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4" r:id="rId66"/>
  </p:sldIdLst>
  <p:sldSz cx="20104100" cy="11309350"/>
  <p:notesSz cx="20104100" cy="11309350"/>
  <p:embeddedFontLst>
    <p:embeddedFont>
      <p:font typeface="Proxima Nova Rg" panose="02000506030000020004" charset="0"/>
      <p:regular r:id="rId67"/>
      <p:bold r:id="rId68"/>
      <p:italic r:id="rId69"/>
      <p:boldItalic r:id="rId70"/>
    </p:embeddedFont>
    <p:embeddedFont>
      <p:font typeface="ProximaNova-Semibold" panose="02000506030000020004" charset="0"/>
      <p:regular r:id="rId71"/>
      <p:bold r:id="rId72"/>
    </p:embeddedFont>
  </p:embeddedFontLst>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B7B2"/>
    <a:srgbClr val="723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2"/>
    <p:restoredTop sz="94674"/>
  </p:normalViewPr>
  <p:slideViewPr>
    <p:cSldViewPr>
      <p:cViewPr varScale="1">
        <p:scale>
          <a:sx n="50" d="100"/>
          <a:sy n="50" d="100"/>
        </p:scale>
        <p:origin x="950" y="2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tars Jansons" userId="6a36d5b4-3656-40e2-9dcd-142d648f3af9" providerId="ADAL" clId="{DFA13762-4D15-40DC-8E6E-D540881FE616}"/>
    <pc:docChg chg="custSel delSld modSld">
      <pc:chgData name="Guntars Jansons" userId="6a36d5b4-3656-40e2-9dcd-142d648f3af9" providerId="ADAL" clId="{DFA13762-4D15-40DC-8E6E-D540881FE616}" dt="2024-02-28T10:33:00.549" v="10" actId="47"/>
      <pc:docMkLst>
        <pc:docMk/>
      </pc:docMkLst>
      <pc:sldChg chg="del">
        <pc:chgData name="Guntars Jansons" userId="6a36d5b4-3656-40e2-9dcd-142d648f3af9" providerId="ADAL" clId="{DFA13762-4D15-40DC-8E6E-D540881FE616}" dt="2024-02-28T10:33:00.549" v="10" actId="47"/>
        <pc:sldMkLst>
          <pc:docMk/>
          <pc:sldMk cId="0" sldId="266"/>
        </pc:sldMkLst>
      </pc:sldChg>
      <pc:sldChg chg="modSp mod">
        <pc:chgData name="Guntars Jansons" userId="6a36d5b4-3656-40e2-9dcd-142d648f3af9" providerId="ADAL" clId="{DFA13762-4D15-40DC-8E6E-D540881FE616}" dt="2024-02-28T10:23:00.682" v="9" actId="20577"/>
        <pc:sldMkLst>
          <pc:docMk/>
          <pc:sldMk cId="0" sldId="290"/>
        </pc:sldMkLst>
        <pc:spChg chg="mod">
          <ac:chgData name="Guntars Jansons" userId="6a36d5b4-3656-40e2-9dcd-142d648f3af9" providerId="ADAL" clId="{DFA13762-4D15-40DC-8E6E-D540881FE616}" dt="2024-02-28T10:23:00.682" v="9" actId="20577"/>
          <ac:spMkLst>
            <pc:docMk/>
            <pc:sldMk cId="0" sldId="290"/>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089" cy="1130855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 y="0"/>
            <a:ext cx="20104100" cy="11308715"/>
          </a:xfrm>
          <a:custGeom>
            <a:avLst/>
            <a:gdLst/>
            <a:ahLst/>
            <a:cxnLst/>
            <a:rect l="l" t="t" r="r" b="b"/>
            <a:pathLst>
              <a:path w="20104100" h="11308715">
                <a:moveTo>
                  <a:pt x="20104089" y="0"/>
                </a:moveTo>
                <a:lnTo>
                  <a:pt x="0" y="0"/>
                </a:lnTo>
                <a:lnTo>
                  <a:pt x="0" y="11308556"/>
                </a:lnTo>
                <a:lnTo>
                  <a:pt x="20104089" y="11308556"/>
                </a:lnTo>
                <a:lnTo>
                  <a:pt x="20104089" y="0"/>
                </a:lnTo>
                <a:close/>
              </a:path>
            </a:pathLst>
          </a:custGeom>
          <a:solidFill>
            <a:srgbClr val="EAF3F9"/>
          </a:solidFill>
        </p:spPr>
        <p:txBody>
          <a:bodyPr wrap="square" lIns="0" tIns="0" rIns="0" bIns="0" rtlCol="0"/>
          <a:lstStyle/>
          <a:p>
            <a:endParaRPr/>
          </a:p>
        </p:txBody>
      </p:sp>
      <p:sp>
        <p:nvSpPr>
          <p:cNvPr id="2" name="Holder 2"/>
          <p:cNvSpPr>
            <a:spLocks noGrp="1"/>
          </p:cNvSpPr>
          <p:nvPr>
            <p:ph type="title"/>
          </p:nvPr>
        </p:nvSpPr>
        <p:spPr>
          <a:xfrm>
            <a:off x="1201064" y="1295158"/>
            <a:ext cx="17701971" cy="1730375"/>
          </a:xfrm>
          <a:prstGeom prst="rect">
            <a:avLst/>
          </a:prstGeom>
        </p:spPr>
        <p:txBody>
          <a:bodyPr wrap="square" lIns="0" tIns="0" rIns="0" bIns="0">
            <a:spAutoFit/>
          </a:bodyPr>
          <a:lstStyle>
            <a:lvl1pPr>
              <a:defRPr sz="6100" b="1" i="0">
                <a:solidFill>
                  <a:srgbClr val="723757"/>
                </a:solidFill>
                <a:latin typeface="Proxima Nova Rg"/>
                <a:cs typeface="Proxima Nova Rg"/>
              </a:defRPr>
            </a:lvl1pPr>
          </a:lstStyle>
          <a:p>
            <a:endParaRPr/>
          </a:p>
        </p:txBody>
      </p:sp>
      <p:sp>
        <p:nvSpPr>
          <p:cNvPr id="3" name="Holder 3"/>
          <p:cNvSpPr>
            <a:spLocks noGrp="1"/>
          </p:cNvSpPr>
          <p:nvPr>
            <p:ph type="body" idx="1"/>
          </p:nvPr>
        </p:nvSpPr>
        <p:spPr>
          <a:xfrm>
            <a:off x="4234314" y="4314393"/>
            <a:ext cx="11635471" cy="23291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6" Type="http://schemas.openxmlformats.org/officeDocument/2006/relationships/image" Target="../media/image28.png"/><Relationship Id="rId117" Type="http://schemas.openxmlformats.org/officeDocument/2006/relationships/image" Target="../media/image119.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89" Type="http://schemas.openxmlformats.org/officeDocument/2006/relationships/image" Target="../media/image91.png"/><Relationship Id="rId112" Type="http://schemas.openxmlformats.org/officeDocument/2006/relationships/image" Target="../media/image114.png"/><Relationship Id="rId16" Type="http://schemas.openxmlformats.org/officeDocument/2006/relationships/image" Target="../media/image18.png"/><Relationship Id="rId107" Type="http://schemas.openxmlformats.org/officeDocument/2006/relationships/image" Target="../media/image109.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102" Type="http://schemas.openxmlformats.org/officeDocument/2006/relationships/image" Target="../media/image104.png"/><Relationship Id="rId5" Type="http://schemas.openxmlformats.org/officeDocument/2006/relationships/image" Target="../media/image7.png"/><Relationship Id="rId90" Type="http://schemas.openxmlformats.org/officeDocument/2006/relationships/image" Target="../media/image92.png"/><Relationship Id="rId95" Type="http://schemas.openxmlformats.org/officeDocument/2006/relationships/image" Target="../media/image97.png"/><Relationship Id="rId22" Type="http://schemas.openxmlformats.org/officeDocument/2006/relationships/image" Target="../media/image24.png"/><Relationship Id="rId27" Type="http://schemas.openxmlformats.org/officeDocument/2006/relationships/image" Target="../media/image29.png"/><Relationship Id="rId43" Type="http://schemas.openxmlformats.org/officeDocument/2006/relationships/image" Target="../media/image45.png"/><Relationship Id="rId48" Type="http://schemas.openxmlformats.org/officeDocument/2006/relationships/image" Target="../media/image50.png"/><Relationship Id="rId64" Type="http://schemas.openxmlformats.org/officeDocument/2006/relationships/image" Target="../media/image66.png"/><Relationship Id="rId69" Type="http://schemas.openxmlformats.org/officeDocument/2006/relationships/image" Target="../media/image71.png"/><Relationship Id="rId113" Type="http://schemas.openxmlformats.org/officeDocument/2006/relationships/image" Target="../media/image115.png"/><Relationship Id="rId80" Type="http://schemas.openxmlformats.org/officeDocument/2006/relationships/image" Target="../media/image82.png"/><Relationship Id="rId85" Type="http://schemas.openxmlformats.org/officeDocument/2006/relationships/image" Target="../media/image87.png"/><Relationship Id="rId12" Type="http://schemas.openxmlformats.org/officeDocument/2006/relationships/image" Target="../media/image14.png"/><Relationship Id="rId17" Type="http://schemas.openxmlformats.org/officeDocument/2006/relationships/image" Target="../media/image19.png"/><Relationship Id="rId33" Type="http://schemas.openxmlformats.org/officeDocument/2006/relationships/image" Target="../media/image35.png"/><Relationship Id="rId38" Type="http://schemas.openxmlformats.org/officeDocument/2006/relationships/image" Target="../media/image40.png"/><Relationship Id="rId59" Type="http://schemas.openxmlformats.org/officeDocument/2006/relationships/image" Target="../media/image61.png"/><Relationship Id="rId103" Type="http://schemas.openxmlformats.org/officeDocument/2006/relationships/image" Target="../media/image105.png"/><Relationship Id="rId108" Type="http://schemas.openxmlformats.org/officeDocument/2006/relationships/image" Target="../media/image110.png"/><Relationship Id="rId54" Type="http://schemas.openxmlformats.org/officeDocument/2006/relationships/image" Target="../media/image56.png"/><Relationship Id="rId70" Type="http://schemas.openxmlformats.org/officeDocument/2006/relationships/image" Target="../media/image72.png"/><Relationship Id="rId75" Type="http://schemas.openxmlformats.org/officeDocument/2006/relationships/image" Target="../media/image77.png"/><Relationship Id="rId91" Type="http://schemas.openxmlformats.org/officeDocument/2006/relationships/image" Target="../media/image93.png"/><Relationship Id="rId9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png"/><Relationship Id="rId23" Type="http://schemas.openxmlformats.org/officeDocument/2006/relationships/image" Target="../media/image25.png"/><Relationship Id="rId28" Type="http://schemas.openxmlformats.org/officeDocument/2006/relationships/image" Target="../media/image30.png"/><Relationship Id="rId49" Type="http://schemas.openxmlformats.org/officeDocument/2006/relationships/image" Target="../media/image51.png"/><Relationship Id="rId114" Type="http://schemas.openxmlformats.org/officeDocument/2006/relationships/image" Target="../media/image116.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86" Type="http://schemas.openxmlformats.org/officeDocument/2006/relationships/image" Target="../media/image88.png"/><Relationship Id="rId94" Type="http://schemas.openxmlformats.org/officeDocument/2006/relationships/image" Target="../media/image96.png"/><Relationship Id="rId99" Type="http://schemas.openxmlformats.org/officeDocument/2006/relationships/image" Target="../media/image101.png"/><Relationship Id="rId101" Type="http://schemas.openxmlformats.org/officeDocument/2006/relationships/image" Target="../media/image10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109" Type="http://schemas.openxmlformats.org/officeDocument/2006/relationships/image" Target="../media/image11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97" Type="http://schemas.openxmlformats.org/officeDocument/2006/relationships/image" Target="../media/image99.png"/><Relationship Id="rId104" Type="http://schemas.openxmlformats.org/officeDocument/2006/relationships/image" Target="../media/image106.png"/><Relationship Id="rId7" Type="http://schemas.openxmlformats.org/officeDocument/2006/relationships/image" Target="../media/image9.png"/><Relationship Id="rId71" Type="http://schemas.openxmlformats.org/officeDocument/2006/relationships/image" Target="../media/image73.png"/><Relationship Id="rId92" Type="http://schemas.openxmlformats.org/officeDocument/2006/relationships/image" Target="../media/image94.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 Id="rId87" Type="http://schemas.openxmlformats.org/officeDocument/2006/relationships/image" Target="../media/image89.png"/><Relationship Id="rId110" Type="http://schemas.openxmlformats.org/officeDocument/2006/relationships/image" Target="../media/image112.png"/><Relationship Id="rId115" Type="http://schemas.openxmlformats.org/officeDocument/2006/relationships/image" Target="../media/image11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30" Type="http://schemas.openxmlformats.org/officeDocument/2006/relationships/image" Target="../media/image32.png"/><Relationship Id="rId35" Type="http://schemas.openxmlformats.org/officeDocument/2006/relationships/image" Target="../media/image37.png"/><Relationship Id="rId56" Type="http://schemas.openxmlformats.org/officeDocument/2006/relationships/image" Target="../media/image58.png"/><Relationship Id="rId77" Type="http://schemas.openxmlformats.org/officeDocument/2006/relationships/image" Target="../media/image79.png"/><Relationship Id="rId100" Type="http://schemas.openxmlformats.org/officeDocument/2006/relationships/image" Target="../media/image102.png"/><Relationship Id="rId105" Type="http://schemas.openxmlformats.org/officeDocument/2006/relationships/image" Target="../media/image107.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93" Type="http://schemas.openxmlformats.org/officeDocument/2006/relationships/image" Target="../media/image95.png"/><Relationship Id="rId98" Type="http://schemas.openxmlformats.org/officeDocument/2006/relationships/image" Target="../media/image100.png"/><Relationship Id="rId3" Type="http://schemas.openxmlformats.org/officeDocument/2006/relationships/image" Target="../media/image5.png"/><Relationship Id="rId25" Type="http://schemas.openxmlformats.org/officeDocument/2006/relationships/image" Target="../media/image27.png"/><Relationship Id="rId46" Type="http://schemas.openxmlformats.org/officeDocument/2006/relationships/image" Target="../media/image48.png"/><Relationship Id="rId67" Type="http://schemas.openxmlformats.org/officeDocument/2006/relationships/image" Target="../media/image69.png"/><Relationship Id="rId116" Type="http://schemas.openxmlformats.org/officeDocument/2006/relationships/image" Target="../media/image118.png"/><Relationship Id="rId20" Type="http://schemas.openxmlformats.org/officeDocument/2006/relationships/image" Target="../media/image22.png"/><Relationship Id="rId41" Type="http://schemas.openxmlformats.org/officeDocument/2006/relationships/image" Target="../media/image43.png"/><Relationship Id="rId62" Type="http://schemas.openxmlformats.org/officeDocument/2006/relationships/image" Target="../media/image64.png"/><Relationship Id="rId83" Type="http://schemas.openxmlformats.org/officeDocument/2006/relationships/image" Target="../media/image85.png"/><Relationship Id="rId88" Type="http://schemas.openxmlformats.org/officeDocument/2006/relationships/image" Target="../media/image90.png"/><Relationship Id="rId111" Type="http://schemas.openxmlformats.org/officeDocument/2006/relationships/image" Target="../media/image113.png"/><Relationship Id="rId15" Type="http://schemas.openxmlformats.org/officeDocument/2006/relationships/image" Target="../media/image17.png"/><Relationship Id="rId36" Type="http://schemas.openxmlformats.org/officeDocument/2006/relationships/image" Target="../media/image38.png"/><Relationship Id="rId57" Type="http://schemas.openxmlformats.org/officeDocument/2006/relationships/image" Target="../media/image59.png"/><Relationship Id="rId106" Type="http://schemas.openxmlformats.org/officeDocument/2006/relationships/image" Target="../media/image108.png"/></Relationships>
</file>

<file path=ppt/slides/_rels/slide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 name="object 3"/>
          <p:cNvSpPr txBox="1">
            <a:spLocks noGrp="1"/>
          </p:cNvSpPr>
          <p:nvPr>
            <p:ph type="title"/>
          </p:nvPr>
        </p:nvSpPr>
        <p:spPr>
          <a:xfrm>
            <a:off x="4234314" y="4314393"/>
            <a:ext cx="11541760" cy="2365006"/>
          </a:xfrm>
          <a:prstGeom prst="rect">
            <a:avLst/>
          </a:prstGeom>
        </p:spPr>
        <p:txBody>
          <a:bodyPr vert="horz" wrap="square" lIns="0" tIns="12065" rIns="0" bIns="0" rtlCol="0">
            <a:spAutoFit/>
          </a:bodyPr>
          <a:lstStyle/>
          <a:p>
            <a:pPr algn="ctr">
              <a:lnSpc>
                <a:spcPts val="9070"/>
              </a:lnSpc>
              <a:spcBef>
                <a:spcPts val="95"/>
              </a:spcBef>
            </a:pPr>
            <a:r>
              <a:rPr sz="9600" spc="600" dirty="0">
                <a:solidFill>
                  <a:srgbClr val="EAF3F9"/>
                </a:solidFill>
                <a:latin typeface="+mn-lt"/>
              </a:rPr>
              <a:t>HEALTH</a:t>
            </a:r>
            <a:endParaRPr sz="9600" spc="600" dirty="0">
              <a:latin typeface="+mn-lt"/>
            </a:endParaRPr>
          </a:p>
          <a:p>
            <a:pPr algn="ctr">
              <a:lnSpc>
                <a:spcPts val="9070"/>
              </a:lnSpc>
              <a:tabLst>
                <a:tab pos="5767070" algn="l"/>
                <a:tab pos="7399655" algn="l"/>
              </a:tabLst>
            </a:pPr>
            <a:r>
              <a:rPr sz="9600" spc="600" dirty="0">
                <a:solidFill>
                  <a:srgbClr val="EAF3F9"/>
                </a:solidFill>
                <a:latin typeface="+mn-lt"/>
              </a:rPr>
              <a:t>TOURISM	IN	LATVIA</a:t>
            </a:r>
            <a:endParaRPr sz="9600" spc="6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7"/>
            <a:ext cx="40513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Technology</a:t>
            </a:r>
          </a:p>
        </p:txBody>
      </p:sp>
      <p:sp>
        <p:nvSpPr>
          <p:cNvPr id="3" name="object 3"/>
          <p:cNvSpPr txBox="1"/>
          <p:nvPr/>
        </p:nvSpPr>
        <p:spPr>
          <a:xfrm>
            <a:off x="14476229" y="2916432"/>
            <a:ext cx="4664710"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are  continually introducing  cutting edge technologies  that are widely acclaimed  within the international  medical community. Latvia’s  clinics</a:t>
            </a:r>
            <a:r>
              <a:rPr lang="lv-LV" sz="2800" b="1" dirty="0">
                <a:solidFill>
                  <a:srgbClr val="723757"/>
                </a:solidFill>
                <a:cs typeface="Proxima Nova Rg"/>
              </a:rPr>
              <a:t> </a:t>
            </a:r>
            <a:r>
              <a:rPr lang="lv-LV" sz="2800" b="1" dirty="0" err="1">
                <a:solidFill>
                  <a:srgbClr val="723757"/>
                </a:solidFill>
                <a:cs typeface="Proxima Nova Rg"/>
              </a:rPr>
              <a:t>offer</a:t>
            </a:r>
            <a:r>
              <a:rPr lang="lv-LV" sz="2800" b="1" dirty="0">
                <a:solidFill>
                  <a:srgbClr val="723757"/>
                </a:solidFill>
                <a:cs typeface="Proxima Nova Rg"/>
              </a:rPr>
              <a:t> </a:t>
            </a:r>
            <a:r>
              <a:rPr sz="2800" b="1" dirty="0">
                <a:solidFill>
                  <a:srgbClr val="723757"/>
                </a:solidFill>
                <a:cs typeface="Proxima Nova Rg"/>
              </a:rPr>
              <a:t>innovative  treatment methods, which  guarantee the most</a:t>
            </a:r>
            <a:r>
              <a:rPr lang="en-US" sz="2800" b="1" dirty="0">
                <a:solidFill>
                  <a:srgbClr val="723757"/>
                </a:solidFill>
                <a:cs typeface="Proxima Nova Rg"/>
              </a:rPr>
              <a:t> effective </a:t>
            </a:r>
            <a:r>
              <a:rPr sz="2800" b="1" dirty="0">
                <a:solidFill>
                  <a:srgbClr val="723757"/>
                </a:solidFill>
                <a:cs typeface="Proxima Nova Rg"/>
              </a:rPr>
              <a:t>results</a:t>
            </a:r>
            <a:r>
              <a:rPr sz="2800" b="1" spc="-5" dirty="0">
                <a:solidFill>
                  <a:srgbClr val="723757"/>
                </a:solidFill>
                <a:cs typeface="Proxima Nova Rg"/>
              </a:rPr>
              <a:t> </a:t>
            </a:r>
            <a:r>
              <a:rPr sz="2800" b="1" dirty="0">
                <a:solidFill>
                  <a:srgbClr val="723757"/>
                </a:solidFill>
                <a:cs typeface="Proxima Nova Rg"/>
              </a:rPr>
              <a:t>possible.</a:t>
            </a:r>
            <a:endParaRPr sz="2800" dirty="0">
              <a:cs typeface="Proxima Nova Rg"/>
            </a:endParaRPr>
          </a:p>
        </p:txBody>
      </p:sp>
      <p:sp>
        <p:nvSpPr>
          <p:cNvPr id="4" name="object 4"/>
          <p:cNvSpPr/>
          <p:nvPr/>
        </p:nvSpPr>
        <p:spPr>
          <a:xfrm>
            <a:off x="0" y="0"/>
            <a:ext cx="13402733" cy="1130855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txBox="1"/>
          <p:nvPr/>
        </p:nvSpPr>
        <p:spPr>
          <a:xfrm>
            <a:off x="14474552" y="8936011"/>
            <a:ext cx="2614930" cy="1039494"/>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Cutting</a:t>
            </a:r>
            <a:r>
              <a:rPr sz="3600" spc="-80" dirty="0">
                <a:solidFill>
                  <a:srgbClr val="723757"/>
                </a:solidFill>
                <a:cs typeface="ProximaNova-Light"/>
              </a:rPr>
              <a:t> </a:t>
            </a:r>
            <a:r>
              <a:rPr sz="3600" spc="15" dirty="0">
                <a:solidFill>
                  <a:srgbClr val="723757"/>
                </a:solidFill>
                <a:cs typeface="ProximaNova-Light"/>
              </a:rPr>
              <a:t>edge  </a:t>
            </a:r>
            <a:r>
              <a:rPr sz="3600" spc="10" dirty="0">
                <a:solidFill>
                  <a:srgbClr val="723757"/>
                </a:solidFill>
                <a:cs typeface="ProximaNova-Light"/>
              </a:rPr>
              <a:t>technologies</a:t>
            </a:r>
            <a:endParaRPr sz="3600" dirty="0">
              <a:cs typeface="ProximaNova-Light"/>
            </a:endParaRPr>
          </a:p>
        </p:txBody>
      </p:sp>
      <p:sp>
        <p:nvSpPr>
          <p:cNvPr id="6" name="object 6"/>
          <p:cNvSpPr/>
          <p:nvPr/>
        </p:nvSpPr>
        <p:spPr>
          <a:xfrm>
            <a:off x="14313479" y="8154946"/>
            <a:ext cx="651510" cy="469900"/>
          </a:xfrm>
          <a:custGeom>
            <a:avLst/>
            <a:gdLst/>
            <a:ahLst/>
            <a:cxnLst/>
            <a:rect l="l" t="t" r="r" b="b"/>
            <a:pathLst>
              <a:path w="651509" h="469900">
                <a:moveTo>
                  <a:pt x="587353" y="0"/>
                </a:moveTo>
                <a:lnTo>
                  <a:pt x="543980" y="24876"/>
                </a:lnTo>
                <a:lnTo>
                  <a:pt x="502681" y="54866"/>
                </a:lnTo>
                <a:lnTo>
                  <a:pt x="464266" y="89233"/>
                </a:lnTo>
                <a:lnTo>
                  <a:pt x="429543" y="127238"/>
                </a:lnTo>
                <a:lnTo>
                  <a:pt x="399320" y="168144"/>
                </a:lnTo>
                <a:lnTo>
                  <a:pt x="374406" y="211210"/>
                </a:lnTo>
                <a:lnTo>
                  <a:pt x="355609" y="255701"/>
                </a:lnTo>
                <a:lnTo>
                  <a:pt x="343738" y="300877"/>
                </a:lnTo>
                <a:lnTo>
                  <a:pt x="339602" y="345999"/>
                </a:lnTo>
                <a:lnTo>
                  <a:pt x="348578" y="400496"/>
                </a:lnTo>
                <a:lnTo>
                  <a:pt x="372970" y="439176"/>
                </a:lnTo>
                <a:lnTo>
                  <a:pt x="408973" y="462238"/>
                </a:lnTo>
                <a:lnTo>
                  <a:pt x="452782" y="469880"/>
                </a:lnTo>
                <a:lnTo>
                  <a:pt x="500741" y="460101"/>
                </a:lnTo>
                <a:lnTo>
                  <a:pt x="541690" y="433302"/>
                </a:lnTo>
                <a:lnTo>
                  <a:pt x="570223" y="393287"/>
                </a:lnTo>
                <a:lnTo>
                  <a:pt x="580935" y="343863"/>
                </a:lnTo>
                <a:lnTo>
                  <a:pt x="573527" y="304524"/>
                </a:lnTo>
                <a:lnTo>
                  <a:pt x="525077" y="254661"/>
                </a:lnTo>
                <a:lnTo>
                  <a:pt x="472017" y="249887"/>
                </a:lnTo>
                <a:lnTo>
                  <a:pt x="493133" y="207852"/>
                </a:lnTo>
                <a:lnTo>
                  <a:pt x="524093" y="167358"/>
                </a:lnTo>
                <a:lnTo>
                  <a:pt x="562437" y="129942"/>
                </a:lnTo>
                <a:lnTo>
                  <a:pt x="605701" y="97140"/>
                </a:lnTo>
                <a:lnTo>
                  <a:pt x="651425" y="70490"/>
                </a:lnTo>
                <a:lnTo>
                  <a:pt x="587353" y="0"/>
                </a:lnTo>
                <a:close/>
              </a:path>
              <a:path w="651509" h="469900">
                <a:moveTo>
                  <a:pt x="491241" y="247751"/>
                </a:moveTo>
                <a:lnTo>
                  <a:pt x="476289" y="247751"/>
                </a:lnTo>
                <a:lnTo>
                  <a:pt x="472017" y="249887"/>
                </a:lnTo>
                <a:lnTo>
                  <a:pt x="501700" y="249887"/>
                </a:lnTo>
                <a:lnTo>
                  <a:pt x="491241" y="247751"/>
                </a:lnTo>
                <a:close/>
              </a:path>
              <a:path w="651509"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496"/>
                </a:lnTo>
                <a:lnTo>
                  <a:pt x="33374" y="439176"/>
                </a:lnTo>
                <a:lnTo>
                  <a:pt x="69384" y="462238"/>
                </a:lnTo>
                <a:lnTo>
                  <a:pt x="113200" y="469880"/>
                </a:lnTo>
                <a:lnTo>
                  <a:pt x="161151" y="460101"/>
                </a:lnTo>
                <a:lnTo>
                  <a:pt x="202101" y="433302"/>
                </a:lnTo>
                <a:lnTo>
                  <a:pt x="230638" y="393287"/>
                </a:lnTo>
                <a:lnTo>
                  <a:pt x="241353" y="343863"/>
                </a:lnTo>
                <a:lnTo>
                  <a:pt x="233911" y="304524"/>
                </a:lnTo>
                <a:lnTo>
                  <a:pt x="184585" y="254661"/>
                </a:lnTo>
                <a:lnTo>
                  <a:pt x="132414" y="249887"/>
                </a:lnTo>
                <a:lnTo>
                  <a:pt x="152714" y="207852"/>
                </a:lnTo>
                <a:lnTo>
                  <a:pt x="183573" y="167358"/>
                </a:lnTo>
                <a:lnTo>
                  <a:pt x="222222" y="129942"/>
                </a:lnTo>
                <a:lnTo>
                  <a:pt x="265895" y="97140"/>
                </a:lnTo>
                <a:lnTo>
                  <a:pt x="311822" y="70490"/>
                </a:lnTo>
                <a:lnTo>
                  <a:pt x="247751" y="0"/>
                </a:lnTo>
                <a:close/>
              </a:path>
              <a:path w="651509" h="469900">
                <a:moveTo>
                  <a:pt x="149513" y="247751"/>
                </a:moveTo>
                <a:lnTo>
                  <a:pt x="134561" y="247751"/>
                </a:lnTo>
                <a:lnTo>
                  <a:pt x="132414" y="249887"/>
                </a:lnTo>
                <a:lnTo>
                  <a:pt x="160355" y="249887"/>
                </a:lnTo>
                <a:lnTo>
                  <a:pt x="149513" y="247751"/>
                </a:lnTo>
                <a:close/>
              </a:path>
            </a:pathLst>
          </a:custGeom>
          <a:solidFill>
            <a:srgbClr val="723757"/>
          </a:solid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015064"/>
            <a:ext cx="4366895" cy="1960880"/>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Latvian specialists</a:t>
            </a:r>
            <a:r>
              <a:rPr sz="3600" spc="-65" dirty="0">
                <a:solidFill>
                  <a:srgbClr val="723757"/>
                </a:solidFill>
                <a:cs typeface="ProximaNova-Light"/>
              </a:rPr>
              <a:t> </a:t>
            </a:r>
            <a:r>
              <a:rPr sz="3600" spc="10" dirty="0">
                <a:solidFill>
                  <a:srgbClr val="723757"/>
                </a:solidFill>
                <a:cs typeface="ProximaNova-Light"/>
              </a:rPr>
              <a:t>are  vastly</a:t>
            </a:r>
            <a:r>
              <a:rPr sz="3600" spc="-5" dirty="0">
                <a:solidFill>
                  <a:srgbClr val="723757"/>
                </a:solidFill>
                <a:cs typeface="ProximaNova-Light"/>
              </a:rPr>
              <a:t> </a:t>
            </a:r>
            <a:r>
              <a:rPr sz="3600" spc="10" dirty="0">
                <a:solidFill>
                  <a:srgbClr val="723757"/>
                </a:solidFill>
                <a:cs typeface="ProximaNova-Light"/>
              </a:rPr>
              <a:t>experienced</a:t>
            </a:r>
            <a:endParaRPr sz="3600" dirty="0">
              <a:cs typeface="ProximaNova-Light"/>
            </a:endParaRPr>
          </a:p>
          <a:p>
            <a:pPr marL="12700">
              <a:lnSpc>
                <a:spcPts val="3275"/>
              </a:lnSpc>
            </a:pPr>
            <a:r>
              <a:rPr sz="3600" spc="10" dirty="0">
                <a:solidFill>
                  <a:srgbClr val="723757"/>
                </a:solidFill>
                <a:cs typeface="ProximaNova-Light"/>
              </a:rPr>
              <a:t>in working</a:t>
            </a:r>
            <a:r>
              <a:rPr sz="3600" spc="-10" dirty="0">
                <a:solidFill>
                  <a:srgbClr val="723757"/>
                </a:solidFill>
                <a:cs typeface="ProximaNova-Light"/>
              </a:rPr>
              <a:t> </a:t>
            </a:r>
            <a:r>
              <a:rPr sz="3600" spc="10" dirty="0">
                <a:solidFill>
                  <a:srgbClr val="723757"/>
                </a:solidFill>
                <a:cs typeface="ProximaNova-Light"/>
              </a:rPr>
              <a:t>with</a:t>
            </a:r>
            <a:endParaRPr sz="3600" dirty="0">
              <a:cs typeface="ProximaNova-Light"/>
            </a:endParaRPr>
          </a:p>
          <a:p>
            <a:pPr marL="12700">
              <a:lnSpc>
                <a:spcPts val="3975"/>
              </a:lnSpc>
            </a:pPr>
            <a:r>
              <a:rPr sz="3600" spc="10" dirty="0">
                <a:solidFill>
                  <a:srgbClr val="723757"/>
                </a:solidFill>
                <a:cs typeface="ProximaNova-Light"/>
              </a:rPr>
              <a:t>foreign</a:t>
            </a:r>
            <a:r>
              <a:rPr sz="3600" spc="-5" dirty="0">
                <a:solidFill>
                  <a:srgbClr val="723757"/>
                </a:solidFill>
                <a:cs typeface="ProximaNova-Light"/>
              </a:rPr>
              <a:t> </a:t>
            </a:r>
            <a:r>
              <a:rPr sz="3600" spc="10" dirty="0">
                <a:solidFill>
                  <a:srgbClr val="723757"/>
                </a:solidFill>
                <a:cs typeface="ProximaNova-Light"/>
              </a:rPr>
              <a:t>patients</a:t>
            </a:r>
            <a:endParaRPr sz="3600" dirty="0">
              <a:cs typeface="ProximaNova-Light"/>
            </a:endParaRPr>
          </a:p>
        </p:txBody>
      </p:sp>
      <p:sp>
        <p:nvSpPr>
          <p:cNvPr id="3" name="object 3"/>
          <p:cNvSpPr/>
          <p:nvPr/>
        </p:nvSpPr>
        <p:spPr>
          <a:xfrm>
            <a:off x="916398" y="7233998"/>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71"/>
            <a:ext cx="4420870" cy="1730375"/>
          </a:xfrm>
          <a:prstGeom prst="rect">
            <a:avLst/>
          </a:prstGeom>
        </p:spPr>
        <p:txBody>
          <a:bodyPr vert="horz" wrap="square" lIns="0" tIns="168275" rIns="0" bIns="0" rtlCol="0">
            <a:spAutoFit/>
          </a:bodyPr>
          <a:lstStyle/>
          <a:p>
            <a:pPr marL="12700" marR="5080">
              <a:lnSpc>
                <a:spcPts val="6100"/>
              </a:lnSpc>
              <a:spcBef>
                <a:spcPts val="1325"/>
              </a:spcBef>
            </a:pPr>
            <a:r>
              <a:rPr spc="-30" dirty="0">
                <a:latin typeface="+mn-lt"/>
              </a:rPr>
              <a:t>No</a:t>
            </a:r>
            <a:r>
              <a:rPr spc="-204" dirty="0">
                <a:latin typeface="+mn-lt"/>
              </a:rPr>
              <a:t> </a:t>
            </a:r>
            <a:r>
              <a:rPr spc="-65" dirty="0">
                <a:latin typeface="+mn-lt"/>
              </a:rPr>
              <a:t>language  barriers</a:t>
            </a:r>
          </a:p>
        </p:txBody>
      </p:sp>
      <p:sp>
        <p:nvSpPr>
          <p:cNvPr id="5" name="object 5"/>
          <p:cNvSpPr txBox="1"/>
          <p:nvPr/>
        </p:nvSpPr>
        <p:spPr>
          <a:xfrm>
            <a:off x="1073491" y="3691273"/>
            <a:ext cx="4316095" cy="21615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specialists  communicate fluently in  several foreign languages  including English,</a:t>
            </a:r>
            <a:r>
              <a:rPr sz="2800" b="1" spc="-65" dirty="0">
                <a:solidFill>
                  <a:srgbClr val="723757"/>
                </a:solidFill>
                <a:cs typeface="Proxima Nova Rg"/>
              </a:rPr>
              <a:t> </a:t>
            </a:r>
            <a:r>
              <a:rPr sz="2800" b="1" dirty="0">
                <a:solidFill>
                  <a:srgbClr val="723757"/>
                </a:solidFill>
                <a:cs typeface="Proxima Nova Rg"/>
              </a:rPr>
              <a:t>Russian,  French and</a:t>
            </a:r>
            <a:r>
              <a:rPr sz="2800" b="1" spc="-15" dirty="0">
                <a:solidFill>
                  <a:srgbClr val="723757"/>
                </a:solidFill>
                <a:cs typeface="Proxima Nova Rg"/>
              </a:rPr>
              <a:t> </a:t>
            </a:r>
            <a:r>
              <a:rPr sz="2800" b="1" dirty="0">
                <a:solidFill>
                  <a:srgbClr val="723757"/>
                </a:solidFill>
                <a:cs typeface="Proxima Nova Rg"/>
              </a:rPr>
              <a:t>German.</a:t>
            </a:r>
            <a:endParaRPr sz="2800" dirty="0">
              <a:cs typeface="Proxima Nova Rg"/>
            </a:endParaRPr>
          </a:p>
        </p:txBody>
      </p:sp>
      <p:sp>
        <p:nvSpPr>
          <p:cNvPr id="6" name="object 6"/>
          <p:cNvSpPr/>
          <p:nvPr/>
        </p:nvSpPr>
        <p:spPr>
          <a:xfrm>
            <a:off x="6701366" y="0"/>
            <a:ext cx="13402733"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7161824" y="5046532"/>
            <a:ext cx="5703570" cy="956310"/>
          </a:xfrm>
          <a:prstGeom prst="rect">
            <a:avLst/>
          </a:prstGeom>
        </p:spPr>
        <p:txBody>
          <a:bodyPr vert="horz" wrap="square" lIns="0" tIns="13335" rIns="0" bIns="0" rtlCol="0">
            <a:spAutoFit/>
          </a:bodyPr>
          <a:lstStyle/>
          <a:p>
            <a:pPr marL="12700">
              <a:lnSpc>
                <a:spcPct val="100000"/>
              </a:lnSpc>
              <a:spcBef>
                <a:spcPts val="105"/>
              </a:spcBef>
            </a:pPr>
            <a:r>
              <a:rPr spc="610" dirty="0">
                <a:solidFill>
                  <a:srgbClr val="EAF3F9"/>
                </a:solidFill>
                <a:latin typeface="+mn-lt"/>
              </a:rPr>
              <a:t>TREATMENT</a:t>
            </a:r>
            <a:r>
              <a:rPr dirty="0">
                <a:solidFill>
                  <a:srgbClr val="EAF3F9"/>
                </a:solidFill>
                <a:latin typeface="+mn-lt"/>
              </a:rPr>
              <a: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5"/>
            <a:ext cx="246888" cy="24687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491" y="1295081"/>
            <a:ext cx="4046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Diagnostics</a:t>
            </a:r>
          </a:p>
        </p:txBody>
      </p:sp>
      <p:sp>
        <p:nvSpPr>
          <p:cNvPr id="4" name="object 4"/>
          <p:cNvSpPr txBox="1"/>
          <p:nvPr/>
        </p:nvSpPr>
        <p:spPr>
          <a:xfrm>
            <a:off x="1073491" y="2916438"/>
            <a:ext cx="4549775" cy="4752583"/>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o</a:t>
            </a:r>
            <a:r>
              <a:rPr lang="lv-LV" sz="2800" b="1" dirty="0" err="1">
                <a:solidFill>
                  <a:srgbClr val="723757"/>
                </a:solidFill>
                <a:cs typeface="Proxima Nova Rg"/>
              </a:rPr>
              <a:t>ff</a:t>
            </a:r>
            <a:r>
              <a:rPr sz="2800" b="1" dirty="0">
                <a:solidFill>
                  <a:srgbClr val="723757"/>
                </a:solidFill>
                <a:cs typeface="Proxima Nova Rg"/>
              </a:rPr>
              <a:t>er medical  imaging, endoscopies,  functional and invasive  diagnostics, tests and  check-up packages. Some  screening programmes  consisting of two to four  procedures can be  completed within just a few  hours. Patients receive  European quality at</a:t>
            </a:r>
            <a:endParaRPr sz="2800" dirty="0">
              <a:cs typeface="Proxima Nova Rg"/>
            </a:endParaRPr>
          </a:p>
          <a:p>
            <a:pPr marL="12700">
              <a:lnSpc>
                <a:spcPct val="100000"/>
              </a:lnSpc>
              <a:spcBef>
                <a:spcPts val="45"/>
              </a:spcBef>
            </a:pPr>
            <a:r>
              <a:rPr sz="2800" b="1" dirty="0">
                <a:solidFill>
                  <a:srgbClr val="723757"/>
                </a:solidFill>
                <a:cs typeface="Proxima Nova Rg"/>
              </a:rPr>
              <a:t>a</a:t>
            </a:r>
            <a:r>
              <a:rPr lang="lv-LV" sz="2800" b="1" dirty="0" err="1">
                <a:solidFill>
                  <a:srgbClr val="723757"/>
                </a:solidFill>
                <a:cs typeface="Proxima Nova Rg"/>
              </a:rPr>
              <a:t>ff</a:t>
            </a:r>
            <a:r>
              <a:rPr lang="en-US" sz="2800" b="1" dirty="0" err="1">
                <a:solidFill>
                  <a:srgbClr val="723757"/>
                </a:solidFill>
                <a:cs typeface="Proxima Nova Rg"/>
              </a:rPr>
              <a:t>ordable</a:t>
            </a:r>
            <a:r>
              <a:rPr sz="2800" b="1" dirty="0">
                <a:solidFill>
                  <a:srgbClr val="723757"/>
                </a:solidFill>
                <a:cs typeface="Proxima Nova Rg"/>
              </a:rPr>
              <a:t> rates.</a:t>
            </a:r>
            <a:endParaRPr sz="2800" dirty="0">
              <a:cs typeface="Proxima Nova Rg"/>
            </a:endParaRPr>
          </a:p>
        </p:txBody>
      </p:sp>
      <p:sp>
        <p:nvSpPr>
          <p:cNvPr id="5" name="object 5"/>
          <p:cNvSpPr/>
          <p:nvPr/>
        </p:nvSpPr>
        <p:spPr>
          <a:xfrm>
            <a:off x="6701366" y="0"/>
            <a:ext cx="13402733" cy="113085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12877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https://healthtravellatvia.lv/en/service/diagnostics/</a:t>
            </a:r>
            <a:endParaRPr sz="1450">
              <a:cs typeface="Proxima Nova Rg"/>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1"/>
            <a:ext cx="315722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Dentistry</a:t>
            </a:r>
          </a:p>
        </p:txBody>
      </p:sp>
      <p:sp>
        <p:nvSpPr>
          <p:cNvPr id="3" name="object 3"/>
          <p:cNvSpPr txBox="1"/>
          <p:nvPr/>
        </p:nvSpPr>
        <p:spPr>
          <a:xfrm>
            <a:off x="1073491" y="2916438"/>
            <a:ext cx="4364990" cy="518347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Visits to a hygienist,  dentist, surgeon,  implantologist and  prosthetologist can be  arranged within a short  time of one another. The  highly qualified specialists  have interned at German,  Swiss and American</a:t>
            </a:r>
            <a:r>
              <a:rPr sz="2800" b="1" spc="-65" dirty="0">
                <a:solidFill>
                  <a:srgbClr val="723757"/>
                </a:solidFill>
                <a:cs typeface="Proxima Nova Rg"/>
              </a:rPr>
              <a:t> </a:t>
            </a:r>
            <a:r>
              <a:rPr sz="2800" b="1" dirty="0">
                <a:solidFill>
                  <a:srgbClr val="723757"/>
                </a:solidFill>
                <a:cs typeface="Proxima Nova Rg"/>
              </a:rPr>
              <a:t>clinics  and regularly participate in  international congresses,  conferences and seminars  to enhance their  knowledge.</a:t>
            </a:r>
            <a:endParaRPr sz="2800" dirty="0">
              <a:cs typeface="Proxima Nova Rg"/>
            </a:endParaRPr>
          </a:p>
        </p:txBody>
      </p:sp>
      <p:sp>
        <p:nvSpPr>
          <p:cNvPr id="4" name="object 4"/>
          <p:cNvSpPr/>
          <p:nvPr/>
        </p:nvSpPr>
        <p:spPr>
          <a:xfrm>
            <a:off x="1082268" y="9683063"/>
            <a:ext cx="246888" cy="24687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701366" y="0"/>
            <a:ext cx="13402733"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txBox="1"/>
          <p:nvPr/>
        </p:nvSpPr>
        <p:spPr>
          <a:xfrm>
            <a:off x="1521972" y="9673186"/>
            <a:ext cx="3906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https://healthtravellatvia.lv/en/service/dentistry/</a:t>
            </a:r>
            <a:endParaRPr sz="1450">
              <a:cs typeface="Proxima Nova Rg"/>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6"/>
            <a:ext cx="246888"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403923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https://healthtravellatvia.lv/en/service/ivf_fertility/</a:t>
            </a:r>
            <a:endParaRPr sz="1450">
              <a:cs typeface="Proxima Nova Rg"/>
            </a:endParaRPr>
          </a:p>
        </p:txBody>
      </p:sp>
      <p:sp>
        <p:nvSpPr>
          <p:cNvPr id="4" name="object 4"/>
          <p:cNvSpPr txBox="1">
            <a:spLocks noGrp="1"/>
          </p:cNvSpPr>
          <p:nvPr>
            <p:ph type="title"/>
          </p:nvPr>
        </p:nvSpPr>
        <p:spPr>
          <a:xfrm>
            <a:off x="1073501" y="1295077"/>
            <a:ext cx="5272405" cy="956310"/>
          </a:xfrm>
          <a:prstGeom prst="rect">
            <a:avLst/>
          </a:prstGeom>
        </p:spPr>
        <p:txBody>
          <a:bodyPr vert="horz" wrap="square" lIns="0" tIns="13335" rIns="0" bIns="0" rtlCol="0">
            <a:spAutoFit/>
          </a:bodyPr>
          <a:lstStyle/>
          <a:p>
            <a:pPr marL="12700">
              <a:lnSpc>
                <a:spcPct val="100000"/>
              </a:lnSpc>
              <a:spcBef>
                <a:spcPts val="105"/>
              </a:spcBef>
            </a:pPr>
            <a:r>
              <a:rPr spc="-45" dirty="0">
                <a:latin typeface="+mn-lt"/>
              </a:rPr>
              <a:t>IVF and</a:t>
            </a:r>
            <a:r>
              <a:rPr spc="-265" dirty="0">
                <a:latin typeface="+mn-lt"/>
              </a:rPr>
              <a:t> </a:t>
            </a:r>
            <a:r>
              <a:rPr spc="-65" dirty="0">
                <a:latin typeface="+mn-lt"/>
              </a:rPr>
              <a:t>fertility</a:t>
            </a:r>
          </a:p>
        </p:txBody>
      </p:sp>
      <p:sp>
        <p:nvSpPr>
          <p:cNvPr id="5" name="object 5"/>
          <p:cNvSpPr txBox="1"/>
          <p:nvPr/>
        </p:nvSpPr>
        <p:spPr>
          <a:xfrm>
            <a:off x="1073501" y="2916432"/>
            <a:ext cx="779272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have a success rate of well over  50%. In patients up to 30 years of age,  fertilisation is successful in over 70% of cases,  which is one of the best results in Europe.</a:t>
            </a:r>
            <a:r>
              <a:rPr sz="2800" b="1" spc="-40" dirty="0">
                <a:solidFill>
                  <a:srgbClr val="723757"/>
                </a:solidFill>
                <a:cs typeface="Proxima Nova Rg"/>
              </a:rPr>
              <a:t> </a:t>
            </a:r>
            <a:r>
              <a:rPr sz="2800" b="1" dirty="0">
                <a:solidFill>
                  <a:srgbClr val="723757"/>
                </a:solidFill>
                <a:cs typeface="Proxima Nova Rg"/>
              </a:rPr>
              <a:t>Latvia  is home to the only reproductive genetics  laboratory in Northern Europe where tests can  be conducted at the embryonic stage, allowing  to identify genetic</a:t>
            </a:r>
            <a:r>
              <a:rPr sz="2800" b="1" spc="-5" dirty="0">
                <a:solidFill>
                  <a:srgbClr val="723757"/>
                </a:solidFill>
                <a:cs typeface="Proxima Nova Rg"/>
              </a:rPr>
              <a:t> </a:t>
            </a:r>
            <a:r>
              <a:rPr sz="2800" b="1" dirty="0">
                <a:solidFill>
                  <a:srgbClr val="723757"/>
                </a:solidFill>
                <a:cs typeface="Proxima Nova Rg"/>
              </a:rPr>
              <a:t>illnesses.</a:t>
            </a:r>
            <a:endParaRPr sz="2800" dirty="0">
              <a:cs typeface="Proxima Nova Rg"/>
            </a:endParaRPr>
          </a:p>
        </p:txBody>
      </p:sp>
      <p:sp>
        <p:nvSpPr>
          <p:cNvPr id="6" name="object 6"/>
          <p:cNvSpPr/>
          <p:nvPr/>
        </p:nvSpPr>
        <p:spPr>
          <a:xfrm>
            <a:off x="10052050" y="0"/>
            <a:ext cx="1005203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4" y="9683066"/>
            <a:ext cx="246888"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5" y="9673186"/>
            <a:ext cx="37509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https://healthtravellatvia.lv/en/service/cancer/</a:t>
            </a:r>
            <a:endParaRPr sz="1450">
              <a:cs typeface="Proxima Nova Rg"/>
            </a:endParaRPr>
          </a:p>
        </p:txBody>
      </p:sp>
      <p:sp>
        <p:nvSpPr>
          <p:cNvPr id="4" name="object 4"/>
          <p:cNvSpPr txBox="1">
            <a:spLocks noGrp="1"/>
          </p:cNvSpPr>
          <p:nvPr>
            <p:ph type="title"/>
          </p:nvPr>
        </p:nvSpPr>
        <p:spPr>
          <a:xfrm>
            <a:off x="11123526" y="1295077"/>
            <a:ext cx="332994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Oncology</a:t>
            </a:r>
          </a:p>
        </p:txBody>
      </p:sp>
      <p:sp>
        <p:nvSpPr>
          <p:cNvPr id="5" name="object 5"/>
          <p:cNvSpPr txBox="1"/>
          <p:nvPr/>
        </p:nvSpPr>
        <p:spPr>
          <a:xfrm>
            <a:off x="11123526" y="2916432"/>
            <a:ext cx="78778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 has over 70 years of experience in the  research and treatment of oncological diseases,  which ensures specialists are very thoroughly  trained. Thanks to their level of expertise,</a:t>
            </a:r>
            <a:r>
              <a:rPr sz="2800" b="1" spc="-35" dirty="0">
                <a:solidFill>
                  <a:srgbClr val="723757"/>
                </a:solidFill>
                <a:cs typeface="Proxima Nova Rg"/>
              </a:rPr>
              <a:t> </a:t>
            </a:r>
            <a:r>
              <a:rPr sz="2800" b="1" dirty="0">
                <a:solidFill>
                  <a:srgbClr val="723757"/>
                </a:solidFill>
                <a:cs typeface="Proxima Nova Rg"/>
              </a:rPr>
              <a:t>access  to modern equipment and methods, Latvian  oncology specialists are some of the best in  Europe.</a:t>
            </a:r>
            <a:endParaRPr sz="2800">
              <a:cs typeface="Proxima Nova Rg"/>
            </a:endParaRPr>
          </a:p>
        </p:txBody>
      </p:sp>
      <p:sp>
        <p:nvSpPr>
          <p:cNvPr id="6" name="object 6"/>
          <p:cNvSpPr/>
          <p:nvPr/>
        </p:nvSpPr>
        <p:spPr>
          <a:xfrm>
            <a:off x="0" y="12638"/>
            <a:ext cx="10052049" cy="1129591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65"/>
            <a:ext cx="246888"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75"/>
            <a:ext cx="36690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https://healthtravellatvia.lv/en/service/vision/</a:t>
            </a:r>
            <a:endParaRPr sz="1450">
              <a:cs typeface="Proxima Nova Rg"/>
            </a:endParaRPr>
          </a:p>
        </p:txBody>
      </p:sp>
      <p:sp>
        <p:nvSpPr>
          <p:cNvPr id="4" name="object 4"/>
          <p:cNvSpPr txBox="1">
            <a:spLocks noGrp="1"/>
          </p:cNvSpPr>
          <p:nvPr>
            <p:ph type="title"/>
          </p:nvPr>
        </p:nvSpPr>
        <p:spPr>
          <a:xfrm>
            <a:off x="1073501" y="1295081"/>
            <a:ext cx="53467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Ophthalmology</a:t>
            </a:r>
          </a:p>
        </p:txBody>
      </p:sp>
      <p:sp>
        <p:nvSpPr>
          <p:cNvPr id="5" name="object 5"/>
          <p:cNvSpPr txBox="1"/>
          <p:nvPr/>
        </p:nvSpPr>
        <p:spPr>
          <a:xfrm>
            <a:off x="1073501" y="2916438"/>
            <a:ext cx="7896859"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state-of-the-art equipment in Latvia’s clinics  and experienced</a:t>
            </a:r>
            <a:r>
              <a:rPr lang="lv-LV" sz="2800" b="1" dirty="0">
                <a:solidFill>
                  <a:srgbClr val="723757"/>
                </a:solidFill>
                <a:cs typeface="Proxima Nova Rg"/>
              </a:rPr>
              <a:t> </a:t>
            </a:r>
            <a:r>
              <a:rPr lang="en-US" sz="2800" b="1" dirty="0">
                <a:solidFill>
                  <a:srgbClr val="723757"/>
                </a:solidFill>
                <a:cs typeface="Proxima Nova Rg"/>
              </a:rPr>
              <a:t>staff</a:t>
            </a:r>
            <a:r>
              <a:rPr lang="lv-LV" sz="2800" b="1" dirty="0">
                <a:solidFill>
                  <a:srgbClr val="723757"/>
                </a:solidFill>
                <a:cs typeface="Proxima Nova Rg"/>
              </a:rPr>
              <a:t> </a:t>
            </a:r>
            <a:r>
              <a:rPr sz="2800" b="1" dirty="0">
                <a:solidFill>
                  <a:srgbClr val="723757"/>
                </a:solidFill>
                <a:cs typeface="Proxima Nova Rg"/>
              </a:rPr>
              <a:t>comply with European and  American quality standards. Latvia’s  ophthalmologists regularly attend international  training and experience exchange programmes  in the USA, the UK, Austria, India, Germany,  Denmark, Sweden and other countries to be  able to apply the most progressive</a:t>
            </a:r>
            <a:r>
              <a:rPr sz="2800" b="1" spc="-25" dirty="0">
                <a:solidFill>
                  <a:srgbClr val="723757"/>
                </a:solidFill>
                <a:cs typeface="Proxima Nova Rg"/>
              </a:rPr>
              <a:t> </a:t>
            </a:r>
            <a:r>
              <a:rPr sz="2800" b="1" dirty="0">
                <a:solidFill>
                  <a:srgbClr val="723757"/>
                </a:solidFill>
                <a:cs typeface="Proxima Nova Rg"/>
              </a:rPr>
              <a:t>treatments.</a:t>
            </a:r>
            <a:endParaRPr sz="2800" dirty="0">
              <a:cs typeface="Proxima Nova Rg"/>
            </a:endParaRPr>
          </a:p>
        </p:txBody>
      </p:sp>
      <p:sp>
        <p:nvSpPr>
          <p:cNvPr id="6" name="object 6"/>
          <p:cNvSpPr/>
          <p:nvPr/>
        </p:nvSpPr>
        <p:spPr>
          <a:xfrm>
            <a:off x="1005205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8" y="9683059"/>
            <a:ext cx="246888"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504380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https://healthtravellatvia.lv/en/service/reconstructive-surgery/</a:t>
            </a:r>
            <a:endParaRPr sz="1450">
              <a:cs typeface="Proxima Nova Rg"/>
            </a:endParaRPr>
          </a:p>
        </p:txBody>
      </p:sp>
      <p:sp>
        <p:nvSpPr>
          <p:cNvPr id="4" name="object 4"/>
          <p:cNvSpPr txBox="1">
            <a:spLocks noGrp="1"/>
          </p:cNvSpPr>
          <p:nvPr>
            <p:ph type="title"/>
          </p:nvPr>
        </p:nvSpPr>
        <p:spPr>
          <a:xfrm>
            <a:off x="1073501" y="1295087"/>
            <a:ext cx="515683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Reconstructive  surgery</a:t>
            </a:r>
          </a:p>
        </p:txBody>
      </p:sp>
      <p:sp>
        <p:nvSpPr>
          <p:cNvPr id="5" name="object 5"/>
          <p:cNvSpPr txBox="1"/>
          <p:nvPr/>
        </p:nvSpPr>
        <p:spPr>
          <a:xfrm>
            <a:off x="1073501" y="3691288"/>
            <a:ext cx="7499984" cy="429768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leading plastic surgeons are  internationally acclaimed and their  reconstructive work has been showcased at  global congresses. They give lectures abroad  and belong to leading industry associations  including the International Confederation for  Plastic Reconstructive and Aesthetic Surgery  (IPRAS), the American Society for Aesthetic  Plastic Surgery (ASAPS) and European</a:t>
            </a:r>
            <a:r>
              <a:rPr sz="2800" b="1" spc="-40" dirty="0">
                <a:solidFill>
                  <a:srgbClr val="723757"/>
                </a:solidFill>
                <a:cs typeface="Proxima Nova Rg"/>
              </a:rPr>
              <a:t> </a:t>
            </a:r>
            <a:r>
              <a:rPr sz="2800" b="1" dirty="0">
                <a:solidFill>
                  <a:srgbClr val="723757"/>
                </a:solidFill>
                <a:cs typeface="Proxima Nova Rg"/>
              </a:rPr>
              <a:t>Society  for Laser Aesthetic Surgery</a:t>
            </a:r>
            <a:r>
              <a:rPr sz="2800" b="1" spc="-10" dirty="0">
                <a:solidFill>
                  <a:srgbClr val="723757"/>
                </a:solidFill>
                <a:cs typeface="Proxima Nova Rg"/>
              </a:rPr>
              <a:t> </a:t>
            </a:r>
            <a:r>
              <a:rPr sz="2800" b="1" dirty="0">
                <a:solidFill>
                  <a:srgbClr val="723757"/>
                </a:solidFill>
                <a:cs typeface="Proxima Nova Rg"/>
              </a:rPr>
              <a:t>(ESLAS).</a:t>
            </a:r>
            <a:endParaRPr sz="2800" dirty="0">
              <a:cs typeface="Proxima Nova Rg"/>
            </a:endParaRPr>
          </a:p>
        </p:txBody>
      </p:sp>
      <p:sp>
        <p:nvSpPr>
          <p:cNvPr id="6" name="object 6"/>
          <p:cNvSpPr/>
          <p:nvPr/>
        </p:nvSpPr>
        <p:spPr>
          <a:xfrm>
            <a:off x="10052050" y="0"/>
            <a:ext cx="1005203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7"/>
            <a:ext cx="26282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Plastic  surgery</a:t>
            </a:r>
          </a:p>
        </p:txBody>
      </p:sp>
      <p:sp>
        <p:nvSpPr>
          <p:cNvPr id="3" name="object 3"/>
          <p:cNvSpPr txBox="1"/>
          <p:nvPr/>
        </p:nvSpPr>
        <p:spPr>
          <a:xfrm>
            <a:off x="1073501" y="3691288"/>
            <a:ext cx="4420235" cy="5579745"/>
          </a:xfrm>
          <a:prstGeom prst="rect">
            <a:avLst/>
          </a:prstGeom>
        </p:spPr>
        <p:txBody>
          <a:bodyPr vert="horz" wrap="square" lIns="0" tIns="12700" rIns="0" bIns="0" rtlCol="0">
            <a:spAutoFit/>
          </a:bodyPr>
          <a:lstStyle/>
          <a:p>
            <a:pPr marL="12700" marR="102235">
              <a:lnSpc>
                <a:spcPct val="100000"/>
              </a:lnSpc>
              <a:spcBef>
                <a:spcPts val="100"/>
              </a:spcBef>
            </a:pPr>
            <a:r>
              <a:rPr sz="2800" b="1" dirty="0">
                <a:solidFill>
                  <a:srgbClr val="723757"/>
                </a:solidFill>
                <a:cs typeface="Proxima Nova Rg"/>
              </a:rPr>
              <a:t>Latvia’s surgeons have  attained their education  and internships at the</a:t>
            </a:r>
            <a:r>
              <a:rPr sz="2800" b="1" spc="-65" dirty="0">
                <a:solidFill>
                  <a:srgbClr val="723757"/>
                </a:solidFill>
                <a:cs typeface="Proxima Nova Rg"/>
              </a:rPr>
              <a:t> </a:t>
            </a:r>
            <a:r>
              <a:rPr sz="2800" b="1" dirty="0">
                <a:solidFill>
                  <a:srgbClr val="723757"/>
                </a:solidFill>
                <a:cs typeface="Proxima Nova Rg"/>
              </a:rPr>
              <a:t>best  Western medical  universities and</a:t>
            </a:r>
            <a:r>
              <a:rPr sz="2800" b="1" spc="-20" dirty="0">
                <a:solidFill>
                  <a:srgbClr val="723757"/>
                </a:solidFill>
                <a:cs typeface="Proxima Nova Rg"/>
              </a:rPr>
              <a:t> </a:t>
            </a:r>
            <a:r>
              <a:rPr sz="2800" b="1" dirty="0">
                <a:solidFill>
                  <a:srgbClr val="723757"/>
                </a:solidFill>
                <a:cs typeface="Proxima Nova Rg"/>
              </a:rPr>
              <a:t>clinics.</a:t>
            </a:r>
            <a:endParaRPr sz="2800">
              <a:cs typeface="Proxima Nova Rg"/>
            </a:endParaRPr>
          </a:p>
          <a:p>
            <a:pPr marL="12700" marR="5080">
              <a:lnSpc>
                <a:spcPct val="100000"/>
              </a:lnSpc>
              <a:spcBef>
                <a:spcPts val="20"/>
              </a:spcBef>
            </a:pPr>
            <a:r>
              <a:rPr sz="2800" b="1" dirty="0">
                <a:solidFill>
                  <a:srgbClr val="723757"/>
                </a:solidFill>
                <a:cs typeface="Proxima Nova Rg"/>
              </a:rPr>
              <a:t>Personal responsibility and  uncompromising</a:t>
            </a:r>
            <a:r>
              <a:rPr sz="2800" b="1" spc="-60" dirty="0">
                <a:solidFill>
                  <a:srgbClr val="723757"/>
                </a:solidFill>
                <a:cs typeface="Proxima Nova Rg"/>
              </a:rPr>
              <a:t> </a:t>
            </a:r>
            <a:r>
              <a:rPr sz="2800" b="1" dirty="0">
                <a:solidFill>
                  <a:srgbClr val="723757"/>
                </a:solidFill>
                <a:cs typeface="Proxima Nova Rg"/>
              </a:rPr>
              <a:t>standards  of excellence. Clinics  provide unique operating  and recovery conditions  that guarantee maximum  aesthetic outcome and  absolute</a:t>
            </a:r>
            <a:r>
              <a:rPr sz="2800" b="1" spc="-10" dirty="0">
                <a:solidFill>
                  <a:srgbClr val="723757"/>
                </a:solidFill>
                <a:cs typeface="Proxima Nova Rg"/>
              </a:rPr>
              <a:t> </a:t>
            </a:r>
            <a:r>
              <a:rPr sz="2800" b="1" dirty="0">
                <a:solidFill>
                  <a:srgbClr val="723757"/>
                </a:solidFill>
                <a:cs typeface="Proxima Nova Rg"/>
              </a:rPr>
              <a:t>confidentiality.</a:t>
            </a:r>
            <a:endParaRPr sz="2800">
              <a:cs typeface="Proxima Nova Rg"/>
            </a:endParaRPr>
          </a:p>
        </p:txBody>
      </p:sp>
      <p:sp>
        <p:nvSpPr>
          <p:cNvPr id="4" name="object 4"/>
          <p:cNvSpPr/>
          <p:nvPr/>
        </p:nvSpPr>
        <p:spPr>
          <a:xfrm>
            <a:off x="6701366" y="0"/>
            <a:ext cx="13402733"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59"/>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3999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https://healthtravellatvia.lv/en/service/plastic-surgery/</a:t>
            </a:r>
            <a:endParaRPr sz="1450">
              <a:cs typeface="Proxima Nova Rg"/>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945505" cy="11308715"/>
          </a:xfrm>
          <a:custGeom>
            <a:avLst/>
            <a:gdLst/>
            <a:ahLst/>
            <a:cxnLst/>
            <a:rect l="l" t="t" r="r" b="b"/>
            <a:pathLst>
              <a:path w="5945505" h="11308715">
                <a:moveTo>
                  <a:pt x="5945044" y="0"/>
                </a:moveTo>
                <a:lnTo>
                  <a:pt x="0" y="0"/>
                </a:lnTo>
                <a:lnTo>
                  <a:pt x="0" y="11308556"/>
                </a:lnTo>
                <a:lnTo>
                  <a:pt x="5945044" y="11308556"/>
                </a:lnTo>
                <a:lnTo>
                  <a:pt x="5945044" y="0"/>
                </a:lnTo>
                <a:close/>
              </a:path>
            </a:pathLst>
          </a:custGeom>
          <a:solidFill>
            <a:srgbClr val="EAF3F9"/>
          </a:solidFill>
        </p:spPr>
        <p:txBody>
          <a:bodyPr wrap="square" lIns="0" tIns="0" rIns="0" bIns="0" rtlCol="0"/>
          <a:lstStyle/>
          <a:p>
            <a:endParaRPr/>
          </a:p>
        </p:txBody>
      </p:sp>
      <p:sp>
        <p:nvSpPr>
          <p:cNvPr id="3" name="object 3"/>
          <p:cNvSpPr txBox="1"/>
          <p:nvPr/>
        </p:nvSpPr>
        <p:spPr>
          <a:xfrm>
            <a:off x="16773678" y="4614193"/>
            <a:ext cx="1143000" cy="837565"/>
          </a:xfrm>
          <a:prstGeom prst="rect">
            <a:avLst/>
          </a:prstGeom>
        </p:spPr>
        <p:txBody>
          <a:bodyPr vert="horz" wrap="square" lIns="0" tIns="15240" rIns="0" bIns="0" rtlCol="0">
            <a:spAutoFit/>
          </a:bodyPr>
          <a:lstStyle/>
          <a:p>
            <a:pPr marL="12700">
              <a:lnSpc>
                <a:spcPct val="100000"/>
              </a:lnSpc>
              <a:spcBef>
                <a:spcPts val="120"/>
              </a:spcBef>
            </a:pPr>
            <a:r>
              <a:rPr sz="1750" b="1" spc="-10" dirty="0">
                <a:solidFill>
                  <a:srgbClr val="723757"/>
                </a:solidFill>
                <a:cs typeface="Proxima Nova Rg"/>
              </a:rPr>
              <a:t>Europe</a:t>
            </a:r>
            <a:endParaRPr sz="1750">
              <a:cs typeface="Proxima Nova Rg"/>
            </a:endParaRPr>
          </a:p>
          <a:p>
            <a:pPr marL="25400" marR="5080">
              <a:lnSpc>
                <a:spcPct val="100000"/>
              </a:lnSpc>
              <a:spcBef>
                <a:spcPts val="1760"/>
              </a:spcBef>
            </a:pPr>
            <a:r>
              <a:rPr sz="700" b="1" spc="-15" dirty="0">
                <a:solidFill>
                  <a:srgbClr val="723757"/>
                </a:solidFill>
                <a:cs typeface="Proxima Nova Rg"/>
              </a:rPr>
              <a:t>Less</a:t>
            </a:r>
            <a:r>
              <a:rPr sz="700" b="1" spc="-45" dirty="0">
                <a:solidFill>
                  <a:srgbClr val="723757"/>
                </a:solidFill>
                <a:cs typeface="Proxima Nova Rg"/>
              </a:rPr>
              <a:t> </a:t>
            </a:r>
            <a:r>
              <a:rPr sz="700" b="1" spc="-15" dirty="0">
                <a:solidFill>
                  <a:srgbClr val="723757"/>
                </a:solidFill>
                <a:cs typeface="Proxima Nova Rg"/>
              </a:rPr>
              <a:t>than</a:t>
            </a:r>
            <a:r>
              <a:rPr sz="700" b="1" spc="-40" dirty="0">
                <a:solidFill>
                  <a:srgbClr val="723757"/>
                </a:solidFill>
                <a:cs typeface="Proxima Nova Rg"/>
              </a:rPr>
              <a:t> </a:t>
            </a:r>
            <a:r>
              <a:rPr sz="700" b="1" spc="-5" dirty="0">
                <a:solidFill>
                  <a:srgbClr val="723757"/>
                </a:solidFill>
                <a:cs typeface="Proxima Nova Rg"/>
              </a:rPr>
              <a:t>3</a:t>
            </a:r>
            <a:r>
              <a:rPr sz="700" b="1" spc="-45" dirty="0">
                <a:solidFill>
                  <a:srgbClr val="723757"/>
                </a:solidFill>
                <a:cs typeface="Proxima Nova Rg"/>
              </a:rPr>
              <a:t> </a:t>
            </a:r>
            <a:r>
              <a:rPr sz="700" b="1" spc="-15" dirty="0">
                <a:solidFill>
                  <a:srgbClr val="723757"/>
                </a:solidFill>
                <a:cs typeface="Proxima Nova Rg"/>
              </a:rPr>
              <a:t>hours</a:t>
            </a:r>
            <a:r>
              <a:rPr sz="700" b="1" spc="-40" dirty="0">
                <a:solidFill>
                  <a:srgbClr val="723757"/>
                </a:solidFill>
                <a:cs typeface="Proxima Nova Rg"/>
              </a:rPr>
              <a:t> </a:t>
            </a:r>
            <a:r>
              <a:rPr sz="700" b="1" spc="-15" dirty="0">
                <a:solidFill>
                  <a:srgbClr val="723757"/>
                </a:solidFill>
                <a:cs typeface="Proxima Nova Rg"/>
              </a:rPr>
              <a:t>away</a:t>
            </a:r>
            <a:r>
              <a:rPr sz="700" b="1" spc="-40" dirty="0">
                <a:solidFill>
                  <a:srgbClr val="723757"/>
                </a:solidFill>
                <a:cs typeface="Proxima Nova Rg"/>
              </a:rPr>
              <a:t> </a:t>
            </a:r>
            <a:r>
              <a:rPr sz="700" b="1" spc="-15" dirty="0">
                <a:solidFill>
                  <a:srgbClr val="723757"/>
                </a:solidFill>
                <a:cs typeface="Proxima Nova Rg"/>
              </a:rPr>
              <a:t>from  the majority </a:t>
            </a:r>
            <a:r>
              <a:rPr sz="700" b="1" spc="-10" dirty="0">
                <a:solidFill>
                  <a:srgbClr val="723757"/>
                </a:solidFill>
                <a:cs typeface="Proxima Nova Rg"/>
              </a:rPr>
              <a:t>of </a:t>
            </a:r>
            <a:r>
              <a:rPr sz="700" b="1" spc="-20" dirty="0">
                <a:solidFill>
                  <a:srgbClr val="723757"/>
                </a:solidFill>
                <a:cs typeface="Proxima Nova Rg"/>
              </a:rPr>
              <a:t>European  </a:t>
            </a:r>
            <a:r>
              <a:rPr sz="700" b="1" spc="-15" dirty="0">
                <a:solidFill>
                  <a:srgbClr val="723757"/>
                </a:solidFill>
                <a:cs typeface="Proxima Nova Rg"/>
              </a:rPr>
              <a:t>capitals</a:t>
            </a:r>
            <a:endParaRPr sz="700">
              <a:cs typeface="Proxima Nova Rg"/>
            </a:endParaRPr>
          </a:p>
        </p:txBody>
      </p:sp>
      <p:sp>
        <p:nvSpPr>
          <p:cNvPr id="4" name="object 4"/>
          <p:cNvSpPr/>
          <p:nvPr/>
        </p:nvSpPr>
        <p:spPr>
          <a:xfrm>
            <a:off x="3647365" y="0"/>
            <a:ext cx="16461970" cy="1131902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5664839" y="3043397"/>
            <a:ext cx="511809"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Riga</a:t>
            </a:r>
            <a:endParaRPr sz="1950">
              <a:cs typeface="Proxima Nova Rg"/>
            </a:endParaRPr>
          </a:p>
        </p:txBody>
      </p:sp>
      <p:sp>
        <p:nvSpPr>
          <p:cNvPr id="6" name="object 6"/>
          <p:cNvSpPr txBox="1"/>
          <p:nvPr/>
        </p:nvSpPr>
        <p:spPr>
          <a:xfrm>
            <a:off x="12787941" y="2792598"/>
            <a:ext cx="1092835" cy="327025"/>
          </a:xfrm>
          <a:prstGeom prst="rect">
            <a:avLst/>
          </a:prstGeom>
        </p:spPr>
        <p:txBody>
          <a:bodyPr vert="horz" wrap="square" lIns="0" tIns="15875" rIns="0" bIns="0" rtlCol="0">
            <a:spAutoFit/>
          </a:bodyPr>
          <a:lstStyle/>
          <a:p>
            <a:pPr marL="12700">
              <a:lnSpc>
                <a:spcPct val="100000"/>
              </a:lnSpc>
              <a:spcBef>
                <a:spcPts val="125"/>
              </a:spcBef>
            </a:pPr>
            <a:r>
              <a:rPr sz="1950" b="1" spc="-20" dirty="0">
                <a:solidFill>
                  <a:srgbClr val="723757"/>
                </a:solidFill>
                <a:cs typeface="Proxima Nova Rg"/>
              </a:rPr>
              <a:t>1,5h</a:t>
            </a:r>
            <a:r>
              <a:rPr sz="1950" b="1" spc="-135"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7" name="object 7"/>
          <p:cNvSpPr txBox="1"/>
          <p:nvPr/>
        </p:nvSpPr>
        <p:spPr>
          <a:xfrm>
            <a:off x="9146586" y="2792598"/>
            <a:ext cx="933450"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2h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8" name="object 8"/>
          <p:cNvSpPr txBox="1"/>
          <p:nvPr/>
        </p:nvSpPr>
        <p:spPr>
          <a:xfrm>
            <a:off x="5345152" y="2792598"/>
            <a:ext cx="930275" cy="327025"/>
          </a:xfrm>
          <a:prstGeom prst="rect">
            <a:avLst/>
          </a:prstGeom>
        </p:spPr>
        <p:txBody>
          <a:bodyPr vert="horz" wrap="square" lIns="0" tIns="15875" rIns="0" bIns="0" rtlCol="0">
            <a:spAutoFit/>
          </a:bodyPr>
          <a:lstStyle/>
          <a:p>
            <a:pPr marL="12700">
              <a:lnSpc>
                <a:spcPct val="100000"/>
              </a:lnSpc>
              <a:spcBef>
                <a:spcPts val="125"/>
              </a:spcBef>
            </a:pPr>
            <a:r>
              <a:rPr sz="1950" b="1" spc="-5" dirty="0">
                <a:solidFill>
                  <a:srgbClr val="723757"/>
                </a:solidFill>
                <a:cs typeface="Proxima Nova Rg"/>
              </a:rPr>
              <a:t>3h</a:t>
            </a:r>
            <a:r>
              <a:rPr sz="1950" b="1" spc="-140" dirty="0">
                <a:solidFill>
                  <a:srgbClr val="723757"/>
                </a:solidFill>
                <a:cs typeface="Proxima Nova Rg"/>
              </a:rPr>
              <a:t> </a:t>
            </a:r>
            <a:r>
              <a:rPr sz="1950" b="1" spc="-25" dirty="0">
                <a:solidFill>
                  <a:srgbClr val="723757"/>
                </a:solidFill>
                <a:cs typeface="Proxima Nova Rg"/>
              </a:rPr>
              <a:t>flight</a:t>
            </a:r>
            <a:endParaRPr sz="1950">
              <a:cs typeface="Proxima Nova Rg"/>
            </a:endParaRPr>
          </a:p>
        </p:txBody>
      </p:sp>
      <p:sp>
        <p:nvSpPr>
          <p:cNvPr id="9" name="object 9"/>
          <p:cNvSpPr txBox="1"/>
          <p:nvPr/>
        </p:nvSpPr>
        <p:spPr>
          <a:xfrm>
            <a:off x="10335903" y="9730469"/>
            <a:ext cx="61277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Milan</a:t>
            </a:r>
            <a:endParaRPr sz="1950">
              <a:cs typeface="Proxima Nova Rg"/>
            </a:endParaRPr>
          </a:p>
        </p:txBody>
      </p:sp>
      <p:sp>
        <p:nvSpPr>
          <p:cNvPr id="10" name="object 10"/>
          <p:cNvSpPr txBox="1"/>
          <p:nvPr/>
        </p:nvSpPr>
        <p:spPr>
          <a:xfrm>
            <a:off x="8734170" y="7682624"/>
            <a:ext cx="557530" cy="327025"/>
          </a:xfrm>
          <a:prstGeom prst="rect">
            <a:avLst/>
          </a:prstGeom>
        </p:spPr>
        <p:txBody>
          <a:bodyPr vert="horz" wrap="square" lIns="0" tIns="15875" rIns="0" bIns="0" rtlCol="0">
            <a:spAutoFit/>
          </a:bodyPr>
          <a:lstStyle/>
          <a:p>
            <a:pPr marL="12700">
              <a:lnSpc>
                <a:spcPct val="100000"/>
              </a:lnSpc>
              <a:spcBef>
                <a:spcPts val="125"/>
              </a:spcBef>
            </a:pPr>
            <a:r>
              <a:rPr sz="1950" spc="-25" dirty="0">
                <a:solidFill>
                  <a:srgbClr val="723757"/>
                </a:solidFill>
                <a:cs typeface="Proxima Nova Rg"/>
              </a:rPr>
              <a:t>P</a:t>
            </a:r>
            <a:r>
              <a:rPr sz="1950" spc="10" dirty="0">
                <a:solidFill>
                  <a:srgbClr val="723757"/>
                </a:solidFill>
                <a:cs typeface="Proxima Nova Rg"/>
              </a:rPr>
              <a:t>aris</a:t>
            </a:r>
            <a:endParaRPr sz="1950">
              <a:cs typeface="Proxima Nova Rg"/>
            </a:endParaRPr>
          </a:p>
        </p:txBody>
      </p:sp>
      <p:sp>
        <p:nvSpPr>
          <p:cNvPr id="11" name="object 11"/>
          <p:cNvSpPr txBox="1"/>
          <p:nvPr/>
        </p:nvSpPr>
        <p:spPr>
          <a:xfrm>
            <a:off x="11121859" y="6083001"/>
            <a:ext cx="6597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Berlin</a:t>
            </a:r>
            <a:endParaRPr sz="1950">
              <a:cs typeface="Proxima Nova Rg"/>
            </a:endParaRPr>
          </a:p>
        </p:txBody>
      </p:sp>
      <p:sp>
        <p:nvSpPr>
          <p:cNvPr id="12" name="object 12"/>
          <p:cNvSpPr txBox="1"/>
          <p:nvPr/>
        </p:nvSpPr>
        <p:spPr>
          <a:xfrm>
            <a:off x="10140024" y="8943823"/>
            <a:ext cx="54673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Bern</a:t>
            </a:r>
            <a:endParaRPr sz="1950">
              <a:cs typeface="Proxima Nova Rg"/>
            </a:endParaRPr>
          </a:p>
        </p:txBody>
      </p:sp>
      <p:sp>
        <p:nvSpPr>
          <p:cNvPr id="13" name="object 13"/>
          <p:cNvSpPr txBox="1"/>
          <p:nvPr/>
        </p:nvSpPr>
        <p:spPr>
          <a:xfrm>
            <a:off x="7424175" y="5871304"/>
            <a:ext cx="859155" cy="327025"/>
          </a:xfrm>
          <a:prstGeom prst="rect">
            <a:avLst/>
          </a:prstGeom>
        </p:spPr>
        <p:txBody>
          <a:bodyPr vert="horz" wrap="square" lIns="0" tIns="15875" rIns="0" bIns="0" rtlCol="0">
            <a:spAutoFit/>
          </a:bodyPr>
          <a:lstStyle/>
          <a:p>
            <a:pPr marL="12700">
              <a:lnSpc>
                <a:spcPct val="100000"/>
              </a:lnSpc>
              <a:spcBef>
                <a:spcPts val="125"/>
              </a:spcBef>
            </a:pPr>
            <a:r>
              <a:rPr sz="1950" spc="-20" dirty="0">
                <a:solidFill>
                  <a:srgbClr val="723757"/>
                </a:solidFill>
                <a:cs typeface="Proxima Nova Rg"/>
              </a:rPr>
              <a:t>L</a:t>
            </a:r>
            <a:r>
              <a:rPr sz="1950" spc="15" dirty="0">
                <a:solidFill>
                  <a:srgbClr val="723757"/>
                </a:solidFill>
                <a:cs typeface="Proxima Nova Rg"/>
              </a:rPr>
              <a:t>ondon</a:t>
            </a:r>
            <a:endParaRPr sz="1950" dirty="0">
              <a:cs typeface="Proxima Nova Rg"/>
            </a:endParaRPr>
          </a:p>
        </p:txBody>
      </p:sp>
      <p:sp>
        <p:nvSpPr>
          <p:cNvPr id="14" name="object 14"/>
          <p:cNvSpPr txBox="1"/>
          <p:nvPr/>
        </p:nvSpPr>
        <p:spPr>
          <a:xfrm>
            <a:off x="5514597" y="4608743"/>
            <a:ext cx="73596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Dublin</a:t>
            </a:r>
            <a:endParaRPr sz="1950">
              <a:cs typeface="Proxima Nova Rg"/>
            </a:endParaRPr>
          </a:p>
        </p:txBody>
      </p:sp>
      <p:sp>
        <p:nvSpPr>
          <p:cNvPr id="15" name="object 15"/>
          <p:cNvSpPr txBox="1"/>
          <p:nvPr/>
        </p:nvSpPr>
        <p:spPr>
          <a:xfrm>
            <a:off x="8926025" y="6112502"/>
            <a:ext cx="128905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Amsterdam</a:t>
            </a:r>
            <a:endParaRPr sz="1950">
              <a:cs typeface="Proxima Nova Rg"/>
            </a:endParaRPr>
          </a:p>
        </p:txBody>
      </p:sp>
      <p:sp>
        <p:nvSpPr>
          <p:cNvPr id="16" name="object 16"/>
          <p:cNvSpPr txBox="1"/>
          <p:nvPr/>
        </p:nvSpPr>
        <p:spPr>
          <a:xfrm>
            <a:off x="12177634" y="4149528"/>
            <a:ext cx="145859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Copenhagen</a:t>
            </a:r>
            <a:endParaRPr sz="1950" dirty="0">
              <a:cs typeface="Proxima Nova Rg"/>
            </a:endParaRPr>
          </a:p>
        </p:txBody>
      </p:sp>
      <p:sp>
        <p:nvSpPr>
          <p:cNvPr id="17" name="object 17"/>
          <p:cNvSpPr txBox="1"/>
          <p:nvPr/>
        </p:nvSpPr>
        <p:spPr>
          <a:xfrm>
            <a:off x="10342463" y="7322728"/>
            <a:ext cx="101346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Frankfurt</a:t>
            </a:r>
            <a:endParaRPr sz="1950">
              <a:cs typeface="Proxima Nova Rg"/>
            </a:endParaRPr>
          </a:p>
        </p:txBody>
      </p:sp>
      <p:sp>
        <p:nvSpPr>
          <p:cNvPr id="18" name="object 18"/>
          <p:cNvSpPr txBox="1"/>
          <p:nvPr/>
        </p:nvSpPr>
        <p:spPr>
          <a:xfrm>
            <a:off x="13127634" y="8308833"/>
            <a:ext cx="79819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Vienna</a:t>
            </a:r>
            <a:endParaRPr sz="1950">
              <a:cs typeface="Proxima Nova Rg"/>
            </a:endParaRPr>
          </a:p>
        </p:txBody>
      </p:sp>
      <p:sp>
        <p:nvSpPr>
          <p:cNvPr id="19" name="object 19"/>
          <p:cNvSpPr txBox="1"/>
          <p:nvPr/>
        </p:nvSpPr>
        <p:spPr>
          <a:xfrm>
            <a:off x="12454770" y="7388038"/>
            <a:ext cx="81280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Prague</a:t>
            </a:r>
            <a:endParaRPr sz="1950">
              <a:cs typeface="Proxima Nova Rg"/>
            </a:endParaRPr>
          </a:p>
        </p:txBody>
      </p:sp>
      <p:sp>
        <p:nvSpPr>
          <p:cNvPr id="20" name="object 20"/>
          <p:cNvSpPr txBox="1"/>
          <p:nvPr/>
        </p:nvSpPr>
        <p:spPr>
          <a:xfrm>
            <a:off x="14086270" y="8640935"/>
            <a:ext cx="107505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Budapest</a:t>
            </a:r>
            <a:endParaRPr sz="1950">
              <a:cs typeface="Proxima Nova Rg"/>
            </a:endParaRPr>
          </a:p>
        </p:txBody>
      </p:sp>
      <p:sp>
        <p:nvSpPr>
          <p:cNvPr id="21" name="object 21"/>
          <p:cNvSpPr txBox="1"/>
          <p:nvPr/>
        </p:nvSpPr>
        <p:spPr>
          <a:xfrm>
            <a:off x="17792028" y="8211976"/>
            <a:ext cx="97345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Chisinau</a:t>
            </a:r>
            <a:endParaRPr sz="1950">
              <a:cs typeface="Proxima Nova Rg"/>
            </a:endParaRPr>
          </a:p>
        </p:txBody>
      </p:sp>
      <p:sp>
        <p:nvSpPr>
          <p:cNvPr id="22" name="object 22"/>
          <p:cNvSpPr txBox="1"/>
          <p:nvPr/>
        </p:nvSpPr>
        <p:spPr>
          <a:xfrm>
            <a:off x="17022064" y="9176177"/>
            <a:ext cx="113284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Bucharest</a:t>
            </a:r>
            <a:endParaRPr sz="1950">
              <a:cs typeface="Proxima Nova Rg"/>
            </a:endParaRPr>
          </a:p>
        </p:txBody>
      </p:sp>
      <p:sp>
        <p:nvSpPr>
          <p:cNvPr id="23" name="object 23"/>
          <p:cNvSpPr txBox="1"/>
          <p:nvPr/>
        </p:nvSpPr>
        <p:spPr>
          <a:xfrm>
            <a:off x="12409313" y="9209891"/>
            <a:ext cx="1710055" cy="935355"/>
          </a:xfrm>
          <a:prstGeom prst="rect">
            <a:avLst/>
          </a:prstGeom>
        </p:spPr>
        <p:txBody>
          <a:bodyPr vert="horz" wrap="square" lIns="0" tIns="169545" rIns="0" bIns="0" rtlCol="0">
            <a:spAutoFit/>
          </a:bodyPr>
          <a:lstStyle/>
          <a:p>
            <a:pPr marL="12700">
              <a:lnSpc>
                <a:spcPct val="100000"/>
              </a:lnSpc>
              <a:spcBef>
                <a:spcPts val="1335"/>
              </a:spcBef>
            </a:pPr>
            <a:r>
              <a:rPr sz="1950" spc="10" dirty="0">
                <a:solidFill>
                  <a:srgbClr val="723757"/>
                </a:solidFill>
                <a:cs typeface="Proxima Nova Rg"/>
              </a:rPr>
              <a:t>Ljubljana</a:t>
            </a:r>
            <a:endParaRPr sz="1950">
              <a:cs typeface="Proxima Nova Rg"/>
            </a:endParaRPr>
          </a:p>
          <a:p>
            <a:pPr marL="904240">
              <a:lnSpc>
                <a:spcPct val="100000"/>
              </a:lnSpc>
              <a:spcBef>
                <a:spcPts val="1240"/>
              </a:spcBef>
            </a:pPr>
            <a:r>
              <a:rPr sz="1950" spc="15" dirty="0">
                <a:solidFill>
                  <a:srgbClr val="723757"/>
                </a:solidFill>
                <a:cs typeface="Proxima Nova Rg"/>
              </a:rPr>
              <a:t>Zagreb</a:t>
            </a:r>
            <a:endParaRPr sz="1950">
              <a:cs typeface="Proxima Nova Rg"/>
            </a:endParaRPr>
          </a:p>
        </p:txBody>
      </p:sp>
      <p:sp>
        <p:nvSpPr>
          <p:cNvPr id="24" name="object 24"/>
          <p:cNvSpPr txBox="1"/>
          <p:nvPr/>
        </p:nvSpPr>
        <p:spPr>
          <a:xfrm>
            <a:off x="18012964" y="10600963"/>
            <a:ext cx="57721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Sofia</a:t>
            </a:r>
            <a:endParaRPr sz="1950">
              <a:cs typeface="Proxima Nova Rg"/>
            </a:endParaRPr>
          </a:p>
        </p:txBody>
      </p:sp>
      <p:sp>
        <p:nvSpPr>
          <p:cNvPr id="25" name="object 25"/>
          <p:cNvSpPr txBox="1"/>
          <p:nvPr/>
        </p:nvSpPr>
        <p:spPr>
          <a:xfrm>
            <a:off x="14490177" y="6043469"/>
            <a:ext cx="887094" cy="327025"/>
          </a:xfrm>
          <a:prstGeom prst="rect">
            <a:avLst/>
          </a:prstGeom>
        </p:spPr>
        <p:txBody>
          <a:bodyPr vert="horz" wrap="square" lIns="0" tIns="15875" rIns="0" bIns="0" rtlCol="0">
            <a:spAutoFit/>
          </a:bodyPr>
          <a:lstStyle/>
          <a:p>
            <a:pPr marL="12700">
              <a:lnSpc>
                <a:spcPct val="100000"/>
              </a:lnSpc>
              <a:spcBef>
                <a:spcPts val="125"/>
              </a:spcBef>
            </a:pPr>
            <a:r>
              <a:rPr sz="1950" spc="-55" dirty="0">
                <a:solidFill>
                  <a:srgbClr val="723757"/>
                </a:solidFill>
                <a:cs typeface="Proxima Nova Rg"/>
              </a:rPr>
              <a:t>W</a:t>
            </a:r>
            <a:r>
              <a:rPr sz="1950" spc="10" dirty="0">
                <a:solidFill>
                  <a:srgbClr val="723757"/>
                </a:solidFill>
                <a:cs typeface="Proxima Nova Rg"/>
              </a:rPr>
              <a:t>arsaw</a:t>
            </a:r>
            <a:endParaRPr sz="1950">
              <a:cs typeface="Proxima Nova Rg"/>
            </a:endParaRPr>
          </a:p>
        </p:txBody>
      </p:sp>
      <p:sp>
        <p:nvSpPr>
          <p:cNvPr id="26" name="object 26"/>
          <p:cNvSpPr txBox="1"/>
          <p:nvPr/>
        </p:nvSpPr>
        <p:spPr>
          <a:xfrm>
            <a:off x="12875917" y="1742359"/>
            <a:ext cx="1183005"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S</a:t>
            </a:r>
            <a:r>
              <a:rPr sz="1950" spc="10" dirty="0">
                <a:solidFill>
                  <a:srgbClr val="723757"/>
                </a:solidFill>
                <a:cs typeface="Proxima Nova Rg"/>
              </a:rPr>
              <a:t>tockholm</a:t>
            </a:r>
            <a:endParaRPr sz="1950">
              <a:cs typeface="Proxima Nova Rg"/>
            </a:endParaRPr>
          </a:p>
        </p:txBody>
      </p:sp>
      <p:sp>
        <p:nvSpPr>
          <p:cNvPr id="27" name="object 27"/>
          <p:cNvSpPr txBox="1"/>
          <p:nvPr/>
        </p:nvSpPr>
        <p:spPr>
          <a:xfrm>
            <a:off x="11731829" y="1936070"/>
            <a:ext cx="53530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Oslo</a:t>
            </a:r>
            <a:endParaRPr sz="1950">
              <a:cs typeface="Proxima Nova Rg"/>
            </a:endParaRPr>
          </a:p>
        </p:txBody>
      </p:sp>
      <p:sp>
        <p:nvSpPr>
          <p:cNvPr id="28" name="object 28"/>
          <p:cNvSpPr txBox="1">
            <a:spLocks noGrp="1"/>
          </p:cNvSpPr>
          <p:nvPr>
            <p:ph type="title"/>
          </p:nvPr>
        </p:nvSpPr>
        <p:spPr>
          <a:xfrm>
            <a:off x="14828533" y="983538"/>
            <a:ext cx="900430" cy="327025"/>
          </a:xfrm>
          <a:prstGeom prst="rect">
            <a:avLst/>
          </a:prstGeom>
        </p:spPr>
        <p:txBody>
          <a:bodyPr vert="horz" wrap="square" lIns="0" tIns="15875" rIns="0" bIns="0" rtlCol="0">
            <a:spAutoFit/>
          </a:bodyPr>
          <a:lstStyle/>
          <a:p>
            <a:pPr marL="12700">
              <a:lnSpc>
                <a:spcPct val="100000"/>
              </a:lnSpc>
              <a:spcBef>
                <a:spcPts val="125"/>
              </a:spcBef>
            </a:pPr>
            <a:r>
              <a:rPr sz="1950" b="0" spc="10" dirty="0">
                <a:latin typeface="+mn-lt"/>
                <a:cs typeface="Proxima Nova Rg"/>
              </a:rPr>
              <a:t>Helsinki</a:t>
            </a:r>
            <a:endParaRPr sz="1950">
              <a:latin typeface="+mn-lt"/>
              <a:cs typeface="Proxima Nova Rg"/>
            </a:endParaRPr>
          </a:p>
        </p:txBody>
      </p:sp>
      <p:sp>
        <p:nvSpPr>
          <p:cNvPr id="30" name="object 30"/>
          <p:cNvSpPr txBox="1"/>
          <p:nvPr/>
        </p:nvSpPr>
        <p:spPr>
          <a:xfrm>
            <a:off x="15561857" y="1625840"/>
            <a:ext cx="726440" cy="327025"/>
          </a:xfrm>
          <a:prstGeom prst="rect">
            <a:avLst/>
          </a:prstGeom>
        </p:spPr>
        <p:txBody>
          <a:bodyPr vert="horz" wrap="square" lIns="0" tIns="15875" rIns="0" bIns="0" rtlCol="0">
            <a:spAutoFit/>
          </a:bodyPr>
          <a:lstStyle/>
          <a:p>
            <a:pPr marL="12700">
              <a:lnSpc>
                <a:spcPct val="100000"/>
              </a:lnSpc>
              <a:spcBef>
                <a:spcPts val="125"/>
              </a:spcBef>
            </a:pPr>
            <a:r>
              <a:rPr sz="1950" spc="-155" dirty="0">
                <a:solidFill>
                  <a:srgbClr val="723757"/>
                </a:solidFill>
                <a:cs typeface="Proxima Nova Rg"/>
              </a:rPr>
              <a:t>T</a:t>
            </a:r>
            <a:r>
              <a:rPr sz="1950" spc="10" dirty="0">
                <a:solidFill>
                  <a:srgbClr val="723757"/>
                </a:solidFill>
                <a:cs typeface="Proxima Nova Rg"/>
              </a:rPr>
              <a:t>allinn</a:t>
            </a:r>
            <a:endParaRPr sz="1950">
              <a:cs typeface="Proxima Nova Rg"/>
            </a:endParaRPr>
          </a:p>
        </p:txBody>
      </p:sp>
      <p:sp>
        <p:nvSpPr>
          <p:cNvPr id="31" name="object 31"/>
          <p:cNvSpPr txBox="1"/>
          <p:nvPr/>
        </p:nvSpPr>
        <p:spPr>
          <a:xfrm>
            <a:off x="16027469" y="4068930"/>
            <a:ext cx="75438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Vilnius</a:t>
            </a:r>
            <a:endParaRPr sz="1950">
              <a:cs typeface="Proxima Nova Rg"/>
            </a:endParaRPr>
          </a:p>
        </p:txBody>
      </p:sp>
      <p:sp>
        <p:nvSpPr>
          <p:cNvPr id="34" name="object 34"/>
          <p:cNvSpPr txBox="1"/>
          <p:nvPr/>
        </p:nvSpPr>
        <p:spPr>
          <a:xfrm>
            <a:off x="14952772" y="7535571"/>
            <a:ext cx="109093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723757"/>
                </a:solidFill>
                <a:cs typeface="Proxima Nova Rg"/>
              </a:rPr>
              <a:t>Bratislava</a:t>
            </a:r>
            <a:endParaRPr sz="1950">
              <a:cs typeface="Proxima Nova Rg"/>
            </a:endParaRPr>
          </a:p>
        </p:txBody>
      </p:sp>
      <p:sp>
        <p:nvSpPr>
          <p:cNvPr id="35" name="object 35"/>
          <p:cNvSpPr txBox="1"/>
          <p:nvPr/>
        </p:nvSpPr>
        <p:spPr>
          <a:xfrm>
            <a:off x="14633226" y="9793551"/>
            <a:ext cx="1153795" cy="807465"/>
          </a:xfrm>
          <a:prstGeom prst="rect">
            <a:avLst/>
          </a:prstGeom>
        </p:spPr>
        <p:txBody>
          <a:bodyPr vert="horz" wrap="square" lIns="0" tIns="11430" rIns="0" bIns="0" rtlCol="0">
            <a:spAutoFit/>
          </a:bodyPr>
          <a:lstStyle/>
          <a:p>
            <a:pPr marL="12700" marR="5080" indent="125730">
              <a:lnSpc>
                <a:spcPct val="139400"/>
              </a:lnSpc>
              <a:spcBef>
                <a:spcPts val="90"/>
              </a:spcBef>
            </a:pPr>
            <a:r>
              <a:rPr sz="1950" spc="10" dirty="0">
                <a:solidFill>
                  <a:srgbClr val="723757"/>
                </a:solidFill>
                <a:cs typeface="Proxima Nova Rg"/>
              </a:rPr>
              <a:t>Belgrade  Sarajevo</a:t>
            </a:r>
            <a:endParaRPr sz="1950">
              <a:cs typeface="Proxima Nova Rg"/>
            </a:endParaRPr>
          </a:p>
        </p:txBody>
      </p:sp>
      <p:sp>
        <p:nvSpPr>
          <p:cNvPr id="36" name="object 36"/>
          <p:cNvSpPr txBox="1"/>
          <p:nvPr/>
        </p:nvSpPr>
        <p:spPr>
          <a:xfrm>
            <a:off x="10388488" y="10533822"/>
            <a:ext cx="911860" cy="327025"/>
          </a:xfrm>
          <a:prstGeom prst="rect">
            <a:avLst/>
          </a:prstGeom>
        </p:spPr>
        <p:txBody>
          <a:bodyPr vert="horz" wrap="square" lIns="0" tIns="15875" rIns="0" bIns="0" rtlCol="0">
            <a:spAutoFit/>
          </a:bodyPr>
          <a:lstStyle/>
          <a:p>
            <a:pPr marL="12700">
              <a:lnSpc>
                <a:spcPct val="100000"/>
              </a:lnSpc>
              <a:spcBef>
                <a:spcPts val="125"/>
              </a:spcBef>
            </a:pPr>
            <a:r>
              <a:rPr sz="1950" spc="15" dirty="0">
                <a:solidFill>
                  <a:srgbClr val="723757"/>
                </a:solidFill>
                <a:cs typeface="Proxima Nova Rg"/>
              </a:rPr>
              <a:t>Monaco</a:t>
            </a:r>
            <a:endParaRPr sz="1950">
              <a:cs typeface="Proxima Nova Rg"/>
            </a:endParaRPr>
          </a:p>
        </p:txBody>
      </p:sp>
      <p:grpSp>
        <p:nvGrpSpPr>
          <p:cNvPr id="37" name="object 37"/>
          <p:cNvGrpSpPr/>
          <p:nvPr/>
        </p:nvGrpSpPr>
        <p:grpSpPr>
          <a:xfrm>
            <a:off x="3033227" y="0"/>
            <a:ext cx="17076420" cy="11319510"/>
            <a:chOff x="3033227" y="0"/>
            <a:chExt cx="17076420" cy="11319510"/>
          </a:xfrm>
        </p:grpSpPr>
        <p:sp>
          <p:nvSpPr>
            <p:cNvPr id="38" name="object 38"/>
            <p:cNvSpPr/>
            <p:nvPr/>
          </p:nvSpPr>
          <p:spPr>
            <a:xfrm>
              <a:off x="3661743" y="3228971"/>
              <a:ext cx="11830050" cy="0"/>
            </a:xfrm>
            <a:custGeom>
              <a:avLst/>
              <a:gdLst/>
              <a:ahLst/>
              <a:cxnLst/>
              <a:rect l="l" t="t" r="r" b="b"/>
              <a:pathLst>
                <a:path w="11830050">
                  <a:moveTo>
                    <a:pt x="11829440" y="0"/>
                  </a:moveTo>
                  <a:lnTo>
                    <a:pt x="0" y="0"/>
                  </a:lnTo>
                </a:path>
              </a:pathLst>
            </a:custGeom>
            <a:ln w="10470">
              <a:solidFill>
                <a:srgbClr val="723757"/>
              </a:solidFill>
              <a:prstDash val="lgDash"/>
            </a:ln>
          </p:spPr>
          <p:txBody>
            <a:bodyPr wrap="square" lIns="0" tIns="0" rIns="0" bIns="0" rtlCol="0"/>
            <a:lstStyle/>
            <a:p>
              <a:endParaRPr/>
            </a:p>
          </p:txBody>
        </p:sp>
        <p:sp>
          <p:nvSpPr>
            <p:cNvPr id="39" name="object 39"/>
            <p:cNvSpPr/>
            <p:nvPr/>
          </p:nvSpPr>
          <p:spPr>
            <a:xfrm>
              <a:off x="11237182" y="0"/>
              <a:ext cx="8508365" cy="7483475"/>
            </a:xfrm>
            <a:custGeom>
              <a:avLst/>
              <a:gdLst/>
              <a:ahLst/>
              <a:cxnLst/>
              <a:rect l="l" t="t" r="r" b="b"/>
              <a:pathLst>
                <a:path w="8508365" h="7483475">
                  <a:moveTo>
                    <a:pt x="0" y="3228968"/>
                  </a:moveTo>
                  <a:lnTo>
                    <a:pt x="267" y="3277181"/>
                  </a:lnTo>
                  <a:lnTo>
                    <a:pt x="1068" y="3325265"/>
                  </a:lnTo>
                  <a:lnTo>
                    <a:pt x="2399" y="3373219"/>
                  </a:lnTo>
                  <a:lnTo>
                    <a:pt x="4258" y="3421039"/>
                  </a:lnTo>
                  <a:lnTo>
                    <a:pt x="6642" y="3468723"/>
                  </a:lnTo>
                  <a:lnTo>
                    <a:pt x="9548" y="3516267"/>
                  </a:lnTo>
                  <a:lnTo>
                    <a:pt x="12973" y="3563669"/>
                  </a:lnTo>
                  <a:lnTo>
                    <a:pt x="16915" y="3610927"/>
                  </a:lnTo>
                  <a:lnTo>
                    <a:pt x="21370" y="3658036"/>
                  </a:lnTo>
                  <a:lnTo>
                    <a:pt x="26335" y="3704995"/>
                  </a:lnTo>
                  <a:lnTo>
                    <a:pt x="31809" y="3751801"/>
                  </a:lnTo>
                  <a:lnTo>
                    <a:pt x="37788" y="3798450"/>
                  </a:lnTo>
                  <a:lnTo>
                    <a:pt x="44269" y="3844941"/>
                  </a:lnTo>
                  <a:lnTo>
                    <a:pt x="51250" y="3891270"/>
                  </a:lnTo>
                  <a:lnTo>
                    <a:pt x="58728" y="3937434"/>
                  </a:lnTo>
                  <a:lnTo>
                    <a:pt x="66699" y="3983431"/>
                  </a:lnTo>
                  <a:lnTo>
                    <a:pt x="75161" y="4029257"/>
                  </a:lnTo>
                  <a:lnTo>
                    <a:pt x="84112" y="4074911"/>
                  </a:lnTo>
                  <a:lnTo>
                    <a:pt x="93548" y="4120388"/>
                  </a:lnTo>
                  <a:lnTo>
                    <a:pt x="103467" y="4165687"/>
                  </a:lnTo>
                  <a:lnTo>
                    <a:pt x="113865" y="4210805"/>
                  </a:lnTo>
                  <a:lnTo>
                    <a:pt x="124741" y="4255738"/>
                  </a:lnTo>
                  <a:lnTo>
                    <a:pt x="136091" y="4300484"/>
                  </a:lnTo>
                  <a:lnTo>
                    <a:pt x="147912" y="4345040"/>
                  </a:lnTo>
                  <a:lnTo>
                    <a:pt x="160202" y="4389403"/>
                  </a:lnTo>
                  <a:lnTo>
                    <a:pt x="172957" y="4433571"/>
                  </a:lnTo>
                  <a:lnTo>
                    <a:pt x="186175" y="4477540"/>
                  </a:lnTo>
                  <a:lnTo>
                    <a:pt x="199854" y="4521308"/>
                  </a:lnTo>
                  <a:lnTo>
                    <a:pt x="213990" y="4564872"/>
                  </a:lnTo>
                  <a:lnTo>
                    <a:pt x="228580" y="4608229"/>
                  </a:lnTo>
                  <a:lnTo>
                    <a:pt x="243622" y="4651377"/>
                  </a:lnTo>
                  <a:lnTo>
                    <a:pt x="259112" y="4694312"/>
                  </a:lnTo>
                  <a:lnTo>
                    <a:pt x="275049" y="4737032"/>
                  </a:lnTo>
                  <a:lnTo>
                    <a:pt x="291429" y="4779534"/>
                  </a:lnTo>
                  <a:lnTo>
                    <a:pt x="308250" y="4821815"/>
                  </a:lnTo>
                  <a:lnTo>
                    <a:pt x="325508" y="4863872"/>
                  </a:lnTo>
                  <a:lnTo>
                    <a:pt x="343201" y="4905703"/>
                  </a:lnTo>
                  <a:lnTo>
                    <a:pt x="361325" y="4947304"/>
                  </a:lnTo>
                  <a:lnTo>
                    <a:pt x="379879" y="4988674"/>
                  </a:lnTo>
                  <a:lnTo>
                    <a:pt x="398860" y="5029808"/>
                  </a:lnTo>
                  <a:lnTo>
                    <a:pt x="418264" y="5070704"/>
                  </a:lnTo>
                  <a:lnTo>
                    <a:pt x="438088" y="5111360"/>
                  </a:lnTo>
                  <a:lnTo>
                    <a:pt x="458330" y="5151773"/>
                  </a:lnTo>
                  <a:lnTo>
                    <a:pt x="478988" y="5191939"/>
                  </a:lnTo>
                  <a:lnTo>
                    <a:pt x="500058" y="5231856"/>
                  </a:lnTo>
                  <a:lnTo>
                    <a:pt x="521537" y="5271522"/>
                  </a:lnTo>
                  <a:lnTo>
                    <a:pt x="543423" y="5310932"/>
                  </a:lnTo>
                  <a:lnTo>
                    <a:pt x="565713" y="5350086"/>
                  </a:lnTo>
                  <a:lnTo>
                    <a:pt x="588403" y="5388979"/>
                  </a:lnTo>
                  <a:lnTo>
                    <a:pt x="611492" y="5427608"/>
                  </a:lnTo>
                  <a:lnTo>
                    <a:pt x="634977" y="5465972"/>
                  </a:lnTo>
                  <a:lnTo>
                    <a:pt x="658854" y="5504067"/>
                  </a:lnTo>
                  <a:lnTo>
                    <a:pt x="683120" y="5541891"/>
                  </a:lnTo>
                  <a:lnTo>
                    <a:pt x="707774" y="5579440"/>
                  </a:lnTo>
                  <a:lnTo>
                    <a:pt x="732812" y="5616712"/>
                  </a:lnTo>
                  <a:lnTo>
                    <a:pt x="758231" y="5653704"/>
                  </a:lnTo>
                  <a:lnTo>
                    <a:pt x="784028" y="5690413"/>
                  </a:lnTo>
                  <a:lnTo>
                    <a:pt x="810201" y="5726837"/>
                  </a:lnTo>
                  <a:lnTo>
                    <a:pt x="836747" y="5762972"/>
                  </a:lnTo>
                  <a:lnTo>
                    <a:pt x="863664" y="5798816"/>
                  </a:lnTo>
                  <a:lnTo>
                    <a:pt x="890947" y="5834366"/>
                  </a:lnTo>
                  <a:lnTo>
                    <a:pt x="918595" y="5869619"/>
                  </a:lnTo>
                  <a:lnTo>
                    <a:pt x="946604" y="5904572"/>
                  </a:lnTo>
                  <a:lnTo>
                    <a:pt x="974972" y="5939223"/>
                  </a:lnTo>
                  <a:lnTo>
                    <a:pt x="1003697" y="5973568"/>
                  </a:lnTo>
                  <a:lnTo>
                    <a:pt x="1032774" y="6007606"/>
                  </a:lnTo>
                  <a:lnTo>
                    <a:pt x="1062202" y="6041332"/>
                  </a:lnTo>
                  <a:lnTo>
                    <a:pt x="1091977" y="6074744"/>
                  </a:lnTo>
                  <a:lnTo>
                    <a:pt x="1122097" y="6107840"/>
                  </a:lnTo>
                  <a:lnTo>
                    <a:pt x="1152559" y="6140617"/>
                  </a:lnTo>
                  <a:lnTo>
                    <a:pt x="1183360" y="6173071"/>
                  </a:lnTo>
                  <a:lnTo>
                    <a:pt x="1214497" y="6205201"/>
                  </a:lnTo>
                  <a:lnTo>
                    <a:pt x="1245968" y="6237002"/>
                  </a:lnTo>
                  <a:lnTo>
                    <a:pt x="1277770" y="6268473"/>
                  </a:lnTo>
                  <a:lnTo>
                    <a:pt x="1309899" y="6299610"/>
                  </a:lnTo>
                  <a:lnTo>
                    <a:pt x="1342353" y="6330411"/>
                  </a:lnTo>
                  <a:lnTo>
                    <a:pt x="1375130" y="6360873"/>
                  </a:lnTo>
                  <a:lnTo>
                    <a:pt x="1408226" y="6390993"/>
                  </a:lnTo>
                  <a:lnTo>
                    <a:pt x="1441638" y="6420769"/>
                  </a:lnTo>
                  <a:lnTo>
                    <a:pt x="1475364" y="6450197"/>
                  </a:lnTo>
                  <a:lnTo>
                    <a:pt x="1509402" y="6479274"/>
                  </a:lnTo>
                  <a:lnTo>
                    <a:pt x="1543747" y="6507998"/>
                  </a:lnTo>
                  <a:lnTo>
                    <a:pt x="1578398" y="6536367"/>
                  </a:lnTo>
                  <a:lnTo>
                    <a:pt x="1613351" y="6564376"/>
                  </a:lnTo>
                  <a:lnTo>
                    <a:pt x="1648604" y="6592024"/>
                  </a:lnTo>
                  <a:lnTo>
                    <a:pt x="1684154" y="6619307"/>
                  </a:lnTo>
                  <a:lnTo>
                    <a:pt x="1719998" y="6646224"/>
                  </a:lnTo>
                  <a:lnTo>
                    <a:pt x="1756133" y="6672770"/>
                  </a:lnTo>
                  <a:lnTo>
                    <a:pt x="1792556" y="6698943"/>
                  </a:lnTo>
                  <a:lnTo>
                    <a:pt x="1829265" y="6724741"/>
                  </a:lnTo>
                  <a:lnTo>
                    <a:pt x="1866257" y="6750160"/>
                  </a:lnTo>
                  <a:lnTo>
                    <a:pt x="1903529" y="6775198"/>
                  </a:lnTo>
                  <a:lnTo>
                    <a:pt x="1941079" y="6799851"/>
                  </a:lnTo>
                  <a:lnTo>
                    <a:pt x="1978902" y="6824118"/>
                  </a:lnTo>
                  <a:lnTo>
                    <a:pt x="2016997" y="6847995"/>
                  </a:lnTo>
                  <a:lnTo>
                    <a:pt x="2055361" y="6871479"/>
                  </a:lnTo>
                  <a:lnTo>
                    <a:pt x="2093991" y="6894568"/>
                  </a:lnTo>
                  <a:lnTo>
                    <a:pt x="2132884" y="6917259"/>
                  </a:lnTo>
                  <a:lnTo>
                    <a:pt x="2172037" y="6939549"/>
                  </a:lnTo>
                  <a:lnTo>
                    <a:pt x="2211448" y="6961435"/>
                  </a:lnTo>
                  <a:lnTo>
                    <a:pt x="2251113" y="6982914"/>
                  </a:lnTo>
                  <a:lnTo>
                    <a:pt x="2291030" y="7003984"/>
                  </a:lnTo>
                  <a:lnTo>
                    <a:pt x="2331197" y="7024642"/>
                  </a:lnTo>
                  <a:lnTo>
                    <a:pt x="2371609" y="7044884"/>
                  </a:lnTo>
                  <a:lnTo>
                    <a:pt x="2412265" y="7064709"/>
                  </a:lnTo>
                  <a:lnTo>
                    <a:pt x="2453162" y="7084113"/>
                  </a:lnTo>
                  <a:lnTo>
                    <a:pt x="2494296" y="7103093"/>
                  </a:lnTo>
                  <a:lnTo>
                    <a:pt x="2535665" y="7121647"/>
                  </a:lnTo>
                  <a:lnTo>
                    <a:pt x="2577267" y="7139772"/>
                  </a:lnTo>
                  <a:lnTo>
                    <a:pt x="2619097" y="7157465"/>
                  </a:lnTo>
                  <a:lnTo>
                    <a:pt x="2661155" y="7174723"/>
                  </a:lnTo>
                  <a:lnTo>
                    <a:pt x="2703436" y="7191544"/>
                  </a:lnTo>
                  <a:lnTo>
                    <a:pt x="2745938" y="7207924"/>
                  </a:lnTo>
                  <a:lnTo>
                    <a:pt x="2788658" y="7223861"/>
                  </a:lnTo>
                  <a:lnTo>
                    <a:pt x="2831593" y="7239351"/>
                  </a:lnTo>
                  <a:lnTo>
                    <a:pt x="2874741" y="7254393"/>
                  </a:lnTo>
                  <a:lnTo>
                    <a:pt x="2918098" y="7268984"/>
                  </a:lnTo>
                  <a:lnTo>
                    <a:pt x="2961662" y="7283119"/>
                  </a:lnTo>
                  <a:lnTo>
                    <a:pt x="3005430" y="7296798"/>
                  </a:lnTo>
                  <a:lnTo>
                    <a:pt x="3049400" y="7310016"/>
                  </a:lnTo>
                  <a:lnTo>
                    <a:pt x="3093568" y="7322772"/>
                  </a:lnTo>
                  <a:lnTo>
                    <a:pt x="3137931" y="7335062"/>
                  </a:lnTo>
                  <a:lnTo>
                    <a:pt x="3182487" y="7346883"/>
                  </a:lnTo>
                  <a:lnTo>
                    <a:pt x="3227233" y="7358233"/>
                  </a:lnTo>
                  <a:lnTo>
                    <a:pt x="3272166" y="7369108"/>
                  </a:lnTo>
                  <a:lnTo>
                    <a:pt x="3317284" y="7379507"/>
                  </a:lnTo>
                  <a:lnTo>
                    <a:pt x="3362583" y="7389426"/>
                  </a:lnTo>
                  <a:lnTo>
                    <a:pt x="3408061" y="7398862"/>
                  </a:lnTo>
                  <a:lnTo>
                    <a:pt x="3453714" y="7407812"/>
                  </a:lnTo>
                  <a:lnTo>
                    <a:pt x="3499541" y="7416275"/>
                  </a:lnTo>
                  <a:lnTo>
                    <a:pt x="3545538" y="7424246"/>
                  </a:lnTo>
                  <a:lnTo>
                    <a:pt x="3591702" y="7431724"/>
                  </a:lnTo>
                  <a:lnTo>
                    <a:pt x="3638031" y="7438705"/>
                  </a:lnTo>
                  <a:lnTo>
                    <a:pt x="3684522" y="7445186"/>
                  </a:lnTo>
                  <a:lnTo>
                    <a:pt x="3731171" y="7451165"/>
                  </a:lnTo>
                  <a:lnTo>
                    <a:pt x="3777977" y="7456639"/>
                  </a:lnTo>
                  <a:lnTo>
                    <a:pt x="3824936" y="7461605"/>
                  </a:lnTo>
                  <a:lnTo>
                    <a:pt x="3872046" y="7466060"/>
                  </a:lnTo>
                  <a:lnTo>
                    <a:pt x="3919304" y="7470001"/>
                  </a:lnTo>
                  <a:lnTo>
                    <a:pt x="3966706" y="7473426"/>
                  </a:lnTo>
                  <a:lnTo>
                    <a:pt x="4014251" y="7476332"/>
                  </a:lnTo>
                  <a:lnTo>
                    <a:pt x="4061934" y="7478716"/>
                  </a:lnTo>
                  <a:lnTo>
                    <a:pt x="4109755" y="7480575"/>
                  </a:lnTo>
                  <a:lnTo>
                    <a:pt x="4157709" y="7481906"/>
                  </a:lnTo>
                  <a:lnTo>
                    <a:pt x="4205793" y="7482707"/>
                  </a:lnTo>
                  <a:lnTo>
                    <a:pt x="4254006" y="7482975"/>
                  </a:lnTo>
                  <a:lnTo>
                    <a:pt x="4302219" y="7482707"/>
                  </a:lnTo>
                  <a:lnTo>
                    <a:pt x="4350303" y="7481906"/>
                  </a:lnTo>
                  <a:lnTo>
                    <a:pt x="4398257" y="7480575"/>
                  </a:lnTo>
                  <a:lnTo>
                    <a:pt x="4446077" y="7478716"/>
                  </a:lnTo>
                  <a:lnTo>
                    <a:pt x="4493761" y="7476332"/>
                  </a:lnTo>
                  <a:lnTo>
                    <a:pt x="4541305" y="7473426"/>
                  </a:lnTo>
                  <a:lnTo>
                    <a:pt x="4588707" y="7470001"/>
                  </a:lnTo>
                  <a:lnTo>
                    <a:pt x="4635964" y="7466060"/>
                  </a:lnTo>
                  <a:lnTo>
                    <a:pt x="4683074" y="7461605"/>
                  </a:lnTo>
                  <a:lnTo>
                    <a:pt x="4730033" y="7456639"/>
                  </a:lnTo>
                  <a:lnTo>
                    <a:pt x="4776839" y="7451165"/>
                  </a:lnTo>
                  <a:lnTo>
                    <a:pt x="4823488" y="7445186"/>
                  </a:lnTo>
                  <a:lnTo>
                    <a:pt x="4869979" y="7438705"/>
                  </a:lnTo>
                  <a:lnTo>
                    <a:pt x="4916308" y="7431724"/>
                  </a:lnTo>
                  <a:lnTo>
                    <a:pt x="4962472" y="7424246"/>
                  </a:lnTo>
                  <a:lnTo>
                    <a:pt x="5008468" y="7416275"/>
                  </a:lnTo>
                  <a:lnTo>
                    <a:pt x="5054295" y="7407812"/>
                  </a:lnTo>
                  <a:lnTo>
                    <a:pt x="5099948" y="7398862"/>
                  </a:lnTo>
                  <a:lnTo>
                    <a:pt x="5145426" y="7389426"/>
                  </a:lnTo>
                  <a:lnTo>
                    <a:pt x="5190725" y="7379507"/>
                  </a:lnTo>
                  <a:lnTo>
                    <a:pt x="5235842" y="7369108"/>
                  </a:lnTo>
                  <a:lnTo>
                    <a:pt x="5280775" y="7358233"/>
                  </a:lnTo>
                  <a:lnTo>
                    <a:pt x="5325521" y="7346883"/>
                  </a:lnTo>
                  <a:lnTo>
                    <a:pt x="5370077" y="7335062"/>
                  </a:lnTo>
                  <a:lnTo>
                    <a:pt x="5414440" y="7322772"/>
                  </a:lnTo>
                  <a:lnTo>
                    <a:pt x="5458608" y="7310016"/>
                  </a:lnTo>
                  <a:lnTo>
                    <a:pt x="5502577" y="7296798"/>
                  </a:lnTo>
                  <a:lnTo>
                    <a:pt x="5546345" y="7283119"/>
                  </a:lnTo>
                  <a:lnTo>
                    <a:pt x="5589909" y="7268984"/>
                  </a:lnTo>
                  <a:lnTo>
                    <a:pt x="5633266" y="7254393"/>
                  </a:lnTo>
                  <a:lnTo>
                    <a:pt x="5676414" y="7239351"/>
                  </a:lnTo>
                  <a:lnTo>
                    <a:pt x="5719349" y="7223861"/>
                  </a:lnTo>
                  <a:lnTo>
                    <a:pt x="5762069" y="7207924"/>
                  </a:lnTo>
                  <a:lnTo>
                    <a:pt x="5804571" y="7191544"/>
                  </a:lnTo>
                  <a:lnTo>
                    <a:pt x="5846852" y="7174723"/>
                  </a:lnTo>
                  <a:lnTo>
                    <a:pt x="5888909" y="7157465"/>
                  </a:lnTo>
                  <a:lnTo>
                    <a:pt x="5930739" y="7139772"/>
                  </a:lnTo>
                  <a:lnTo>
                    <a:pt x="5972341" y="7121647"/>
                  </a:lnTo>
                  <a:lnTo>
                    <a:pt x="6013710" y="7103093"/>
                  </a:lnTo>
                  <a:lnTo>
                    <a:pt x="6054844" y="7084113"/>
                  </a:lnTo>
                  <a:lnTo>
                    <a:pt x="6095740" y="7064709"/>
                  </a:lnTo>
                  <a:lnTo>
                    <a:pt x="6136396" y="7044884"/>
                  </a:lnTo>
                  <a:lnTo>
                    <a:pt x="6176809" y="7024642"/>
                  </a:lnTo>
                  <a:lnTo>
                    <a:pt x="6216975" y="7003984"/>
                  </a:lnTo>
                  <a:lnTo>
                    <a:pt x="6256892" y="6982914"/>
                  </a:lnTo>
                  <a:lnTo>
                    <a:pt x="6296557" y="6961435"/>
                  </a:lnTo>
                  <a:lnTo>
                    <a:pt x="6335968" y="6939549"/>
                  </a:lnTo>
                  <a:lnTo>
                    <a:pt x="6375121" y="6917259"/>
                  </a:lnTo>
                  <a:lnTo>
                    <a:pt x="6414014" y="6894568"/>
                  </a:lnTo>
                  <a:lnTo>
                    <a:pt x="6452643" y="6871479"/>
                  </a:lnTo>
                  <a:lnTo>
                    <a:pt x="6491007" y="6847995"/>
                  </a:lnTo>
                  <a:lnTo>
                    <a:pt x="6529102" y="6824118"/>
                  </a:lnTo>
                  <a:lnTo>
                    <a:pt x="6566926" y="6799851"/>
                  </a:lnTo>
                  <a:lnTo>
                    <a:pt x="6604475" y="6775198"/>
                  </a:lnTo>
                  <a:lnTo>
                    <a:pt x="6641747" y="6750160"/>
                  </a:lnTo>
                  <a:lnTo>
                    <a:pt x="6678739" y="6724741"/>
                  </a:lnTo>
                  <a:lnTo>
                    <a:pt x="6715448" y="6698943"/>
                  </a:lnTo>
                  <a:lnTo>
                    <a:pt x="6751871" y="6672770"/>
                  </a:lnTo>
                  <a:lnTo>
                    <a:pt x="6788006" y="6646224"/>
                  </a:lnTo>
                  <a:lnTo>
                    <a:pt x="6823850" y="6619307"/>
                  </a:lnTo>
                  <a:lnTo>
                    <a:pt x="6859400" y="6592024"/>
                  </a:lnTo>
                  <a:lnTo>
                    <a:pt x="6894653" y="6564376"/>
                  </a:lnTo>
                  <a:lnTo>
                    <a:pt x="6929606" y="6536367"/>
                  </a:lnTo>
                  <a:lnTo>
                    <a:pt x="6964257" y="6507998"/>
                  </a:lnTo>
                  <a:lnTo>
                    <a:pt x="6998602" y="6479274"/>
                  </a:lnTo>
                  <a:lnTo>
                    <a:pt x="7032639" y="6450197"/>
                  </a:lnTo>
                  <a:lnTo>
                    <a:pt x="7066365" y="6420769"/>
                  </a:lnTo>
                  <a:lnTo>
                    <a:pt x="7099778" y="6390993"/>
                  </a:lnTo>
                  <a:lnTo>
                    <a:pt x="7132874" y="6360873"/>
                  </a:lnTo>
                  <a:lnTo>
                    <a:pt x="7165650" y="6330411"/>
                  </a:lnTo>
                  <a:lnTo>
                    <a:pt x="7198104" y="6299610"/>
                  </a:lnTo>
                  <a:lnTo>
                    <a:pt x="7230234" y="6268473"/>
                  </a:lnTo>
                  <a:lnTo>
                    <a:pt x="7262035" y="6237002"/>
                  </a:lnTo>
                  <a:lnTo>
                    <a:pt x="7293506" y="6205201"/>
                  </a:lnTo>
                  <a:lnTo>
                    <a:pt x="7324643" y="6173071"/>
                  </a:lnTo>
                  <a:lnTo>
                    <a:pt x="7355444" y="6140617"/>
                  </a:lnTo>
                  <a:lnTo>
                    <a:pt x="7385906" y="6107840"/>
                  </a:lnTo>
                  <a:lnTo>
                    <a:pt x="7416026" y="6074744"/>
                  </a:lnTo>
                  <a:lnTo>
                    <a:pt x="7445801" y="6041332"/>
                  </a:lnTo>
                  <a:lnTo>
                    <a:pt x="7475229" y="6007606"/>
                  </a:lnTo>
                  <a:lnTo>
                    <a:pt x="7504306" y="5973568"/>
                  </a:lnTo>
                  <a:lnTo>
                    <a:pt x="7533030" y="5939223"/>
                  </a:lnTo>
                  <a:lnTo>
                    <a:pt x="7561398" y="5904572"/>
                  </a:lnTo>
                  <a:lnTo>
                    <a:pt x="7589408" y="5869619"/>
                  </a:lnTo>
                  <a:lnTo>
                    <a:pt x="7617056" y="5834366"/>
                  </a:lnTo>
                  <a:lnTo>
                    <a:pt x="7644339" y="5798816"/>
                  </a:lnTo>
                  <a:lnTo>
                    <a:pt x="7671255" y="5762972"/>
                  </a:lnTo>
                  <a:lnTo>
                    <a:pt x="7697801" y="5726837"/>
                  </a:lnTo>
                  <a:lnTo>
                    <a:pt x="7723974" y="5690413"/>
                  </a:lnTo>
                  <a:lnTo>
                    <a:pt x="7749772" y="5653704"/>
                  </a:lnTo>
                  <a:lnTo>
                    <a:pt x="7775191" y="5616712"/>
                  </a:lnTo>
                  <a:lnTo>
                    <a:pt x="7800228" y="5579440"/>
                  </a:lnTo>
                  <a:lnTo>
                    <a:pt x="7824882" y="5541891"/>
                  </a:lnTo>
                  <a:lnTo>
                    <a:pt x="7849149" y="5504067"/>
                  </a:lnTo>
                  <a:lnTo>
                    <a:pt x="7873025" y="5465972"/>
                  </a:lnTo>
                  <a:lnTo>
                    <a:pt x="7896510" y="5427608"/>
                  </a:lnTo>
                  <a:lnTo>
                    <a:pt x="7919599" y="5388979"/>
                  </a:lnTo>
                  <a:lnTo>
                    <a:pt x="7942289" y="5350086"/>
                  </a:lnTo>
                  <a:lnTo>
                    <a:pt x="7964579" y="5310932"/>
                  </a:lnTo>
                  <a:lnTo>
                    <a:pt x="7986465" y="5271522"/>
                  </a:lnTo>
                  <a:lnTo>
                    <a:pt x="8007944" y="5231856"/>
                  </a:lnTo>
                  <a:lnTo>
                    <a:pt x="8029014" y="5191939"/>
                  </a:lnTo>
                  <a:lnTo>
                    <a:pt x="8049672" y="5151773"/>
                  </a:lnTo>
                  <a:lnTo>
                    <a:pt x="8069914" y="5111360"/>
                  </a:lnTo>
                  <a:lnTo>
                    <a:pt x="8089738" y="5070704"/>
                  </a:lnTo>
                  <a:lnTo>
                    <a:pt x="8109142" y="5029808"/>
                  </a:lnTo>
                  <a:lnTo>
                    <a:pt x="8128123" y="4988674"/>
                  </a:lnTo>
                  <a:lnTo>
                    <a:pt x="8146676" y="4947304"/>
                  </a:lnTo>
                  <a:lnTo>
                    <a:pt x="8164801" y="4905703"/>
                  </a:lnTo>
                  <a:lnTo>
                    <a:pt x="8182494" y="4863872"/>
                  </a:lnTo>
                  <a:lnTo>
                    <a:pt x="8199752" y="4821815"/>
                  </a:lnTo>
                  <a:lnTo>
                    <a:pt x="8216573" y="4779534"/>
                  </a:lnTo>
                  <a:lnTo>
                    <a:pt x="8232953" y="4737032"/>
                  </a:lnTo>
                  <a:lnTo>
                    <a:pt x="8248889" y="4694312"/>
                  </a:lnTo>
                  <a:lnTo>
                    <a:pt x="8264380" y="4651377"/>
                  </a:lnTo>
                  <a:lnTo>
                    <a:pt x="8279422" y="4608229"/>
                  </a:lnTo>
                  <a:lnTo>
                    <a:pt x="8294012" y="4564872"/>
                  </a:lnTo>
                  <a:lnTo>
                    <a:pt x="8308148" y="4521308"/>
                  </a:lnTo>
                  <a:lnTo>
                    <a:pt x="8321826" y="4477540"/>
                  </a:lnTo>
                  <a:lnTo>
                    <a:pt x="8335045" y="4433571"/>
                  </a:lnTo>
                  <a:lnTo>
                    <a:pt x="8347800" y="4389403"/>
                  </a:lnTo>
                  <a:lnTo>
                    <a:pt x="8360090" y="4345040"/>
                  </a:lnTo>
                  <a:lnTo>
                    <a:pt x="8371911" y="4300484"/>
                  </a:lnTo>
                  <a:lnTo>
                    <a:pt x="8383261" y="4255738"/>
                  </a:lnTo>
                  <a:lnTo>
                    <a:pt x="8394136" y="4210805"/>
                  </a:lnTo>
                  <a:lnTo>
                    <a:pt x="8404535" y="4165687"/>
                  </a:lnTo>
                  <a:lnTo>
                    <a:pt x="8414454" y="4120388"/>
                  </a:lnTo>
                  <a:lnTo>
                    <a:pt x="8423890" y="4074911"/>
                  </a:lnTo>
                  <a:lnTo>
                    <a:pt x="8432840" y="4029257"/>
                  </a:lnTo>
                  <a:lnTo>
                    <a:pt x="8441303" y="3983431"/>
                  </a:lnTo>
                  <a:lnTo>
                    <a:pt x="8449274" y="3937434"/>
                  </a:lnTo>
                  <a:lnTo>
                    <a:pt x="8456752" y="3891270"/>
                  </a:lnTo>
                  <a:lnTo>
                    <a:pt x="8463732" y="3844941"/>
                  </a:lnTo>
                  <a:lnTo>
                    <a:pt x="8470214" y="3798450"/>
                  </a:lnTo>
                  <a:lnTo>
                    <a:pt x="8476193" y="3751801"/>
                  </a:lnTo>
                  <a:lnTo>
                    <a:pt x="8481666" y="3704995"/>
                  </a:lnTo>
                  <a:lnTo>
                    <a:pt x="8486632" y="3658036"/>
                  </a:lnTo>
                  <a:lnTo>
                    <a:pt x="8491087" y="3610927"/>
                  </a:lnTo>
                  <a:lnTo>
                    <a:pt x="8495029" y="3563669"/>
                  </a:lnTo>
                  <a:lnTo>
                    <a:pt x="8498454" y="3516267"/>
                  </a:lnTo>
                  <a:lnTo>
                    <a:pt x="8501360" y="3468723"/>
                  </a:lnTo>
                  <a:lnTo>
                    <a:pt x="8503743" y="3421039"/>
                  </a:lnTo>
                  <a:lnTo>
                    <a:pt x="8505602" y="3373219"/>
                  </a:lnTo>
                  <a:lnTo>
                    <a:pt x="8506934" y="3325265"/>
                  </a:lnTo>
                  <a:lnTo>
                    <a:pt x="8507735" y="3277181"/>
                  </a:lnTo>
                  <a:lnTo>
                    <a:pt x="8508002" y="3228968"/>
                  </a:lnTo>
                  <a:lnTo>
                    <a:pt x="8507735" y="3180756"/>
                  </a:lnTo>
                  <a:lnTo>
                    <a:pt x="8506934" y="3132671"/>
                  </a:lnTo>
                  <a:lnTo>
                    <a:pt x="8505602" y="3084717"/>
                  </a:lnTo>
                  <a:lnTo>
                    <a:pt x="8503743" y="3036897"/>
                  </a:lnTo>
                  <a:lnTo>
                    <a:pt x="8501360" y="2989214"/>
                  </a:lnTo>
                  <a:lnTo>
                    <a:pt x="8498454" y="2941669"/>
                  </a:lnTo>
                  <a:lnTo>
                    <a:pt x="8495029" y="2894267"/>
                  </a:lnTo>
                  <a:lnTo>
                    <a:pt x="8491087" y="2847010"/>
                  </a:lnTo>
                  <a:lnTo>
                    <a:pt x="8486632" y="2799900"/>
                  </a:lnTo>
                  <a:lnTo>
                    <a:pt x="8481666" y="2752941"/>
                  </a:lnTo>
                  <a:lnTo>
                    <a:pt x="8476193" y="2706135"/>
                  </a:lnTo>
                  <a:lnTo>
                    <a:pt x="8470214" y="2659486"/>
                  </a:lnTo>
                  <a:lnTo>
                    <a:pt x="8463732" y="2612995"/>
                  </a:lnTo>
                  <a:lnTo>
                    <a:pt x="8456752" y="2566667"/>
                  </a:lnTo>
                  <a:lnTo>
                    <a:pt x="8449274" y="2520503"/>
                  </a:lnTo>
                  <a:lnTo>
                    <a:pt x="8441303" y="2474506"/>
                  </a:lnTo>
                  <a:lnTo>
                    <a:pt x="8432840" y="2428679"/>
                  </a:lnTo>
                  <a:lnTo>
                    <a:pt x="8423890" y="2383026"/>
                  </a:lnTo>
                  <a:lnTo>
                    <a:pt x="8414454" y="2337548"/>
                  </a:lnTo>
                  <a:lnTo>
                    <a:pt x="8404535" y="2292250"/>
                  </a:lnTo>
                  <a:lnTo>
                    <a:pt x="8394136" y="2247132"/>
                  </a:lnTo>
                  <a:lnTo>
                    <a:pt x="8383261" y="2202199"/>
                  </a:lnTo>
                  <a:lnTo>
                    <a:pt x="8371911" y="2157453"/>
                  </a:lnTo>
                  <a:lnTo>
                    <a:pt x="8360090" y="2112897"/>
                  </a:lnTo>
                  <a:lnTo>
                    <a:pt x="8347800" y="2068534"/>
                  </a:lnTo>
                  <a:lnTo>
                    <a:pt x="8335045" y="2024366"/>
                  </a:lnTo>
                  <a:lnTo>
                    <a:pt x="8321826" y="1980397"/>
                  </a:lnTo>
                  <a:lnTo>
                    <a:pt x="8308148" y="1936629"/>
                  </a:lnTo>
                  <a:lnTo>
                    <a:pt x="8294012" y="1893065"/>
                  </a:lnTo>
                  <a:lnTo>
                    <a:pt x="8279422" y="1849708"/>
                  </a:lnTo>
                  <a:lnTo>
                    <a:pt x="8264380" y="1806560"/>
                  </a:lnTo>
                  <a:lnTo>
                    <a:pt x="8248889" y="1763625"/>
                  </a:lnTo>
                  <a:lnTo>
                    <a:pt x="8232953" y="1720905"/>
                  </a:lnTo>
                  <a:lnTo>
                    <a:pt x="8216573" y="1678403"/>
                  </a:lnTo>
                  <a:lnTo>
                    <a:pt x="8199752" y="1636123"/>
                  </a:lnTo>
                  <a:lnTo>
                    <a:pt x="8182494" y="1594065"/>
                  </a:lnTo>
                  <a:lnTo>
                    <a:pt x="8164801" y="1552235"/>
                  </a:lnTo>
                  <a:lnTo>
                    <a:pt x="8146676" y="1510633"/>
                  </a:lnTo>
                  <a:lnTo>
                    <a:pt x="8128123" y="1469264"/>
                  </a:lnTo>
                  <a:lnTo>
                    <a:pt x="8109142" y="1428130"/>
                  </a:lnTo>
                  <a:lnTo>
                    <a:pt x="8089738" y="1387234"/>
                  </a:lnTo>
                  <a:lnTo>
                    <a:pt x="8069914" y="1346578"/>
                  </a:lnTo>
                  <a:lnTo>
                    <a:pt x="8049672" y="1306166"/>
                  </a:lnTo>
                  <a:lnTo>
                    <a:pt x="8029014" y="1265999"/>
                  </a:lnTo>
                  <a:lnTo>
                    <a:pt x="8007944" y="1226082"/>
                  </a:lnTo>
                  <a:lnTo>
                    <a:pt x="7986465" y="1186417"/>
                  </a:lnTo>
                  <a:lnTo>
                    <a:pt x="7964579" y="1147006"/>
                  </a:lnTo>
                  <a:lnTo>
                    <a:pt x="7942289" y="1107853"/>
                  </a:lnTo>
                  <a:lnTo>
                    <a:pt x="7919599" y="1068960"/>
                  </a:lnTo>
                  <a:lnTo>
                    <a:pt x="7896510" y="1030331"/>
                  </a:lnTo>
                  <a:lnTo>
                    <a:pt x="7873025" y="991967"/>
                  </a:lnTo>
                  <a:lnTo>
                    <a:pt x="7849149" y="953872"/>
                  </a:lnTo>
                  <a:lnTo>
                    <a:pt x="7824882" y="916048"/>
                  </a:lnTo>
                  <a:lnTo>
                    <a:pt x="7800228" y="878499"/>
                  </a:lnTo>
                  <a:lnTo>
                    <a:pt x="7775191" y="841227"/>
                  </a:lnTo>
                  <a:lnTo>
                    <a:pt x="7749772" y="804235"/>
                  </a:lnTo>
                  <a:lnTo>
                    <a:pt x="7723974" y="767526"/>
                  </a:lnTo>
                  <a:lnTo>
                    <a:pt x="7697801" y="731103"/>
                  </a:lnTo>
                  <a:lnTo>
                    <a:pt x="7671255" y="694968"/>
                  </a:lnTo>
                  <a:lnTo>
                    <a:pt x="7644339" y="659124"/>
                  </a:lnTo>
                  <a:lnTo>
                    <a:pt x="7617056" y="623574"/>
                  </a:lnTo>
                  <a:lnTo>
                    <a:pt x="7589408" y="588321"/>
                  </a:lnTo>
                  <a:lnTo>
                    <a:pt x="7561398" y="553368"/>
                  </a:lnTo>
                  <a:lnTo>
                    <a:pt x="7533030" y="518718"/>
                  </a:lnTo>
                  <a:lnTo>
                    <a:pt x="7504306" y="484372"/>
                  </a:lnTo>
                  <a:lnTo>
                    <a:pt x="7475229" y="450335"/>
                  </a:lnTo>
                  <a:lnTo>
                    <a:pt x="7445801" y="416609"/>
                  </a:lnTo>
                  <a:lnTo>
                    <a:pt x="7416026" y="383196"/>
                  </a:lnTo>
                  <a:lnTo>
                    <a:pt x="7385906" y="350101"/>
                  </a:lnTo>
                  <a:lnTo>
                    <a:pt x="7355444" y="317324"/>
                  </a:lnTo>
                  <a:lnTo>
                    <a:pt x="7324643" y="284870"/>
                  </a:lnTo>
                  <a:lnTo>
                    <a:pt x="7293506" y="252741"/>
                  </a:lnTo>
                  <a:lnTo>
                    <a:pt x="7262035" y="220939"/>
                  </a:lnTo>
                  <a:lnTo>
                    <a:pt x="7230234" y="189469"/>
                  </a:lnTo>
                  <a:lnTo>
                    <a:pt x="7198104" y="158331"/>
                  </a:lnTo>
                  <a:lnTo>
                    <a:pt x="7165650" y="127530"/>
                  </a:lnTo>
                  <a:lnTo>
                    <a:pt x="7132874" y="97068"/>
                  </a:lnTo>
                  <a:lnTo>
                    <a:pt x="7099778" y="66948"/>
                  </a:lnTo>
                  <a:lnTo>
                    <a:pt x="7066365" y="37173"/>
                  </a:lnTo>
                  <a:lnTo>
                    <a:pt x="7032639" y="7746"/>
                  </a:lnTo>
                  <a:lnTo>
                    <a:pt x="7023572" y="0"/>
                  </a:lnTo>
                </a:path>
                <a:path w="8508365" h="7483475">
                  <a:moveTo>
                    <a:pt x="1484432" y="0"/>
                  </a:moveTo>
                  <a:lnTo>
                    <a:pt x="1441638" y="37173"/>
                  </a:lnTo>
                  <a:lnTo>
                    <a:pt x="1408226" y="66948"/>
                  </a:lnTo>
                  <a:lnTo>
                    <a:pt x="1375130" y="97068"/>
                  </a:lnTo>
                  <a:lnTo>
                    <a:pt x="1342353" y="127530"/>
                  </a:lnTo>
                  <a:lnTo>
                    <a:pt x="1309899" y="158331"/>
                  </a:lnTo>
                  <a:lnTo>
                    <a:pt x="1277770" y="189469"/>
                  </a:lnTo>
                  <a:lnTo>
                    <a:pt x="1245968" y="220939"/>
                  </a:lnTo>
                  <a:lnTo>
                    <a:pt x="1214497" y="252741"/>
                  </a:lnTo>
                  <a:lnTo>
                    <a:pt x="1183360" y="284870"/>
                  </a:lnTo>
                  <a:lnTo>
                    <a:pt x="1152559" y="317324"/>
                  </a:lnTo>
                  <a:lnTo>
                    <a:pt x="1122097" y="350101"/>
                  </a:lnTo>
                  <a:lnTo>
                    <a:pt x="1091977" y="383196"/>
                  </a:lnTo>
                  <a:lnTo>
                    <a:pt x="1062202" y="416609"/>
                  </a:lnTo>
                  <a:lnTo>
                    <a:pt x="1032774" y="450335"/>
                  </a:lnTo>
                  <a:lnTo>
                    <a:pt x="1003697" y="484372"/>
                  </a:lnTo>
                  <a:lnTo>
                    <a:pt x="974972" y="518718"/>
                  </a:lnTo>
                  <a:lnTo>
                    <a:pt x="946604" y="553368"/>
                  </a:lnTo>
                  <a:lnTo>
                    <a:pt x="918595" y="588321"/>
                  </a:lnTo>
                  <a:lnTo>
                    <a:pt x="890947" y="623574"/>
                  </a:lnTo>
                  <a:lnTo>
                    <a:pt x="863664" y="659124"/>
                  </a:lnTo>
                  <a:lnTo>
                    <a:pt x="836747" y="694968"/>
                  </a:lnTo>
                  <a:lnTo>
                    <a:pt x="810201" y="731103"/>
                  </a:lnTo>
                  <a:lnTo>
                    <a:pt x="784028" y="767526"/>
                  </a:lnTo>
                  <a:lnTo>
                    <a:pt x="758231" y="804235"/>
                  </a:lnTo>
                  <a:lnTo>
                    <a:pt x="732812" y="841227"/>
                  </a:lnTo>
                  <a:lnTo>
                    <a:pt x="707774" y="878499"/>
                  </a:lnTo>
                  <a:lnTo>
                    <a:pt x="683120" y="916048"/>
                  </a:lnTo>
                  <a:lnTo>
                    <a:pt x="658854" y="953872"/>
                  </a:lnTo>
                  <a:lnTo>
                    <a:pt x="634977" y="991967"/>
                  </a:lnTo>
                  <a:lnTo>
                    <a:pt x="611492" y="1030331"/>
                  </a:lnTo>
                  <a:lnTo>
                    <a:pt x="588403" y="1068960"/>
                  </a:lnTo>
                  <a:lnTo>
                    <a:pt x="565713" y="1107853"/>
                  </a:lnTo>
                  <a:lnTo>
                    <a:pt x="543423" y="1147006"/>
                  </a:lnTo>
                  <a:lnTo>
                    <a:pt x="521537" y="1186417"/>
                  </a:lnTo>
                  <a:lnTo>
                    <a:pt x="500058" y="1226082"/>
                  </a:lnTo>
                  <a:lnTo>
                    <a:pt x="478988" y="1265999"/>
                  </a:lnTo>
                  <a:lnTo>
                    <a:pt x="458330" y="1306166"/>
                  </a:lnTo>
                  <a:lnTo>
                    <a:pt x="438088" y="1346578"/>
                  </a:lnTo>
                  <a:lnTo>
                    <a:pt x="418264" y="1387234"/>
                  </a:lnTo>
                  <a:lnTo>
                    <a:pt x="398860" y="1428130"/>
                  </a:lnTo>
                  <a:lnTo>
                    <a:pt x="379879" y="1469264"/>
                  </a:lnTo>
                  <a:lnTo>
                    <a:pt x="361325" y="1510633"/>
                  </a:lnTo>
                  <a:lnTo>
                    <a:pt x="343201" y="1552235"/>
                  </a:lnTo>
                  <a:lnTo>
                    <a:pt x="325508" y="1594065"/>
                  </a:lnTo>
                  <a:lnTo>
                    <a:pt x="308250" y="1636123"/>
                  </a:lnTo>
                  <a:lnTo>
                    <a:pt x="291429" y="1678403"/>
                  </a:lnTo>
                  <a:lnTo>
                    <a:pt x="275049" y="1720905"/>
                  </a:lnTo>
                  <a:lnTo>
                    <a:pt x="259112" y="1763625"/>
                  </a:lnTo>
                  <a:lnTo>
                    <a:pt x="243622" y="1806560"/>
                  </a:lnTo>
                  <a:lnTo>
                    <a:pt x="228580" y="1849708"/>
                  </a:lnTo>
                  <a:lnTo>
                    <a:pt x="213990" y="1893065"/>
                  </a:lnTo>
                  <a:lnTo>
                    <a:pt x="199854" y="1936629"/>
                  </a:lnTo>
                  <a:lnTo>
                    <a:pt x="186175" y="1980397"/>
                  </a:lnTo>
                  <a:lnTo>
                    <a:pt x="172957" y="2024366"/>
                  </a:lnTo>
                  <a:lnTo>
                    <a:pt x="160202" y="2068534"/>
                  </a:lnTo>
                  <a:lnTo>
                    <a:pt x="147912" y="2112897"/>
                  </a:lnTo>
                  <a:lnTo>
                    <a:pt x="136091" y="2157453"/>
                  </a:lnTo>
                  <a:lnTo>
                    <a:pt x="124741" y="2202199"/>
                  </a:lnTo>
                  <a:lnTo>
                    <a:pt x="113865" y="2247132"/>
                  </a:lnTo>
                  <a:lnTo>
                    <a:pt x="103467" y="2292250"/>
                  </a:lnTo>
                  <a:lnTo>
                    <a:pt x="93548" y="2337548"/>
                  </a:lnTo>
                  <a:lnTo>
                    <a:pt x="84112" y="2383026"/>
                  </a:lnTo>
                  <a:lnTo>
                    <a:pt x="75161" y="2428679"/>
                  </a:lnTo>
                  <a:lnTo>
                    <a:pt x="66699" y="2474506"/>
                  </a:lnTo>
                  <a:lnTo>
                    <a:pt x="58728" y="2520503"/>
                  </a:lnTo>
                  <a:lnTo>
                    <a:pt x="51250" y="2566667"/>
                  </a:lnTo>
                  <a:lnTo>
                    <a:pt x="44269" y="2612995"/>
                  </a:lnTo>
                  <a:lnTo>
                    <a:pt x="37788" y="2659486"/>
                  </a:lnTo>
                  <a:lnTo>
                    <a:pt x="31809" y="2706135"/>
                  </a:lnTo>
                  <a:lnTo>
                    <a:pt x="26335" y="2752941"/>
                  </a:lnTo>
                  <a:lnTo>
                    <a:pt x="21370" y="2799900"/>
                  </a:lnTo>
                  <a:lnTo>
                    <a:pt x="16915" y="2847010"/>
                  </a:lnTo>
                  <a:lnTo>
                    <a:pt x="12973" y="2894267"/>
                  </a:lnTo>
                  <a:lnTo>
                    <a:pt x="9548" y="2941669"/>
                  </a:lnTo>
                  <a:lnTo>
                    <a:pt x="6642" y="2989214"/>
                  </a:lnTo>
                  <a:lnTo>
                    <a:pt x="4258" y="3036897"/>
                  </a:lnTo>
                  <a:lnTo>
                    <a:pt x="2399" y="3084717"/>
                  </a:lnTo>
                  <a:lnTo>
                    <a:pt x="1068" y="3132671"/>
                  </a:lnTo>
                  <a:lnTo>
                    <a:pt x="267" y="3180756"/>
                  </a:lnTo>
                  <a:lnTo>
                    <a:pt x="0" y="3228968"/>
                  </a:lnTo>
                </a:path>
              </a:pathLst>
            </a:custGeom>
            <a:ln w="10910">
              <a:solidFill>
                <a:srgbClr val="723757"/>
              </a:solidFill>
              <a:prstDash val="lgDash"/>
            </a:ln>
          </p:spPr>
          <p:txBody>
            <a:bodyPr wrap="square" lIns="0" tIns="0" rIns="0" bIns="0" rtlCol="0"/>
            <a:lstStyle/>
            <a:p>
              <a:endParaRPr/>
            </a:p>
          </p:txBody>
        </p:sp>
        <p:sp>
          <p:nvSpPr>
            <p:cNvPr id="40" name="object 40"/>
            <p:cNvSpPr/>
            <p:nvPr/>
          </p:nvSpPr>
          <p:spPr>
            <a:xfrm>
              <a:off x="7941645" y="0"/>
              <a:ext cx="12162790" cy="10779125"/>
            </a:xfrm>
            <a:custGeom>
              <a:avLst/>
              <a:gdLst/>
              <a:ahLst/>
              <a:cxnLst/>
              <a:rect l="l" t="t" r="r" b="b"/>
              <a:pathLst>
                <a:path w="12162790" h="10779125">
                  <a:moveTo>
                    <a:pt x="0" y="3228968"/>
                  </a:moveTo>
                  <a:lnTo>
                    <a:pt x="253" y="3291451"/>
                  </a:lnTo>
                  <a:lnTo>
                    <a:pt x="1011" y="3353814"/>
                  </a:lnTo>
                  <a:lnTo>
                    <a:pt x="2272" y="3416054"/>
                  </a:lnTo>
                  <a:lnTo>
                    <a:pt x="4035" y="3478170"/>
                  </a:lnTo>
                  <a:lnTo>
                    <a:pt x="6297" y="3540160"/>
                  </a:lnTo>
                  <a:lnTo>
                    <a:pt x="9056" y="3602021"/>
                  </a:lnTo>
                  <a:lnTo>
                    <a:pt x="12310" y="3663753"/>
                  </a:lnTo>
                  <a:lnTo>
                    <a:pt x="16058" y="3725352"/>
                  </a:lnTo>
                  <a:lnTo>
                    <a:pt x="20297" y="3786818"/>
                  </a:lnTo>
                  <a:lnTo>
                    <a:pt x="25026" y="3848148"/>
                  </a:lnTo>
                  <a:lnTo>
                    <a:pt x="30242" y="3909340"/>
                  </a:lnTo>
                  <a:lnTo>
                    <a:pt x="35944" y="3970392"/>
                  </a:lnTo>
                  <a:lnTo>
                    <a:pt x="42130" y="4031302"/>
                  </a:lnTo>
                  <a:lnTo>
                    <a:pt x="48798" y="4092069"/>
                  </a:lnTo>
                  <a:lnTo>
                    <a:pt x="55945" y="4152690"/>
                  </a:lnTo>
                  <a:lnTo>
                    <a:pt x="63570" y="4213163"/>
                  </a:lnTo>
                  <a:lnTo>
                    <a:pt x="71671" y="4273487"/>
                  </a:lnTo>
                  <a:lnTo>
                    <a:pt x="80246" y="4333660"/>
                  </a:lnTo>
                  <a:lnTo>
                    <a:pt x="89293" y="4393679"/>
                  </a:lnTo>
                  <a:lnTo>
                    <a:pt x="98810" y="4453543"/>
                  </a:lnTo>
                  <a:lnTo>
                    <a:pt x="108796" y="4513249"/>
                  </a:lnTo>
                  <a:lnTo>
                    <a:pt x="119247" y="4572797"/>
                  </a:lnTo>
                  <a:lnTo>
                    <a:pt x="130163" y="4632183"/>
                  </a:lnTo>
                  <a:lnTo>
                    <a:pt x="141541" y="4691406"/>
                  </a:lnTo>
                  <a:lnTo>
                    <a:pt x="153379" y="4750464"/>
                  </a:lnTo>
                  <a:lnTo>
                    <a:pt x="165676" y="4809355"/>
                  </a:lnTo>
                  <a:lnTo>
                    <a:pt x="178430" y="4868077"/>
                  </a:lnTo>
                  <a:lnTo>
                    <a:pt x="191637" y="4926628"/>
                  </a:lnTo>
                  <a:lnTo>
                    <a:pt x="205298" y="4985006"/>
                  </a:lnTo>
                  <a:lnTo>
                    <a:pt x="219409" y="5043210"/>
                  </a:lnTo>
                  <a:lnTo>
                    <a:pt x="233969" y="5101237"/>
                  </a:lnTo>
                  <a:lnTo>
                    <a:pt x="248976" y="5159085"/>
                  </a:lnTo>
                  <a:lnTo>
                    <a:pt x="264427" y="5216753"/>
                  </a:lnTo>
                  <a:lnTo>
                    <a:pt x="280322" y="5274238"/>
                  </a:lnTo>
                  <a:lnTo>
                    <a:pt x="296657" y="5331539"/>
                  </a:lnTo>
                  <a:lnTo>
                    <a:pt x="313431" y="5388653"/>
                  </a:lnTo>
                  <a:lnTo>
                    <a:pt x="330643" y="5445579"/>
                  </a:lnTo>
                  <a:lnTo>
                    <a:pt x="348289" y="5502314"/>
                  </a:lnTo>
                  <a:lnTo>
                    <a:pt x="366369" y="5558858"/>
                  </a:lnTo>
                  <a:lnTo>
                    <a:pt x="384880" y="5615207"/>
                  </a:lnTo>
                  <a:lnTo>
                    <a:pt x="403820" y="5671360"/>
                  </a:lnTo>
                  <a:lnTo>
                    <a:pt x="423188" y="5727315"/>
                  </a:lnTo>
                  <a:lnTo>
                    <a:pt x="442981" y="5783069"/>
                  </a:lnTo>
                  <a:lnTo>
                    <a:pt x="463197" y="5838622"/>
                  </a:lnTo>
                  <a:lnTo>
                    <a:pt x="483835" y="5893971"/>
                  </a:lnTo>
                  <a:lnTo>
                    <a:pt x="504893" y="5949115"/>
                  </a:lnTo>
                  <a:lnTo>
                    <a:pt x="526368" y="6004050"/>
                  </a:lnTo>
                  <a:lnTo>
                    <a:pt x="548259" y="6058776"/>
                  </a:lnTo>
                  <a:lnTo>
                    <a:pt x="570563" y="6113290"/>
                  </a:lnTo>
                  <a:lnTo>
                    <a:pt x="593280" y="6167590"/>
                  </a:lnTo>
                  <a:lnTo>
                    <a:pt x="616406" y="6221675"/>
                  </a:lnTo>
                  <a:lnTo>
                    <a:pt x="639940" y="6275542"/>
                  </a:lnTo>
                  <a:lnTo>
                    <a:pt x="663880" y="6329190"/>
                  </a:lnTo>
                  <a:lnTo>
                    <a:pt x="688224" y="6382616"/>
                  </a:lnTo>
                  <a:lnTo>
                    <a:pt x="712971" y="6435819"/>
                  </a:lnTo>
                  <a:lnTo>
                    <a:pt x="738117" y="6488797"/>
                  </a:lnTo>
                  <a:lnTo>
                    <a:pt x="763662" y="6541548"/>
                  </a:lnTo>
                  <a:lnTo>
                    <a:pt x="789603" y="6594069"/>
                  </a:lnTo>
                  <a:lnTo>
                    <a:pt x="815938" y="6646359"/>
                  </a:lnTo>
                  <a:lnTo>
                    <a:pt x="842665" y="6698416"/>
                  </a:lnTo>
                  <a:lnTo>
                    <a:pt x="869783" y="6750239"/>
                  </a:lnTo>
                  <a:lnTo>
                    <a:pt x="897290" y="6801824"/>
                  </a:lnTo>
                  <a:lnTo>
                    <a:pt x="925183" y="6853170"/>
                  </a:lnTo>
                  <a:lnTo>
                    <a:pt x="953460" y="6904276"/>
                  </a:lnTo>
                  <a:lnTo>
                    <a:pt x="982121" y="6955139"/>
                  </a:lnTo>
                  <a:lnTo>
                    <a:pt x="1011162" y="7005757"/>
                  </a:lnTo>
                  <a:lnTo>
                    <a:pt x="1040581" y="7056129"/>
                  </a:lnTo>
                  <a:lnTo>
                    <a:pt x="1070378" y="7106251"/>
                  </a:lnTo>
                  <a:lnTo>
                    <a:pt x="1100550" y="7156124"/>
                  </a:lnTo>
                  <a:lnTo>
                    <a:pt x="1131094" y="7205744"/>
                  </a:lnTo>
                  <a:lnTo>
                    <a:pt x="1162009" y="7255109"/>
                  </a:lnTo>
                  <a:lnTo>
                    <a:pt x="1193294" y="7304218"/>
                  </a:lnTo>
                  <a:lnTo>
                    <a:pt x="1224945" y="7353069"/>
                  </a:lnTo>
                  <a:lnTo>
                    <a:pt x="1256962" y="7401659"/>
                  </a:lnTo>
                  <a:lnTo>
                    <a:pt x="1289342" y="7449988"/>
                  </a:lnTo>
                  <a:lnTo>
                    <a:pt x="1322083" y="7498052"/>
                  </a:lnTo>
                  <a:lnTo>
                    <a:pt x="1355184" y="7545850"/>
                  </a:lnTo>
                  <a:lnTo>
                    <a:pt x="1388642" y="7593380"/>
                  </a:lnTo>
                  <a:lnTo>
                    <a:pt x="1422456" y="7640640"/>
                  </a:lnTo>
                  <a:lnTo>
                    <a:pt x="1456623" y="7687628"/>
                  </a:lnTo>
                  <a:lnTo>
                    <a:pt x="1491141" y="7734343"/>
                  </a:lnTo>
                  <a:lnTo>
                    <a:pt x="1526009" y="7780781"/>
                  </a:lnTo>
                  <a:lnTo>
                    <a:pt x="1561225" y="7826942"/>
                  </a:lnTo>
                  <a:lnTo>
                    <a:pt x="1596787" y="7872823"/>
                  </a:lnTo>
                  <a:lnTo>
                    <a:pt x="1632692" y="7918423"/>
                  </a:lnTo>
                  <a:lnTo>
                    <a:pt x="1668940" y="7963739"/>
                  </a:lnTo>
                  <a:lnTo>
                    <a:pt x="1705527" y="8008769"/>
                  </a:lnTo>
                  <a:lnTo>
                    <a:pt x="1742452" y="8053512"/>
                  </a:lnTo>
                  <a:lnTo>
                    <a:pt x="1779713" y="8097966"/>
                  </a:lnTo>
                  <a:lnTo>
                    <a:pt x="1817308" y="8142128"/>
                  </a:lnTo>
                  <a:lnTo>
                    <a:pt x="1855236" y="8185997"/>
                  </a:lnTo>
                  <a:lnTo>
                    <a:pt x="1893493" y="8229571"/>
                  </a:lnTo>
                  <a:lnTo>
                    <a:pt x="1932079" y="8272847"/>
                  </a:lnTo>
                  <a:lnTo>
                    <a:pt x="1970991" y="8315824"/>
                  </a:lnTo>
                  <a:lnTo>
                    <a:pt x="2010228" y="8358501"/>
                  </a:lnTo>
                  <a:lnTo>
                    <a:pt x="2049787" y="8400874"/>
                  </a:lnTo>
                  <a:lnTo>
                    <a:pt x="2089666" y="8442943"/>
                  </a:lnTo>
                  <a:lnTo>
                    <a:pt x="2129864" y="8484704"/>
                  </a:lnTo>
                  <a:lnTo>
                    <a:pt x="2170379" y="8526157"/>
                  </a:lnTo>
                  <a:lnTo>
                    <a:pt x="2211208" y="8567299"/>
                  </a:lnTo>
                  <a:lnTo>
                    <a:pt x="2252350" y="8608128"/>
                  </a:lnTo>
                  <a:lnTo>
                    <a:pt x="2293803" y="8648643"/>
                  </a:lnTo>
                  <a:lnTo>
                    <a:pt x="2335565" y="8688841"/>
                  </a:lnTo>
                  <a:lnTo>
                    <a:pt x="2377633" y="8728720"/>
                  </a:lnTo>
                  <a:lnTo>
                    <a:pt x="2420006" y="8768279"/>
                  </a:lnTo>
                  <a:lnTo>
                    <a:pt x="2462683" y="8807516"/>
                  </a:lnTo>
                  <a:lnTo>
                    <a:pt x="2505660" y="8846428"/>
                  </a:lnTo>
                  <a:lnTo>
                    <a:pt x="2548937" y="8885014"/>
                  </a:lnTo>
                  <a:lnTo>
                    <a:pt x="2592511" y="8923272"/>
                  </a:lnTo>
                  <a:lnTo>
                    <a:pt x="2636380" y="8961199"/>
                  </a:lnTo>
                  <a:lnTo>
                    <a:pt x="2680542" y="8998794"/>
                  </a:lnTo>
                  <a:lnTo>
                    <a:pt x="2724995" y="9036055"/>
                  </a:lnTo>
                  <a:lnTo>
                    <a:pt x="2769738" y="9072981"/>
                  </a:lnTo>
                  <a:lnTo>
                    <a:pt x="2814769" y="9109568"/>
                  </a:lnTo>
                  <a:lnTo>
                    <a:pt x="2860085" y="9145815"/>
                  </a:lnTo>
                  <a:lnTo>
                    <a:pt x="2905684" y="9181720"/>
                  </a:lnTo>
                  <a:lnTo>
                    <a:pt x="2951565" y="9217282"/>
                  </a:lnTo>
                  <a:lnTo>
                    <a:pt x="2997726" y="9252498"/>
                  </a:lnTo>
                  <a:lnTo>
                    <a:pt x="3044165" y="9287366"/>
                  </a:lnTo>
                  <a:lnTo>
                    <a:pt x="3090879" y="9321885"/>
                  </a:lnTo>
                  <a:lnTo>
                    <a:pt x="3137867" y="9356052"/>
                  </a:lnTo>
                  <a:lnTo>
                    <a:pt x="3185127" y="9389865"/>
                  </a:lnTo>
                  <a:lnTo>
                    <a:pt x="3232657" y="9423323"/>
                  </a:lnTo>
                  <a:lnTo>
                    <a:pt x="3280455" y="9456424"/>
                  </a:lnTo>
                  <a:lnTo>
                    <a:pt x="3328520" y="9489165"/>
                  </a:lnTo>
                  <a:lnTo>
                    <a:pt x="3376848" y="9521545"/>
                  </a:lnTo>
                  <a:lnTo>
                    <a:pt x="3425438" y="9553562"/>
                  </a:lnTo>
                  <a:lnTo>
                    <a:pt x="3474289" y="9585213"/>
                  </a:lnTo>
                  <a:lnTo>
                    <a:pt x="3523398" y="9616498"/>
                  </a:lnTo>
                  <a:lnTo>
                    <a:pt x="3572764" y="9647413"/>
                  </a:lnTo>
                  <a:lnTo>
                    <a:pt x="3622384" y="9677958"/>
                  </a:lnTo>
                  <a:lnTo>
                    <a:pt x="3672256" y="9708129"/>
                  </a:lnTo>
                  <a:lnTo>
                    <a:pt x="3722379" y="9737926"/>
                  </a:lnTo>
                  <a:lnTo>
                    <a:pt x="3772750" y="9767346"/>
                  </a:lnTo>
                  <a:lnTo>
                    <a:pt x="3823368" y="9796387"/>
                  </a:lnTo>
                  <a:lnTo>
                    <a:pt x="3874231" y="9825047"/>
                  </a:lnTo>
                  <a:lnTo>
                    <a:pt x="3925337" y="9853325"/>
                  </a:lnTo>
                  <a:lnTo>
                    <a:pt x="3976683" y="9881218"/>
                  </a:lnTo>
                  <a:lnTo>
                    <a:pt x="4028269" y="9908724"/>
                  </a:lnTo>
                  <a:lnTo>
                    <a:pt x="4080091" y="9935842"/>
                  </a:lnTo>
                  <a:lnTo>
                    <a:pt x="4132148" y="9962570"/>
                  </a:lnTo>
                  <a:lnTo>
                    <a:pt x="4184438" y="9988905"/>
                  </a:lnTo>
                  <a:lnTo>
                    <a:pt x="4236960" y="10014846"/>
                  </a:lnTo>
                  <a:lnTo>
                    <a:pt x="4289710" y="10040390"/>
                  </a:lnTo>
                  <a:lnTo>
                    <a:pt x="4342688" y="10065537"/>
                  </a:lnTo>
                  <a:lnTo>
                    <a:pt x="4395891" y="10090283"/>
                  </a:lnTo>
                  <a:lnTo>
                    <a:pt x="4449318" y="10114627"/>
                  </a:lnTo>
                  <a:lnTo>
                    <a:pt x="4502965" y="10138567"/>
                  </a:lnTo>
                  <a:lnTo>
                    <a:pt x="4556833" y="10162101"/>
                  </a:lnTo>
                  <a:lnTo>
                    <a:pt x="4610918" y="10185228"/>
                  </a:lnTo>
                  <a:lnTo>
                    <a:pt x="4665218" y="10207944"/>
                  </a:lnTo>
                  <a:lnTo>
                    <a:pt x="4719732" y="10230249"/>
                  </a:lnTo>
                  <a:lnTo>
                    <a:pt x="4774457" y="10252139"/>
                  </a:lnTo>
                  <a:lnTo>
                    <a:pt x="4829393" y="10273615"/>
                  </a:lnTo>
                  <a:lnTo>
                    <a:pt x="4884536" y="10294672"/>
                  </a:lnTo>
                  <a:lnTo>
                    <a:pt x="4939885" y="10315310"/>
                  </a:lnTo>
                  <a:lnTo>
                    <a:pt x="4995438" y="10335527"/>
                  </a:lnTo>
                  <a:lnTo>
                    <a:pt x="5051193" y="10355320"/>
                  </a:lnTo>
                  <a:lnTo>
                    <a:pt x="5107148" y="10374687"/>
                  </a:lnTo>
                  <a:lnTo>
                    <a:pt x="5163301" y="10393627"/>
                  </a:lnTo>
                  <a:lnTo>
                    <a:pt x="5219650" y="10412138"/>
                  </a:lnTo>
                  <a:lnTo>
                    <a:pt x="5276193" y="10430218"/>
                  </a:lnTo>
                  <a:lnTo>
                    <a:pt x="5332929" y="10447865"/>
                  </a:lnTo>
                  <a:lnTo>
                    <a:pt x="5389854" y="10465076"/>
                  </a:lnTo>
                  <a:lnTo>
                    <a:pt x="5446969" y="10481850"/>
                  </a:lnTo>
                  <a:lnTo>
                    <a:pt x="5504269" y="10498186"/>
                  </a:lnTo>
                  <a:lnTo>
                    <a:pt x="5561754" y="10514080"/>
                  </a:lnTo>
                  <a:lnTo>
                    <a:pt x="5619422" y="10529532"/>
                  </a:lnTo>
                  <a:lnTo>
                    <a:pt x="5677270" y="10544538"/>
                  </a:lnTo>
                  <a:lnTo>
                    <a:pt x="5735297" y="10559098"/>
                  </a:lnTo>
                  <a:lnTo>
                    <a:pt x="5793501" y="10573209"/>
                  </a:lnTo>
                  <a:lnTo>
                    <a:pt x="5851879" y="10586870"/>
                  </a:lnTo>
                  <a:lnTo>
                    <a:pt x="5910430" y="10600078"/>
                  </a:lnTo>
                  <a:lnTo>
                    <a:pt x="5969153" y="10612831"/>
                  </a:lnTo>
                  <a:lnTo>
                    <a:pt x="6028044" y="10625128"/>
                  </a:lnTo>
                  <a:lnTo>
                    <a:pt x="6087102" y="10636967"/>
                  </a:lnTo>
                  <a:lnTo>
                    <a:pt x="6146325" y="10648345"/>
                  </a:lnTo>
                  <a:lnTo>
                    <a:pt x="6205711" y="10659260"/>
                  </a:lnTo>
                  <a:lnTo>
                    <a:pt x="6265258" y="10669712"/>
                  </a:lnTo>
                  <a:lnTo>
                    <a:pt x="6324965" y="10679697"/>
                  </a:lnTo>
                  <a:lnTo>
                    <a:pt x="6384828" y="10689214"/>
                  </a:lnTo>
                  <a:lnTo>
                    <a:pt x="6444848" y="10698261"/>
                  </a:lnTo>
                  <a:lnTo>
                    <a:pt x="6505020" y="10706836"/>
                  </a:lnTo>
                  <a:lnTo>
                    <a:pt x="6565344" y="10714937"/>
                  </a:lnTo>
                  <a:lnTo>
                    <a:pt x="6625818" y="10722563"/>
                  </a:lnTo>
                  <a:lnTo>
                    <a:pt x="6686439" y="10729710"/>
                  </a:lnTo>
                  <a:lnTo>
                    <a:pt x="6747205" y="10736377"/>
                  </a:lnTo>
                  <a:lnTo>
                    <a:pt x="6808116" y="10742563"/>
                  </a:lnTo>
                  <a:lnTo>
                    <a:pt x="6869168" y="10748265"/>
                  </a:lnTo>
                  <a:lnTo>
                    <a:pt x="6930360" y="10753481"/>
                  </a:lnTo>
                  <a:lnTo>
                    <a:pt x="6991689" y="10758210"/>
                  </a:lnTo>
                  <a:lnTo>
                    <a:pt x="7053155" y="10762449"/>
                  </a:lnTo>
                  <a:lnTo>
                    <a:pt x="7114754" y="10766197"/>
                  </a:lnTo>
                  <a:lnTo>
                    <a:pt x="7176486" y="10769452"/>
                  </a:lnTo>
                  <a:lnTo>
                    <a:pt x="7238348" y="10772211"/>
                  </a:lnTo>
                  <a:lnTo>
                    <a:pt x="7300338" y="10774473"/>
                  </a:lnTo>
                  <a:lnTo>
                    <a:pt x="7362454" y="10776235"/>
                  </a:lnTo>
                  <a:lnTo>
                    <a:pt x="7424694" y="10777496"/>
                  </a:lnTo>
                  <a:lnTo>
                    <a:pt x="7487056" y="10778255"/>
                  </a:lnTo>
                  <a:lnTo>
                    <a:pt x="7549539" y="10778508"/>
                  </a:lnTo>
                  <a:lnTo>
                    <a:pt x="7612022" y="10778255"/>
                  </a:lnTo>
                  <a:lnTo>
                    <a:pt x="7674385" y="10777496"/>
                  </a:lnTo>
                  <a:lnTo>
                    <a:pt x="7736625" y="10776235"/>
                  </a:lnTo>
                  <a:lnTo>
                    <a:pt x="7798741" y="10774473"/>
                  </a:lnTo>
                  <a:lnTo>
                    <a:pt x="7860731" y="10772211"/>
                  </a:lnTo>
                  <a:lnTo>
                    <a:pt x="7922592" y="10769452"/>
                  </a:lnTo>
                  <a:lnTo>
                    <a:pt x="7984324" y="10766197"/>
                  </a:lnTo>
                  <a:lnTo>
                    <a:pt x="8045924" y="10762449"/>
                  </a:lnTo>
                  <a:lnTo>
                    <a:pt x="8107389" y="10758210"/>
                  </a:lnTo>
                  <a:lnTo>
                    <a:pt x="8168719" y="10753481"/>
                  </a:lnTo>
                  <a:lnTo>
                    <a:pt x="8229911" y="10748265"/>
                  </a:lnTo>
                  <a:lnTo>
                    <a:pt x="8290963" y="10742563"/>
                  </a:lnTo>
                  <a:lnTo>
                    <a:pt x="8351873" y="10736377"/>
                  </a:lnTo>
                  <a:lnTo>
                    <a:pt x="8412640" y="10729710"/>
                  </a:lnTo>
                  <a:lnTo>
                    <a:pt x="8473261" y="10722563"/>
                  </a:lnTo>
                  <a:lnTo>
                    <a:pt x="8533734" y="10714937"/>
                  </a:lnTo>
                  <a:lnTo>
                    <a:pt x="8594058" y="10706836"/>
                  </a:lnTo>
                  <a:lnTo>
                    <a:pt x="8654231" y="10698261"/>
                  </a:lnTo>
                  <a:lnTo>
                    <a:pt x="8714250" y="10689214"/>
                  </a:lnTo>
                  <a:lnTo>
                    <a:pt x="8774114" y="10679697"/>
                  </a:lnTo>
                  <a:lnTo>
                    <a:pt x="8833820" y="10669712"/>
                  </a:lnTo>
                  <a:lnTo>
                    <a:pt x="8893368" y="10659260"/>
                  </a:lnTo>
                  <a:lnTo>
                    <a:pt x="8952754" y="10648345"/>
                  </a:lnTo>
                  <a:lnTo>
                    <a:pt x="9011977" y="10636967"/>
                  </a:lnTo>
                  <a:lnTo>
                    <a:pt x="9071035" y="10625128"/>
                  </a:lnTo>
                  <a:lnTo>
                    <a:pt x="9129926" y="10612831"/>
                  </a:lnTo>
                  <a:lnTo>
                    <a:pt x="9188648" y="10600078"/>
                  </a:lnTo>
                  <a:lnTo>
                    <a:pt x="9247199" y="10586870"/>
                  </a:lnTo>
                  <a:lnTo>
                    <a:pt x="9305578" y="10573209"/>
                  </a:lnTo>
                  <a:lnTo>
                    <a:pt x="9363781" y="10559098"/>
                  </a:lnTo>
                  <a:lnTo>
                    <a:pt x="9421808" y="10544538"/>
                  </a:lnTo>
                  <a:lnTo>
                    <a:pt x="9479656" y="10529532"/>
                  </a:lnTo>
                  <a:lnTo>
                    <a:pt x="9537324" y="10514080"/>
                  </a:lnTo>
                  <a:lnTo>
                    <a:pt x="9594809" y="10498186"/>
                  </a:lnTo>
                  <a:lnTo>
                    <a:pt x="9652110" y="10481850"/>
                  </a:lnTo>
                  <a:lnTo>
                    <a:pt x="9709224" y="10465076"/>
                  </a:lnTo>
                  <a:lnTo>
                    <a:pt x="9766150" y="10447865"/>
                  </a:lnTo>
                  <a:lnTo>
                    <a:pt x="9822885" y="10430218"/>
                  </a:lnTo>
                  <a:lnTo>
                    <a:pt x="9879429" y="10412138"/>
                  </a:lnTo>
                  <a:lnTo>
                    <a:pt x="9935778" y="10393627"/>
                  </a:lnTo>
                  <a:lnTo>
                    <a:pt x="9991931" y="10374687"/>
                  </a:lnTo>
                  <a:lnTo>
                    <a:pt x="10047886" y="10355320"/>
                  </a:lnTo>
                  <a:lnTo>
                    <a:pt x="10103641" y="10335527"/>
                  </a:lnTo>
                  <a:lnTo>
                    <a:pt x="10159194" y="10315310"/>
                  </a:lnTo>
                  <a:lnTo>
                    <a:pt x="10214543" y="10294672"/>
                  </a:lnTo>
                  <a:lnTo>
                    <a:pt x="10269686" y="10273615"/>
                  </a:lnTo>
                  <a:lnTo>
                    <a:pt x="10324621" y="10252139"/>
                  </a:lnTo>
                  <a:lnTo>
                    <a:pt x="10379347" y="10230249"/>
                  </a:lnTo>
                  <a:lnTo>
                    <a:pt x="10433861" y="10207944"/>
                  </a:lnTo>
                  <a:lnTo>
                    <a:pt x="10488161" y="10185228"/>
                  </a:lnTo>
                  <a:lnTo>
                    <a:pt x="10542246" y="10162101"/>
                  </a:lnTo>
                  <a:lnTo>
                    <a:pt x="10596113" y="10138567"/>
                  </a:lnTo>
                  <a:lnTo>
                    <a:pt x="10649761" y="10114627"/>
                  </a:lnTo>
                  <a:lnTo>
                    <a:pt x="10703187" y="10090283"/>
                  </a:lnTo>
                  <a:lnTo>
                    <a:pt x="10756390" y="10065537"/>
                  </a:lnTo>
                  <a:lnTo>
                    <a:pt x="10809368" y="10040390"/>
                  </a:lnTo>
                  <a:lnTo>
                    <a:pt x="10862119" y="10014846"/>
                  </a:lnTo>
                  <a:lnTo>
                    <a:pt x="10914640" y="9988905"/>
                  </a:lnTo>
                  <a:lnTo>
                    <a:pt x="10966930" y="9962570"/>
                  </a:lnTo>
                  <a:lnTo>
                    <a:pt x="11018988" y="9935842"/>
                  </a:lnTo>
                  <a:lnTo>
                    <a:pt x="11070810" y="9908724"/>
                  </a:lnTo>
                  <a:lnTo>
                    <a:pt x="11122395" y="9881218"/>
                  </a:lnTo>
                  <a:lnTo>
                    <a:pt x="11173742" y="9853325"/>
                  </a:lnTo>
                  <a:lnTo>
                    <a:pt x="11224847" y="9825047"/>
                  </a:lnTo>
                  <a:lnTo>
                    <a:pt x="11275710" y="9796387"/>
                  </a:lnTo>
                  <a:lnTo>
                    <a:pt x="11326328" y="9767346"/>
                  </a:lnTo>
                  <a:lnTo>
                    <a:pt x="11376700" y="9737926"/>
                  </a:lnTo>
                  <a:lnTo>
                    <a:pt x="11426823" y="9708129"/>
                  </a:lnTo>
                  <a:lnTo>
                    <a:pt x="11476695" y="9677958"/>
                  </a:lnTo>
                  <a:lnTo>
                    <a:pt x="11526315" y="9647413"/>
                  </a:lnTo>
                  <a:lnTo>
                    <a:pt x="11575680" y="9616498"/>
                  </a:lnTo>
                  <a:lnTo>
                    <a:pt x="11624789" y="9585213"/>
                  </a:lnTo>
                  <a:lnTo>
                    <a:pt x="11673640" y="9553562"/>
                  </a:lnTo>
                  <a:lnTo>
                    <a:pt x="11722231" y="9521545"/>
                  </a:lnTo>
                  <a:lnTo>
                    <a:pt x="11770559" y="9489165"/>
                  </a:lnTo>
                  <a:lnTo>
                    <a:pt x="11818623" y="9456424"/>
                  </a:lnTo>
                  <a:lnTo>
                    <a:pt x="11866421" y="9423323"/>
                  </a:lnTo>
                  <a:lnTo>
                    <a:pt x="11913951" y="9389865"/>
                  </a:lnTo>
                  <a:lnTo>
                    <a:pt x="11961211" y="9356052"/>
                  </a:lnTo>
                  <a:lnTo>
                    <a:pt x="12008200" y="9321885"/>
                  </a:lnTo>
                  <a:lnTo>
                    <a:pt x="12054914" y="9287366"/>
                  </a:lnTo>
                  <a:lnTo>
                    <a:pt x="12101352" y="9252498"/>
                  </a:lnTo>
                  <a:lnTo>
                    <a:pt x="12147513" y="9217282"/>
                  </a:lnTo>
                  <a:lnTo>
                    <a:pt x="12162454" y="9205702"/>
                  </a:lnTo>
                </a:path>
                <a:path w="12162790" h="10779125">
                  <a:moveTo>
                    <a:pt x="723469" y="0"/>
                  </a:moveTo>
                  <a:lnTo>
                    <a:pt x="688224" y="75320"/>
                  </a:lnTo>
                  <a:lnTo>
                    <a:pt x="663880" y="128747"/>
                  </a:lnTo>
                  <a:lnTo>
                    <a:pt x="639940" y="182394"/>
                  </a:lnTo>
                  <a:lnTo>
                    <a:pt x="616406" y="236262"/>
                  </a:lnTo>
                  <a:lnTo>
                    <a:pt x="593280" y="290346"/>
                  </a:lnTo>
                  <a:lnTo>
                    <a:pt x="570563" y="344647"/>
                  </a:lnTo>
                  <a:lnTo>
                    <a:pt x="548259" y="399161"/>
                  </a:lnTo>
                  <a:lnTo>
                    <a:pt x="526368" y="453886"/>
                  </a:lnTo>
                  <a:lnTo>
                    <a:pt x="504893" y="508822"/>
                  </a:lnTo>
                  <a:lnTo>
                    <a:pt x="483835" y="563965"/>
                  </a:lnTo>
                  <a:lnTo>
                    <a:pt x="463197" y="619314"/>
                  </a:lnTo>
                  <a:lnTo>
                    <a:pt x="442981" y="674867"/>
                  </a:lnTo>
                  <a:lnTo>
                    <a:pt x="423188" y="730622"/>
                  </a:lnTo>
                  <a:lnTo>
                    <a:pt x="403820" y="786576"/>
                  </a:lnTo>
                  <a:lnTo>
                    <a:pt x="384880" y="842729"/>
                  </a:lnTo>
                  <a:lnTo>
                    <a:pt x="366369" y="899079"/>
                  </a:lnTo>
                  <a:lnTo>
                    <a:pt x="348289" y="955622"/>
                  </a:lnTo>
                  <a:lnTo>
                    <a:pt x="330643" y="1012357"/>
                  </a:lnTo>
                  <a:lnTo>
                    <a:pt x="313431" y="1069283"/>
                  </a:lnTo>
                  <a:lnTo>
                    <a:pt x="296657" y="1126398"/>
                  </a:lnTo>
                  <a:lnTo>
                    <a:pt x="280322" y="1183698"/>
                  </a:lnTo>
                  <a:lnTo>
                    <a:pt x="264427" y="1241183"/>
                  </a:lnTo>
                  <a:lnTo>
                    <a:pt x="248976" y="1298851"/>
                  </a:lnTo>
                  <a:lnTo>
                    <a:pt x="233969" y="1356699"/>
                  </a:lnTo>
                  <a:lnTo>
                    <a:pt x="219409" y="1414726"/>
                  </a:lnTo>
                  <a:lnTo>
                    <a:pt x="205298" y="1472930"/>
                  </a:lnTo>
                  <a:lnTo>
                    <a:pt x="191637" y="1531308"/>
                  </a:lnTo>
                  <a:lnTo>
                    <a:pt x="178430" y="1589859"/>
                  </a:lnTo>
                  <a:lnTo>
                    <a:pt x="165676" y="1648581"/>
                  </a:lnTo>
                  <a:lnTo>
                    <a:pt x="153379" y="1707472"/>
                  </a:lnTo>
                  <a:lnTo>
                    <a:pt x="141541" y="1766530"/>
                  </a:lnTo>
                  <a:lnTo>
                    <a:pt x="130163" y="1825753"/>
                  </a:lnTo>
                  <a:lnTo>
                    <a:pt x="119247" y="1885140"/>
                  </a:lnTo>
                  <a:lnTo>
                    <a:pt x="108796" y="1944687"/>
                  </a:lnTo>
                  <a:lnTo>
                    <a:pt x="98810" y="2004393"/>
                  </a:lnTo>
                  <a:lnTo>
                    <a:pt x="89293" y="2064257"/>
                  </a:lnTo>
                  <a:lnTo>
                    <a:pt x="80246" y="2124276"/>
                  </a:lnTo>
                  <a:lnTo>
                    <a:pt x="71671" y="2184449"/>
                  </a:lnTo>
                  <a:lnTo>
                    <a:pt x="63570" y="2244773"/>
                  </a:lnTo>
                  <a:lnTo>
                    <a:pt x="55945" y="2305246"/>
                  </a:lnTo>
                  <a:lnTo>
                    <a:pt x="48798" y="2365867"/>
                  </a:lnTo>
                  <a:lnTo>
                    <a:pt x="42130" y="2426634"/>
                  </a:lnTo>
                  <a:lnTo>
                    <a:pt x="35944" y="2487544"/>
                  </a:lnTo>
                  <a:lnTo>
                    <a:pt x="30242" y="2548597"/>
                  </a:lnTo>
                  <a:lnTo>
                    <a:pt x="25026" y="2609788"/>
                  </a:lnTo>
                  <a:lnTo>
                    <a:pt x="20297" y="2671118"/>
                  </a:lnTo>
                  <a:lnTo>
                    <a:pt x="16058" y="2732584"/>
                  </a:lnTo>
                  <a:lnTo>
                    <a:pt x="12310" y="2794183"/>
                  </a:lnTo>
                  <a:lnTo>
                    <a:pt x="9056" y="2855915"/>
                  </a:lnTo>
                  <a:lnTo>
                    <a:pt x="6297" y="2917777"/>
                  </a:lnTo>
                  <a:lnTo>
                    <a:pt x="4035" y="2979766"/>
                  </a:lnTo>
                  <a:lnTo>
                    <a:pt x="2272" y="3041882"/>
                  </a:lnTo>
                  <a:lnTo>
                    <a:pt x="1011" y="3104123"/>
                  </a:lnTo>
                  <a:lnTo>
                    <a:pt x="253" y="3166485"/>
                  </a:lnTo>
                  <a:lnTo>
                    <a:pt x="0" y="3228968"/>
                  </a:lnTo>
                </a:path>
              </a:pathLst>
            </a:custGeom>
            <a:ln w="10470">
              <a:solidFill>
                <a:srgbClr val="723757"/>
              </a:solidFill>
              <a:prstDash val="lgDash"/>
            </a:ln>
          </p:spPr>
          <p:txBody>
            <a:bodyPr wrap="square" lIns="0" tIns="0" rIns="0" bIns="0" rtlCol="0"/>
            <a:lstStyle/>
            <a:p>
              <a:endParaRPr/>
            </a:p>
          </p:txBody>
        </p:sp>
        <p:sp>
          <p:nvSpPr>
            <p:cNvPr id="41" name="object 41"/>
            <p:cNvSpPr/>
            <p:nvPr/>
          </p:nvSpPr>
          <p:spPr>
            <a:xfrm>
              <a:off x="3661736" y="0"/>
              <a:ext cx="3189605" cy="11308715"/>
            </a:xfrm>
            <a:custGeom>
              <a:avLst/>
              <a:gdLst/>
              <a:ahLst/>
              <a:cxnLst/>
              <a:rect l="l" t="t" r="r" b="b"/>
              <a:pathLst>
                <a:path w="3189604" h="11308715">
                  <a:moveTo>
                    <a:pt x="0" y="3228968"/>
                  </a:moveTo>
                  <a:lnTo>
                    <a:pt x="396" y="3326873"/>
                  </a:lnTo>
                  <a:lnTo>
                    <a:pt x="1584" y="3424590"/>
                  </a:lnTo>
                  <a:lnTo>
                    <a:pt x="3561" y="3522115"/>
                  </a:lnTo>
                  <a:lnTo>
                    <a:pt x="6322" y="3619445"/>
                  </a:lnTo>
                  <a:lnTo>
                    <a:pt x="9866" y="3716577"/>
                  </a:lnTo>
                  <a:lnTo>
                    <a:pt x="14190" y="3813509"/>
                  </a:lnTo>
                  <a:lnTo>
                    <a:pt x="19289" y="3910237"/>
                  </a:lnTo>
                  <a:lnTo>
                    <a:pt x="25162" y="4006758"/>
                  </a:lnTo>
                  <a:lnTo>
                    <a:pt x="31804" y="4103069"/>
                  </a:lnTo>
                  <a:lnTo>
                    <a:pt x="39214" y="4199167"/>
                  </a:lnTo>
                  <a:lnTo>
                    <a:pt x="47387" y="4295049"/>
                  </a:lnTo>
                  <a:lnTo>
                    <a:pt x="56322" y="4390712"/>
                  </a:lnTo>
                  <a:lnTo>
                    <a:pt x="66014" y="4486153"/>
                  </a:lnTo>
                  <a:lnTo>
                    <a:pt x="76462" y="4581369"/>
                  </a:lnTo>
                  <a:lnTo>
                    <a:pt x="87661" y="4676357"/>
                  </a:lnTo>
                  <a:lnTo>
                    <a:pt x="99609" y="4771113"/>
                  </a:lnTo>
                  <a:lnTo>
                    <a:pt x="112302" y="4865636"/>
                  </a:lnTo>
                  <a:lnTo>
                    <a:pt x="125739" y="4959921"/>
                  </a:lnTo>
                  <a:lnTo>
                    <a:pt x="139915" y="5053965"/>
                  </a:lnTo>
                  <a:lnTo>
                    <a:pt x="154827" y="5147766"/>
                  </a:lnTo>
                  <a:lnTo>
                    <a:pt x="170473" y="5241321"/>
                  </a:lnTo>
                  <a:lnTo>
                    <a:pt x="186850" y="5334626"/>
                  </a:lnTo>
                  <a:lnTo>
                    <a:pt x="203954" y="5427679"/>
                  </a:lnTo>
                  <a:lnTo>
                    <a:pt x="221782" y="5520476"/>
                  </a:lnTo>
                  <a:lnTo>
                    <a:pt x="240332" y="5613015"/>
                  </a:lnTo>
                  <a:lnTo>
                    <a:pt x="259600" y="5705292"/>
                  </a:lnTo>
                  <a:lnTo>
                    <a:pt x="279583" y="5797304"/>
                  </a:lnTo>
                  <a:lnTo>
                    <a:pt x="300279" y="5889049"/>
                  </a:lnTo>
                  <a:lnTo>
                    <a:pt x="321684" y="5980522"/>
                  </a:lnTo>
                  <a:lnTo>
                    <a:pt x="343795" y="6071722"/>
                  </a:lnTo>
                  <a:lnTo>
                    <a:pt x="366609" y="6162645"/>
                  </a:lnTo>
                  <a:lnTo>
                    <a:pt x="390123" y="6253288"/>
                  </a:lnTo>
                  <a:lnTo>
                    <a:pt x="414334" y="6343648"/>
                  </a:lnTo>
                  <a:lnTo>
                    <a:pt x="439239" y="6433722"/>
                  </a:lnTo>
                  <a:lnTo>
                    <a:pt x="464835" y="6523507"/>
                  </a:lnTo>
                  <a:lnTo>
                    <a:pt x="491119" y="6613000"/>
                  </a:lnTo>
                  <a:lnTo>
                    <a:pt x="518088" y="6702198"/>
                  </a:lnTo>
                  <a:lnTo>
                    <a:pt x="545739" y="6791097"/>
                  </a:lnTo>
                  <a:lnTo>
                    <a:pt x="574068" y="6879695"/>
                  </a:lnTo>
                  <a:lnTo>
                    <a:pt x="603073" y="6967989"/>
                  </a:lnTo>
                  <a:lnTo>
                    <a:pt x="632750" y="7055976"/>
                  </a:lnTo>
                  <a:lnTo>
                    <a:pt x="663098" y="7143652"/>
                  </a:lnTo>
                  <a:lnTo>
                    <a:pt x="694112" y="7231015"/>
                  </a:lnTo>
                  <a:lnTo>
                    <a:pt x="725789" y="7318062"/>
                  </a:lnTo>
                  <a:lnTo>
                    <a:pt x="758127" y="7404789"/>
                  </a:lnTo>
                  <a:lnTo>
                    <a:pt x="791122" y="7491193"/>
                  </a:lnTo>
                  <a:lnTo>
                    <a:pt x="824772" y="7577272"/>
                  </a:lnTo>
                  <a:lnTo>
                    <a:pt x="859073" y="7663022"/>
                  </a:lnTo>
                  <a:lnTo>
                    <a:pt x="894022" y="7748440"/>
                  </a:lnTo>
                  <a:lnTo>
                    <a:pt x="929616" y="7833524"/>
                  </a:lnTo>
                  <a:lnTo>
                    <a:pt x="965853" y="7918270"/>
                  </a:lnTo>
                  <a:lnTo>
                    <a:pt x="1002729" y="8002675"/>
                  </a:lnTo>
                  <a:lnTo>
                    <a:pt x="1040241" y="8086737"/>
                  </a:lnTo>
                  <a:lnTo>
                    <a:pt x="1078386" y="8170451"/>
                  </a:lnTo>
                  <a:lnTo>
                    <a:pt x="1117162" y="8253815"/>
                  </a:lnTo>
                  <a:lnTo>
                    <a:pt x="1156564" y="8336827"/>
                  </a:lnTo>
                  <a:lnTo>
                    <a:pt x="1196590" y="8419482"/>
                  </a:lnTo>
                  <a:lnTo>
                    <a:pt x="1237237" y="8501779"/>
                  </a:lnTo>
                  <a:lnTo>
                    <a:pt x="1278502" y="8583713"/>
                  </a:lnTo>
                  <a:lnTo>
                    <a:pt x="1320381" y="8665282"/>
                  </a:lnTo>
                  <a:lnTo>
                    <a:pt x="1362873" y="8746483"/>
                  </a:lnTo>
                  <a:lnTo>
                    <a:pt x="1405973" y="8827312"/>
                  </a:lnTo>
                  <a:lnTo>
                    <a:pt x="1449679" y="8907767"/>
                  </a:lnTo>
                  <a:lnTo>
                    <a:pt x="1493987" y="8987845"/>
                  </a:lnTo>
                  <a:lnTo>
                    <a:pt x="1538896" y="9067543"/>
                  </a:lnTo>
                  <a:lnTo>
                    <a:pt x="1584400" y="9146857"/>
                  </a:lnTo>
                  <a:lnTo>
                    <a:pt x="1630498" y="9225785"/>
                  </a:lnTo>
                  <a:lnTo>
                    <a:pt x="1677187" y="9304323"/>
                  </a:lnTo>
                  <a:lnTo>
                    <a:pt x="1724463" y="9382468"/>
                  </a:lnTo>
                  <a:lnTo>
                    <a:pt x="1772323" y="9460218"/>
                  </a:lnTo>
                  <a:lnTo>
                    <a:pt x="1820765" y="9537569"/>
                  </a:lnTo>
                  <a:lnTo>
                    <a:pt x="1869785" y="9614519"/>
                  </a:lnTo>
                  <a:lnTo>
                    <a:pt x="1919380" y="9691064"/>
                  </a:lnTo>
                  <a:lnTo>
                    <a:pt x="1969548" y="9767200"/>
                  </a:lnTo>
                  <a:lnTo>
                    <a:pt x="2020284" y="9842927"/>
                  </a:lnTo>
                  <a:lnTo>
                    <a:pt x="2071587" y="9918239"/>
                  </a:lnTo>
                  <a:lnTo>
                    <a:pt x="2123452" y="9993134"/>
                  </a:lnTo>
                  <a:lnTo>
                    <a:pt x="2175878" y="10067610"/>
                  </a:lnTo>
                  <a:lnTo>
                    <a:pt x="2228861" y="10141662"/>
                  </a:lnTo>
                  <a:lnTo>
                    <a:pt x="2282398" y="10215288"/>
                  </a:lnTo>
                  <a:lnTo>
                    <a:pt x="2336485" y="10288485"/>
                  </a:lnTo>
                  <a:lnTo>
                    <a:pt x="2391120" y="10361250"/>
                  </a:lnTo>
                  <a:lnTo>
                    <a:pt x="2446300" y="10433580"/>
                  </a:lnTo>
                  <a:lnTo>
                    <a:pt x="2502022" y="10505472"/>
                  </a:lnTo>
                  <a:lnTo>
                    <a:pt x="2558283" y="10576922"/>
                  </a:lnTo>
                  <a:lnTo>
                    <a:pt x="2615079" y="10647928"/>
                  </a:lnTo>
                  <a:lnTo>
                    <a:pt x="2672408" y="10718487"/>
                  </a:lnTo>
                  <a:lnTo>
                    <a:pt x="2730266" y="10788595"/>
                  </a:lnTo>
                  <a:lnTo>
                    <a:pt x="2788651" y="10858250"/>
                  </a:lnTo>
                  <a:lnTo>
                    <a:pt x="2847560" y="10927448"/>
                  </a:lnTo>
                  <a:lnTo>
                    <a:pt x="2906989" y="10996187"/>
                  </a:lnTo>
                  <a:lnTo>
                    <a:pt x="2966935" y="11064463"/>
                  </a:lnTo>
                  <a:lnTo>
                    <a:pt x="3027396" y="11132273"/>
                  </a:lnTo>
                  <a:lnTo>
                    <a:pt x="3088367" y="11199615"/>
                  </a:lnTo>
                  <a:lnTo>
                    <a:pt x="3149848" y="11266485"/>
                  </a:lnTo>
                  <a:lnTo>
                    <a:pt x="3189124" y="11308556"/>
                  </a:lnTo>
                </a:path>
                <a:path w="3189604" h="11308715">
                  <a:moveTo>
                    <a:pt x="446144" y="0"/>
                  </a:moveTo>
                  <a:lnTo>
                    <a:pt x="414334" y="114292"/>
                  </a:lnTo>
                  <a:lnTo>
                    <a:pt x="390123" y="204652"/>
                  </a:lnTo>
                  <a:lnTo>
                    <a:pt x="366609" y="295295"/>
                  </a:lnTo>
                  <a:lnTo>
                    <a:pt x="343795" y="386218"/>
                  </a:lnTo>
                  <a:lnTo>
                    <a:pt x="321684" y="477418"/>
                  </a:lnTo>
                  <a:lnTo>
                    <a:pt x="300279" y="568891"/>
                  </a:lnTo>
                  <a:lnTo>
                    <a:pt x="279583" y="660636"/>
                  </a:lnTo>
                  <a:lnTo>
                    <a:pt x="259600" y="752648"/>
                  </a:lnTo>
                  <a:lnTo>
                    <a:pt x="240332" y="844925"/>
                  </a:lnTo>
                  <a:lnTo>
                    <a:pt x="221782" y="937463"/>
                  </a:lnTo>
                  <a:lnTo>
                    <a:pt x="203954" y="1030260"/>
                  </a:lnTo>
                  <a:lnTo>
                    <a:pt x="186850" y="1123313"/>
                  </a:lnTo>
                  <a:lnTo>
                    <a:pt x="170473" y="1216618"/>
                  </a:lnTo>
                  <a:lnTo>
                    <a:pt x="154827" y="1310173"/>
                  </a:lnTo>
                  <a:lnTo>
                    <a:pt x="139915" y="1403974"/>
                  </a:lnTo>
                  <a:lnTo>
                    <a:pt x="125739" y="1498018"/>
                  </a:lnTo>
                  <a:lnTo>
                    <a:pt x="112302" y="1592303"/>
                  </a:lnTo>
                  <a:lnTo>
                    <a:pt x="99609" y="1686825"/>
                  </a:lnTo>
                  <a:lnTo>
                    <a:pt x="87661" y="1781581"/>
                  </a:lnTo>
                  <a:lnTo>
                    <a:pt x="76462" y="1876569"/>
                  </a:lnTo>
                  <a:lnTo>
                    <a:pt x="66014" y="1971785"/>
                  </a:lnTo>
                  <a:lnTo>
                    <a:pt x="56322" y="2067226"/>
                  </a:lnTo>
                  <a:lnTo>
                    <a:pt x="47387" y="2162889"/>
                  </a:lnTo>
                  <a:lnTo>
                    <a:pt x="39214" y="2258771"/>
                  </a:lnTo>
                  <a:lnTo>
                    <a:pt x="31804" y="2354869"/>
                  </a:lnTo>
                  <a:lnTo>
                    <a:pt x="25162" y="2451180"/>
                  </a:lnTo>
                  <a:lnTo>
                    <a:pt x="19289" y="2547701"/>
                  </a:lnTo>
                  <a:lnTo>
                    <a:pt x="14190" y="2644428"/>
                  </a:lnTo>
                  <a:lnTo>
                    <a:pt x="9866" y="2741360"/>
                  </a:lnTo>
                  <a:lnTo>
                    <a:pt x="6322" y="2838492"/>
                  </a:lnTo>
                  <a:lnTo>
                    <a:pt x="3561" y="2935822"/>
                  </a:lnTo>
                  <a:lnTo>
                    <a:pt x="1584" y="3033347"/>
                  </a:lnTo>
                  <a:lnTo>
                    <a:pt x="396" y="3131063"/>
                  </a:lnTo>
                  <a:lnTo>
                    <a:pt x="0" y="3228968"/>
                  </a:lnTo>
                </a:path>
              </a:pathLst>
            </a:custGeom>
            <a:ln w="10470">
              <a:solidFill>
                <a:srgbClr val="723757"/>
              </a:solidFill>
              <a:prstDash val="lgDash"/>
            </a:ln>
          </p:spPr>
          <p:txBody>
            <a:bodyPr wrap="square" lIns="0" tIns="0" rIns="0" bIns="0" rtlCol="0"/>
            <a:lstStyle/>
            <a:p>
              <a:endParaRPr/>
            </a:p>
          </p:txBody>
        </p:sp>
        <p:sp>
          <p:nvSpPr>
            <p:cNvPr id="42" name="object 42"/>
            <p:cNvSpPr/>
            <p:nvPr/>
          </p:nvSpPr>
          <p:spPr>
            <a:xfrm>
              <a:off x="3033227" y="1306913"/>
              <a:ext cx="1567815" cy="1819910"/>
            </a:xfrm>
            <a:custGeom>
              <a:avLst/>
              <a:gdLst/>
              <a:ahLst/>
              <a:cxnLst/>
              <a:rect l="l" t="t" r="r" b="b"/>
              <a:pathLst>
                <a:path w="1567814" h="1819910">
                  <a:moveTo>
                    <a:pt x="1567763" y="0"/>
                  </a:moveTo>
                  <a:lnTo>
                    <a:pt x="0" y="0"/>
                  </a:lnTo>
                  <a:lnTo>
                    <a:pt x="0" y="1819640"/>
                  </a:lnTo>
                  <a:lnTo>
                    <a:pt x="1567763" y="1819640"/>
                  </a:lnTo>
                  <a:lnTo>
                    <a:pt x="1567763" y="0"/>
                  </a:lnTo>
                  <a:close/>
                </a:path>
              </a:pathLst>
            </a:custGeom>
            <a:solidFill>
              <a:srgbClr val="EAF3F9"/>
            </a:solidFill>
          </p:spPr>
          <p:txBody>
            <a:bodyPr wrap="square" lIns="0" tIns="0" rIns="0" bIns="0" rtlCol="0"/>
            <a:lstStyle/>
            <a:p>
              <a:endParaRPr/>
            </a:p>
          </p:txBody>
        </p:sp>
      </p:grpSp>
      <p:sp>
        <p:nvSpPr>
          <p:cNvPr id="43" name="object 43"/>
          <p:cNvSpPr txBox="1"/>
          <p:nvPr/>
        </p:nvSpPr>
        <p:spPr>
          <a:xfrm>
            <a:off x="1002516" y="1258322"/>
            <a:ext cx="4347210" cy="1770806"/>
          </a:xfrm>
          <a:prstGeom prst="rect">
            <a:avLst/>
          </a:prstGeom>
        </p:spPr>
        <p:txBody>
          <a:bodyPr vert="horz" wrap="square" lIns="0" tIns="169545" rIns="0" bIns="0" rtlCol="0">
            <a:spAutoFit/>
          </a:bodyPr>
          <a:lstStyle/>
          <a:p>
            <a:pPr marL="12700" marR="5080">
              <a:lnSpc>
                <a:spcPts val="6150"/>
              </a:lnSpc>
              <a:spcBef>
                <a:spcPts val="1335"/>
              </a:spcBef>
            </a:pPr>
            <a:r>
              <a:rPr sz="6150" b="1" spc="-60" dirty="0">
                <a:solidFill>
                  <a:srgbClr val="723757"/>
                </a:solidFill>
                <a:cs typeface="Proxima Nova Rg"/>
              </a:rPr>
              <a:t>A</a:t>
            </a:r>
            <a:r>
              <a:rPr sz="6150" b="1" spc="-65" dirty="0">
                <a:solidFill>
                  <a:srgbClr val="723757"/>
                </a:solidFill>
                <a:cs typeface="Proxima Nova Rg"/>
              </a:rPr>
              <a:t>c</a:t>
            </a:r>
            <a:r>
              <a:rPr sz="6150" b="1" spc="-60" dirty="0">
                <a:solidFill>
                  <a:srgbClr val="723757"/>
                </a:solidFill>
                <a:cs typeface="Proxima Nova Rg"/>
              </a:rPr>
              <a:t>c</a:t>
            </a:r>
            <a:r>
              <a:rPr sz="6150" b="1" spc="-65" dirty="0">
                <a:solidFill>
                  <a:srgbClr val="723757"/>
                </a:solidFill>
                <a:cs typeface="Proxima Nova Rg"/>
              </a:rPr>
              <a:t>e</a:t>
            </a:r>
            <a:r>
              <a:rPr sz="6150" b="1" spc="-60" dirty="0">
                <a:solidFill>
                  <a:srgbClr val="723757"/>
                </a:solidFill>
                <a:cs typeface="Proxima Nova Rg"/>
              </a:rPr>
              <a:t>ssibilit</a:t>
            </a:r>
            <a:r>
              <a:rPr sz="6150" b="1" dirty="0">
                <a:solidFill>
                  <a:srgbClr val="723757"/>
                </a:solidFill>
                <a:cs typeface="Proxima Nova Rg"/>
              </a:rPr>
              <a:t>y  </a:t>
            </a:r>
            <a:r>
              <a:rPr sz="6150" b="1" spc="-30" dirty="0">
                <a:solidFill>
                  <a:srgbClr val="723757"/>
                </a:solidFill>
                <a:cs typeface="Proxima Nova Rg"/>
              </a:rPr>
              <a:t>of</a:t>
            </a:r>
            <a:r>
              <a:rPr sz="6150" b="1" spc="-135" dirty="0">
                <a:solidFill>
                  <a:srgbClr val="723757"/>
                </a:solidFill>
                <a:cs typeface="Proxima Nova Rg"/>
              </a:rPr>
              <a:t> </a:t>
            </a:r>
            <a:r>
              <a:rPr sz="6150" b="1" spc="-50" dirty="0">
                <a:solidFill>
                  <a:srgbClr val="723757"/>
                </a:solidFill>
                <a:cs typeface="Proxima Nova Rg"/>
              </a:rPr>
              <a:t>Latvia</a:t>
            </a:r>
            <a:endParaRPr sz="6150">
              <a:cs typeface="Proxima Nova Rg"/>
            </a:endParaRPr>
          </a:p>
        </p:txBody>
      </p:sp>
      <p:sp>
        <p:nvSpPr>
          <p:cNvPr id="44" name="Rectangle 43">
            <a:extLst>
              <a:ext uri="{FF2B5EF4-FFF2-40B4-BE49-F238E27FC236}">
                <a16:creationId xmlns:a16="http://schemas.microsoft.com/office/drawing/2014/main" id="{1DA1198B-E399-7230-34E8-94012A5D5A33}"/>
              </a:ext>
            </a:extLst>
          </p:cNvPr>
          <p:cNvSpPr/>
          <p:nvPr/>
        </p:nvSpPr>
        <p:spPr>
          <a:xfrm>
            <a:off x="16781849" y="4608743"/>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C3BAF41-C58A-0CED-7A35-EE6AABCEE3A7}"/>
              </a:ext>
            </a:extLst>
          </p:cNvPr>
          <p:cNvSpPr/>
          <p:nvPr/>
        </p:nvSpPr>
        <p:spPr>
          <a:xfrm>
            <a:off x="19272250" y="2584866"/>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04CA9C7-F65C-8327-4FEA-6C7B8F0F086B}"/>
              </a:ext>
            </a:extLst>
          </p:cNvPr>
          <p:cNvSpPr/>
          <p:nvPr/>
        </p:nvSpPr>
        <p:spPr>
          <a:xfrm>
            <a:off x="18110435" y="6038781"/>
            <a:ext cx="240215" cy="207732"/>
          </a:xfrm>
          <a:prstGeom prst="rect">
            <a:avLst/>
          </a:prstGeom>
          <a:solidFill>
            <a:srgbClr val="DBB7B2"/>
          </a:solidFill>
          <a:ln>
            <a:solidFill>
              <a:srgbClr val="DB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37115" marR="5080">
              <a:lnSpc>
                <a:spcPts val="6100"/>
              </a:lnSpc>
              <a:spcBef>
                <a:spcPts val="1325"/>
              </a:spcBef>
            </a:pPr>
            <a:r>
              <a:rPr spc="-60" dirty="0">
                <a:latin typeface="+mn-lt"/>
              </a:rPr>
              <a:t>Phlebology</a:t>
            </a:r>
            <a:r>
              <a:rPr spc="-175" dirty="0">
                <a:latin typeface="+mn-lt"/>
              </a:rPr>
              <a:t> </a:t>
            </a:r>
            <a:r>
              <a:rPr spc="-65" dirty="0">
                <a:latin typeface="+mn-lt"/>
              </a:rPr>
              <a:t>and  proctology</a:t>
            </a:r>
          </a:p>
        </p:txBody>
      </p:sp>
      <p:sp>
        <p:nvSpPr>
          <p:cNvPr id="3" name="object 3"/>
          <p:cNvSpPr txBox="1"/>
          <p:nvPr/>
        </p:nvSpPr>
        <p:spPr>
          <a:xfrm>
            <a:off x="11125546" y="3691288"/>
            <a:ext cx="7746365"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In Latvia we are </a:t>
            </a:r>
            <a:r>
              <a:rPr lang="en-US" sz="2800" b="1" dirty="0">
                <a:solidFill>
                  <a:srgbClr val="723757"/>
                </a:solidFill>
                <a:cs typeface="Proxima Nova Rg"/>
              </a:rPr>
              <a:t>offering</a:t>
            </a:r>
            <a:r>
              <a:rPr lang="lv-LV" sz="2800" b="1" dirty="0">
                <a:solidFill>
                  <a:srgbClr val="723757"/>
                </a:solidFill>
                <a:cs typeface="Proxima Nova Rg"/>
              </a:rPr>
              <a:t> </a:t>
            </a:r>
            <a:r>
              <a:rPr sz="2800" b="1" dirty="0">
                <a:solidFill>
                  <a:srgbClr val="723757"/>
                </a:solidFill>
                <a:cs typeface="Proxima Nova Rg"/>
              </a:rPr>
              <a:t>worldwide- recognised  treatment using </a:t>
            </a:r>
            <a:r>
              <a:rPr lang="en-US" sz="2800" b="1" dirty="0">
                <a:solidFill>
                  <a:srgbClr val="723757"/>
                </a:solidFill>
                <a:cs typeface="Proxima Nova Rg"/>
              </a:rPr>
              <a:t>all</a:t>
            </a:r>
            <a:r>
              <a:rPr sz="2800" b="1" dirty="0">
                <a:solidFill>
                  <a:srgbClr val="723757"/>
                </a:solidFill>
                <a:cs typeface="Proxima Nova Rg"/>
              </a:rPr>
              <a:t> the modern methods that  are currently in use around the world along with  combinations of these methods to achieve the  best results. Clinics are equipped with</a:t>
            </a:r>
            <a:endParaRPr sz="2800" dirty="0">
              <a:cs typeface="Proxima Nova Rg"/>
            </a:endParaRPr>
          </a:p>
          <a:p>
            <a:pPr marL="12700">
              <a:lnSpc>
                <a:spcPct val="100000"/>
              </a:lnSpc>
              <a:spcBef>
                <a:spcPts val="20"/>
              </a:spcBef>
            </a:pPr>
            <a:r>
              <a:rPr sz="2800" b="1" dirty="0">
                <a:solidFill>
                  <a:srgbClr val="723757"/>
                </a:solidFill>
                <a:cs typeface="Proxima Nova Rg"/>
              </a:rPr>
              <a:t>state-of-the-art equipment.</a:t>
            </a:r>
            <a:endParaRPr sz="2800" dirty="0">
              <a:cs typeface="Proxima Nova Rg"/>
            </a:endParaRPr>
          </a:p>
        </p:txBody>
      </p:sp>
      <p:sp>
        <p:nvSpPr>
          <p:cNvPr id="4" name="object 4"/>
          <p:cNvSpPr/>
          <p:nvPr/>
        </p:nvSpPr>
        <p:spPr>
          <a:xfrm>
            <a:off x="0" y="0"/>
            <a:ext cx="10052049"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57"/>
            <a:ext cx="246888" cy="2468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6"/>
            <a:ext cx="43897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https://healthtravellatvia.lv/en/service/vein-treatment/</a:t>
            </a:r>
            <a:endParaRPr sz="1450">
              <a:cs typeface="Proxima Nova Rg"/>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7"/>
            <a:ext cx="383921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Paediatrics</a:t>
            </a:r>
          </a:p>
        </p:txBody>
      </p:sp>
      <p:sp>
        <p:nvSpPr>
          <p:cNvPr id="3" name="object 3"/>
          <p:cNvSpPr txBox="1"/>
          <p:nvPr/>
        </p:nvSpPr>
        <p:spPr>
          <a:xfrm>
            <a:off x="1073501" y="2916432"/>
            <a:ext cx="4427220" cy="4725035"/>
          </a:xfrm>
          <a:prstGeom prst="rect">
            <a:avLst/>
          </a:prstGeom>
        </p:spPr>
        <p:txBody>
          <a:bodyPr vert="horz" wrap="square" lIns="0" tIns="12700" rIns="0" bIns="0" rtlCol="0">
            <a:spAutoFit/>
          </a:bodyPr>
          <a:lstStyle/>
          <a:p>
            <a:pPr marL="12700" marR="128905">
              <a:lnSpc>
                <a:spcPct val="100000"/>
              </a:lnSpc>
              <a:spcBef>
                <a:spcPts val="100"/>
              </a:spcBef>
            </a:pPr>
            <a:r>
              <a:rPr sz="2800" b="1" dirty="0">
                <a:solidFill>
                  <a:srgbClr val="723757"/>
                </a:solidFill>
                <a:cs typeface="Proxima Nova Rg"/>
              </a:rPr>
              <a:t>Most doctors working</a:t>
            </a:r>
            <a:r>
              <a:rPr sz="2800" b="1" spc="-65" dirty="0">
                <a:solidFill>
                  <a:srgbClr val="723757"/>
                </a:solidFill>
                <a:cs typeface="Proxima Nova Rg"/>
              </a:rPr>
              <a:t> </a:t>
            </a:r>
            <a:r>
              <a:rPr sz="2800" b="1" dirty="0">
                <a:solidFill>
                  <a:srgbClr val="723757"/>
                </a:solidFill>
                <a:cs typeface="Proxima Nova Rg"/>
              </a:rPr>
              <a:t>with  childrens consider their  work to be not just a  service, but a</a:t>
            </a:r>
            <a:r>
              <a:rPr sz="2800" b="1" spc="-20" dirty="0">
                <a:solidFill>
                  <a:srgbClr val="723757"/>
                </a:solidFill>
                <a:cs typeface="Proxima Nova Rg"/>
              </a:rPr>
              <a:t> </a:t>
            </a:r>
            <a:r>
              <a:rPr sz="2800" b="1" dirty="0">
                <a:solidFill>
                  <a:srgbClr val="723757"/>
                </a:solidFill>
                <a:cs typeface="Proxima Nova Rg"/>
              </a:rPr>
              <a:t>mission.</a:t>
            </a:r>
            <a:endParaRPr sz="2800">
              <a:cs typeface="Proxima Nova Rg"/>
            </a:endParaRPr>
          </a:p>
          <a:p>
            <a:pPr marL="12700" marR="5080">
              <a:lnSpc>
                <a:spcPct val="100000"/>
              </a:lnSpc>
              <a:spcBef>
                <a:spcPts val="15"/>
              </a:spcBef>
            </a:pPr>
            <a:r>
              <a:rPr sz="2800" b="1" dirty="0">
                <a:solidFill>
                  <a:srgbClr val="723757"/>
                </a:solidFill>
                <a:cs typeface="Proxima Nova Rg"/>
              </a:rPr>
              <a:t>Doctors are educated and  do internships abroad and  in some sectors, such as  cardio surgery, conduct  complex world-class  operations, in</a:t>
            </a:r>
            <a:r>
              <a:rPr sz="2800" b="1" spc="-65" dirty="0">
                <a:solidFill>
                  <a:srgbClr val="723757"/>
                </a:solidFill>
                <a:cs typeface="Proxima Nova Rg"/>
              </a:rPr>
              <a:t> </a:t>
            </a:r>
            <a:r>
              <a:rPr sz="2800" b="1" dirty="0">
                <a:solidFill>
                  <a:srgbClr val="723757"/>
                </a:solidFill>
                <a:cs typeface="Proxima Nova Rg"/>
              </a:rPr>
              <a:t>collaboration  with foreign</a:t>
            </a:r>
            <a:r>
              <a:rPr sz="2800" b="1" spc="-15" dirty="0">
                <a:solidFill>
                  <a:srgbClr val="723757"/>
                </a:solidFill>
                <a:cs typeface="Proxima Nova Rg"/>
              </a:rPr>
              <a:t> </a:t>
            </a:r>
            <a:r>
              <a:rPr sz="2800" b="1" dirty="0">
                <a:solidFill>
                  <a:srgbClr val="723757"/>
                </a:solidFill>
                <a:cs typeface="Proxima Nova Rg"/>
              </a:rPr>
              <a:t>doctors.</a:t>
            </a:r>
            <a:endParaRPr sz="2800">
              <a:cs typeface="Proxima Nova Rg"/>
            </a:endParaRPr>
          </a:p>
        </p:txBody>
      </p:sp>
      <p:sp>
        <p:nvSpPr>
          <p:cNvPr id="4" name="object 4"/>
          <p:cNvSpPr/>
          <p:nvPr/>
        </p:nvSpPr>
        <p:spPr>
          <a:xfrm>
            <a:off x="6701366" y="10"/>
            <a:ext cx="13402733"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57"/>
            <a:ext cx="246888"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0"/>
            <a:ext cx="39979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https://healthtravellatvia.lv/en/service/pediatrics/</a:t>
            </a:r>
            <a:endParaRPr sz="1450">
              <a:cs typeface="Proxima Nova Rg"/>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6971" y="1295077"/>
            <a:ext cx="448627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Dermatology</a:t>
            </a:r>
          </a:p>
        </p:txBody>
      </p:sp>
      <p:sp>
        <p:nvSpPr>
          <p:cNvPr id="3" name="object 3"/>
          <p:cNvSpPr txBox="1"/>
          <p:nvPr/>
        </p:nvSpPr>
        <p:spPr>
          <a:xfrm>
            <a:off x="11116971" y="2916432"/>
            <a:ext cx="780859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dermatologists are experienced  professionals with an international education  and focus on development. Many are members  of key industry associations in Latvia and  Europe. Dermatologists can help treat acute</a:t>
            </a:r>
            <a:r>
              <a:rPr sz="2800" b="1" spc="-35" dirty="0">
                <a:solidFill>
                  <a:srgbClr val="723757"/>
                </a:solidFill>
                <a:cs typeface="Proxima Nova Rg"/>
              </a:rPr>
              <a:t> </a:t>
            </a:r>
            <a:r>
              <a:rPr sz="2800" b="1" dirty="0">
                <a:solidFill>
                  <a:srgbClr val="723757"/>
                </a:solidFill>
                <a:cs typeface="Proxima Nova Rg"/>
              </a:rPr>
              <a:t>and  chronic skin diseases, skin growths, fungal skin  and nail infections, acne and dermatitis, septic  and viral skin conditions such as furunculosis  and herpes, scabies, pediculosis, demodicosis,  skin psoriasis and</a:t>
            </a:r>
            <a:r>
              <a:rPr sz="2800" b="1" spc="-5" dirty="0">
                <a:solidFill>
                  <a:srgbClr val="723757"/>
                </a:solidFill>
                <a:cs typeface="Proxima Nova Rg"/>
              </a:rPr>
              <a:t> </a:t>
            </a:r>
            <a:r>
              <a:rPr sz="2800" b="1" dirty="0">
                <a:solidFill>
                  <a:srgbClr val="723757"/>
                </a:solidFill>
                <a:cs typeface="Proxima Nova Rg"/>
              </a:rPr>
              <a:t>more.</a:t>
            </a:r>
            <a:endParaRPr sz="2800">
              <a:cs typeface="Proxima Nova Rg"/>
            </a:endParaRPr>
          </a:p>
        </p:txBody>
      </p:sp>
      <p:sp>
        <p:nvSpPr>
          <p:cNvPr id="4" name="object 4"/>
          <p:cNvSpPr/>
          <p:nvPr/>
        </p:nvSpPr>
        <p:spPr>
          <a:xfrm>
            <a:off x="8575" y="0"/>
            <a:ext cx="1005204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57"/>
            <a:ext cx="246888" cy="24688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80"/>
            <a:ext cx="42348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https://healthtravellatvia.lv/en/service/dermatology/</a:t>
            </a:r>
            <a:endParaRPr sz="1450">
              <a:cs typeface="Proxima Nova Rg"/>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1"/>
            <a:ext cx="602170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Gastroenterology</a:t>
            </a:r>
          </a:p>
        </p:txBody>
      </p:sp>
      <p:sp>
        <p:nvSpPr>
          <p:cNvPr id="3" name="object 3"/>
          <p:cNvSpPr txBox="1"/>
          <p:nvPr/>
        </p:nvSpPr>
        <p:spPr>
          <a:xfrm>
            <a:off x="1073491" y="2916427"/>
            <a:ext cx="7867015"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Advanced diagnostic equipment and  technologies significantly reduce examination  times and improve precision. The variety of  treatment options available helps doctors find  the right course of action for each individual  patient. Latvia’s gastroenterologists can help</a:t>
            </a:r>
            <a:r>
              <a:rPr sz="2800" b="1" spc="-35" dirty="0">
                <a:solidFill>
                  <a:srgbClr val="723757"/>
                </a:solidFill>
                <a:cs typeface="Proxima Nova Rg"/>
              </a:rPr>
              <a:t> </a:t>
            </a:r>
            <a:r>
              <a:rPr sz="2800" b="1" dirty="0">
                <a:solidFill>
                  <a:srgbClr val="723757"/>
                </a:solidFill>
                <a:cs typeface="Proxima Nova Rg"/>
              </a:rPr>
              <a:t>get  to the root cause of digestive problems, reflux  disease, stomach aches, vomiting, irregular and  painful bowel movements, and unexplained  weight</a:t>
            </a:r>
            <a:r>
              <a:rPr sz="2800" b="1" spc="-5" dirty="0">
                <a:solidFill>
                  <a:srgbClr val="723757"/>
                </a:solidFill>
                <a:cs typeface="Proxima Nova Rg"/>
              </a:rPr>
              <a:t> </a:t>
            </a:r>
            <a:r>
              <a:rPr sz="2800" b="1" dirty="0">
                <a:solidFill>
                  <a:srgbClr val="723757"/>
                </a:solidFill>
                <a:cs typeface="Proxima Nova Rg"/>
              </a:rPr>
              <a:t>loss.</a:t>
            </a:r>
            <a:endParaRPr sz="2800">
              <a:cs typeface="Proxima Nova Rg"/>
            </a:endParaRPr>
          </a:p>
        </p:txBody>
      </p:sp>
      <p:sp>
        <p:nvSpPr>
          <p:cNvPr id="4" name="object 4"/>
          <p:cNvSpPr/>
          <p:nvPr/>
        </p:nvSpPr>
        <p:spPr>
          <a:xfrm>
            <a:off x="10052050" y="0"/>
            <a:ext cx="1005203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8" y="9683057"/>
            <a:ext cx="246888"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69" y="9673186"/>
            <a:ext cx="460565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https://healthtravellatvia.lv/en/service/gastroenterology/</a:t>
            </a:r>
            <a:endParaRPr sz="1450">
              <a:cs typeface="Proxima Nova Rg"/>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25546" y="1295071"/>
            <a:ext cx="467042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Orthopaedics</a:t>
            </a:r>
          </a:p>
        </p:txBody>
      </p:sp>
      <p:sp>
        <p:nvSpPr>
          <p:cNvPr id="3" name="object 3"/>
          <p:cNvSpPr txBox="1"/>
          <p:nvPr/>
        </p:nvSpPr>
        <p:spPr>
          <a:xfrm>
            <a:off x="11125546" y="2916427"/>
            <a:ext cx="7751445" cy="3890809"/>
          </a:xfrm>
          <a:prstGeom prst="rect">
            <a:avLst/>
          </a:prstGeom>
        </p:spPr>
        <p:txBody>
          <a:bodyPr vert="horz" wrap="square" lIns="0" tIns="12700" rIns="0" bIns="0" rtlCol="0">
            <a:spAutoFit/>
          </a:bodyPr>
          <a:lstStyle/>
          <a:p>
            <a:pPr marL="12700" marR="198120">
              <a:lnSpc>
                <a:spcPct val="100000"/>
              </a:lnSpc>
              <a:spcBef>
                <a:spcPts val="100"/>
              </a:spcBef>
            </a:pPr>
            <a:r>
              <a:rPr sz="2800" b="1" dirty="0">
                <a:solidFill>
                  <a:srgbClr val="723757"/>
                </a:solidFill>
                <a:cs typeface="Proxima Nova Rg"/>
              </a:rPr>
              <a:t>Latvia’s doctors are highly sought after by  professional athletes, including ice hockey</a:t>
            </a:r>
            <a:r>
              <a:rPr sz="2800" b="1" spc="-40" dirty="0">
                <a:solidFill>
                  <a:srgbClr val="723757"/>
                </a:solidFill>
                <a:cs typeface="Proxima Nova Rg"/>
              </a:rPr>
              <a:t> </a:t>
            </a:r>
            <a:r>
              <a:rPr sz="2800" b="1" dirty="0">
                <a:solidFill>
                  <a:srgbClr val="723757"/>
                </a:solidFill>
                <a:cs typeface="Proxima Nova Rg"/>
              </a:rPr>
              <a:t>and  basketball players, as well as ballet</a:t>
            </a:r>
            <a:r>
              <a:rPr sz="2800" b="1" spc="-25" dirty="0">
                <a:solidFill>
                  <a:srgbClr val="723757"/>
                </a:solidFill>
                <a:cs typeface="Proxima Nova Rg"/>
              </a:rPr>
              <a:t> </a:t>
            </a:r>
            <a:r>
              <a:rPr sz="2800" b="1" dirty="0">
                <a:solidFill>
                  <a:srgbClr val="723757"/>
                </a:solidFill>
                <a:cs typeface="Proxima Nova Rg"/>
              </a:rPr>
              <a:t>dancers.</a:t>
            </a:r>
            <a:endParaRPr sz="2800">
              <a:cs typeface="Proxima Nova Rg"/>
            </a:endParaRPr>
          </a:p>
          <a:p>
            <a:pPr marL="12700" marR="5080">
              <a:lnSpc>
                <a:spcPct val="100000"/>
              </a:lnSpc>
              <a:spcBef>
                <a:spcPts val="15"/>
              </a:spcBef>
            </a:pPr>
            <a:r>
              <a:rPr sz="2800" b="1" dirty="0">
                <a:solidFill>
                  <a:srgbClr val="723757"/>
                </a:solidFill>
                <a:cs typeface="Proxima Nova Rg"/>
              </a:rPr>
              <a:t>Doctors have practiced at several American and  European clinics and are members of the  European Society of Sports traumatology, Knee  surgery and Arthroscopy (ESSKA), International  Society of Arthroscopy, Knee Surgery and  Orthopedic Sports Medicine (ISAKOS) and</a:t>
            </a:r>
            <a:r>
              <a:rPr sz="2800" b="1" spc="-35" dirty="0">
                <a:solidFill>
                  <a:srgbClr val="723757"/>
                </a:solidFill>
                <a:cs typeface="Proxima Nova Rg"/>
              </a:rPr>
              <a:t> </a:t>
            </a:r>
            <a:r>
              <a:rPr sz="2800" b="1" dirty="0">
                <a:solidFill>
                  <a:srgbClr val="723757"/>
                </a:solidFill>
                <a:cs typeface="Proxima Nova Rg"/>
              </a:rPr>
              <a:t>other  associations.</a:t>
            </a:r>
            <a:endParaRPr sz="2800">
              <a:cs typeface="Proxima Nova Rg"/>
            </a:endParaRPr>
          </a:p>
        </p:txBody>
      </p:sp>
      <p:sp>
        <p:nvSpPr>
          <p:cNvPr id="4" name="object 4"/>
          <p:cNvSpPr/>
          <p:nvPr/>
        </p:nvSpPr>
        <p:spPr>
          <a:xfrm>
            <a:off x="19051" y="5794"/>
            <a:ext cx="10052049"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4" y="9683066"/>
            <a:ext cx="246888"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5" y="9673175"/>
            <a:ext cx="4088129"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https://healthtravellatvia.lv/en/service/orthopedic/</a:t>
            </a:r>
            <a:endParaRPr sz="1450">
              <a:cs typeface="Proxima Nova Rg"/>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3270250"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Aesthetic  medicine</a:t>
            </a:r>
          </a:p>
        </p:txBody>
      </p:sp>
      <p:sp>
        <p:nvSpPr>
          <p:cNvPr id="3" name="object 3"/>
          <p:cNvSpPr txBox="1"/>
          <p:nvPr/>
        </p:nvSpPr>
        <p:spPr>
          <a:xfrm>
            <a:off x="1073491" y="3691278"/>
            <a:ext cx="4489450" cy="5152390"/>
          </a:xfrm>
          <a:prstGeom prst="rect">
            <a:avLst/>
          </a:prstGeom>
        </p:spPr>
        <p:txBody>
          <a:bodyPr vert="horz" wrap="square" lIns="0" tIns="12700" rIns="0" bIns="0" rtlCol="0">
            <a:spAutoFit/>
          </a:bodyPr>
          <a:lstStyle/>
          <a:p>
            <a:pPr marL="12700" marR="265430">
              <a:lnSpc>
                <a:spcPct val="100000"/>
              </a:lnSpc>
              <a:spcBef>
                <a:spcPts val="100"/>
              </a:spcBef>
            </a:pPr>
            <a:r>
              <a:rPr sz="2800" b="1" dirty="0">
                <a:solidFill>
                  <a:srgbClr val="723757"/>
                </a:solidFill>
                <a:cs typeface="Proxima Nova Rg"/>
              </a:rPr>
              <a:t>Aesthetic medicine is  available at short notice  and at competitive rates.  Latvia’s clinics are  equipped with world class  equipment to help</a:t>
            </a:r>
            <a:r>
              <a:rPr sz="2800" b="1" spc="-65" dirty="0">
                <a:solidFill>
                  <a:srgbClr val="723757"/>
                </a:solidFill>
                <a:cs typeface="Proxima Nova Rg"/>
              </a:rPr>
              <a:t> </a:t>
            </a:r>
            <a:r>
              <a:rPr sz="2800" b="1" dirty="0">
                <a:solidFill>
                  <a:srgbClr val="723757"/>
                </a:solidFill>
                <a:cs typeface="Proxima Nova Rg"/>
              </a:rPr>
              <a:t>resolve  numerous skin conditions  and carry out unique skin  rejuvenation</a:t>
            </a:r>
            <a:r>
              <a:rPr sz="2800" b="1" spc="-25" dirty="0">
                <a:solidFill>
                  <a:srgbClr val="723757"/>
                </a:solidFill>
                <a:cs typeface="Proxima Nova Rg"/>
              </a:rPr>
              <a:t> </a:t>
            </a:r>
            <a:r>
              <a:rPr sz="2800" b="1" dirty="0">
                <a:solidFill>
                  <a:srgbClr val="723757"/>
                </a:solidFill>
                <a:cs typeface="Proxima Nova Rg"/>
              </a:rPr>
              <a:t>procedures.</a:t>
            </a:r>
            <a:endParaRPr sz="2800">
              <a:cs typeface="Proxima Nova Rg"/>
            </a:endParaRPr>
          </a:p>
          <a:p>
            <a:pPr marL="12700" marR="5080">
              <a:lnSpc>
                <a:spcPct val="100000"/>
              </a:lnSpc>
              <a:spcBef>
                <a:spcPts val="35"/>
              </a:spcBef>
            </a:pPr>
            <a:r>
              <a:rPr sz="2800" b="1" dirty="0">
                <a:solidFill>
                  <a:srgbClr val="723757"/>
                </a:solidFill>
                <a:cs typeface="Proxima Nova Rg"/>
              </a:rPr>
              <a:t>Less invasive methods are  becoming more common</a:t>
            </a:r>
            <a:r>
              <a:rPr sz="2800" b="1" spc="-65" dirty="0">
                <a:solidFill>
                  <a:srgbClr val="723757"/>
                </a:solidFill>
                <a:cs typeface="Proxima Nova Rg"/>
              </a:rPr>
              <a:t> </a:t>
            </a:r>
            <a:r>
              <a:rPr sz="2800" b="1" dirty="0">
                <a:solidFill>
                  <a:srgbClr val="723757"/>
                </a:solidFill>
                <a:cs typeface="Proxima Nova Rg"/>
              </a:rPr>
              <a:t>as  technology</a:t>
            </a:r>
            <a:r>
              <a:rPr sz="2800" b="1" spc="-10" dirty="0">
                <a:solidFill>
                  <a:srgbClr val="723757"/>
                </a:solidFill>
                <a:cs typeface="Proxima Nova Rg"/>
              </a:rPr>
              <a:t> </a:t>
            </a:r>
            <a:r>
              <a:rPr sz="2800" b="1" dirty="0">
                <a:solidFill>
                  <a:srgbClr val="723757"/>
                </a:solidFill>
                <a:cs typeface="Proxima Nova Rg"/>
              </a:rPr>
              <a:t>advances.</a:t>
            </a:r>
            <a:endParaRPr sz="2800">
              <a:cs typeface="Proxima Nova Rg"/>
            </a:endParaRPr>
          </a:p>
        </p:txBody>
      </p:sp>
      <p:sp>
        <p:nvSpPr>
          <p:cNvPr id="4" name="object 4"/>
          <p:cNvSpPr/>
          <p:nvPr/>
        </p:nvSpPr>
        <p:spPr>
          <a:xfrm>
            <a:off x="6701366" y="50260"/>
            <a:ext cx="13402733" cy="11258292"/>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7" y="9683066"/>
            <a:ext cx="246889"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0377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https://healthtravellatvia.lv/en/service/aesthetic_medicine/</a:t>
            </a:r>
            <a:endParaRPr sz="1450">
              <a:cs typeface="Proxima Nova Rg"/>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77"/>
            <a:ext cx="713168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Otorhinolaryngology</a:t>
            </a:r>
          </a:p>
        </p:txBody>
      </p:sp>
      <p:sp>
        <p:nvSpPr>
          <p:cNvPr id="3" name="object 3"/>
          <p:cNvSpPr txBox="1"/>
          <p:nvPr/>
        </p:nvSpPr>
        <p:spPr>
          <a:xfrm>
            <a:off x="1073491" y="2916432"/>
            <a:ext cx="7574915" cy="387032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Since ear, nose and throat conditions are often  connected with other illnesses, patients may  also be seen by otoneurologists,</a:t>
            </a:r>
            <a:r>
              <a:rPr sz="2800" b="1" spc="-40" dirty="0">
                <a:solidFill>
                  <a:srgbClr val="723757"/>
                </a:solidFill>
                <a:cs typeface="Proxima Nova Rg"/>
              </a:rPr>
              <a:t> </a:t>
            </a:r>
            <a:r>
              <a:rPr sz="2800" b="1" dirty="0">
                <a:solidFill>
                  <a:srgbClr val="723757"/>
                </a:solidFill>
                <a:cs typeface="Proxima Nova Rg"/>
              </a:rPr>
              <a:t>allergologists,  gastroenterologists, audiologists, children’s  neurologists, paediatricians, children’s  infectologists and hearing aid technicians to  determine the best course of</a:t>
            </a:r>
            <a:r>
              <a:rPr sz="2800" b="1" spc="-15" dirty="0">
                <a:solidFill>
                  <a:srgbClr val="723757"/>
                </a:solidFill>
                <a:cs typeface="Proxima Nova Rg"/>
              </a:rPr>
              <a:t> </a:t>
            </a:r>
            <a:r>
              <a:rPr sz="2800" b="1" dirty="0">
                <a:solidFill>
                  <a:srgbClr val="723757"/>
                </a:solidFill>
                <a:cs typeface="Proxima Nova Rg"/>
              </a:rPr>
              <a:t>action.</a:t>
            </a:r>
            <a:endParaRPr sz="2800">
              <a:cs typeface="Proxima Nova Rg"/>
            </a:endParaRPr>
          </a:p>
          <a:p>
            <a:pPr marL="12700" marR="477520">
              <a:lnSpc>
                <a:spcPct val="100000"/>
              </a:lnSpc>
              <a:spcBef>
                <a:spcPts val="30"/>
              </a:spcBef>
            </a:pPr>
            <a:r>
              <a:rPr sz="2800" b="1" dirty="0">
                <a:solidFill>
                  <a:srgbClr val="723757"/>
                </a:solidFill>
                <a:cs typeface="Proxima Nova Rg"/>
              </a:rPr>
              <a:t>Contemporary technology and methods</a:t>
            </a:r>
            <a:r>
              <a:rPr sz="2800" b="1" spc="-40" dirty="0">
                <a:solidFill>
                  <a:srgbClr val="723757"/>
                </a:solidFill>
                <a:cs typeface="Proxima Nova Rg"/>
              </a:rPr>
              <a:t> </a:t>
            </a:r>
            <a:r>
              <a:rPr sz="2800" b="1" dirty="0">
                <a:solidFill>
                  <a:srgbClr val="723757"/>
                </a:solidFill>
                <a:cs typeface="Proxima Nova Rg"/>
              </a:rPr>
              <a:t>can  lessen patients’</a:t>
            </a:r>
            <a:r>
              <a:rPr sz="2800" b="1" spc="-5" dirty="0">
                <a:solidFill>
                  <a:srgbClr val="723757"/>
                </a:solidFill>
                <a:cs typeface="Proxima Nova Rg"/>
              </a:rPr>
              <a:t> </a:t>
            </a:r>
            <a:r>
              <a:rPr sz="2800" b="1" dirty="0">
                <a:solidFill>
                  <a:srgbClr val="723757"/>
                </a:solidFill>
                <a:cs typeface="Proxima Nova Rg"/>
              </a:rPr>
              <a:t>discomfort.</a:t>
            </a:r>
            <a:endParaRPr sz="2800">
              <a:cs typeface="Proxima Nova Rg"/>
            </a:endParaRPr>
          </a:p>
        </p:txBody>
      </p:sp>
      <p:sp>
        <p:nvSpPr>
          <p:cNvPr id="4" name="object 4"/>
          <p:cNvSpPr/>
          <p:nvPr/>
        </p:nvSpPr>
        <p:spPr>
          <a:xfrm>
            <a:off x="10052050" y="0"/>
            <a:ext cx="1005203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7" y="9683065"/>
            <a:ext cx="246889" cy="24687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85076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https://healthtravellatvia.lv/en/service/otorhinolaryngology/</a:t>
            </a:r>
            <a:endParaRPr sz="1450">
              <a:cs typeface="Proxima Nova Rg"/>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40925" marR="5080">
              <a:lnSpc>
                <a:spcPts val="6100"/>
              </a:lnSpc>
              <a:spcBef>
                <a:spcPts val="1325"/>
              </a:spcBef>
            </a:pPr>
            <a:r>
              <a:rPr spc="-60" dirty="0">
                <a:latin typeface="+mn-lt"/>
              </a:rPr>
              <a:t>Gynaecology</a:t>
            </a:r>
            <a:r>
              <a:rPr spc="-180" dirty="0">
                <a:latin typeface="+mn-lt"/>
              </a:rPr>
              <a:t> </a:t>
            </a:r>
            <a:r>
              <a:rPr spc="-65" dirty="0">
                <a:latin typeface="+mn-lt"/>
              </a:rPr>
              <a:t>and  urology</a:t>
            </a:r>
          </a:p>
        </p:txBody>
      </p:sp>
      <p:sp>
        <p:nvSpPr>
          <p:cNvPr id="3" name="object 3"/>
          <p:cNvSpPr txBox="1"/>
          <p:nvPr/>
        </p:nvSpPr>
        <p:spPr>
          <a:xfrm>
            <a:off x="11129426" y="3691278"/>
            <a:ext cx="7583170" cy="3459922"/>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Doctors use the latest approaches and  equipment to carry out accurate diagnostic  procedures and surgery. Doctors have gained  international experience at Europe’s leading university hospitals in France, the UK, Italy and  elsewhere. Both doctors and clinics are  members of major international associations</a:t>
            </a:r>
            <a:r>
              <a:rPr sz="2800" b="1" spc="-40" dirty="0">
                <a:solidFill>
                  <a:srgbClr val="723757"/>
                </a:solidFill>
                <a:cs typeface="Proxima Nova Rg"/>
              </a:rPr>
              <a:t> </a:t>
            </a:r>
            <a:r>
              <a:rPr sz="2800" b="1" dirty="0">
                <a:solidFill>
                  <a:srgbClr val="723757"/>
                </a:solidFill>
                <a:cs typeface="Proxima Nova Rg"/>
              </a:rPr>
              <a:t>of  gynaecologists and obstetricians such as the ISUOG and</a:t>
            </a:r>
            <a:r>
              <a:rPr sz="2800" b="1" spc="-5" dirty="0">
                <a:solidFill>
                  <a:srgbClr val="723757"/>
                </a:solidFill>
                <a:cs typeface="Proxima Nova Rg"/>
              </a:rPr>
              <a:t> </a:t>
            </a:r>
            <a:r>
              <a:rPr sz="2800" b="1" dirty="0">
                <a:solidFill>
                  <a:srgbClr val="723757"/>
                </a:solidFill>
                <a:cs typeface="Proxima Nova Rg"/>
              </a:rPr>
              <a:t>ISPD.</a:t>
            </a:r>
            <a:endParaRPr sz="2800" dirty="0">
              <a:cs typeface="Proxima Nova Rg"/>
            </a:endParaRPr>
          </a:p>
        </p:txBody>
      </p:sp>
      <p:sp>
        <p:nvSpPr>
          <p:cNvPr id="4" name="object 4"/>
          <p:cNvSpPr/>
          <p:nvPr/>
        </p:nvSpPr>
        <p:spPr>
          <a:xfrm>
            <a:off x="0" y="0"/>
            <a:ext cx="1005204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1132292" y="9683063"/>
            <a:ext cx="246889" cy="24687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571997" y="9673180"/>
            <a:ext cx="53035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https://healthtravellatvia.lv/en/service/gynaecology-and-urology/</a:t>
            </a:r>
            <a:endParaRPr sz="1450">
              <a:cs typeface="Proxima Nova Rg"/>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81"/>
            <a:ext cx="3592195"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Psychiatry</a:t>
            </a:r>
          </a:p>
        </p:txBody>
      </p:sp>
      <p:sp>
        <p:nvSpPr>
          <p:cNvPr id="3" name="object 3"/>
          <p:cNvSpPr txBox="1"/>
          <p:nvPr/>
        </p:nvSpPr>
        <p:spPr>
          <a:xfrm>
            <a:off x="1073501" y="2916438"/>
            <a:ext cx="4198620" cy="515239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 group of specialists  including psychiatrists,  psychotherapists,  narcologists,  physiotherapists and art  therapists apply the</a:t>
            </a:r>
            <a:r>
              <a:rPr sz="2800" b="1" spc="-65" dirty="0">
                <a:solidFill>
                  <a:srgbClr val="723757"/>
                </a:solidFill>
                <a:cs typeface="Proxima Nova Rg"/>
              </a:rPr>
              <a:t> </a:t>
            </a:r>
            <a:r>
              <a:rPr sz="2800" b="1" dirty="0">
                <a:solidFill>
                  <a:srgbClr val="723757"/>
                </a:solidFill>
                <a:cs typeface="Proxima Nova Rg"/>
              </a:rPr>
              <a:t>latest  research-based  methodology to produce  personalised treatment  plans to improve</a:t>
            </a:r>
            <a:r>
              <a:rPr sz="2800" b="1" spc="-65" dirty="0">
                <a:solidFill>
                  <a:srgbClr val="723757"/>
                </a:solidFill>
                <a:cs typeface="Proxima Nova Rg"/>
              </a:rPr>
              <a:t> </a:t>
            </a:r>
            <a:r>
              <a:rPr sz="2800" b="1" dirty="0">
                <a:solidFill>
                  <a:srgbClr val="723757"/>
                </a:solidFill>
                <a:cs typeface="Proxima Nova Rg"/>
              </a:rPr>
              <a:t>patients’  physical and emotional  wellbeing.</a:t>
            </a:r>
            <a:endParaRPr sz="2800">
              <a:cs typeface="Proxima Nova Rg"/>
            </a:endParaRPr>
          </a:p>
        </p:txBody>
      </p:sp>
      <p:sp>
        <p:nvSpPr>
          <p:cNvPr id="4" name="object 4"/>
          <p:cNvSpPr/>
          <p:nvPr/>
        </p:nvSpPr>
        <p:spPr>
          <a:xfrm>
            <a:off x="6701366" y="0"/>
            <a:ext cx="13402733" cy="1127990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082267" y="9683066"/>
            <a:ext cx="246889" cy="2468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21972" y="9673186"/>
            <a:ext cx="402971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https://healthtravellatvia.lv/en/service/psychiatry/</a:t>
            </a:r>
            <a:endParaRPr sz="1450">
              <a:cs typeface="Proxima Nova Rg"/>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292" y="9683066"/>
            <a:ext cx="24688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571997" y="9673186"/>
            <a:ext cx="426402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a:t>
            </a:r>
            <a:endParaRPr sz="1450">
              <a:cs typeface="Proxima Nova Rg"/>
            </a:endParaRPr>
          </a:p>
        </p:txBody>
      </p:sp>
      <p:sp>
        <p:nvSpPr>
          <p:cNvPr id="4" name="object 4"/>
          <p:cNvSpPr txBox="1">
            <a:spLocks noGrp="1"/>
          </p:cNvSpPr>
          <p:nvPr>
            <p:ph type="title"/>
          </p:nvPr>
        </p:nvSpPr>
        <p:spPr>
          <a:xfrm>
            <a:off x="11125546" y="1295081"/>
            <a:ext cx="7456170" cy="956310"/>
          </a:xfrm>
          <a:prstGeom prst="rect">
            <a:avLst/>
          </a:prstGeom>
        </p:spPr>
        <p:txBody>
          <a:bodyPr vert="horz" wrap="square" lIns="0" tIns="13335" rIns="0" bIns="0" rtlCol="0">
            <a:spAutoFit/>
          </a:bodyPr>
          <a:lstStyle/>
          <a:p>
            <a:pPr marL="12700">
              <a:lnSpc>
                <a:spcPct val="100000"/>
              </a:lnSpc>
              <a:spcBef>
                <a:spcPts val="105"/>
              </a:spcBef>
            </a:pPr>
            <a:r>
              <a:rPr spc="-55" dirty="0">
                <a:latin typeface="+mn-lt"/>
              </a:rPr>
              <a:t>Medical</a:t>
            </a:r>
            <a:r>
              <a:rPr spc="-180" dirty="0">
                <a:latin typeface="+mn-lt"/>
              </a:rPr>
              <a:t> </a:t>
            </a:r>
            <a:r>
              <a:rPr spc="-65" dirty="0">
                <a:latin typeface="+mn-lt"/>
              </a:rPr>
              <a:t>rehabilitation</a:t>
            </a:r>
          </a:p>
        </p:txBody>
      </p:sp>
      <p:sp>
        <p:nvSpPr>
          <p:cNvPr id="5" name="object 5"/>
          <p:cNvSpPr txBox="1"/>
          <p:nvPr/>
        </p:nvSpPr>
        <p:spPr>
          <a:xfrm>
            <a:off x="11125546" y="2916438"/>
            <a:ext cx="7573009" cy="2598147"/>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Patients receive treatments to encourage  recovery after operations, injuries or periods</a:t>
            </a:r>
            <a:r>
              <a:rPr sz="2800" b="1" spc="-40" dirty="0">
                <a:solidFill>
                  <a:srgbClr val="723757"/>
                </a:solidFill>
                <a:cs typeface="Proxima Nova Rg"/>
              </a:rPr>
              <a:t> </a:t>
            </a:r>
            <a:r>
              <a:rPr sz="2800" b="1" dirty="0">
                <a:solidFill>
                  <a:srgbClr val="723757"/>
                </a:solidFill>
                <a:cs typeface="Proxima Nova Rg"/>
              </a:rPr>
              <a:t>of  illness, as well as tackle chronic illness and  boost the immune system as a preventative  measure. The centres’ psychotherapeutic  approach also enhances patients’ emotional  wellbeing.</a:t>
            </a:r>
            <a:endParaRPr sz="2800">
              <a:cs typeface="Proxima Nova Rg"/>
            </a:endParaRPr>
          </a:p>
        </p:txBody>
      </p:sp>
      <p:sp>
        <p:nvSpPr>
          <p:cNvPr id="6" name="object 6"/>
          <p:cNvSpPr/>
          <p:nvPr/>
        </p:nvSpPr>
        <p:spPr>
          <a:xfrm>
            <a:off x="0" y="0"/>
            <a:ext cx="1005204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77" y="0"/>
            <a:ext cx="20130135" cy="11339195"/>
            <a:chOff x="-10477" y="0"/>
            <a:chExt cx="20130135" cy="11339195"/>
          </a:xfrm>
        </p:grpSpPr>
        <p:sp>
          <p:nvSpPr>
            <p:cNvPr id="3" name="object 3"/>
            <p:cNvSpPr/>
            <p:nvPr/>
          </p:nvSpPr>
          <p:spPr>
            <a:xfrm>
              <a:off x="6701366" y="0"/>
              <a:ext cx="13402944" cy="11308715"/>
            </a:xfrm>
            <a:custGeom>
              <a:avLst/>
              <a:gdLst/>
              <a:ahLst/>
              <a:cxnLst/>
              <a:rect l="l" t="t" r="r" b="b"/>
              <a:pathLst>
                <a:path w="13402944" h="11308715">
                  <a:moveTo>
                    <a:pt x="13402733" y="0"/>
                  </a:moveTo>
                  <a:lnTo>
                    <a:pt x="0" y="0"/>
                  </a:lnTo>
                  <a:lnTo>
                    <a:pt x="0" y="11308556"/>
                  </a:lnTo>
                  <a:lnTo>
                    <a:pt x="13402733" y="11308556"/>
                  </a:lnTo>
                  <a:lnTo>
                    <a:pt x="13402733" y="0"/>
                  </a:lnTo>
                  <a:close/>
                </a:path>
              </a:pathLst>
            </a:custGeom>
            <a:solidFill>
              <a:srgbClr val="EAF3F9"/>
            </a:solidFill>
          </p:spPr>
          <p:txBody>
            <a:bodyPr wrap="square" lIns="0" tIns="0" rIns="0" bIns="0" rtlCol="0"/>
            <a:lstStyle/>
            <a:p>
              <a:endParaRPr/>
            </a:p>
          </p:txBody>
        </p:sp>
        <p:sp>
          <p:nvSpPr>
            <p:cNvPr id="4" name="object 4"/>
            <p:cNvSpPr/>
            <p:nvPr/>
          </p:nvSpPr>
          <p:spPr>
            <a:xfrm>
              <a:off x="5614375" y="0"/>
              <a:ext cx="14490065" cy="11308715"/>
            </a:xfrm>
            <a:custGeom>
              <a:avLst/>
              <a:gdLst/>
              <a:ahLst/>
              <a:cxnLst/>
              <a:rect l="l" t="t" r="r" b="b"/>
              <a:pathLst>
                <a:path w="14490065" h="11308715">
                  <a:moveTo>
                    <a:pt x="12267239" y="0"/>
                  </a:moveTo>
                  <a:lnTo>
                    <a:pt x="4948582" y="0"/>
                  </a:lnTo>
                  <a:lnTo>
                    <a:pt x="1086993" y="5659995"/>
                  </a:lnTo>
                  <a:lnTo>
                    <a:pt x="0" y="11308556"/>
                  </a:lnTo>
                  <a:lnTo>
                    <a:pt x="14489715" y="11308556"/>
                  </a:lnTo>
                  <a:lnTo>
                    <a:pt x="14489715" y="860287"/>
                  </a:lnTo>
                  <a:lnTo>
                    <a:pt x="12267239" y="0"/>
                  </a:lnTo>
                  <a:close/>
                </a:path>
              </a:pathLst>
            </a:custGeom>
            <a:solidFill>
              <a:srgbClr val="FFD5CF"/>
            </a:solidFill>
          </p:spPr>
          <p:txBody>
            <a:bodyPr wrap="square" lIns="0" tIns="0" rIns="0" bIns="0" rtlCol="0"/>
            <a:lstStyle/>
            <a:p>
              <a:endParaRPr/>
            </a:p>
          </p:txBody>
        </p:sp>
        <p:sp>
          <p:nvSpPr>
            <p:cNvPr id="5" name="object 5"/>
            <p:cNvSpPr/>
            <p:nvPr/>
          </p:nvSpPr>
          <p:spPr>
            <a:xfrm>
              <a:off x="5614371" y="0"/>
              <a:ext cx="14490065" cy="11308715"/>
            </a:xfrm>
            <a:custGeom>
              <a:avLst/>
              <a:gdLst/>
              <a:ahLst/>
              <a:cxnLst/>
              <a:rect l="l" t="t" r="r" b="b"/>
              <a:pathLst>
                <a:path w="14490065" h="11308715">
                  <a:moveTo>
                    <a:pt x="12267251" y="0"/>
                  </a:moveTo>
                  <a:lnTo>
                    <a:pt x="14489728" y="860289"/>
                  </a:lnTo>
                </a:path>
                <a:path w="14490065" h="11308715">
                  <a:moveTo>
                    <a:pt x="0" y="11308556"/>
                  </a:moveTo>
                  <a:lnTo>
                    <a:pt x="1086996" y="5659996"/>
                  </a:lnTo>
                  <a:lnTo>
                    <a:pt x="4948587" y="0"/>
                  </a:lnTo>
                </a:path>
              </a:pathLst>
            </a:custGeom>
            <a:ln w="30051">
              <a:solidFill>
                <a:srgbClr val="EAF3F9"/>
              </a:solidFill>
            </a:ln>
          </p:spPr>
          <p:txBody>
            <a:bodyPr wrap="square" lIns="0" tIns="0" rIns="0" bIns="0" rtlCol="0"/>
            <a:lstStyle/>
            <a:p>
              <a:endParaRPr/>
            </a:p>
          </p:txBody>
        </p:sp>
        <p:sp>
          <p:nvSpPr>
            <p:cNvPr id="6" name="object 6"/>
            <p:cNvSpPr/>
            <p:nvPr/>
          </p:nvSpPr>
          <p:spPr>
            <a:xfrm>
              <a:off x="6701358" y="5"/>
              <a:ext cx="13402944" cy="11238865"/>
            </a:xfrm>
            <a:custGeom>
              <a:avLst/>
              <a:gdLst/>
              <a:ahLst/>
              <a:cxnLst/>
              <a:rect l="l" t="t" r="r" b="b"/>
              <a:pathLst>
                <a:path w="13402944" h="11238865">
                  <a:moveTo>
                    <a:pt x="7333412" y="6136183"/>
                  </a:moveTo>
                  <a:lnTo>
                    <a:pt x="7332967" y="6136183"/>
                  </a:lnTo>
                  <a:lnTo>
                    <a:pt x="7333386" y="6136373"/>
                  </a:lnTo>
                  <a:lnTo>
                    <a:pt x="7333412" y="6136183"/>
                  </a:lnTo>
                  <a:close/>
                </a:path>
                <a:path w="13402944" h="11238865">
                  <a:moveTo>
                    <a:pt x="7691196" y="9631731"/>
                  </a:moveTo>
                  <a:lnTo>
                    <a:pt x="7667053" y="9587420"/>
                  </a:lnTo>
                  <a:lnTo>
                    <a:pt x="7652385" y="9601619"/>
                  </a:lnTo>
                  <a:lnTo>
                    <a:pt x="7641171" y="9574225"/>
                  </a:lnTo>
                  <a:lnTo>
                    <a:pt x="7650251" y="9557868"/>
                  </a:lnTo>
                  <a:lnTo>
                    <a:pt x="7613904" y="9486595"/>
                  </a:lnTo>
                  <a:lnTo>
                    <a:pt x="7589621" y="9462110"/>
                  </a:lnTo>
                  <a:lnTo>
                    <a:pt x="7588097" y="9474238"/>
                  </a:lnTo>
                  <a:lnTo>
                    <a:pt x="7587462" y="9485122"/>
                  </a:lnTo>
                  <a:lnTo>
                    <a:pt x="7583424" y="9493466"/>
                  </a:lnTo>
                  <a:lnTo>
                    <a:pt x="7575817" y="9495701"/>
                  </a:lnTo>
                  <a:lnTo>
                    <a:pt x="7567155" y="9490392"/>
                  </a:lnTo>
                  <a:lnTo>
                    <a:pt x="7560881" y="9483992"/>
                  </a:lnTo>
                  <a:lnTo>
                    <a:pt x="7552550" y="9476791"/>
                  </a:lnTo>
                  <a:lnTo>
                    <a:pt x="7540955" y="9471901"/>
                  </a:lnTo>
                  <a:lnTo>
                    <a:pt x="7528839" y="9472384"/>
                  </a:lnTo>
                  <a:lnTo>
                    <a:pt x="7518908" y="9476499"/>
                  </a:lnTo>
                  <a:lnTo>
                    <a:pt x="7511135" y="9484195"/>
                  </a:lnTo>
                  <a:lnTo>
                    <a:pt x="7540447" y="9605531"/>
                  </a:lnTo>
                  <a:lnTo>
                    <a:pt x="7473213" y="9547365"/>
                  </a:lnTo>
                  <a:lnTo>
                    <a:pt x="7501814" y="9540164"/>
                  </a:lnTo>
                  <a:lnTo>
                    <a:pt x="7506678" y="9533699"/>
                  </a:lnTo>
                  <a:lnTo>
                    <a:pt x="7507732" y="9523793"/>
                  </a:lnTo>
                  <a:lnTo>
                    <a:pt x="7505408" y="9518510"/>
                  </a:lnTo>
                  <a:lnTo>
                    <a:pt x="7501229" y="9512922"/>
                  </a:lnTo>
                  <a:lnTo>
                    <a:pt x="7492352" y="9507118"/>
                  </a:lnTo>
                  <a:lnTo>
                    <a:pt x="7476998" y="9501581"/>
                  </a:lnTo>
                  <a:lnTo>
                    <a:pt x="7472159" y="9496234"/>
                  </a:lnTo>
                  <a:lnTo>
                    <a:pt x="7474077" y="9488576"/>
                  </a:lnTo>
                  <a:lnTo>
                    <a:pt x="7482179" y="9474251"/>
                  </a:lnTo>
                  <a:lnTo>
                    <a:pt x="7487158" y="9462186"/>
                  </a:lnTo>
                  <a:lnTo>
                    <a:pt x="7474940" y="9452686"/>
                  </a:lnTo>
                  <a:lnTo>
                    <a:pt x="7467765" y="9451467"/>
                  </a:lnTo>
                  <a:lnTo>
                    <a:pt x="7456551" y="9456636"/>
                  </a:lnTo>
                  <a:lnTo>
                    <a:pt x="7451636" y="9453766"/>
                  </a:lnTo>
                  <a:lnTo>
                    <a:pt x="7445857" y="9440723"/>
                  </a:lnTo>
                  <a:lnTo>
                    <a:pt x="7450239" y="9425254"/>
                  </a:lnTo>
                  <a:lnTo>
                    <a:pt x="7445121" y="9420415"/>
                  </a:lnTo>
                  <a:lnTo>
                    <a:pt x="7434974" y="9411411"/>
                  </a:lnTo>
                  <a:lnTo>
                    <a:pt x="7427341" y="9402407"/>
                  </a:lnTo>
                  <a:lnTo>
                    <a:pt x="7413028" y="9397517"/>
                  </a:lnTo>
                  <a:lnTo>
                    <a:pt x="7407262" y="9404198"/>
                  </a:lnTo>
                  <a:lnTo>
                    <a:pt x="7385431" y="9384322"/>
                  </a:lnTo>
                  <a:lnTo>
                    <a:pt x="7377062" y="9404274"/>
                  </a:lnTo>
                  <a:lnTo>
                    <a:pt x="7365365" y="9375851"/>
                  </a:lnTo>
                  <a:lnTo>
                    <a:pt x="7360183" y="9380283"/>
                  </a:lnTo>
                  <a:lnTo>
                    <a:pt x="7350252" y="9385402"/>
                  </a:lnTo>
                  <a:lnTo>
                    <a:pt x="7341870" y="9389097"/>
                  </a:lnTo>
                  <a:lnTo>
                    <a:pt x="7335571" y="9386164"/>
                  </a:lnTo>
                  <a:lnTo>
                    <a:pt x="7328700" y="9385960"/>
                  </a:lnTo>
                  <a:lnTo>
                    <a:pt x="7321042" y="9392920"/>
                  </a:lnTo>
                  <a:lnTo>
                    <a:pt x="7315555" y="9400692"/>
                  </a:lnTo>
                  <a:lnTo>
                    <a:pt x="7309599" y="9405836"/>
                  </a:lnTo>
                  <a:lnTo>
                    <a:pt x="7302500" y="9403588"/>
                  </a:lnTo>
                  <a:lnTo>
                    <a:pt x="7295985" y="9398610"/>
                  </a:lnTo>
                  <a:lnTo>
                    <a:pt x="7286155" y="9395803"/>
                  </a:lnTo>
                  <a:lnTo>
                    <a:pt x="7275779" y="9400756"/>
                  </a:lnTo>
                  <a:lnTo>
                    <a:pt x="7266343" y="9410992"/>
                  </a:lnTo>
                  <a:lnTo>
                    <a:pt x="7261111" y="9412935"/>
                  </a:lnTo>
                  <a:lnTo>
                    <a:pt x="7246798" y="9415348"/>
                  </a:lnTo>
                  <a:lnTo>
                    <a:pt x="7237146" y="9421012"/>
                  </a:lnTo>
                  <a:lnTo>
                    <a:pt x="7203275" y="9443174"/>
                  </a:lnTo>
                  <a:lnTo>
                    <a:pt x="7183895" y="9425254"/>
                  </a:lnTo>
                  <a:lnTo>
                    <a:pt x="7140753" y="9441815"/>
                  </a:lnTo>
                  <a:lnTo>
                    <a:pt x="7144652" y="9434360"/>
                  </a:lnTo>
                  <a:lnTo>
                    <a:pt x="7144740" y="9426448"/>
                  </a:lnTo>
                  <a:lnTo>
                    <a:pt x="7141375" y="9417190"/>
                  </a:lnTo>
                  <a:lnTo>
                    <a:pt x="7134809" y="9413646"/>
                  </a:lnTo>
                  <a:lnTo>
                    <a:pt x="7127532" y="9415818"/>
                  </a:lnTo>
                  <a:lnTo>
                    <a:pt x="7117740" y="9426918"/>
                  </a:lnTo>
                  <a:lnTo>
                    <a:pt x="7100557" y="9443098"/>
                  </a:lnTo>
                  <a:lnTo>
                    <a:pt x="7086511" y="9457538"/>
                  </a:lnTo>
                  <a:lnTo>
                    <a:pt x="7073341" y="9468841"/>
                  </a:lnTo>
                  <a:lnTo>
                    <a:pt x="7067499" y="9467545"/>
                  </a:lnTo>
                  <a:lnTo>
                    <a:pt x="7063448" y="9465666"/>
                  </a:lnTo>
                  <a:lnTo>
                    <a:pt x="7061898" y="9459023"/>
                  </a:lnTo>
                  <a:lnTo>
                    <a:pt x="7062292" y="9450591"/>
                  </a:lnTo>
                  <a:lnTo>
                    <a:pt x="7060057" y="9443987"/>
                  </a:lnTo>
                  <a:lnTo>
                    <a:pt x="7052551" y="9443644"/>
                  </a:lnTo>
                  <a:lnTo>
                    <a:pt x="7028256" y="9447263"/>
                  </a:lnTo>
                  <a:lnTo>
                    <a:pt x="7017982" y="9452496"/>
                  </a:lnTo>
                  <a:lnTo>
                    <a:pt x="7003415" y="9464675"/>
                  </a:lnTo>
                  <a:lnTo>
                    <a:pt x="6997535" y="9468434"/>
                  </a:lnTo>
                  <a:lnTo>
                    <a:pt x="6989826" y="9467659"/>
                  </a:lnTo>
                  <a:lnTo>
                    <a:pt x="6985013" y="9465805"/>
                  </a:lnTo>
                  <a:lnTo>
                    <a:pt x="6979094" y="9464713"/>
                  </a:lnTo>
                  <a:lnTo>
                    <a:pt x="6971881" y="9465894"/>
                  </a:lnTo>
                  <a:lnTo>
                    <a:pt x="6918769" y="9495396"/>
                  </a:lnTo>
                  <a:lnTo>
                    <a:pt x="6917664" y="9499295"/>
                  </a:lnTo>
                  <a:lnTo>
                    <a:pt x="6916407" y="9513710"/>
                  </a:lnTo>
                  <a:lnTo>
                    <a:pt x="6909206" y="9522689"/>
                  </a:lnTo>
                  <a:lnTo>
                    <a:pt x="6903567" y="9537255"/>
                  </a:lnTo>
                  <a:lnTo>
                    <a:pt x="6904964" y="9546501"/>
                  </a:lnTo>
                  <a:lnTo>
                    <a:pt x="6898970" y="9568383"/>
                  </a:lnTo>
                  <a:lnTo>
                    <a:pt x="6878866" y="9605886"/>
                  </a:lnTo>
                  <a:lnTo>
                    <a:pt x="6820268" y="9659518"/>
                  </a:lnTo>
                  <a:lnTo>
                    <a:pt x="6795770" y="9669907"/>
                  </a:lnTo>
                  <a:lnTo>
                    <a:pt x="6785953" y="9676028"/>
                  </a:lnTo>
                  <a:lnTo>
                    <a:pt x="6777380" y="9687001"/>
                  </a:lnTo>
                  <a:lnTo>
                    <a:pt x="6773469" y="9703486"/>
                  </a:lnTo>
                  <a:lnTo>
                    <a:pt x="6777964" y="9720732"/>
                  </a:lnTo>
                  <a:lnTo>
                    <a:pt x="6788467" y="9738436"/>
                  </a:lnTo>
                  <a:lnTo>
                    <a:pt x="6801942" y="9751695"/>
                  </a:lnTo>
                  <a:lnTo>
                    <a:pt x="6892036" y="9783445"/>
                  </a:lnTo>
                  <a:lnTo>
                    <a:pt x="6913626" y="9789947"/>
                  </a:lnTo>
                  <a:lnTo>
                    <a:pt x="6934873" y="9786404"/>
                  </a:lnTo>
                  <a:lnTo>
                    <a:pt x="6952310" y="9778251"/>
                  </a:lnTo>
                  <a:lnTo>
                    <a:pt x="6968922" y="9772256"/>
                  </a:lnTo>
                  <a:lnTo>
                    <a:pt x="6981457" y="9770275"/>
                  </a:lnTo>
                  <a:lnTo>
                    <a:pt x="7007263" y="9779000"/>
                  </a:lnTo>
                  <a:lnTo>
                    <a:pt x="7017817" y="9780626"/>
                  </a:lnTo>
                  <a:lnTo>
                    <a:pt x="7038708" y="9776269"/>
                  </a:lnTo>
                  <a:lnTo>
                    <a:pt x="7062356" y="9768078"/>
                  </a:lnTo>
                  <a:lnTo>
                    <a:pt x="7078688" y="9761766"/>
                  </a:lnTo>
                  <a:lnTo>
                    <a:pt x="7078827" y="9761918"/>
                  </a:lnTo>
                  <a:lnTo>
                    <a:pt x="7152145" y="9680765"/>
                  </a:lnTo>
                  <a:lnTo>
                    <a:pt x="7167512" y="9665640"/>
                  </a:lnTo>
                  <a:lnTo>
                    <a:pt x="7176122" y="9654578"/>
                  </a:lnTo>
                  <a:lnTo>
                    <a:pt x="7186917" y="9638779"/>
                  </a:lnTo>
                  <a:lnTo>
                    <a:pt x="7225309" y="9561322"/>
                  </a:lnTo>
                  <a:lnTo>
                    <a:pt x="7268858" y="9475191"/>
                  </a:lnTo>
                  <a:lnTo>
                    <a:pt x="7289901" y="9454604"/>
                  </a:lnTo>
                  <a:lnTo>
                    <a:pt x="7295591" y="9450184"/>
                  </a:lnTo>
                  <a:lnTo>
                    <a:pt x="7316444" y="9448038"/>
                  </a:lnTo>
                  <a:lnTo>
                    <a:pt x="7332878" y="9443529"/>
                  </a:lnTo>
                  <a:lnTo>
                    <a:pt x="7339647" y="9438005"/>
                  </a:lnTo>
                  <a:lnTo>
                    <a:pt x="7347356" y="9429407"/>
                  </a:lnTo>
                  <a:lnTo>
                    <a:pt x="7361504" y="9405963"/>
                  </a:lnTo>
                  <a:lnTo>
                    <a:pt x="7368756" y="9399460"/>
                  </a:lnTo>
                  <a:lnTo>
                    <a:pt x="7372324" y="9400896"/>
                  </a:lnTo>
                  <a:lnTo>
                    <a:pt x="7374229" y="9402737"/>
                  </a:lnTo>
                  <a:lnTo>
                    <a:pt x="7376122" y="9403715"/>
                  </a:lnTo>
                  <a:lnTo>
                    <a:pt x="7377671" y="9405264"/>
                  </a:lnTo>
                  <a:lnTo>
                    <a:pt x="7382230" y="9469933"/>
                  </a:lnTo>
                  <a:lnTo>
                    <a:pt x="7382802" y="9471850"/>
                  </a:lnTo>
                  <a:lnTo>
                    <a:pt x="7387501" y="9479458"/>
                  </a:lnTo>
                  <a:lnTo>
                    <a:pt x="7400099" y="9491231"/>
                  </a:lnTo>
                  <a:lnTo>
                    <a:pt x="7405662" y="9497517"/>
                  </a:lnTo>
                  <a:lnTo>
                    <a:pt x="7407288" y="9501505"/>
                  </a:lnTo>
                  <a:lnTo>
                    <a:pt x="7408215" y="9505734"/>
                  </a:lnTo>
                  <a:lnTo>
                    <a:pt x="7408304" y="9509404"/>
                  </a:lnTo>
                  <a:lnTo>
                    <a:pt x="7408037" y="9512059"/>
                  </a:lnTo>
                  <a:lnTo>
                    <a:pt x="7406564" y="9516377"/>
                  </a:lnTo>
                  <a:lnTo>
                    <a:pt x="7379081" y="9561525"/>
                  </a:lnTo>
                  <a:lnTo>
                    <a:pt x="7325334" y="9648241"/>
                  </a:lnTo>
                  <a:lnTo>
                    <a:pt x="7331824" y="9710636"/>
                  </a:lnTo>
                  <a:lnTo>
                    <a:pt x="7356424" y="9849447"/>
                  </a:lnTo>
                  <a:lnTo>
                    <a:pt x="7377658" y="9864407"/>
                  </a:lnTo>
                  <a:lnTo>
                    <a:pt x="7622057" y="9871062"/>
                  </a:lnTo>
                  <a:lnTo>
                    <a:pt x="7614640" y="9846666"/>
                  </a:lnTo>
                  <a:lnTo>
                    <a:pt x="7625816" y="9819894"/>
                  </a:lnTo>
                  <a:lnTo>
                    <a:pt x="7636624" y="9746196"/>
                  </a:lnTo>
                  <a:lnTo>
                    <a:pt x="7635684" y="9659861"/>
                  </a:lnTo>
                  <a:lnTo>
                    <a:pt x="7640587" y="9652394"/>
                  </a:lnTo>
                  <a:lnTo>
                    <a:pt x="7691196" y="9631731"/>
                  </a:lnTo>
                  <a:close/>
                </a:path>
                <a:path w="13402944" h="11238865">
                  <a:moveTo>
                    <a:pt x="9291269" y="5766613"/>
                  </a:moveTo>
                  <a:lnTo>
                    <a:pt x="8923706" y="5766613"/>
                  </a:lnTo>
                  <a:lnTo>
                    <a:pt x="8921394" y="5766613"/>
                  </a:lnTo>
                  <a:lnTo>
                    <a:pt x="8918092" y="5766613"/>
                  </a:lnTo>
                  <a:lnTo>
                    <a:pt x="8920721" y="5767883"/>
                  </a:lnTo>
                  <a:lnTo>
                    <a:pt x="8917686" y="5770423"/>
                  </a:lnTo>
                  <a:lnTo>
                    <a:pt x="8921051" y="5775503"/>
                  </a:lnTo>
                  <a:lnTo>
                    <a:pt x="8919108" y="5776773"/>
                  </a:lnTo>
                  <a:lnTo>
                    <a:pt x="8910942" y="5775503"/>
                  </a:lnTo>
                  <a:lnTo>
                    <a:pt x="8909964" y="5774233"/>
                  </a:lnTo>
                  <a:lnTo>
                    <a:pt x="8904211" y="5779313"/>
                  </a:lnTo>
                  <a:lnTo>
                    <a:pt x="8903246" y="5781853"/>
                  </a:lnTo>
                  <a:lnTo>
                    <a:pt x="8901062" y="5784393"/>
                  </a:lnTo>
                  <a:lnTo>
                    <a:pt x="8897836" y="5785663"/>
                  </a:lnTo>
                  <a:lnTo>
                    <a:pt x="8896744" y="5786933"/>
                  </a:lnTo>
                  <a:lnTo>
                    <a:pt x="8896134" y="5785663"/>
                  </a:lnTo>
                  <a:lnTo>
                    <a:pt x="8892070" y="5786933"/>
                  </a:lnTo>
                  <a:lnTo>
                    <a:pt x="8886634" y="5786933"/>
                  </a:lnTo>
                  <a:lnTo>
                    <a:pt x="8871788" y="5784393"/>
                  </a:lnTo>
                  <a:lnTo>
                    <a:pt x="8860345" y="5786933"/>
                  </a:lnTo>
                  <a:lnTo>
                    <a:pt x="8846731" y="5790743"/>
                  </a:lnTo>
                  <a:lnTo>
                    <a:pt x="8840826" y="5790743"/>
                  </a:lnTo>
                  <a:lnTo>
                    <a:pt x="8839111" y="5792013"/>
                  </a:lnTo>
                  <a:lnTo>
                    <a:pt x="8829573" y="5798363"/>
                  </a:lnTo>
                  <a:lnTo>
                    <a:pt x="8828253" y="5799633"/>
                  </a:lnTo>
                  <a:lnTo>
                    <a:pt x="8825243" y="5805983"/>
                  </a:lnTo>
                  <a:lnTo>
                    <a:pt x="8820074" y="5808523"/>
                  </a:lnTo>
                  <a:lnTo>
                    <a:pt x="8818613" y="5808523"/>
                  </a:lnTo>
                  <a:lnTo>
                    <a:pt x="8818143" y="5809793"/>
                  </a:lnTo>
                  <a:lnTo>
                    <a:pt x="8813978" y="5812333"/>
                  </a:lnTo>
                  <a:lnTo>
                    <a:pt x="8812390" y="5814873"/>
                  </a:lnTo>
                  <a:lnTo>
                    <a:pt x="8810460" y="5816143"/>
                  </a:lnTo>
                  <a:lnTo>
                    <a:pt x="8803703" y="5817413"/>
                  </a:lnTo>
                  <a:lnTo>
                    <a:pt x="8801036" y="5821223"/>
                  </a:lnTo>
                  <a:lnTo>
                    <a:pt x="8799360" y="5825033"/>
                  </a:lnTo>
                  <a:lnTo>
                    <a:pt x="8798268" y="5826303"/>
                  </a:lnTo>
                  <a:lnTo>
                    <a:pt x="8798052" y="5830113"/>
                  </a:lnTo>
                  <a:lnTo>
                    <a:pt x="8796350" y="5831383"/>
                  </a:lnTo>
                  <a:lnTo>
                    <a:pt x="8794890" y="5831383"/>
                  </a:lnTo>
                  <a:lnTo>
                    <a:pt x="8792985" y="5836463"/>
                  </a:lnTo>
                  <a:lnTo>
                    <a:pt x="8792388" y="5839003"/>
                  </a:lnTo>
                  <a:lnTo>
                    <a:pt x="8758568" y="5869483"/>
                  </a:lnTo>
                  <a:lnTo>
                    <a:pt x="8755697" y="5868213"/>
                  </a:lnTo>
                  <a:lnTo>
                    <a:pt x="8724151" y="5891073"/>
                  </a:lnTo>
                  <a:lnTo>
                    <a:pt x="8725344" y="5897423"/>
                  </a:lnTo>
                  <a:lnTo>
                    <a:pt x="8716454" y="5906313"/>
                  </a:lnTo>
                  <a:lnTo>
                    <a:pt x="8698776" y="5925363"/>
                  </a:lnTo>
                  <a:lnTo>
                    <a:pt x="8695880" y="5929173"/>
                  </a:lnTo>
                  <a:lnTo>
                    <a:pt x="8686254" y="5927903"/>
                  </a:lnTo>
                  <a:lnTo>
                    <a:pt x="8680488" y="5943143"/>
                  </a:lnTo>
                  <a:lnTo>
                    <a:pt x="8676970" y="5946953"/>
                  </a:lnTo>
                  <a:lnTo>
                    <a:pt x="8674684" y="5959653"/>
                  </a:lnTo>
                  <a:lnTo>
                    <a:pt x="8673960" y="5962193"/>
                  </a:lnTo>
                  <a:lnTo>
                    <a:pt x="8673516" y="5966003"/>
                  </a:lnTo>
                  <a:lnTo>
                    <a:pt x="8671839" y="5971083"/>
                  </a:lnTo>
                  <a:lnTo>
                    <a:pt x="8671242" y="5973623"/>
                  </a:lnTo>
                  <a:lnTo>
                    <a:pt x="8667077" y="5977433"/>
                  </a:lnTo>
                  <a:lnTo>
                    <a:pt x="8664511" y="5978703"/>
                  </a:lnTo>
                  <a:lnTo>
                    <a:pt x="8664270" y="5978703"/>
                  </a:lnTo>
                  <a:lnTo>
                    <a:pt x="8658758" y="5983783"/>
                  </a:lnTo>
                  <a:lnTo>
                    <a:pt x="8653628" y="5990133"/>
                  </a:lnTo>
                  <a:lnTo>
                    <a:pt x="8652777" y="5990133"/>
                  </a:lnTo>
                  <a:lnTo>
                    <a:pt x="8652053" y="5992673"/>
                  </a:lnTo>
                  <a:lnTo>
                    <a:pt x="8649856" y="5993943"/>
                  </a:lnTo>
                  <a:lnTo>
                    <a:pt x="8640623" y="5997753"/>
                  </a:lnTo>
                  <a:lnTo>
                    <a:pt x="8639048" y="6000293"/>
                  </a:lnTo>
                  <a:lnTo>
                    <a:pt x="8636013" y="6002833"/>
                  </a:lnTo>
                  <a:lnTo>
                    <a:pt x="8633333" y="6005373"/>
                  </a:lnTo>
                  <a:lnTo>
                    <a:pt x="8626234" y="6009183"/>
                  </a:lnTo>
                  <a:lnTo>
                    <a:pt x="8625992" y="6010453"/>
                  </a:lnTo>
                  <a:lnTo>
                    <a:pt x="8619122" y="6012993"/>
                  </a:lnTo>
                  <a:lnTo>
                    <a:pt x="8615223" y="6015533"/>
                  </a:lnTo>
                  <a:lnTo>
                    <a:pt x="8607044" y="6024423"/>
                  </a:lnTo>
                  <a:lnTo>
                    <a:pt x="8604999" y="6028233"/>
                  </a:lnTo>
                  <a:lnTo>
                    <a:pt x="8603920" y="6028233"/>
                  </a:lnTo>
                  <a:lnTo>
                    <a:pt x="8598611" y="6038393"/>
                  </a:lnTo>
                  <a:lnTo>
                    <a:pt x="8594141" y="6048553"/>
                  </a:lnTo>
                  <a:lnTo>
                    <a:pt x="8592566" y="6051093"/>
                  </a:lnTo>
                  <a:lnTo>
                    <a:pt x="8589924" y="6057443"/>
                  </a:lnTo>
                  <a:lnTo>
                    <a:pt x="8586787" y="6062523"/>
                  </a:lnTo>
                  <a:lnTo>
                    <a:pt x="8585086" y="6062523"/>
                  </a:lnTo>
                  <a:lnTo>
                    <a:pt x="8584984" y="6065063"/>
                  </a:lnTo>
                  <a:lnTo>
                    <a:pt x="8584273" y="6066333"/>
                  </a:lnTo>
                  <a:lnTo>
                    <a:pt x="8581377" y="6070143"/>
                  </a:lnTo>
                  <a:lnTo>
                    <a:pt x="8575980" y="6073953"/>
                  </a:lnTo>
                  <a:lnTo>
                    <a:pt x="8575738" y="6073953"/>
                  </a:lnTo>
                  <a:lnTo>
                    <a:pt x="8572462" y="6077763"/>
                  </a:lnTo>
                  <a:lnTo>
                    <a:pt x="8566823" y="6080303"/>
                  </a:lnTo>
                  <a:lnTo>
                    <a:pt x="8565744" y="6081573"/>
                  </a:lnTo>
                  <a:lnTo>
                    <a:pt x="8565388" y="6084113"/>
                  </a:lnTo>
                  <a:lnTo>
                    <a:pt x="8564308" y="6085383"/>
                  </a:lnTo>
                  <a:lnTo>
                    <a:pt x="8561527" y="6090463"/>
                  </a:lnTo>
                  <a:lnTo>
                    <a:pt x="8561426" y="6093003"/>
                  </a:lnTo>
                  <a:lnTo>
                    <a:pt x="8560460" y="6095543"/>
                  </a:lnTo>
                  <a:lnTo>
                    <a:pt x="8559660" y="6103163"/>
                  </a:lnTo>
                  <a:lnTo>
                    <a:pt x="8557743" y="6108243"/>
                  </a:lnTo>
                  <a:lnTo>
                    <a:pt x="8557400" y="6110783"/>
                  </a:lnTo>
                  <a:lnTo>
                    <a:pt x="8557527" y="6112053"/>
                  </a:lnTo>
                  <a:lnTo>
                    <a:pt x="8559546" y="6114593"/>
                  </a:lnTo>
                  <a:lnTo>
                    <a:pt x="8561819" y="6119673"/>
                  </a:lnTo>
                  <a:lnTo>
                    <a:pt x="8562086" y="6122213"/>
                  </a:lnTo>
                  <a:lnTo>
                    <a:pt x="8561273" y="6129833"/>
                  </a:lnTo>
                  <a:lnTo>
                    <a:pt x="8560575" y="6131103"/>
                  </a:lnTo>
                  <a:lnTo>
                    <a:pt x="8555660" y="6133643"/>
                  </a:lnTo>
                  <a:lnTo>
                    <a:pt x="8554936" y="6134913"/>
                  </a:lnTo>
                  <a:lnTo>
                    <a:pt x="8552510" y="6137453"/>
                  </a:lnTo>
                  <a:lnTo>
                    <a:pt x="8550808" y="6138723"/>
                  </a:lnTo>
                  <a:lnTo>
                    <a:pt x="8549234" y="6141263"/>
                  </a:lnTo>
                  <a:lnTo>
                    <a:pt x="8548878" y="6143803"/>
                  </a:lnTo>
                  <a:lnTo>
                    <a:pt x="8547557" y="6145073"/>
                  </a:lnTo>
                  <a:lnTo>
                    <a:pt x="8545741" y="6147613"/>
                  </a:lnTo>
                  <a:lnTo>
                    <a:pt x="8552612" y="6157773"/>
                  </a:lnTo>
                  <a:lnTo>
                    <a:pt x="8554047" y="6162853"/>
                  </a:lnTo>
                  <a:lnTo>
                    <a:pt x="8555126" y="6171743"/>
                  </a:lnTo>
                  <a:lnTo>
                    <a:pt x="8551977" y="6175553"/>
                  </a:lnTo>
                  <a:lnTo>
                    <a:pt x="8550186" y="6183173"/>
                  </a:lnTo>
                  <a:lnTo>
                    <a:pt x="8550326" y="6184443"/>
                  </a:lnTo>
                  <a:lnTo>
                    <a:pt x="8543442" y="6195873"/>
                  </a:lnTo>
                  <a:lnTo>
                    <a:pt x="8543455" y="6199683"/>
                  </a:lnTo>
                  <a:lnTo>
                    <a:pt x="8545131" y="6204763"/>
                  </a:lnTo>
                  <a:lnTo>
                    <a:pt x="8545271" y="6206033"/>
                  </a:lnTo>
                  <a:lnTo>
                    <a:pt x="8540928" y="6213653"/>
                  </a:lnTo>
                  <a:lnTo>
                    <a:pt x="8539226" y="6214923"/>
                  </a:lnTo>
                  <a:lnTo>
                    <a:pt x="8533435" y="6213653"/>
                  </a:lnTo>
                  <a:lnTo>
                    <a:pt x="8527859" y="6211113"/>
                  </a:lnTo>
                  <a:lnTo>
                    <a:pt x="8522271" y="6208573"/>
                  </a:lnTo>
                  <a:lnTo>
                    <a:pt x="8520201" y="6208573"/>
                  </a:lnTo>
                  <a:lnTo>
                    <a:pt x="8511210" y="6211113"/>
                  </a:lnTo>
                  <a:lnTo>
                    <a:pt x="8505406" y="6209843"/>
                  </a:lnTo>
                  <a:lnTo>
                    <a:pt x="8497621" y="6209843"/>
                  </a:lnTo>
                  <a:lnTo>
                    <a:pt x="8490623" y="6211113"/>
                  </a:lnTo>
                  <a:lnTo>
                    <a:pt x="8489772" y="6212383"/>
                  </a:lnTo>
                  <a:lnTo>
                    <a:pt x="8487740" y="6218733"/>
                  </a:lnTo>
                  <a:lnTo>
                    <a:pt x="8481517" y="6226353"/>
                  </a:lnTo>
                  <a:lnTo>
                    <a:pt x="8480057" y="6226353"/>
                  </a:lnTo>
                  <a:lnTo>
                    <a:pt x="8474418" y="6228893"/>
                  </a:lnTo>
                  <a:lnTo>
                    <a:pt x="8466239" y="6237783"/>
                  </a:lnTo>
                  <a:lnTo>
                    <a:pt x="8460715" y="6239053"/>
                  </a:lnTo>
                  <a:lnTo>
                    <a:pt x="8454072" y="6237783"/>
                  </a:lnTo>
                  <a:lnTo>
                    <a:pt x="8450415" y="6240323"/>
                  </a:lnTo>
                  <a:lnTo>
                    <a:pt x="8449196" y="6239053"/>
                  </a:lnTo>
                  <a:lnTo>
                    <a:pt x="8445919" y="6242863"/>
                  </a:lnTo>
                  <a:lnTo>
                    <a:pt x="8441601" y="6244133"/>
                  </a:lnTo>
                  <a:lnTo>
                    <a:pt x="8439531" y="6244133"/>
                  </a:lnTo>
                  <a:lnTo>
                    <a:pt x="8437842" y="6245403"/>
                  </a:lnTo>
                  <a:lnTo>
                    <a:pt x="8429307" y="6242863"/>
                  </a:lnTo>
                  <a:lnTo>
                    <a:pt x="8428457" y="6244133"/>
                  </a:lnTo>
                  <a:lnTo>
                    <a:pt x="8422653" y="6251753"/>
                  </a:lnTo>
                  <a:lnTo>
                    <a:pt x="8421916" y="6253023"/>
                  </a:lnTo>
                  <a:lnTo>
                    <a:pt x="8422564" y="6256833"/>
                  </a:lnTo>
                  <a:lnTo>
                    <a:pt x="8423313" y="6259373"/>
                  </a:lnTo>
                  <a:lnTo>
                    <a:pt x="8418995" y="6260643"/>
                  </a:lnTo>
                  <a:lnTo>
                    <a:pt x="8417547" y="6260643"/>
                  </a:lnTo>
                  <a:lnTo>
                    <a:pt x="8414639" y="6264453"/>
                  </a:lnTo>
                  <a:lnTo>
                    <a:pt x="8413204" y="6268263"/>
                  </a:lnTo>
                  <a:lnTo>
                    <a:pt x="8411870" y="6269533"/>
                  </a:lnTo>
                  <a:lnTo>
                    <a:pt x="8410702" y="6277153"/>
                  </a:lnTo>
                  <a:lnTo>
                    <a:pt x="8409114" y="6278423"/>
                  </a:lnTo>
                  <a:lnTo>
                    <a:pt x="8406803" y="6279693"/>
                  </a:lnTo>
                  <a:lnTo>
                    <a:pt x="8405952" y="6279693"/>
                  </a:lnTo>
                  <a:lnTo>
                    <a:pt x="8405571" y="6278423"/>
                  </a:lnTo>
                  <a:lnTo>
                    <a:pt x="8404352" y="6278423"/>
                  </a:lnTo>
                  <a:lnTo>
                    <a:pt x="8401456" y="6273343"/>
                  </a:lnTo>
                  <a:lnTo>
                    <a:pt x="8400478" y="6272073"/>
                  </a:lnTo>
                  <a:lnTo>
                    <a:pt x="8395525" y="6269533"/>
                  </a:lnTo>
                  <a:lnTo>
                    <a:pt x="8388921" y="6263183"/>
                  </a:lnTo>
                  <a:lnTo>
                    <a:pt x="8386407" y="6259373"/>
                  </a:lnTo>
                  <a:lnTo>
                    <a:pt x="8381835" y="6258103"/>
                  </a:lnTo>
                  <a:lnTo>
                    <a:pt x="8379511" y="6258103"/>
                  </a:lnTo>
                  <a:lnTo>
                    <a:pt x="8375345" y="6261913"/>
                  </a:lnTo>
                  <a:lnTo>
                    <a:pt x="8373656" y="6261913"/>
                  </a:lnTo>
                  <a:lnTo>
                    <a:pt x="8364258" y="6260643"/>
                  </a:lnTo>
                  <a:lnTo>
                    <a:pt x="8359813" y="6261913"/>
                  </a:lnTo>
                  <a:lnTo>
                    <a:pt x="8358111" y="6261913"/>
                  </a:lnTo>
                  <a:lnTo>
                    <a:pt x="8357019" y="6263183"/>
                  </a:lnTo>
                  <a:lnTo>
                    <a:pt x="8354974" y="6266993"/>
                  </a:lnTo>
                  <a:lnTo>
                    <a:pt x="8349640" y="6273343"/>
                  </a:lnTo>
                  <a:lnTo>
                    <a:pt x="8346834" y="6274613"/>
                  </a:lnTo>
                  <a:lnTo>
                    <a:pt x="8339976" y="6278423"/>
                  </a:lnTo>
                  <a:lnTo>
                    <a:pt x="8338896" y="6278423"/>
                  </a:lnTo>
                  <a:lnTo>
                    <a:pt x="8336254" y="6286043"/>
                  </a:lnTo>
                  <a:lnTo>
                    <a:pt x="8334197" y="6288583"/>
                  </a:lnTo>
                  <a:lnTo>
                    <a:pt x="8331403" y="6291123"/>
                  </a:lnTo>
                  <a:lnTo>
                    <a:pt x="8324189" y="6296203"/>
                  </a:lnTo>
                  <a:lnTo>
                    <a:pt x="8320951" y="6306363"/>
                  </a:lnTo>
                  <a:lnTo>
                    <a:pt x="8313229" y="6310173"/>
                  </a:lnTo>
                  <a:lnTo>
                    <a:pt x="8307248" y="6316523"/>
                  </a:lnTo>
                  <a:lnTo>
                    <a:pt x="8302409" y="6325413"/>
                  </a:lnTo>
                  <a:lnTo>
                    <a:pt x="8301825" y="6329223"/>
                  </a:lnTo>
                  <a:lnTo>
                    <a:pt x="8299653" y="6334303"/>
                  </a:lnTo>
                  <a:lnTo>
                    <a:pt x="8296757" y="6338113"/>
                  </a:lnTo>
                  <a:lnTo>
                    <a:pt x="8292363" y="6338113"/>
                  </a:lnTo>
                  <a:lnTo>
                    <a:pt x="8286496" y="6333033"/>
                  </a:lnTo>
                  <a:lnTo>
                    <a:pt x="8285137" y="6331763"/>
                  </a:lnTo>
                  <a:lnTo>
                    <a:pt x="8285213" y="6325413"/>
                  </a:lnTo>
                  <a:lnTo>
                    <a:pt x="8285683" y="6324143"/>
                  </a:lnTo>
                  <a:lnTo>
                    <a:pt x="8285899" y="6320333"/>
                  </a:lnTo>
                  <a:lnTo>
                    <a:pt x="8280705" y="6315253"/>
                  </a:lnTo>
                  <a:lnTo>
                    <a:pt x="8278863" y="6315253"/>
                  </a:lnTo>
                  <a:lnTo>
                    <a:pt x="8271561" y="6313983"/>
                  </a:lnTo>
                  <a:lnTo>
                    <a:pt x="8265998" y="6311443"/>
                  </a:lnTo>
                  <a:lnTo>
                    <a:pt x="8258696" y="6310173"/>
                  </a:lnTo>
                  <a:lnTo>
                    <a:pt x="8257235" y="6310173"/>
                  </a:lnTo>
                  <a:lnTo>
                    <a:pt x="8252447" y="6312713"/>
                  </a:lnTo>
                  <a:lnTo>
                    <a:pt x="8245449" y="6315253"/>
                  </a:lnTo>
                  <a:lnTo>
                    <a:pt x="8239214" y="6317793"/>
                  </a:lnTo>
                  <a:lnTo>
                    <a:pt x="8231492" y="6321603"/>
                  </a:lnTo>
                  <a:lnTo>
                    <a:pt x="8227974" y="6325413"/>
                  </a:lnTo>
                  <a:lnTo>
                    <a:pt x="8225091" y="6333033"/>
                  </a:lnTo>
                  <a:lnTo>
                    <a:pt x="8225650" y="6338113"/>
                  </a:lnTo>
                  <a:lnTo>
                    <a:pt x="8225714" y="6345733"/>
                  </a:lnTo>
                  <a:lnTo>
                    <a:pt x="8222602" y="6353353"/>
                  </a:lnTo>
                  <a:lnTo>
                    <a:pt x="8221523" y="6354623"/>
                  </a:lnTo>
                  <a:lnTo>
                    <a:pt x="8207781" y="6360973"/>
                  </a:lnTo>
                  <a:lnTo>
                    <a:pt x="8199933" y="6362243"/>
                  </a:lnTo>
                  <a:lnTo>
                    <a:pt x="8193418" y="6363513"/>
                  </a:lnTo>
                  <a:lnTo>
                    <a:pt x="8186179" y="6364783"/>
                  </a:lnTo>
                  <a:lnTo>
                    <a:pt x="8185569" y="6364783"/>
                  </a:lnTo>
                  <a:lnTo>
                    <a:pt x="8183778" y="6362243"/>
                  </a:lnTo>
                  <a:lnTo>
                    <a:pt x="8182559" y="6362243"/>
                  </a:lnTo>
                  <a:lnTo>
                    <a:pt x="8179219" y="6360973"/>
                  </a:lnTo>
                  <a:lnTo>
                    <a:pt x="8177746" y="6360973"/>
                  </a:lnTo>
                  <a:lnTo>
                    <a:pt x="8173186" y="6359703"/>
                  </a:lnTo>
                  <a:lnTo>
                    <a:pt x="8168246" y="6358433"/>
                  </a:lnTo>
                  <a:lnTo>
                    <a:pt x="8167230" y="6357163"/>
                  </a:lnTo>
                  <a:lnTo>
                    <a:pt x="8166227" y="6355893"/>
                  </a:lnTo>
                  <a:lnTo>
                    <a:pt x="8164995" y="6355893"/>
                  </a:lnTo>
                  <a:lnTo>
                    <a:pt x="8162264" y="6354623"/>
                  </a:lnTo>
                  <a:lnTo>
                    <a:pt x="8160804" y="6355893"/>
                  </a:lnTo>
                  <a:lnTo>
                    <a:pt x="8159724" y="6355893"/>
                  </a:lnTo>
                  <a:lnTo>
                    <a:pt x="8150834" y="6357163"/>
                  </a:lnTo>
                  <a:lnTo>
                    <a:pt x="8142427" y="6357163"/>
                  </a:lnTo>
                  <a:lnTo>
                    <a:pt x="8140827" y="6355893"/>
                  </a:lnTo>
                  <a:lnTo>
                    <a:pt x="8138312" y="6352083"/>
                  </a:lnTo>
                  <a:lnTo>
                    <a:pt x="8137474" y="6350813"/>
                  </a:lnTo>
                  <a:lnTo>
                    <a:pt x="8133753" y="6349543"/>
                  </a:lnTo>
                  <a:lnTo>
                    <a:pt x="8125904" y="6352083"/>
                  </a:lnTo>
                  <a:lnTo>
                    <a:pt x="8125295" y="6352083"/>
                  </a:lnTo>
                  <a:lnTo>
                    <a:pt x="8122425" y="6349543"/>
                  </a:lnTo>
                  <a:lnTo>
                    <a:pt x="8121193" y="6349543"/>
                  </a:lnTo>
                  <a:lnTo>
                    <a:pt x="8119592" y="6348273"/>
                  </a:lnTo>
                  <a:lnTo>
                    <a:pt x="8111299" y="6345733"/>
                  </a:lnTo>
                  <a:lnTo>
                    <a:pt x="8097228" y="6341923"/>
                  </a:lnTo>
                  <a:lnTo>
                    <a:pt x="8094218" y="6338113"/>
                  </a:lnTo>
                  <a:lnTo>
                    <a:pt x="8093088" y="6335573"/>
                  </a:lnTo>
                  <a:lnTo>
                    <a:pt x="8086852" y="6329223"/>
                  </a:lnTo>
                  <a:lnTo>
                    <a:pt x="8069529" y="6322873"/>
                  </a:lnTo>
                  <a:lnTo>
                    <a:pt x="8066049" y="6320333"/>
                  </a:lnTo>
                  <a:lnTo>
                    <a:pt x="8056766" y="6317793"/>
                  </a:lnTo>
                  <a:lnTo>
                    <a:pt x="8046021" y="6313983"/>
                  </a:lnTo>
                  <a:lnTo>
                    <a:pt x="8037258" y="6312713"/>
                  </a:lnTo>
                  <a:lnTo>
                    <a:pt x="8025193" y="6313983"/>
                  </a:lnTo>
                  <a:lnTo>
                    <a:pt x="8016176" y="6313983"/>
                  </a:lnTo>
                  <a:lnTo>
                    <a:pt x="8005559" y="6311443"/>
                  </a:lnTo>
                  <a:lnTo>
                    <a:pt x="8003070" y="6310173"/>
                  </a:lnTo>
                  <a:lnTo>
                    <a:pt x="7996428" y="6310173"/>
                  </a:lnTo>
                  <a:lnTo>
                    <a:pt x="7985214" y="6311443"/>
                  </a:lnTo>
                  <a:lnTo>
                    <a:pt x="7980400" y="6310173"/>
                  </a:lnTo>
                  <a:lnTo>
                    <a:pt x="7967408" y="6305093"/>
                  </a:lnTo>
                  <a:lnTo>
                    <a:pt x="7961617" y="6303823"/>
                  </a:lnTo>
                  <a:lnTo>
                    <a:pt x="7950670" y="6305093"/>
                  </a:lnTo>
                  <a:lnTo>
                    <a:pt x="7948358" y="6305093"/>
                  </a:lnTo>
                  <a:lnTo>
                    <a:pt x="7936966" y="6301283"/>
                  </a:lnTo>
                  <a:lnTo>
                    <a:pt x="7928292" y="6298743"/>
                  </a:lnTo>
                  <a:lnTo>
                    <a:pt x="7927314" y="6297473"/>
                  </a:lnTo>
                  <a:lnTo>
                    <a:pt x="7927048" y="6293663"/>
                  </a:lnTo>
                  <a:lnTo>
                    <a:pt x="7923035" y="6286043"/>
                  </a:lnTo>
                  <a:lnTo>
                    <a:pt x="7910982" y="6278423"/>
                  </a:lnTo>
                  <a:lnTo>
                    <a:pt x="7894383" y="6273343"/>
                  </a:lnTo>
                  <a:lnTo>
                    <a:pt x="7868640" y="6263183"/>
                  </a:lnTo>
                  <a:lnTo>
                    <a:pt x="7854061" y="6260643"/>
                  </a:lnTo>
                  <a:lnTo>
                    <a:pt x="7844790" y="6256833"/>
                  </a:lnTo>
                  <a:lnTo>
                    <a:pt x="7842656" y="6253023"/>
                  </a:lnTo>
                  <a:lnTo>
                    <a:pt x="7828661" y="6246673"/>
                  </a:lnTo>
                  <a:lnTo>
                    <a:pt x="7823721" y="6245403"/>
                  </a:lnTo>
                  <a:lnTo>
                    <a:pt x="7822260" y="6245403"/>
                  </a:lnTo>
                  <a:lnTo>
                    <a:pt x="7818539" y="6244133"/>
                  </a:lnTo>
                  <a:lnTo>
                    <a:pt x="7802766" y="6235243"/>
                  </a:lnTo>
                  <a:lnTo>
                    <a:pt x="7796543" y="6228893"/>
                  </a:lnTo>
                  <a:lnTo>
                    <a:pt x="7790980" y="6226353"/>
                  </a:lnTo>
                  <a:lnTo>
                    <a:pt x="7787068" y="6222543"/>
                  </a:lnTo>
                  <a:lnTo>
                    <a:pt x="7785773" y="6221273"/>
                  </a:lnTo>
                  <a:lnTo>
                    <a:pt x="7776972" y="6217463"/>
                  </a:lnTo>
                  <a:lnTo>
                    <a:pt x="7774051" y="6214923"/>
                  </a:lnTo>
                  <a:lnTo>
                    <a:pt x="7771117" y="6212383"/>
                  </a:lnTo>
                  <a:lnTo>
                    <a:pt x="7758646" y="6204763"/>
                  </a:lnTo>
                  <a:lnTo>
                    <a:pt x="7756576" y="6203493"/>
                  </a:lnTo>
                  <a:lnTo>
                    <a:pt x="7748524" y="6199683"/>
                  </a:lnTo>
                  <a:lnTo>
                    <a:pt x="7742733" y="6198413"/>
                  </a:lnTo>
                  <a:lnTo>
                    <a:pt x="7735989" y="6193333"/>
                  </a:lnTo>
                  <a:lnTo>
                    <a:pt x="7731506" y="6186983"/>
                  </a:lnTo>
                  <a:lnTo>
                    <a:pt x="7721879" y="6186983"/>
                  </a:lnTo>
                  <a:lnTo>
                    <a:pt x="7714069" y="6183173"/>
                  </a:lnTo>
                  <a:lnTo>
                    <a:pt x="7710322" y="6178093"/>
                  </a:lnTo>
                  <a:lnTo>
                    <a:pt x="7708786" y="6174283"/>
                  </a:lnTo>
                  <a:lnTo>
                    <a:pt x="7707427" y="6171743"/>
                  </a:lnTo>
                  <a:lnTo>
                    <a:pt x="7702105" y="6169203"/>
                  </a:lnTo>
                  <a:lnTo>
                    <a:pt x="7694435" y="6166663"/>
                  </a:lnTo>
                  <a:lnTo>
                    <a:pt x="7688059" y="6160313"/>
                  </a:lnTo>
                  <a:lnTo>
                    <a:pt x="7686154" y="6155233"/>
                  </a:lnTo>
                  <a:lnTo>
                    <a:pt x="7684135" y="6152693"/>
                  </a:lnTo>
                  <a:lnTo>
                    <a:pt x="7678814" y="6150153"/>
                  </a:lnTo>
                  <a:lnTo>
                    <a:pt x="7667041" y="6146343"/>
                  </a:lnTo>
                  <a:lnTo>
                    <a:pt x="7662431" y="6141263"/>
                  </a:lnTo>
                  <a:lnTo>
                    <a:pt x="7659751" y="6141263"/>
                  </a:lnTo>
                  <a:lnTo>
                    <a:pt x="7658760" y="6139993"/>
                  </a:lnTo>
                  <a:lnTo>
                    <a:pt x="7656144" y="6134913"/>
                  </a:lnTo>
                  <a:lnTo>
                    <a:pt x="7655496" y="6133643"/>
                  </a:lnTo>
                  <a:lnTo>
                    <a:pt x="7655738" y="6133643"/>
                  </a:lnTo>
                  <a:lnTo>
                    <a:pt x="7653236" y="6132373"/>
                  </a:lnTo>
                  <a:lnTo>
                    <a:pt x="7650924" y="6132373"/>
                  </a:lnTo>
                  <a:lnTo>
                    <a:pt x="7649248" y="6131534"/>
                  </a:lnTo>
                  <a:lnTo>
                    <a:pt x="7649248" y="6200953"/>
                  </a:lnTo>
                  <a:lnTo>
                    <a:pt x="7647445" y="6203493"/>
                  </a:lnTo>
                  <a:lnTo>
                    <a:pt x="7646213" y="6202223"/>
                  </a:lnTo>
                  <a:lnTo>
                    <a:pt x="7642987" y="6203493"/>
                  </a:lnTo>
                  <a:lnTo>
                    <a:pt x="7640917" y="6203493"/>
                  </a:lnTo>
                  <a:lnTo>
                    <a:pt x="7637805" y="6202223"/>
                  </a:lnTo>
                  <a:lnTo>
                    <a:pt x="7634770" y="6204763"/>
                  </a:lnTo>
                  <a:lnTo>
                    <a:pt x="7632700" y="6204763"/>
                  </a:lnTo>
                  <a:lnTo>
                    <a:pt x="7631709" y="6203493"/>
                  </a:lnTo>
                  <a:lnTo>
                    <a:pt x="7630007" y="6204763"/>
                  </a:lnTo>
                  <a:lnTo>
                    <a:pt x="7626426" y="6204763"/>
                  </a:lnTo>
                  <a:lnTo>
                    <a:pt x="7620635" y="6202223"/>
                  </a:lnTo>
                  <a:lnTo>
                    <a:pt x="7618108" y="6198413"/>
                  </a:lnTo>
                  <a:lnTo>
                    <a:pt x="7617244" y="6194603"/>
                  </a:lnTo>
                  <a:lnTo>
                    <a:pt x="7617117" y="6193333"/>
                  </a:lnTo>
                  <a:lnTo>
                    <a:pt x="7616977" y="6192063"/>
                  </a:lnTo>
                  <a:lnTo>
                    <a:pt x="7612062" y="6193333"/>
                  </a:lnTo>
                  <a:lnTo>
                    <a:pt x="7610234" y="6193333"/>
                  </a:lnTo>
                  <a:lnTo>
                    <a:pt x="7609472" y="6190793"/>
                  </a:lnTo>
                  <a:lnTo>
                    <a:pt x="7611669" y="6189523"/>
                  </a:lnTo>
                  <a:lnTo>
                    <a:pt x="7613243" y="6186983"/>
                  </a:lnTo>
                  <a:lnTo>
                    <a:pt x="7613028" y="6185713"/>
                  </a:lnTo>
                  <a:lnTo>
                    <a:pt x="7612608" y="6183173"/>
                  </a:lnTo>
                  <a:lnTo>
                    <a:pt x="7609357" y="6180633"/>
                  </a:lnTo>
                  <a:lnTo>
                    <a:pt x="7608138" y="6180633"/>
                  </a:lnTo>
                  <a:lnTo>
                    <a:pt x="7606779" y="6178093"/>
                  </a:lnTo>
                  <a:lnTo>
                    <a:pt x="7608722" y="6176823"/>
                  </a:lnTo>
                  <a:lnTo>
                    <a:pt x="7609433" y="6174283"/>
                  </a:lnTo>
                  <a:lnTo>
                    <a:pt x="7611135" y="6174283"/>
                  </a:lnTo>
                  <a:lnTo>
                    <a:pt x="7613155" y="6176823"/>
                  </a:lnTo>
                  <a:lnTo>
                    <a:pt x="7616025" y="6178093"/>
                  </a:lnTo>
                  <a:lnTo>
                    <a:pt x="7620838" y="6178093"/>
                  </a:lnTo>
                  <a:lnTo>
                    <a:pt x="7622857" y="6180633"/>
                  </a:lnTo>
                  <a:lnTo>
                    <a:pt x="7622756" y="6183173"/>
                  </a:lnTo>
                  <a:lnTo>
                    <a:pt x="7625156" y="6185713"/>
                  </a:lnTo>
                  <a:lnTo>
                    <a:pt x="7627467" y="6185713"/>
                  </a:lnTo>
                  <a:lnTo>
                    <a:pt x="7630261" y="6183173"/>
                  </a:lnTo>
                  <a:lnTo>
                    <a:pt x="7631722" y="6183173"/>
                  </a:lnTo>
                  <a:lnTo>
                    <a:pt x="7634833" y="6184443"/>
                  </a:lnTo>
                  <a:lnTo>
                    <a:pt x="7634668" y="6184443"/>
                  </a:lnTo>
                  <a:lnTo>
                    <a:pt x="7639875" y="6189523"/>
                  </a:lnTo>
                  <a:lnTo>
                    <a:pt x="7647470" y="6197143"/>
                  </a:lnTo>
                  <a:lnTo>
                    <a:pt x="7649248" y="6200953"/>
                  </a:lnTo>
                  <a:lnTo>
                    <a:pt x="7649248" y="6131534"/>
                  </a:lnTo>
                  <a:lnTo>
                    <a:pt x="7645844" y="6129833"/>
                  </a:lnTo>
                  <a:lnTo>
                    <a:pt x="7645159" y="6128563"/>
                  </a:lnTo>
                  <a:lnTo>
                    <a:pt x="7644485" y="6127293"/>
                  </a:lnTo>
                  <a:lnTo>
                    <a:pt x="7643723" y="6126023"/>
                  </a:lnTo>
                  <a:lnTo>
                    <a:pt x="7638491" y="6126023"/>
                  </a:lnTo>
                  <a:lnTo>
                    <a:pt x="7639240" y="6128563"/>
                  </a:lnTo>
                  <a:lnTo>
                    <a:pt x="7637551" y="6128563"/>
                  </a:lnTo>
                  <a:lnTo>
                    <a:pt x="7636548" y="6127293"/>
                  </a:lnTo>
                  <a:lnTo>
                    <a:pt x="7635837" y="6129833"/>
                  </a:lnTo>
                  <a:lnTo>
                    <a:pt x="7633411" y="6132373"/>
                  </a:lnTo>
                  <a:lnTo>
                    <a:pt x="7629957" y="6133643"/>
                  </a:lnTo>
                  <a:lnTo>
                    <a:pt x="7625270" y="6134913"/>
                  </a:lnTo>
                  <a:lnTo>
                    <a:pt x="7621181" y="6132373"/>
                  </a:lnTo>
                  <a:lnTo>
                    <a:pt x="7619339" y="6129833"/>
                  </a:lnTo>
                  <a:lnTo>
                    <a:pt x="7618425" y="6128563"/>
                  </a:lnTo>
                  <a:lnTo>
                    <a:pt x="7618209" y="6128601"/>
                  </a:lnTo>
                  <a:lnTo>
                    <a:pt x="7618209" y="6155233"/>
                  </a:lnTo>
                  <a:lnTo>
                    <a:pt x="7617384" y="6159043"/>
                  </a:lnTo>
                  <a:lnTo>
                    <a:pt x="7614818" y="6160313"/>
                  </a:lnTo>
                  <a:lnTo>
                    <a:pt x="7610322" y="6159043"/>
                  </a:lnTo>
                  <a:lnTo>
                    <a:pt x="7601331" y="6156503"/>
                  </a:lnTo>
                  <a:lnTo>
                    <a:pt x="7597978" y="6156503"/>
                  </a:lnTo>
                  <a:lnTo>
                    <a:pt x="7594727" y="6153963"/>
                  </a:lnTo>
                  <a:lnTo>
                    <a:pt x="7591018" y="6152693"/>
                  </a:lnTo>
                  <a:lnTo>
                    <a:pt x="7588758" y="6150153"/>
                  </a:lnTo>
                  <a:lnTo>
                    <a:pt x="7587907" y="6151423"/>
                  </a:lnTo>
                  <a:lnTo>
                    <a:pt x="7587221" y="6156503"/>
                  </a:lnTo>
                  <a:lnTo>
                    <a:pt x="7588212" y="6157773"/>
                  </a:lnTo>
                  <a:lnTo>
                    <a:pt x="7594143" y="6160313"/>
                  </a:lnTo>
                  <a:lnTo>
                    <a:pt x="7596086" y="6159043"/>
                  </a:lnTo>
                  <a:lnTo>
                    <a:pt x="7598384" y="6159043"/>
                  </a:lnTo>
                  <a:lnTo>
                    <a:pt x="7600175" y="6161583"/>
                  </a:lnTo>
                  <a:lnTo>
                    <a:pt x="7602106" y="6169203"/>
                  </a:lnTo>
                  <a:lnTo>
                    <a:pt x="7607186" y="6173013"/>
                  </a:lnTo>
                  <a:lnTo>
                    <a:pt x="7604887" y="6176823"/>
                  </a:lnTo>
                  <a:lnTo>
                    <a:pt x="7601928" y="6176823"/>
                  </a:lnTo>
                  <a:lnTo>
                    <a:pt x="7596365" y="6174283"/>
                  </a:lnTo>
                  <a:lnTo>
                    <a:pt x="7593495" y="6173013"/>
                  </a:lnTo>
                  <a:lnTo>
                    <a:pt x="7587589" y="6173013"/>
                  </a:lnTo>
                  <a:lnTo>
                    <a:pt x="7577582" y="6171743"/>
                  </a:lnTo>
                  <a:lnTo>
                    <a:pt x="7574547" y="6174283"/>
                  </a:lnTo>
                  <a:lnTo>
                    <a:pt x="7573226" y="6175553"/>
                  </a:lnTo>
                  <a:lnTo>
                    <a:pt x="7570991" y="6176823"/>
                  </a:lnTo>
                  <a:lnTo>
                    <a:pt x="7570279" y="6178093"/>
                  </a:lnTo>
                  <a:lnTo>
                    <a:pt x="7567625" y="6181903"/>
                  </a:lnTo>
                  <a:lnTo>
                    <a:pt x="7564895" y="6180633"/>
                  </a:lnTo>
                  <a:lnTo>
                    <a:pt x="7562329" y="6181903"/>
                  </a:lnTo>
                  <a:lnTo>
                    <a:pt x="7560246" y="6181903"/>
                  </a:lnTo>
                  <a:lnTo>
                    <a:pt x="7557440" y="6184443"/>
                  </a:lnTo>
                  <a:lnTo>
                    <a:pt x="7554468" y="6184443"/>
                  </a:lnTo>
                  <a:lnTo>
                    <a:pt x="7552525" y="6185713"/>
                  </a:lnTo>
                  <a:lnTo>
                    <a:pt x="7549553" y="6185713"/>
                  </a:lnTo>
                  <a:lnTo>
                    <a:pt x="7545832" y="6184443"/>
                  </a:lnTo>
                  <a:lnTo>
                    <a:pt x="7539304" y="6184443"/>
                  </a:lnTo>
                  <a:lnTo>
                    <a:pt x="7537704" y="6183173"/>
                  </a:lnTo>
                  <a:lnTo>
                    <a:pt x="7534491" y="6184443"/>
                  </a:lnTo>
                  <a:lnTo>
                    <a:pt x="7532002" y="6183173"/>
                  </a:lnTo>
                  <a:lnTo>
                    <a:pt x="7524737" y="6181903"/>
                  </a:lnTo>
                  <a:lnTo>
                    <a:pt x="7508519" y="6178093"/>
                  </a:lnTo>
                  <a:lnTo>
                    <a:pt x="7504798" y="6176823"/>
                  </a:lnTo>
                  <a:lnTo>
                    <a:pt x="7499388" y="6175553"/>
                  </a:lnTo>
                  <a:lnTo>
                    <a:pt x="7492555" y="6173013"/>
                  </a:lnTo>
                  <a:lnTo>
                    <a:pt x="7492174" y="6173013"/>
                  </a:lnTo>
                  <a:lnTo>
                    <a:pt x="7493381" y="6169203"/>
                  </a:lnTo>
                  <a:lnTo>
                    <a:pt x="7496899" y="6165393"/>
                  </a:lnTo>
                  <a:lnTo>
                    <a:pt x="7499007" y="6164123"/>
                  </a:lnTo>
                  <a:lnTo>
                    <a:pt x="7505332" y="6160313"/>
                  </a:lnTo>
                  <a:lnTo>
                    <a:pt x="7507757" y="6157773"/>
                  </a:lnTo>
                  <a:lnTo>
                    <a:pt x="7512075" y="6155233"/>
                  </a:lnTo>
                  <a:lnTo>
                    <a:pt x="7515111" y="6153963"/>
                  </a:lnTo>
                  <a:lnTo>
                    <a:pt x="7519975" y="6147613"/>
                  </a:lnTo>
                  <a:lnTo>
                    <a:pt x="7522934" y="6147613"/>
                  </a:lnTo>
                  <a:lnTo>
                    <a:pt x="7533868" y="6143803"/>
                  </a:lnTo>
                  <a:lnTo>
                    <a:pt x="7534453" y="6139993"/>
                  </a:lnTo>
                  <a:lnTo>
                    <a:pt x="7542720" y="6138723"/>
                  </a:lnTo>
                  <a:lnTo>
                    <a:pt x="7543686" y="6136183"/>
                  </a:lnTo>
                  <a:lnTo>
                    <a:pt x="7547470" y="6136183"/>
                  </a:lnTo>
                  <a:lnTo>
                    <a:pt x="7551534" y="6134913"/>
                  </a:lnTo>
                  <a:lnTo>
                    <a:pt x="7553617" y="6134913"/>
                  </a:lnTo>
                  <a:lnTo>
                    <a:pt x="7563218" y="6132373"/>
                  </a:lnTo>
                  <a:lnTo>
                    <a:pt x="7571003" y="6132373"/>
                  </a:lnTo>
                  <a:lnTo>
                    <a:pt x="7579296" y="6134913"/>
                  </a:lnTo>
                  <a:lnTo>
                    <a:pt x="7584999" y="6138723"/>
                  </a:lnTo>
                  <a:lnTo>
                    <a:pt x="7595324" y="6146343"/>
                  </a:lnTo>
                  <a:lnTo>
                    <a:pt x="7599883" y="6147613"/>
                  </a:lnTo>
                  <a:lnTo>
                    <a:pt x="7609776" y="6151423"/>
                  </a:lnTo>
                  <a:lnTo>
                    <a:pt x="7618209" y="6155233"/>
                  </a:lnTo>
                  <a:lnTo>
                    <a:pt x="7618209" y="6128601"/>
                  </a:lnTo>
                  <a:lnTo>
                    <a:pt x="7610195" y="6129833"/>
                  </a:lnTo>
                  <a:lnTo>
                    <a:pt x="7604036" y="6127293"/>
                  </a:lnTo>
                  <a:lnTo>
                    <a:pt x="7599845" y="6127293"/>
                  </a:lnTo>
                  <a:lnTo>
                    <a:pt x="7597584" y="6126023"/>
                  </a:lnTo>
                  <a:lnTo>
                    <a:pt x="7598181" y="6122213"/>
                  </a:lnTo>
                  <a:lnTo>
                    <a:pt x="7598892" y="6120943"/>
                  </a:lnTo>
                  <a:lnTo>
                    <a:pt x="7598130" y="6118403"/>
                  </a:lnTo>
                  <a:lnTo>
                    <a:pt x="7597521" y="6118403"/>
                  </a:lnTo>
                  <a:lnTo>
                    <a:pt x="7593711" y="6118403"/>
                  </a:lnTo>
                  <a:lnTo>
                    <a:pt x="7593558" y="6117133"/>
                  </a:lnTo>
                  <a:lnTo>
                    <a:pt x="7597140" y="6117133"/>
                  </a:lnTo>
                  <a:lnTo>
                    <a:pt x="7597521" y="6118403"/>
                  </a:lnTo>
                  <a:lnTo>
                    <a:pt x="7597762" y="6117133"/>
                  </a:lnTo>
                  <a:lnTo>
                    <a:pt x="7597241" y="6115863"/>
                  </a:lnTo>
                  <a:lnTo>
                    <a:pt x="7594727" y="6110783"/>
                  </a:lnTo>
                  <a:lnTo>
                    <a:pt x="7591133" y="6106973"/>
                  </a:lnTo>
                  <a:lnTo>
                    <a:pt x="7588732" y="6104433"/>
                  </a:lnTo>
                  <a:lnTo>
                    <a:pt x="7585684" y="6106973"/>
                  </a:lnTo>
                  <a:lnTo>
                    <a:pt x="7580020" y="6106973"/>
                  </a:lnTo>
                  <a:lnTo>
                    <a:pt x="7577137" y="6104433"/>
                  </a:lnTo>
                  <a:lnTo>
                    <a:pt x="7575309" y="6104433"/>
                  </a:lnTo>
                  <a:lnTo>
                    <a:pt x="7571448" y="6100623"/>
                  </a:lnTo>
                  <a:lnTo>
                    <a:pt x="7569314" y="6098083"/>
                  </a:lnTo>
                  <a:lnTo>
                    <a:pt x="7562075" y="6099353"/>
                  </a:lnTo>
                  <a:lnTo>
                    <a:pt x="7556678" y="6103163"/>
                  </a:lnTo>
                  <a:lnTo>
                    <a:pt x="7553211" y="6104433"/>
                  </a:lnTo>
                  <a:lnTo>
                    <a:pt x="7551991" y="6103163"/>
                  </a:lnTo>
                  <a:lnTo>
                    <a:pt x="7551763" y="6104433"/>
                  </a:lnTo>
                  <a:lnTo>
                    <a:pt x="7543813" y="6112053"/>
                  </a:lnTo>
                  <a:lnTo>
                    <a:pt x="7541273" y="6113323"/>
                  </a:lnTo>
                  <a:lnTo>
                    <a:pt x="7540180" y="6114593"/>
                  </a:lnTo>
                  <a:lnTo>
                    <a:pt x="7539710" y="6115863"/>
                  </a:lnTo>
                  <a:lnTo>
                    <a:pt x="7534313" y="6118403"/>
                  </a:lnTo>
                  <a:lnTo>
                    <a:pt x="7532243" y="6118403"/>
                  </a:lnTo>
                  <a:lnTo>
                    <a:pt x="7528814" y="6119673"/>
                  </a:lnTo>
                  <a:lnTo>
                    <a:pt x="7528471" y="6122213"/>
                  </a:lnTo>
                  <a:lnTo>
                    <a:pt x="7527988" y="6123483"/>
                  </a:lnTo>
                  <a:lnTo>
                    <a:pt x="7524534" y="6124753"/>
                  </a:lnTo>
                  <a:lnTo>
                    <a:pt x="7522464" y="6124753"/>
                  </a:lnTo>
                  <a:lnTo>
                    <a:pt x="7522604" y="6126023"/>
                  </a:lnTo>
                  <a:lnTo>
                    <a:pt x="7517828" y="6126023"/>
                  </a:lnTo>
                  <a:lnTo>
                    <a:pt x="7513053" y="6128563"/>
                  </a:lnTo>
                  <a:lnTo>
                    <a:pt x="7510856" y="6131103"/>
                  </a:lnTo>
                  <a:lnTo>
                    <a:pt x="7503388" y="6133643"/>
                  </a:lnTo>
                  <a:lnTo>
                    <a:pt x="7501433" y="6134913"/>
                  </a:lnTo>
                  <a:lnTo>
                    <a:pt x="7497432" y="6139993"/>
                  </a:lnTo>
                  <a:lnTo>
                    <a:pt x="7490092" y="6145073"/>
                  </a:lnTo>
                  <a:lnTo>
                    <a:pt x="7480097" y="6146343"/>
                  </a:lnTo>
                  <a:lnTo>
                    <a:pt x="7474217" y="6150153"/>
                  </a:lnTo>
                  <a:lnTo>
                    <a:pt x="7472400" y="6153963"/>
                  </a:lnTo>
                  <a:lnTo>
                    <a:pt x="7471181" y="6152693"/>
                  </a:lnTo>
                  <a:lnTo>
                    <a:pt x="7467828" y="6152693"/>
                  </a:lnTo>
                  <a:lnTo>
                    <a:pt x="7466863" y="6155233"/>
                  </a:lnTo>
                  <a:lnTo>
                    <a:pt x="7464679" y="6156503"/>
                  </a:lnTo>
                  <a:lnTo>
                    <a:pt x="7457910" y="6157773"/>
                  </a:lnTo>
                  <a:lnTo>
                    <a:pt x="7451649" y="6161583"/>
                  </a:lnTo>
                  <a:lnTo>
                    <a:pt x="7441806" y="6164123"/>
                  </a:lnTo>
                  <a:lnTo>
                    <a:pt x="7433411" y="6164123"/>
                  </a:lnTo>
                  <a:lnTo>
                    <a:pt x="7428458" y="6161583"/>
                  </a:lnTo>
                  <a:lnTo>
                    <a:pt x="7424267" y="6161583"/>
                  </a:lnTo>
                  <a:lnTo>
                    <a:pt x="7420775" y="6160313"/>
                  </a:lnTo>
                  <a:lnTo>
                    <a:pt x="7420407" y="6159043"/>
                  </a:lnTo>
                  <a:lnTo>
                    <a:pt x="7416216" y="6159043"/>
                  </a:lnTo>
                  <a:lnTo>
                    <a:pt x="7413028" y="6160313"/>
                  </a:lnTo>
                  <a:lnTo>
                    <a:pt x="7411580" y="6160313"/>
                  </a:lnTo>
                  <a:lnTo>
                    <a:pt x="7408240" y="6159043"/>
                  </a:lnTo>
                  <a:lnTo>
                    <a:pt x="7405814" y="6156503"/>
                  </a:lnTo>
                  <a:lnTo>
                    <a:pt x="7404608" y="6155233"/>
                  </a:lnTo>
                  <a:lnTo>
                    <a:pt x="7399312" y="6156503"/>
                  </a:lnTo>
                  <a:lnTo>
                    <a:pt x="7396823" y="6155233"/>
                  </a:lnTo>
                  <a:lnTo>
                    <a:pt x="7395972" y="6156503"/>
                  </a:lnTo>
                  <a:lnTo>
                    <a:pt x="7391641" y="6153963"/>
                  </a:lnTo>
                  <a:lnTo>
                    <a:pt x="7387171" y="6151423"/>
                  </a:lnTo>
                  <a:lnTo>
                    <a:pt x="7386155" y="6150153"/>
                  </a:lnTo>
                  <a:lnTo>
                    <a:pt x="7385151" y="6148883"/>
                  </a:lnTo>
                  <a:lnTo>
                    <a:pt x="7381926" y="6150153"/>
                  </a:lnTo>
                  <a:lnTo>
                    <a:pt x="7378357" y="6150153"/>
                  </a:lnTo>
                  <a:lnTo>
                    <a:pt x="7369442" y="6147613"/>
                  </a:lnTo>
                  <a:lnTo>
                    <a:pt x="7364501" y="6145073"/>
                  </a:lnTo>
                  <a:lnTo>
                    <a:pt x="7360310" y="6145073"/>
                  </a:lnTo>
                  <a:lnTo>
                    <a:pt x="7352868" y="6142533"/>
                  </a:lnTo>
                  <a:lnTo>
                    <a:pt x="7345807" y="6139993"/>
                  </a:lnTo>
                  <a:lnTo>
                    <a:pt x="7344207" y="6138723"/>
                  </a:lnTo>
                  <a:lnTo>
                    <a:pt x="7338530" y="6138723"/>
                  </a:lnTo>
                  <a:lnTo>
                    <a:pt x="7333386" y="6136373"/>
                  </a:lnTo>
                  <a:lnTo>
                    <a:pt x="7327049" y="6179363"/>
                  </a:lnTo>
                  <a:lnTo>
                    <a:pt x="7316800" y="6221273"/>
                  </a:lnTo>
                  <a:lnTo>
                    <a:pt x="7329678" y="6213653"/>
                  </a:lnTo>
                  <a:lnTo>
                    <a:pt x="7335634" y="6213653"/>
                  </a:lnTo>
                  <a:lnTo>
                    <a:pt x="7355776" y="6212383"/>
                  </a:lnTo>
                  <a:lnTo>
                    <a:pt x="7360374" y="6212383"/>
                  </a:lnTo>
                  <a:lnTo>
                    <a:pt x="7376198" y="6217463"/>
                  </a:lnTo>
                  <a:lnTo>
                    <a:pt x="7407338" y="6217463"/>
                  </a:lnTo>
                  <a:lnTo>
                    <a:pt x="7420229" y="6218733"/>
                  </a:lnTo>
                  <a:lnTo>
                    <a:pt x="7428738" y="6214923"/>
                  </a:lnTo>
                  <a:lnTo>
                    <a:pt x="7440435" y="6218733"/>
                  </a:lnTo>
                  <a:lnTo>
                    <a:pt x="7451966" y="6214923"/>
                  </a:lnTo>
                  <a:lnTo>
                    <a:pt x="7467524" y="6218733"/>
                  </a:lnTo>
                  <a:lnTo>
                    <a:pt x="7468590" y="6221273"/>
                  </a:lnTo>
                  <a:lnTo>
                    <a:pt x="7489037" y="6225083"/>
                  </a:lnTo>
                  <a:lnTo>
                    <a:pt x="7495997" y="6223813"/>
                  </a:lnTo>
                  <a:lnTo>
                    <a:pt x="7500252" y="6226353"/>
                  </a:lnTo>
                  <a:lnTo>
                    <a:pt x="7506068" y="6223813"/>
                  </a:lnTo>
                  <a:lnTo>
                    <a:pt x="7508976" y="6222543"/>
                  </a:lnTo>
                  <a:lnTo>
                    <a:pt x="7525525" y="6226353"/>
                  </a:lnTo>
                  <a:lnTo>
                    <a:pt x="7527061" y="6232703"/>
                  </a:lnTo>
                  <a:lnTo>
                    <a:pt x="7531379" y="6228893"/>
                  </a:lnTo>
                  <a:lnTo>
                    <a:pt x="7539012" y="6232703"/>
                  </a:lnTo>
                  <a:lnTo>
                    <a:pt x="7554036" y="6235243"/>
                  </a:lnTo>
                  <a:lnTo>
                    <a:pt x="7556093" y="6240323"/>
                  </a:lnTo>
                  <a:lnTo>
                    <a:pt x="7570406" y="6244133"/>
                  </a:lnTo>
                  <a:lnTo>
                    <a:pt x="7591920" y="6253023"/>
                  </a:lnTo>
                  <a:lnTo>
                    <a:pt x="7603020" y="6256833"/>
                  </a:lnTo>
                  <a:lnTo>
                    <a:pt x="7621270" y="6264453"/>
                  </a:lnTo>
                  <a:lnTo>
                    <a:pt x="7626629" y="6260643"/>
                  </a:lnTo>
                  <a:lnTo>
                    <a:pt x="7635824" y="6266993"/>
                  </a:lnTo>
                  <a:lnTo>
                    <a:pt x="7643177" y="6270803"/>
                  </a:lnTo>
                  <a:lnTo>
                    <a:pt x="7654099" y="6275883"/>
                  </a:lnTo>
                  <a:lnTo>
                    <a:pt x="7660043" y="6279693"/>
                  </a:lnTo>
                  <a:lnTo>
                    <a:pt x="7667396" y="6287313"/>
                  </a:lnTo>
                  <a:lnTo>
                    <a:pt x="7669657" y="6289853"/>
                  </a:lnTo>
                  <a:lnTo>
                    <a:pt x="7675207" y="6291123"/>
                  </a:lnTo>
                  <a:lnTo>
                    <a:pt x="7679918" y="6293663"/>
                  </a:lnTo>
                  <a:lnTo>
                    <a:pt x="7684389" y="6297473"/>
                  </a:lnTo>
                  <a:lnTo>
                    <a:pt x="7688720" y="6298743"/>
                  </a:lnTo>
                  <a:lnTo>
                    <a:pt x="7693520" y="6298743"/>
                  </a:lnTo>
                  <a:lnTo>
                    <a:pt x="7697864" y="6301283"/>
                  </a:lnTo>
                  <a:lnTo>
                    <a:pt x="7699222" y="6302553"/>
                  </a:lnTo>
                  <a:lnTo>
                    <a:pt x="7702944" y="6303823"/>
                  </a:lnTo>
                  <a:lnTo>
                    <a:pt x="7707135" y="6305093"/>
                  </a:lnTo>
                  <a:lnTo>
                    <a:pt x="7711707" y="6305093"/>
                  </a:lnTo>
                  <a:lnTo>
                    <a:pt x="7716418" y="6307633"/>
                  </a:lnTo>
                  <a:lnTo>
                    <a:pt x="7721320" y="6315253"/>
                  </a:lnTo>
                  <a:lnTo>
                    <a:pt x="7726502" y="6316523"/>
                  </a:lnTo>
                  <a:lnTo>
                    <a:pt x="7736052" y="6324143"/>
                  </a:lnTo>
                  <a:lnTo>
                    <a:pt x="7742225" y="6325413"/>
                  </a:lnTo>
                  <a:lnTo>
                    <a:pt x="7747432" y="6330493"/>
                  </a:lnTo>
                  <a:lnTo>
                    <a:pt x="7754163" y="6335573"/>
                  </a:lnTo>
                  <a:lnTo>
                    <a:pt x="7767904" y="6341923"/>
                  </a:lnTo>
                  <a:lnTo>
                    <a:pt x="7780566" y="6349543"/>
                  </a:lnTo>
                  <a:lnTo>
                    <a:pt x="7780706" y="6352083"/>
                  </a:lnTo>
                  <a:lnTo>
                    <a:pt x="7783220" y="6355893"/>
                  </a:lnTo>
                  <a:lnTo>
                    <a:pt x="7789151" y="6359703"/>
                  </a:lnTo>
                  <a:lnTo>
                    <a:pt x="7801038" y="6360973"/>
                  </a:lnTo>
                  <a:lnTo>
                    <a:pt x="7803909" y="6363513"/>
                  </a:lnTo>
                  <a:lnTo>
                    <a:pt x="7817040" y="6369863"/>
                  </a:lnTo>
                  <a:lnTo>
                    <a:pt x="7819771" y="6369863"/>
                  </a:lnTo>
                  <a:lnTo>
                    <a:pt x="7828343" y="6376213"/>
                  </a:lnTo>
                  <a:lnTo>
                    <a:pt x="7832699" y="6381293"/>
                  </a:lnTo>
                  <a:lnTo>
                    <a:pt x="7855445" y="6397803"/>
                  </a:lnTo>
                  <a:lnTo>
                    <a:pt x="7862036" y="6400343"/>
                  </a:lnTo>
                  <a:lnTo>
                    <a:pt x="7886586" y="6414313"/>
                  </a:lnTo>
                  <a:lnTo>
                    <a:pt x="7906194" y="6425743"/>
                  </a:lnTo>
                  <a:lnTo>
                    <a:pt x="7917726" y="6432093"/>
                  </a:lnTo>
                  <a:lnTo>
                    <a:pt x="7926298" y="6437173"/>
                  </a:lnTo>
                  <a:lnTo>
                    <a:pt x="7932483" y="6443523"/>
                  </a:lnTo>
                  <a:lnTo>
                    <a:pt x="7943329" y="6453683"/>
                  </a:lnTo>
                  <a:lnTo>
                    <a:pt x="7946453" y="6458763"/>
                  </a:lnTo>
                  <a:lnTo>
                    <a:pt x="7951533" y="6461303"/>
                  </a:lnTo>
                  <a:lnTo>
                    <a:pt x="7957566" y="6462573"/>
                  </a:lnTo>
                  <a:lnTo>
                    <a:pt x="7959039" y="6462573"/>
                  </a:lnTo>
                  <a:lnTo>
                    <a:pt x="7961528" y="6463843"/>
                  </a:lnTo>
                  <a:lnTo>
                    <a:pt x="7964538" y="6466383"/>
                  </a:lnTo>
                  <a:lnTo>
                    <a:pt x="7968005" y="6468923"/>
                  </a:lnTo>
                  <a:lnTo>
                    <a:pt x="7970317" y="6467653"/>
                  </a:lnTo>
                  <a:lnTo>
                    <a:pt x="7987843" y="6467653"/>
                  </a:lnTo>
                  <a:lnTo>
                    <a:pt x="7993024" y="6468923"/>
                  </a:lnTo>
                  <a:lnTo>
                    <a:pt x="7998117" y="6471463"/>
                  </a:lnTo>
                  <a:lnTo>
                    <a:pt x="8000187" y="6471463"/>
                  </a:lnTo>
                  <a:lnTo>
                    <a:pt x="8005369" y="6472733"/>
                  </a:lnTo>
                  <a:lnTo>
                    <a:pt x="8009801" y="6472733"/>
                  </a:lnTo>
                  <a:lnTo>
                    <a:pt x="8015211" y="6474003"/>
                  </a:lnTo>
                  <a:lnTo>
                    <a:pt x="8016430" y="6474003"/>
                  </a:lnTo>
                  <a:lnTo>
                    <a:pt x="8020913" y="6476543"/>
                  </a:lnTo>
                  <a:lnTo>
                    <a:pt x="8027086" y="6479083"/>
                  </a:lnTo>
                  <a:lnTo>
                    <a:pt x="8030426" y="6480353"/>
                  </a:lnTo>
                  <a:lnTo>
                    <a:pt x="8037550" y="6480353"/>
                  </a:lnTo>
                  <a:lnTo>
                    <a:pt x="8042135" y="6481623"/>
                  </a:lnTo>
                  <a:lnTo>
                    <a:pt x="8042503" y="6481623"/>
                  </a:lnTo>
                  <a:lnTo>
                    <a:pt x="8046250" y="6486703"/>
                  </a:lnTo>
                  <a:lnTo>
                    <a:pt x="8046860" y="6486703"/>
                  </a:lnTo>
                  <a:lnTo>
                    <a:pt x="8048879" y="6489243"/>
                  </a:lnTo>
                  <a:lnTo>
                    <a:pt x="8052409" y="6489243"/>
                  </a:lnTo>
                  <a:lnTo>
                    <a:pt x="8058429" y="6486703"/>
                  </a:lnTo>
                  <a:lnTo>
                    <a:pt x="8065681" y="6487973"/>
                  </a:lnTo>
                  <a:lnTo>
                    <a:pt x="8067141" y="6487973"/>
                  </a:lnTo>
                  <a:lnTo>
                    <a:pt x="8070609" y="6486703"/>
                  </a:lnTo>
                  <a:lnTo>
                    <a:pt x="8075904" y="6485433"/>
                  </a:lnTo>
                  <a:lnTo>
                    <a:pt x="8076743" y="6485433"/>
                  </a:lnTo>
                  <a:lnTo>
                    <a:pt x="8079016" y="6486703"/>
                  </a:lnTo>
                  <a:lnTo>
                    <a:pt x="8090522" y="6486703"/>
                  </a:lnTo>
                  <a:lnTo>
                    <a:pt x="8096440" y="6485433"/>
                  </a:lnTo>
                  <a:lnTo>
                    <a:pt x="8105381" y="6482893"/>
                  </a:lnTo>
                  <a:lnTo>
                    <a:pt x="8119453" y="6482893"/>
                  </a:lnTo>
                  <a:lnTo>
                    <a:pt x="8125003" y="6485433"/>
                  </a:lnTo>
                  <a:lnTo>
                    <a:pt x="8126603" y="6486703"/>
                  </a:lnTo>
                  <a:lnTo>
                    <a:pt x="8129333" y="6486703"/>
                  </a:lnTo>
                  <a:lnTo>
                    <a:pt x="8132750" y="6485433"/>
                  </a:lnTo>
                  <a:lnTo>
                    <a:pt x="8134210" y="6485433"/>
                  </a:lnTo>
                  <a:lnTo>
                    <a:pt x="8143138" y="6482893"/>
                  </a:lnTo>
                  <a:lnTo>
                    <a:pt x="8147596" y="6481623"/>
                  </a:lnTo>
                  <a:lnTo>
                    <a:pt x="8156854" y="6481623"/>
                  </a:lnTo>
                  <a:lnTo>
                    <a:pt x="8160563" y="6482893"/>
                  </a:lnTo>
                  <a:lnTo>
                    <a:pt x="8163903" y="6484163"/>
                  </a:lnTo>
                  <a:lnTo>
                    <a:pt x="8168246" y="6485433"/>
                  </a:lnTo>
                  <a:lnTo>
                    <a:pt x="8185366" y="6487973"/>
                  </a:lnTo>
                  <a:lnTo>
                    <a:pt x="8195843" y="6487973"/>
                  </a:lnTo>
                  <a:lnTo>
                    <a:pt x="8200415" y="6489243"/>
                  </a:lnTo>
                  <a:lnTo>
                    <a:pt x="8205216" y="6489243"/>
                  </a:lnTo>
                  <a:lnTo>
                    <a:pt x="8213484" y="6487973"/>
                  </a:lnTo>
                  <a:lnTo>
                    <a:pt x="8219986" y="6487973"/>
                  </a:lnTo>
                  <a:lnTo>
                    <a:pt x="8236471" y="6485433"/>
                  </a:lnTo>
                  <a:lnTo>
                    <a:pt x="8248421" y="6486703"/>
                  </a:lnTo>
                  <a:lnTo>
                    <a:pt x="8250110" y="6485433"/>
                  </a:lnTo>
                  <a:lnTo>
                    <a:pt x="8251584" y="6485433"/>
                  </a:lnTo>
                  <a:lnTo>
                    <a:pt x="8257972" y="6482893"/>
                  </a:lnTo>
                  <a:lnTo>
                    <a:pt x="8265096" y="6482893"/>
                  </a:lnTo>
                  <a:lnTo>
                    <a:pt x="8276984" y="6485433"/>
                  </a:lnTo>
                  <a:lnTo>
                    <a:pt x="8279054" y="6485433"/>
                  </a:lnTo>
                  <a:lnTo>
                    <a:pt x="8286674" y="6484163"/>
                  </a:lnTo>
                  <a:lnTo>
                    <a:pt x="8291144" y="6482893"/>
                  </a:lnTo>
                  <a:lnTo>
                    <a:pt x="8295627" y="6481623"/>
                  </a:lnTo>
                  <a:lnTo>
                    <a:pt x="8297812" y="6479083"/>
                  </a:lnTo>
                  <a:lnTo>
                    <a:pt x="8298421" y="6480353"/>
                  </a:lnTo>
                  <a:lnTo>
                    <a:pt x="8300694" y="6479083"/>
                  </a:lnTo>
                  <a:lnTo>
                    <a:pt x="8309826" y="6474003"/>
                  </a:lnTo>
                  <a:lnTo>
                    <a:pt x="8321840" y="6468923"/>
                  </a:lnTo>
                  <a:lnTo>
                    <a:pt x="8325459" y="6467653"/>
                  </a:lnTo>
                  <a:lnTo>
                    <a:pt x="8329079" y="6466383"/>
                  </a:lnTo>
                  <a:lnTo>
                    <a:pt x="8342947" y="6462573"/>
                  </a:lnTo>
                  <a:lnTo>
                    <a:pt x="8365083" y="6456223"/>
                  </a:lnTo>
                  <a:lnTo>
                    <a:pt x="8370252" y="6453683"/>
                  </a:lnTo>
                  <a:lnTo>
                    <a:pt x="8375751" y="6448603"/>
                  </a:lnTo>
                  <a:lnTo>
                    <a:pt x="8383600" y="6447333"/>
                  </a:lnTo>
                  <a:lnTo>
                    <a:pt x="8396351" y="6439713"/>
                  </a:lnTo>
                  <a:lnTo>
                    <a:pt x="8397697" y="6438443"/>
                  </a:lnTo>
                  <a:lnTo>
                    <a:pt x="8402231" y="6435903"/>
                  </a:lnTo>
                  <a:lnTo>
                    <a:pt x="8408136" y="6434633"/>
                  </a:lnTo>
                  <a:lnTo>
                    <a:pt x="8415121" y="6429553"/>
                  </a:lnTo>
                  <a:lnTo>
                    <a:pt x="8422119" y="6428283"/>
                  </a:lnTo>
                  <a:lnTo>
                    <a:pt x="8428355" y="6425743"/>
                  </a:lnTo>
                  <a:lnTo>
                    <a:pt x="8434502" y="6424473"/>
                  </a:lnTo>
                  <a:lnTo>
                    <a:pt x="8436204" y="6423203"/>
                  </a:lnTo>
                  <a:lnTo>
                    <a:pt x="8438261" y="6419393"/>
                  </a:lnTo>
                  <a:lnTo>
                    <a:pt x="8439340" y="6419393"/>
                  </a:lnTo>
                  <a:lnTo>
                    <a:pt x="8445602" y="6415583"/>
                  </a:lnTo>
                  <a:lnTo>
                    <a:pt x="8453183" y="6410503"/>
                  </a:lnTo>
                  <a:lnTo>
                    <a:pt x="8454504" y="6409233"/>
                  </a:lnTo>
                  <a:lnTo>
                    <a:pt x="8466404" y="6401613"/>
                  </a:lnTo>
                  <a:lnTo>
                    <a:pt x="8480615" y="6395263"/>
                  </a:lnTo>
                  <a:lnTo>
                    <a:pt x="8489518" y="6388913"/>
                  </a:lnTo>
                  <a:lnTo>
                    <a:pt x="8492973" y="6386373"/>
                  </a:lnTo>
                  <a:lnTo>
                    <a:pt x="8498611" y="6383833"/>
                  </a:lnTo>
                  <a:lnTo>
                    <a:pt x="8506435" y="6377483"/>
                  </a:lnTo>
                  <a:lnTo>
                    <a:pt x="8518588" y="6373673"/>
                  </a:lnTo>
                  <a:lnTo>
                    <a:pt x="8520176" y="6371133"/>
                  </a:lnTo>
                  <a:lnTo>
                    <a:pt x="8526386" y="6364783"/>
                  </a:lnTo>
                  <a:lnTo>
                    <a:pt x="8539162" y="6352083"/>
                  </a:lnTo>
                  <a:lnTo>
                    <a:pt x="8558276" y="6339383"/>
                  </a:lnTo>
                  <a:lnTo>
                    <a:pt x="8559736" y="6338113"/>
                  </a:lnTo>
                  <a:lnTo>
                    <a:pt x="8567064" y="6331763"/>
                  </a:lnTo>
                  <a:lnTo>
                    <a:pt x="8569376" y="6330493"/>
                  </a:lnTo>
                  <a:lnTo>
                    <a:pt x="8575408" y="6331763"/>
                  </a:lnTo>
                  <a:lnTo>
                    <a:pt x="8578634" y="6330493"/>
                  </a:lnTo>
                  <a:lnTo>
                    <a:pt x="8586000" y="6330493"/>
                  </a:lnTo>
                  <a:lnTo>
                    <a:pt x="8586851" y="6329223"/>
                  </a:lnTo>
                  <a:lnTo>
                    <a:pt x="8587461" y="6330493"/>
                  </a:lnTo>
                  <a:lnTo>
                    <a:pt x="8589162" y="6329223"/>
                  </a:lnTo>
                  <a:lnTo>
                    <a:pt x="8589632" y="6327953"/>
                  </a:lnTo>
                  <a:lnTo>
                    <a:pt x="8590483" y="6327953"/>
                  </a:lnTo>
                  <a:lnTo>
                    <a:pt x="8592909" y="6325413"/>
                  </a:lnTo>
                  <a:lnTo>
                    <a:pt x="8593531" y="6325413"/>
                  </a:lnTo>
                  <a:lnTo>
                    <a:pt x="8594001" y="6324143"/>
                  </a:lnTo>
                  <a:lnTo>
                    <a:pt x="8596668" y="6320333"/>
                  </a:lnTo>
                  <a:lnTo>
                    <a:pt x="8599462" y="6319063"/>
                  </a:lnTo>
                  <a:lnTo>
                    <a:pt x="8600935" y="6319063"/>
                  </a:lnTo>
                  <a:lnTo>
                    <a:pt x="8602853" y="6313983"/>
                  </a:lnTo>
                  <a:lnTo>
                    <a:pt x="8603691" y="6313983"/>
                  </a:lnTo>
                  <a:lnTo>
                    <a:pt x="8604898" y="6310173"/>
                  </a:lnTo>
                  <a:lnTo>
                    <a:pt x="8604529" y="6310173"/>
                  </a:lnTo>
                  <a:lnTo>
                    <a:pt x="8605241" y="6307633"/>
                  </a:lnTo>
                  <a:lnTo>
                    <a:pt x="8605101" y="6306363"/>
                  </a:lnTo>
                  <a:lnTo>
                    <a:pt x="8608454" y="6297473"/>
                  </a:lnTo>
                  <a:lnTo>
                    <a:pt x="8609292" y="6297473"/>
                  </a:lnTo>
                  <a:lnTo>
                    <a:pt x="8609774" y="6296203"/>
                  </a:lnTo>
                  <a:lnTo>
                    <a:pt x="8610625" y="6296203"/>
                  </a:lnTo>
                  <a:lnTo>
                    <a:pt x="8610854" y="6294933"/>
                  </a:lnTo>
                  <a:lnTo>
                    <a:pt x="8611476" y="6294933"/>
                  </a:lnTo>
                  <a:lnTo>
                    <a:pt x="8614931" y="6293663"/>
                  </a:lnTo>
                  <a:lnTo>
                    <a:pt x="8616391" y="6293663"/>
                  </a:lnTo>
                  <a:lnTo>
                    <a:pt x="8619058" y="6289853"/>
                  </a:lnTo>
                  <a:lnTo>
                    <a:pt x="8621370" y="6289853"/>
                  </a:lnTo>
                  <a:lnTo>
                    <a:pt x="8625065" y="6287313"/>
                  </a:lnTo>
                  <a:lnTo>
                    <a:pt x="8626538" y="6287313"/>
                  </a:lnTo>
                  <a:lnTo>
                    <a:pt x="8630831" y="6286043"/>
                  </a:lnTo>
                  <a:lnTo>
                    <a:pt x="8635606" y="6286043"/>
                  </a:lnTo>
                  <a:lnTo>
                    <a:pt x="8637537" y="6284773"/>
                  </a:lnTo>
                  <a:lnTo>
                    <a:pt x="8639454" y="6279693"/>
                  </a:lnTo>
                  <a:lnTo>
                    <a:pt x="8640889" y="6275883"/>
                  </a:lnTo>
                  <a:lnTo>
                    <a:pt x="8641004" y="6274613"/>
                  </a:lnTo>
                  <a:lnTo>
                    <a:pt x="8640026" y="6273343"/>
                  </a:lnTo>
                  <a:lnTo>
                    <a:pt x="8638489" y="6269533"/>
                  </a:lnTo>
                  <a:lnTo>
                    <a:pt x="8638959" y="6268263"/>
                  </a:lnTo>
                  <a:lnTo>
                    <a:pt x="8640432" y="6268263"/>
                  </a:lnTo>
                  <a:lnTo>
                    <a:pt x="8642388" y="6266993"/>
                  </a:lnTo>
                  <a:lnTo>
                    <a:pt x="8642858" y="6265723"/>
                  </a:lnTo>
                  <a:lnTo>
                    <a:pt x="8643950" y="6264453"/>
                  </a:lnTo>
                  <a:lnTo>
                    <a:pt x="8644915" y="6261913"/>
                  </a:lnTo>
                  <a:lnTo>
                    <a:pt x="8644776" y="6260643"/>
                  </a:lnTo>
                  <a:lnTo>
                    <a:pt x="8645487" y="6258103"/>
                  </a:lnTo>
                  <a:lnTo>
                    <a:pt x="8646566" y="6258103"/>
                  </a:lnTo>
                  <a:lnTo>
                    <a:pt x="8647049" y="6256833"/>
                  </a:lnTo>
                  <a:lnTo>
                    <a:pt x="8648992" y="6255563"/>
                  </a:lnTo>
                  <a:lnTo>
                    <a:pt x="8653666" y="6250483"/>
                  </a:lnTo>
                  <a:lnTo>
                    <a:pt x="8653894" y="6249213"/>
                  </a:lnTo>
                  <a:lnTo>
                    <a:pt x="8654745" y="6249213"/>
                  </a:lnTo>
                  <a:lnTo>
                    <a:pt x="8655952" y="6246673"/>
                  </a:lnTo>
                  <a:lnTo>
                    <a:pt x="8656561" y="6246673"/>
                  </a:lnTo>
                  <a:lnTo>
                    <a:pt x="8656942" y="6247943"/>
                  </a:lnTo>
                  <a:lnTo>
                    <a:pt x="8658631" y="6246673"/>
                  </a:lnTo>
                  <a:lnTo>
                    <a:pt x="8659114" y="6245403"/>
                  </a:lnTo>
                  <a:lnTo>
                    <a:pt x="8660193" y="6244133"/>
                  </a:lnTo>
                  <a:lnTo>
                    <a:pt x="8660663" y="6242863"/>
                  </a:lnTo>
                  <a:lnTo>
                    <a:pt x="8662632" y="6241593"/>
                  </a:lnTo>
                  <a:lnTo>
                    <a:pt x="8663229" y="6240323"/>
                  </a:lnTo>
                  <a:lnTo>
                    <a:pt x="8663826" y="6239053"/>
                  </a:lnTo>
                  <a:lnTo>
                    <a:pt x="8664677" y="6237783"/>
                  </a:lnTo>
                  <a:lnTo>
                    <a:pt x="8665146" y="6236513"/>
                  </a:lnTo>
                  <a:lnTo>
                    <a:pt x="8665997" y="6236513"/>
                  </a:lnTo>
                  <a:lnTo>
                    <a:pt x="8665858" y="6235243"/>
                  </a:lnTo>
                  <a:lnTo>
                    <a:pt x="8666950" y="6233973"/>
                  </a:lnTo>
                  <a:lnTo>
                    <a:pt x="8667915" y="6231433"/>
                  </a:lnTo>
                  <a:lnTo>
                    <a:pt x="8669871" y="6230163"/>
                  </a:lnTo>
                  <a:lnTo>
                    <a:pt x="8670582" y="6228893"/>
                  </a:lnTo>
                  <a:lnTo>
                    <a:pt x="8673135" y="6227623"/>
                  </a:lnTo>
                  <a:lnTo>
                    <a:pt x="8674214" y="6226353"/>
                  </a:lnTo>
                  <a:lnTo>
                    <a:pt x="8675916" y="6225083"/>
                  </a:lnTo>
                  <a:lnTo>
                    <a:pt x="8677250" y="6223813"/>
                  </a:lnTo>
                  <a:lnTo>
                    <a:pt x="8680285" y="6221273"/>
                  </a:lnTo>
                  <a:lnTo>
                    <a:pt x="8681974" y="6221273"/>
                  </a:lnTo>
                  <a:lnTo>
                    <a:pt x="8684171" y="6218733"/>
                  </a:lnTo>
                  <a:lnTo>
                    <a:pt x="8685873" y="6218733"/>
                  </a:lnTo>
                  <a:lnTo>
                    <a:pt x="8687448" y="6216193"/>
                  </a:lnTo>
                  <a:lnTo>
                    <a:pt x="8689391" y="6214923"/>
                  </a:lnTo>
                  <a:lnTo>
                    <a:pt x="8690000" y="6214923"/>
                  </a:lnTo>
                  <a:lnTo>
                    <a:pt x="8691689" y="6213653"/>
                  </a:lnTo>
                  <a:lnTo>
                    <a:pt x="8692172" y="6212383"/>
                  </a:lnTo>
                  <a:lnTo>
                    <a:pt x="8693252" y="6212383"/>
                  </a:lnTo>
                  <a:lnTo>
                    <a:pt x="8693734" y="6211113"/>
                  </a:lnTo>
                  <a:lnTo>
                    <a:pt x="8695436" y="6209843"/>
                  </a:lnTo>
                  <a:lnTo>
                    <a:pt x="8696147" y="6208573"/>
                  </a:lnTo>
                  <a:lnTo>
                    <a:pt x="8698687" y="6207303"/>
                  </a:lnTo>
                  <a:lnTo>
                    <a:pt x="8699424" y="6204763"/>
                  </a:lnTo>
                  <a:lnTo>
                    <a:pt x="8701608" y="6203493"/>
                  </a:lnTo>
                  <a:lnTo>
                    <a:pt x="8702078" y="6202223"/>
                  </a:lnTo>
                  <a:lnTo>
                    <a:pt x="8703793" y="6200953"/>
                  </a:lnTo>
                  <a:lnTo>
                    <a:pt x="8704872" y="6199683"/>
                  </a:lnTo>
                  <a:lnTo>
                    <a:pt x="8707183" y="6199683"/>
                  </a:lnTo>
                  <a:lnTo>
                    <a:pt x="8712340" y="6197143"/>
                  </a:lnTo>
                  <a:lnTo>
                    <a:pt x="8714016" y="6193333"/>
                  </a:lnTo>
                  <a:lnTo>
                    <a:pt x="8714232" y="6188253"/>
                  </a:lnTo>
                  <a:lnTo>
                    <a:pt x="8715324" y="6188253"/>
                  </a:lnTo>
                  <a:lnTo>
                    <a:pt x="8715794" y="6186983"/>
                  </a:lnTo>
                  <a:lnTo>
                    <a:pt x="8716886" y="6185713"/>
                  </a:lnTo>
                  <a:lnTo>
                    <a:pt x="8717597" y="6183173"/>
                  </a:lnTo>
                  <a:lnTo>
                    <a:pt x="8718677" y="6183173"/>
                  </a:lnTo>
                  <a:lnTo>
                    <a:pt x="8718296" y="6181903"/>
                  </a:lnTo>
                  <a:lnTo>
                    <a:pt x="8718779" y="6180633"/>
                  </a:lnTo>
                  <a:lnTo>
                    <a:pt x="8720125" y="6179363"/>
                  </a:lnTo>
                  <a:lnTo>
                    <a:pt x="8721331" y="6175553"/>
                  </a:lnTo>
                  <a:lnTo>
                    <a:pt x="8722779" y="6175553"/>
                  </a:lnTo>
                  <a:lnTo>
                    <a:pt x="8726297" y="6171743"/>
                  </a:lnTo>
                  <a:lnTo>
                    <a:pt x="8726538" y="6171743"/>
                  </a:lnTo>
                  <a:lnTo>
                    <a:pt x="8730844" y="6169203"/>
                  </a:lnTo>
                  <a:lnTo>
                    <a:pt x="8731555" y="6167933"/>
                  </a:lnTo>
                  <a:lnTo>
                    <a:pt x="8734361" y="6165393"/>
                  </a:lnTo>
                  <a:lnTo>
                    <a:pt x="8737879" y="6162853"/>
                  </a:lnTo>
                  <a:lnTo>
                    <a:pt x="8738349" y="6161583"/>
                  </a:lnTo>
                  <a:lnTo>
                    <a:pt x="8740292" y="6160313"/>
                  </a:lnTo>
                  <a:lnTo>
                    <a:pt x="8741727" y="6156503"/>
                  </a:lnTo>
                  <a:lnTo>
                    <a:pt x="8741588" y="6153963"/>
                  </a:lnTo>
                  <a:lnTo>
                    <a:pt x="8742299" y="6152693"/>
                  </a:lnTo>
                  <a:lnTo>
                    <a:pt x="8746922" y="6147613"/>
                  </a:lnTo>
                  <a:lnTo>
                    <a:pt x="8747760" y="6147613"/>
                  </a:lnTo>
                  <a:lnTo>
                    <a:pt x="8750325" y="6146343"/>
                  </a:lnTo>
                  <a:lnTo>
                    <a:pt x="8751405" y="6145073"/>
                  </a:lnTo>
                  <a:lnTo>
                    <a:pt x="8753958" y="6145073"/>
                  </a:lnTo>
                  <a:lnTo>
                    <a:pt x="8755278" y="6142533"/>
                  </a:lnTo>
                  <a:lnTo>
                    <a:pt x="8757234" y="6141263"/>
                  </a:lnTo>
                  <a:lnTo>
                    <a:pt x="8757704" y="6139993"/>
                  </a:lnTo>
                  <a:lnTo>
                    <a:pt x="8760371" y="6137453"/>
                  </a:lnTo>
                  <a:lnTo>
                    <a:pt x="8762314" y="6136183"/>
                  </a:lnTo>
                  <a:lnTo>
                    <a:pt x="8762555" y="6134913"/>
                  </a:lnTo>
                  <a:lnTo>
                    <a:pt x="8765095" y="6133643"/>
                  </a:lnTo>
                  <a:lnTo>
                    <a:pt x="8766556" y="6133643"/>
                  </a:lnTo>
                  <a:lnTo>
                    <a:pt x="8772563" y="6131103"/>
                  </a:lnTo>
                  <a:lnTo>
                    <a:pt x="8775840" y="6128563"/>
                  </a:lnTo>
                  <a:lnTo>
                    <a:pt x="8777529" y="6123483"/>
                  </a:lnTo>
                  <a:lnTo>
                    <a:pt x="8777262" y="6120943"/>
                  </a:lnTo>
                  <a:lnTo>
                    <a:pt x="8778088" y="6117133"/>
                  </a:lnTo>
                  <a:lnTo>
                    <a:pt x="8779523" y="6113323"/>
                  </a:lnTo>
                  <a:lnTo>
                    <a:pt x="8780374" y="6113323"/>
                  </a:lnTo>
                  <a:lnTo>
                    <a:pt x="8781110" y="6110783"/>
                  </a:lnTo>
                  <a:lnTo>
                    <a:pt x="8787562" y="6103163"/>
                  </a:lnTo>
                  <a:lnTo>
                    <a:pt x="8788273" y="6101893"/>
                  </a:lnTo>
                  <a:lnTo>
                    <a:pt x="8789619" y="6099353"/>
                  </a:lnTo>
                  <a:lnTo>
                    <a:pt x="8790089" y="6098083"/>
                  </a:lnTo>
                  <a:lnTo>
                    <a:pt x="8791181" y="6098083"/>
                  </a:lnTo>
                  <a:lnTo>
                    <a:pt x="8791892" y="6095543"/>
                  </a:lnTo>
                  <a:lnTo>
                    <a:pt x="8795906" y="6090463"/>
                  </a:lnTo>
                  <a:lnTo>
                    <a:pt x="8801786" y="6086653"/>
                  </a:lnTo>
                  <a:lnTo>
                    <a:pt x="8804351" y="6085383"/>
                  </a:lnTo>
                  <a:lnTo>
                    <a:pt x="8804580" y="6085383"/>
                  </a:lnTo>
                  <a:lnTo>
                    <a:pt x="8806523" y="6084113"/>
                  </a:lnTo>
                  <a:lnTo>
                    <a:pt x="8814181" y="6072683"/>
                  </a:lnTo>
                  <a:lnTo>
                    <a:pt x="8815387" y="6070143"/>
                  </a:lnTo>
                  <a:lnTo>
                    <a:pt x="8815527" y="6062523"/>
                  </a:lnTo>
                  <a:lnTo>
                    <a:pt x="8816010" y="6061253"/>
                  </a:lnTo>
                  <a:lnTo>
                    <a:pt x="8815667" y="6054903"/>
                  </a:lnTo>
                  <a:lnTo>
                    <a:pt x="8816391" y="6052363"/>
                  </a:lnTo>
                  <a:lnTo>
                    <a:pt x="8816365" y="6048553"/>
                  </a:lnTo>
                  <a:lnTo>
                    <a:pt x="8819490" y="6040933"/>
                  </a:lnTo>
                  <a:lnTo>
                    <a:pt x="8819604" y="6038393"/>
                  </a:lnTo>
                  <a:lnTo>
                    <a:pt x="8820315" y="6037123"/>
                  </a:lnTo>
                  <a:lnTo>
                    <a:pt x="8823109" y="6034583"/>
                  </a:lnTo>
                  <a:lnTo>
                    <a:pt x="8823350" y="6034583"/>
                  </a:lnTo>
                  <a:lnTo>
                    <a:pt x="8829103" y="6029503"/>
                  </a:lnTo>
                  <a:lnTo>
                    <a:pt x="8832571" y="6026963"/>
                  </a:lnTo>
                  <a:lnTo>
                    <a:pt x="8833421" y="6026963"/>
                  </a:lnTo>
                  <a:lnTo>
                    <a:pt x="8837727" y="6025693"/>
                  </a:lnTo>
                  <a:lnTo>
                    <a:pt x="8838806" y="6024423"/>
                  </a:lnTo>
                  <a:lnTo>
                    <a:pt x="8842261" y="6023153"/>
                  </a:lnTo>
                  <a:lnTo>
                    <a:pt x="8844699" y="6019343"/>
                  </a:lnTo>
                  <a:lnTo>
                    <a:pt x="8845169" y="6019343"/>
                  </a:lnTo>
                  <a:lnTo>
                    <a:pt x="8843569" y="6016803"/>
                  </a:lnTo>
                  <a:lnTo>
                    <a:pt x="8843429" y="6015533"/>
                  </a:lnTo>
                  <a:lnTo>
                    <a:pt x="8844153" y="6014263"/>
                  </a:lnTo>
                  <a:lnTo>
                    <a:pt x="8845715" y="6011723"/>
                  </a:lnTo>
                  <a:lnTo>
                    <a:pt x="8851938" y="6005373"/>
                  </a:lnTo>
                  <a:lnTo>
                    <a:pt x="8854021" y="6005373"/>
                  </a:lnTo>
                  <a:lnTo>
                    <a:pt x="8855723" y="6004103"/>
                  </a:lnTo>
                  <a:lnTo>
                    <a:pt x="8857158" y="6000293"/>
                  </a:lnTo>
                  <a:lnTo>
                    <a:pt x="8858009" y="6000293"/>
                  </a:lnTo>
                  <a:lnTo>
                    <a:pt x="8859914" y="5995213"/>
                  </a:lnTo>
                  <a:lnTo>
                    <a:pt x="8861247" y="5993943"/>
                  </a:lnTo>
                  <a:lnTo>
                    <a:pt x="8862339" y="5992673"/>
                  </a:lnTo>
                  <a:lnTo>
                    <a:pt x="8873147" y="5986323"/>
                  </a:lnTo>
                  <a:lnTo>
                    <a:pt x="8876894" y="5982513"/>
                  </a:lnTo>
                  <a:lnTo>
                    <a:pt x="8877478" y="5979973"/>
                  </a:lnTo>
                  <a:lnTo>
                    <a:pt x="8880767" y="5976163"/>
                  </a:lnTo>
                  <a:lnTo>
                    <a:pt x="8885199" y="5976163"/>
                  </a:lnTo>
                  <a:lnTo>
                    <a:pt x="8892426" y="5973623"/>
                  </a:lnTo>
                  <a:lnTo>
                    <a:pt x="8894381" y="5972353"/>
                  </a:lnTo>
                  <a:lnTo>
                    <a:pt x="8895956" y="5969813"/>
                  </a:lnTo>
                  <a:lnTo>
                    <a:pt x="8897252" y="5964733"/>
                  </a:lnTo>
                  <a:lnTo>
                    <a:pt x="8899195" y="5963463"/>
                  </a:lnTo>
                  <a:lnTo>
                    <a:pt x="8901011" y="5960923"/>
                  </a:lnTo>
                  <a:lnTo>
                    <a:pt x="8903564" y="5959653"/>
                  </a:lnTo>
                  <a:lnTo>
                    <a:pt x="8904275" y="5957113"/>
                  </a:lnTo>
                  <a:lnTo>
                    <a:pt x="8903894" y="5957113"/>
                  </a:lnTo>
                  <a:lnTo>
                    <a:pt x="8904859" y="5954573"/>
                  </a:lnTo>
                  <a:lnTo>
                    <a:pt x="8904110" y="5953303"/>
                  </a:lnTo>
                  <a:lnTo>
                    <a:pt x="8903056" y="5948223"/>
                  </a:lnTo>
                  <a:lnTo>
                    <a:pt x="8904122" y="5943143"/>
                  </a:lnTo>
                  <a:lnTo>
                    <a:pt x="8906916" y="5941873"/>
                  </a:lnTo>
                  <a:lnTo>
                    <a:pt x="8908504" y="5939333"/>
                  </a:lnTo>
                  <a:lnTo>
                    <a:pt x="8907869" y="5935523"/>
                  </a:lnTo>
                  <a:lnTo>
                    <a:pt x="8909304" y="5931713"/>
                  </a:lnTo>
                  <a:lnTo>
                    <a:pt x="8909164" y="5930443"/>
                  </a:lnTo>
                  <a:lnTo>
                    <a:pt x="8908555" y="5930443"/>
                  </a:lnTo>
                  <a:lnTo>
                    <a:pt x="8909025" y="5929173"/>
                  </a:lnTo>
                  <a:lnTo>
                    <a:pt x="8910358" y="5927903"/>
                  </a:lnTo>
                  <a:lnTo>
                    <a:pt x="8912657" y="5926633"/>
                  </a:lnTo>
                  <a:lnTo>
                    <a:pt x="8915209" y="5925363"/>
                  </a:lnTo>
                  <a:lnTo>
                    <a:pt x="8918359" y="5921553"/>
                  </a:lnTo>
                  <a:lnTo>
                    <a:pt x="8920048" y="5920283"/>
                  </a:lnTo>
                  <a:lnTo>
                    <a:pt x="8922309" y="5921553"/>
                  </a:lnTo>
                  <a:lnTo>
                    <a:pt x="8925065" y="5925363"/>
                  </a:lnTo>
                  <a:lnTo>
                    <a:pt x="8930488" y="5926633"/>
                  </a:lnTo>
                  <a:lnTo>
                    <a:pt x="8930729" y="5926633"/>
                  </a:lnTo>
                  <a:lnTo>
                    <a:pt x="8932177" y="5925363"/>
                  </a:lnTo>
                  <a:lnTo>
                    <a:pt x="8939911" y="5922823"/>
                  </a:lnTo>
                  <a:lnTo>
                    <a:pt x="8942654" y="5920283"/>
                  </a:lnTo>
                  <a:lnTo>
                    <a:pt x="8945410" y="5917743"/>
                  </a:lnTo>
                  <a:lnTo>
                    <a:pt x="8947125" y="5916473"/>
                  </a:lnTo>
                  <a:lnTo>
                    <a:pt x="8950084" y="5916473"/>
                  </a:lnTo>
                  <a:lnTo>
                    <a:pt x="8953309" y="5915203"/>
                  </a:lnTo>
                  <a:lnTo>
                    <a:pt x="8956116" y="5913933"/>
                  </a:lnTo>
                  <a:lnTo>
                    <a:pt x="8957691" y="5911393"/>
                  </a:lnTo>
                  <a:lnTo>
                    <a:pt x="8957666" y="5907583"/>
                  </a:lnTo>
                  <a:lnTo>
                    <a:pt x="8958999" y="5906313"/>
                  </a:lnTo>
                  <a:lnTo>
                    <a:pt x="8970442" y="5903773"/>
                  </a:lnTo>
                  <a:lnTo>
                    <a:pt x="8977808" y="5903773"/>
                  </a:lnTo>
                  <a:lnTo>
                    <a:pt x="8983955" y="5902503"/>
                  </a:lnTo>
                  <a:lnTo>
                    <a:pt x="8991651" y="5894883"/>
                  </a:lnTo>
                  <a:lnTo>
                    <a:pt x="8993962" y="5894883"/>
                  </a:lnTo>
                  <a:lnTo>
                    <a:pt x="8998280" y="5892343"/>
                  </a:lnTo>
                  <a:lnTo>
                    <a:pt x="8999080" y="5885993"/>
                  </a:lnTo>
                  <a:lnTo>
                    <a:pt x="9005443" y="5879643"/>
                  </a:lnTo>
                  <a:lnTo>
                    <a:pt x="9006764" y="5878373"/>
                  </a:lnTo>
                  <a:lnTo>
                    <a:pt x="9008212" y="5874563"/>
                  </a:lnTo>
                  <a:lnTo>
                    <a:pt x="9013012" y="5874563"/>
                  </a:lnTo>
                  <a:lnTo>
                    <a:pt x="9019261" y="5872023"/>
                  </a:lnTo>
                  <a:lnTo>
                    <a:pt x="9020340" y="5870753"/>
                  </a:lnTo>
                  <a:lnTo>
                    <a:pt x="9028024" y="5873293"/>
                  </a:lnTo>
                  <a:lnTo>
                    <a:pt x="9038260" y="5874563"/>
                  </a:lnTo>
                  <a:lnTo>
                    <a:pt x="9043797" y="5873293"/>
                  </a:lnTo>
                  <a:lnTo>
                    <a:pt x="9046439" y="5870753"/>
                  </a:lnTo>
                  <a:lnTo>
                    <a:pt x="9047759" y="5869483"/>
                  </a:lnTo>
                  <a:lnTo>
                    <a:pt x="9050401" y="5866943"/>
                  </a:lnTo>
                  <a:lnTo>
                    <a:pt x="9051353" y="5864403"/>
                  </a:lnTo>
                  <a:lnTo>
                    <a:pt x="9052941" y="5861863"/>
                  </a:lnTo>
                  <a:lnTo>
                    <a:pt x="9054147" y="5859323"/>
                  </a:lnTo>
                  <a:lnTo>
                    <a:pt x="9054008" y="5858053"/>
                  </a:lnTo>
                  <a:lnTo>
                    <a:pt x="9054973" y="5855513"/>
                  </a:lnTo>
                  <a:lnTo>
                    <a:pt x="9057157" y="5852973"/>
                  </a:lnTo>
                  <a:lnTo>
                    <a:pt x="9061399" y="5847893"/>
                  </a:lnTo>
                  <a:lnTo>
                    <a:pt x="9063101" y="5846623"/>
                  </a:lnTo>
                  <a:lnTo>
                    <a:pt x="9066073" y="5846623"/>
                  </a:lnTo>
                  <a:lnTo>
                    <a:pt x="9075776" y="5841543"/>
                  </a:lnTo>
                  <a:lnTo>
                    <a:pt x="9077960" y="5840273"/>
                  </a:lnTo>
                  <a:lnTo>
                    <a:pt x="9084869" y="5840273"/>
                  </a:lnTo>
                  <a:lnTo>
                    <a:pt x="9088323" y="5839003"/>
                  </a:lnTo>
                  <a:lnTo>
                    <a:pt x="9090127" y="5835193"/>
                  </a:lnTo>
                  <a:lnTo>
                    <a:pt x="9103195" y="5831383"/>
                  </a:lnTo>
                  <a:lnTo>
                    <a:pt x="9106649" y="5830113"/>
                  </a:lnTo>
                  <a:lnTo>
                    <a:pt x="9113482" y="5823763"/>
                  </a:lnTo>
                  <a:lnTo>
                    <a:pt x="9120213" y="5818683"/>
                  </a:lnTo>
                  <a:lnTo>
                    <a:pt x="9126449" y="5812333"/>
                  </a:lnTo>
                  <a:lnTo>
                    <a:pt x="9126550" y="5809793"/>
                  </a:lnTo>
                  <a:lnTo>
                    <a:pt x="9128976" y="5807253"/>
                  </a:lnTo>
                  <a:lnTo>
                    <a:pt x="9135605" y="5804713"/>
                  </a:lnTo>
                  <a:lnTo>
                    <a:pt x="9145943" y="5803443"/>
                  </a:lnTo>
                  <a:lnTo>
                    <a:pt x="9159761" y="5804713"/>
                  </a:lnTo>
                  <a:lnTo>
                    <a:pt x="9171889" y="5807253"/>
                  </a:lnTo>
                  <a:lnTo>
                    <a:pt x="9173591" y="5805983"/>
                  </a:lnTo>
                  <a:lnTo>
                    <a:pt x="9175051" y="5805983"/>
                  </a:lnTo>
                  <a:lnTo>
                    <a:pt x="9181897" y="5812333"/>
                  </a:lnTo>
                  <a:lnTo>
                    <a:pt x="9190711" y="5817413"/>
                  </a:lnTo>
                  <a:lnTo>
                    <a:pt x="9193809" y="5818683"/>
                  </a:lnTo>
                  <a:lnTo>
                    <a:pt x="9203677" y="5818683"/>
                  </a:lnTo>
                  <a:lnTo>
                    <a:pt x="9212186" y="5816143"/>
                  </a:lnTo>
                  <a:lnTo>
                    <a:pt x="9213875" y="5816143"/>
                  </a:lnTo>
                  <a:lnTo>
                    <a:pt x="9219755" y="5812333"/>
                  </a:lnTo>
                  <a:lnTo>
                    <a:pt x="9222905" y="5807253"/>
                  </a:lnTo>
                  <a:lnTo>
                    <a:pt x="9224493" y="5805983"/>
                  </a:lnTo>
                  <a:lnTo>
                    <a:pt x="9227680" y="5803443"/>
                  </a:lnTo>
                  <a:lnTo>
                    <a:pt x="9229268" y="5802173"/>
                  </a:lnTo>
                  <a:lnTo>
                    <a:pt x="9239453" y="5795823"/>
                  </a:lnTo>
                  <a:lnTo>
                    <a:pt x="9241041" y="5793283"/>
                  </a:lnTo>
                  <a:lnTo>
                    <a:pt x="9241142" y="5792013"/>
                  </a:lnTo>
                  <a:lnTo>
                    <a:pt x="9242488" y="5789473"/>
                  </a:lnTo>
                  <a:lnTo>
                    <a:pt x="9248356" y="5786933"/>
                  </a:lnTo>
                  <a:lnTo>
                    <a:pt x="9251290" y="5785663"/>
                  </a:lnTo>
                  <a:lnTo>
                    <a:pt x="9252280" y="5786933"/>
                  </a:lnTo>
                  <a:lnTo>
                    <a:pt x="9253741" y="5786933"/>
                  </a:lnTo>
                  <a:lnTo>
                    <a:pt x="9254553" y="5785663"/>
                  </a:lnTo>
                  <a:lnTo>
                    <a:pt x="9256166" y="5783123"/>
                  </a:lnTo>
                  <a:lnTo>
                    <a:pt x="9261462" y="5783123"/>
                  </a:lnTo>
                  <a:lnTo>
                    <a:pt x="9271584" y="5776773"/>
                  </a:lnTo>
                  <a:lnTo>
                    <a:pt x="9273603" y="5775503"/>
                  </a:lnTo>
                  <a:lnTo>
                    <a:pt x="9291269" y="5766613"/>
                  </a:lnTo>
                  <a:close/>
                </a:path>
                <a:path w="13402944" h="11238865">
                  <a:moveTo>
                    <a:pt x="9590989" y="5531663"/>
                  </a:moveTo>
                  <a:lnTo>
                    <a:pt x="9588970" y="5529123"/>
                  </a:lnTo>
                  <a:lnTo>
                    <a:pt x="9586239" y="5529123"/>
                  </a:lnTo>
                  <a:lnTo>
                    <a:pt x="9579851" y="5530393"/>
                  </a:lnTo>
                  <a:lnTo>
                    <a:pt x="9576397" y="5531663"/>
                  </a:lnTo>
                  <a:lnTo>
                    <a:pt x="9590989" y="5531663"/>
                  </a:lnTo>
                  <a:close/>
                </a:path>
                <a:path w="13402944" h="11238865">
                  <a:moveTo>
                    <a:pt x="9687877" y="5531663"/>
                  </a:moveTo>
                  <a:lnTo>
                    <a:pt x="9684995" y="5530393"/>
                  </a:lnTo>
                  <a:lnTo>
                    <a:pt x="9682099" y="5529123"/>
                  </a:lnTo>
                  <a:lnTo>
                    <a:pt x="9675101" y="5530393"/>
                  </a:lnTo>
                  <a:lnTo>
                    <a:pt x="9670059" y="5530393"/>
                  </a:lnTo>
                  <a:lnTo>
                    <a:pt x="9665119" y="5529123"/>
                  </a:lnTo>
                  <a:lnTo>
                    <a:pt x="9661017" y="5526583"/>
                  </a:lnTo>
                  <a:lnTo>
                    <a:pt x="9650171" y="5525313"/>
                  </a:lnTo>
                  <a:lnTo>
                    <a:pt x="9646945" y="5526583"/>
                  </a:lnTo>
                  <a:lnTo>
                    <a:pt x="9627591" y="5526583"/>
                  </a:lnTo>
                  <a:lnTo>
                    <a:pt x="9622434" y="5529123"/>
                  </a:lnTo>
                  <a:lnTo>
                    <a:pt x="9617862" y="5527853"/>
                  </a:lnTo>
                  <a:lnTo>
                    <a:pt x="9615843" y="5525313"/>
                  </a:lnTo>
                  <a:lnTo>
                    <a:pt x="9611639" y="5525313"/>
                  </a:lnTo>
                  <a:lnTo>
                    <a:pt x="9609950" y="5526583"/>
                  </a:lnTo>
                  <a:lnTo>
                    <a:pt x="9610585" y="5530393"/>
                  </a:lnTo>
                  <a:lnTo>
                    <a:pt x="9590989" y="5531663"/>
                  </a:lnTo>
                  <a:lnTo>
                    <a:pt x="9687877" y="5531663"/>
                  </a:lnTo>
                  <a:close/>
                </a:path>
                <a:path w="13402944" h="11238865">
                  <a:moveTo>
                    <a:pt x="9777755" y="5544363"/>
                  </a:moveTo>
                  <a:lnTo>
                    <a:pt x="9757423" y="5544363"/>
                  </a:lnTo>
                  <a:lnTo>
                    <a:pt x="9751403" y="5543093"/>
                  </a:lnTo>
                  <a:lnTo>
                    <a:pt x="9744634" y="5544363"/>
                  </a:lnTo>
                  <a:lnTo>
                    <a:pt x="9743415" y="5544363"/>
                  </a:lnTo>
                  <a:lnTo>
                    <a:pt x="9739211" y="5543093"/>
                  </a:lnTo>
                  <a:lnTo>
                    <a:pt x="9738360" y="5544363"/>
                  </a:lnTo>
                  <a:lnTo>
                    <a:pt x="9737992" y="5543093"/>
                  </a:lnTo>
                  <a:lnTo>
                    <a:pt x="9734131" y="5540553"/>
                  </a:lnTo>
                  <a:lnTo>
                    <a:pt x="9727171" y="5535473"/>
                  </a:lnTo>
                  <a:lnTo>
                    <a:pt x="9719970" y="5532933"/>
                  </a:lnTo>
                  <a:lnTo>
                    <a:pt x="9715157" y="5531663"/>
                  </a:lnTo>
                  <a:lnTo>
                    <a:pt x="9714078" y="5532933"/>
                  </a:lnTo>
                  <a:lnTo>
                    <a:pt x="9706432" y="5534203"/>
                  </a:lnTo>
                  <a:lnTo>
                    <a:pt x="9700133" y="5534203"/>
                  </a:lnTo>
                  <a:lnTo>
                    <a:pt x="9690760" y="5532933"/>
                  </a:lnTo>
                  <a:lnTo>
                    <a:pt x="9562224" y="5532933"/>
                  </a:lnTo>
                  <a:lnTo>
                    <a:pt x="9551137" y="5532933"/>
                  </a:lnTo>
                  <a:lnTo>
                    <a:pt x="9542018" y="5534203"/>
                  </a:lnTo>
                  <a:lnTo>
                    <a:pt x="9535490" y="5534203"/>
                  </a:lnTo>
                  <a:lnTo>
                    <a:pt x="9534639" y="5535473"/>
                  </a:lnTo>
                  <a:lnTo>
                    <a:pt x="9535401" y="5536743"/>
                  </a:lnTo>
                  <a:lnTo>
                    <a:pt x="9533928" y="5536743"/>
                  </a:lnTo>
                  <a:lnTo>
                    <a:pt x="9533420" y="5534203"/>
                  </a:lnTo>
                  <a:lnTo>
                    <a:pt x="9530448" y="5534203"/>
                  </a:lnTo>
                  <a:lnTo>
                    <a:pt x="9527400" y="5536743"/>
                  </a:lnTo>
                  <a:lnTo>
                    <a:pt x="9521126" y="5536743"/>
                  </a:lnTo>
                  <a:lnTo>
                    <a:pt x="9515361" y="5539283"/>
                  </a:lnTo>
                  <a:lnTo>
                    <a:pt x="9514027" y="5540553"/>
                  </a:lnTo>
                  <a:lnTo>
                    <a:pt x="9511233" y="5541823"/>
                  </a:lnTo>
                  <a:lnTo>
                    <a:pt x="9502483" y="5544363"/>
                  </a:lnTo>
                  <a:lnTo>
                    <a:pt x="9494736" y="5544363"/>
                  </a:lnTo>
                  <a:lnTo>
                    <a:pt x="9488703" y="5543093"/>
                  </a:lnTo>
                  <a:lnTo>
                    <a:pt x="9487484" y="5543093"/>
                  </a:lnTo>
                  <a:lnTo>
                    <a:pt x="9486125" y="5540553"/>
                  </a:lnTo>
                  <a:lnTo>
                    <a:pt x="9481922" y="5540553"/>
                  </a:lnTo>
                  <a:lnTo>
                    <a:pt x="9479610" y="5541823"/>
                  </a:lnTo>
                  <a:lnTo>
                    <a:pt x="9478264" y="5543093"/>
                  </a:lnTo>
                  <a:lnTo>
                    <a:pt x="9475533" y="5543093"/>
                  </a:lnTo>
                  <a:lnTo>
                    <a:pt x="9474340" y="5545633"/>
                  </a:lnTo>
                  <a:lnTo>
                    <a:pt x="9462897" y="5548173"/>
                  </a:lnTo>
                  <a:lnTo>
                    <a:pt x="9462046" y="5548173"/>
                  </a:lnTo>
                  <a:lnTo>
                    <a:pt x="9461563" y="5549443"/>
                  </a:lnTo>
                  <a:lnTo>
                    <a:pt x="9444711" y="5550713"/>
                  </a:lnTo>
                  <a:lnTo>
                    <a:pt x="9444088" y="5550713"/>
                  </a:lnTo>
                  <a:lnTo>
                    <a:pt x="9441688" y="5546903"/>
                  </a:lnTo>
                  <a:lnTo>
                    <a:pt x="9436405" y="5548173"/>
                  </a:lnTo>
                  <a:lnTo>
                    <a:pt x="9427388" y="5548173"/>
                  </a:lnTo>
                  <a:lnTo>
                    <a:pt x="9423921" y="5549443"/>
                  </a:lnTo>
                  <a:lnTo>
                    <a:pt x="9422828" y="5550713"/>
                  </a:lnTo>
                  <a:lnTo>
                    <a:pt x="9419247" y="5550713"/>
                  </a:lnTo>
                  <a:lnTo>
                    <a:pt x="9413697" y="5548173"/>
                  </a:lnTo>
                  <a:lnTo>
                    <a:pt x="9405810" y="5549443"/>
                  </a:lnTo>
                  <a:lnTo>
                    <a:pt x="9394025" y="5554523"/>
                  </a:lnTo>
                  <a:lnTo>
                    <a:pt x="9383230" y="5560873"/>
                  </a:lnTo>
                  <a:lnTo>
                    <a:pt x="9372181" y="5563413"/>
                  </a:lnTo>
                  <a:lnTo>
                    <a:pt x="9367012" y="5565953"/>
                  </a:lnTo>
                  <a:lnTo>
                    <a:pt x="9366415" y="5568493"/>
                  </a:lnTo>
                  <a:lnTo>
                    <a:pt x="9356103" y="5573573"/>
                  </a:lnTo>
                  <a:lnTo>
                    <a:pt x="9345651" y="5576113"/>
                  </a:lnTo>
                  <a:lnTo>
                    <a:pt x="9340469" y="5574843"/>
                  </a:lnTo>
                  <a:lnTo>
                    <a:pt x="9336976" y="5573573"/>
                  </a:lnTo>
                  <a:lnTo>
                    <a:pt x="9335618" y="5571033"/>
                  </a:lnTo>
                  <a:lnTo>
                    <a:pt x="9328861" y="5572303"/>
                  </a:lnTo>
                  <a:lnTo>
                    <a:pt x="9326918" y="5573573"/>
                  </a:lnTo>
                  <a:lnTo>
                    <a:pt x="9324353" y="5574843"/>
                  </a:lnTo>
                  <a:lnTo>
                    <a:pt x="9319323" y="5574843"/>
                  </a:lnTo>
                  <a:lnTo>
                    <a:pt x="9317063" y="5573573"/>
                  </a:lnTo>
                  <a:lnTo>
                    <a:pt x="9311386" y="5573573"/>
                  </a:lnTo>
                  <a:lnTo>
                    <a:pt x="9307081" y="5574843"/>
                  </a:lnTo>
                  <a:lnTo>
                    <a:pt x="9302051" y="5578653"/>
                  </a:lnTo>
                  <a:lnTo>
                    <a:pt x="9300235" y="5582463"/>
                  </a:lnTo>
                  <a:lnTo>
                    <a:pt x="9301226" y="5582463"/>
                  </a:lnTo>
                  <a:lnTo>
                    <a:pt x="9300261" y="5585003"/>
                  </a:lnTo>
                  <a:lnTo>
                    <a:pt x="9294508" y="5591353"/>
                  </a:lnTo>
                  <a:lnTo>
                    <a:pt x="9291701" y="5592623"/>
                  </a:lnTo>
                  <a:lnTo>
                    <a:pt x="9277655" y="5592623"/>
                  </a:lnTo>
                  <a:lnTo>
                    <a:pt x="9275280" y="5588813"/>
                  </a:lnTo>
                  <a:lnTo>
                    <a:pt x="9271698" y="5588813"/>
                  </a:lnTo>
                  <a:lnTo>
                    <a:pt x="9270365" y="5591353"/>
                  </a:lnTo>
                  <a:lnTo>
                    <a:pt x="9268435" y="5592623"/>
                  </a:lnTo>
                  <a:lnTo>
                    <a:pt x="9264358" y="5593893"/>
                  </a:lnTo>
                  <a:lnTo>
                    <a:pt x="9262529" y="5592623"/>
                  </a:lnTo>
                  <a:lnTo>
                    <a:pt x="9257474" y="5592623"/>
                  </a:lnTo>
                  <a:lnTo>
                    <a:pt x="9255290" y="5595163"/>
                  </a:lnTo>
                  <a:lnTo>
                    <a:pt x="9250477" y="5595163"/>
                  </a:lnTo>
                  <a:lnTo>
                    <a:pt x="9244127" y="5600243"/>
                  </a:lnTo>
                  <a:lnTo>
                    <a:pt x="9239326" y="5598973"/>
                  </a:lnTo>
                  <a:lnTo>
                    <a:pt x="9235630" y="5601513"/>
                  </a:lnTo>
                  <a:lnTo>
                    <a:pt x="9228404" y="5607863"/>
                  </a:lnTo>
                  <a:lnTo>
                    <a:pt x="9224099" y="5609133"/>
                  </a:lnTo>
                  <a:lnTo>
                    <a:pt x="9221368" y="5609133"/>
                  </a:lnTo>
                  <a:lnTo>
                    <a:pt x="9218270" y="5607863"/>
                  </a:lnTo>
                  <a:lnTo>
                    <a:pt x="9211983" y="5607863"/>
                  </a:lnTo>
                  <a:lnTo>
                    <a:pt x="9208516" y="5609133"/>
                  </a:lnTo>
                  <a:lnTo>
                    <a:pt x="9205620" y="5612943"/>
                  </a:lnTo>
                  <a:lnTo>
                    <a:pt x="9206611" y="5614213"/>
                  </a:lnTo>
                  <a:lnTo>
                    <a:pt x="9207348" y="5615483"/>
                  </a:lnTo>
                  <a:lnTo>
                    <a:pt x="9205303" y="5619293"/>
                  </a:lnTo>
                  <a:lnTo>
                    <a:pt x="9201798" y="5623103"/>
                  </a:lnTo>
                  <a:lnTo>
                    <a:pt x="9199220" y="5624373"/>
                  </a:lnTo>
                  <a:lnTo>
                    <a:pt x="9194178" y="5624373"/>
                  </a:lnTo>
                  <a:lnTo>
                    <a:pt x="9192958" y="5623103"/>
                  </a:lnTo>
                  <a:lnTo>
                    <a:pt x="9192692" y="5620563"/>
                  </a:lnTo>
                  <a:lnTo>
                    <a:pt x="9191714" y="5619293"/>
                  </a:lnTo>
                  <a:lnTo>
                    <a:pt x="9188742" y="5619293"/>
                  </a:lnTo>
                  <a:lnTo>
                    <a:pt x="9185694" y="5621833"/>
                  </a:lnTo>
                  <a:lnTo>
                    <a:pt x="9184259" y="5625643"/>
                  </a:lnTo>
                  <a:lnTo>
                    <a:pt x="9174899" y="5628183"/>
                  </a:lnTo>
                  <a:lnTo>
                    <a:pt x="9173680" y="5628183"/>
                  </a:lnTo>
                  <a:lnTo>
                    <a:pt x="9167914" y="5629453"/>
                  </a:lnTo>
                  <a:lnTo>
                    <a:pt x="9165717" y="5631993"/>
                  </a:lnTo>
                  <a:lnTo>
                    <a:pt x="9163672" y="5634533"/>
                  </a:lnTo>
                  <a:lnTo>
                    <a:pt x="9160205" y="5637073"/>
                  </a:lnTo>
                  <a:lnTo>
                    <a:pt x="9155024" y="5635803"/>
                  </a:lnTo>
                  <a:lnTo>
                    <a:pt x="9148737" y="5634533"/>
                  </a:lnTo>
                  <a:lnTo>
                    <a:pt x="9146248" y="5634533"/>
                  </a:lnTo>
                  <a:lnTo>
                    <a:pt x="9142311" y="5637073"/>
                  </a:lnTo>
                  <a:lnTo>
                    <a:pt x="9141346" y="5639613"/>
                  </a:lnTo>
                  <a:lnTo>
                    <a:pt x="9138450" y="5643423"/>
                  </a:lnTo>
                  <a:lnTo>
                    <a:pt x="9135478" y="5643423"/>
                  </a:lnTo>
                  <a:lnTo>
                    <a:pt x="9131783" y="5645963"/>
                  </a:lnTo>
                  <a:lnTo>
                    <a:pt x="9124315" y="5648503"/>
                  </a:lnTo>
                  <a:lnTo>
                    <a:pt x="9119184" y="5654853"/>
                  </a:lnTo>
                  <a:lnTo>
                    <a:pt x="9111094" y="5657393"/>
                  </a:lnTo>
                  <a:lnTo>
                    <a:pt x="9106522" y="5656123"/>
                  </a:lnTo>
                  <a:lnTo>
                    <a:pt x="9105062" y="5656123"/>
                  </a:lnTo>
                  <a:lnTo>
                    <a:pt x="9101785" y="5658663"/>
                  </a:lnTo>
                  <a:lnTo>
                    <a:pt x="9098432" y="5658663"/>
                  </a:lnTo>
                  <a:lnTo>
                    <a:pt x="9088704" y="5659933"/>
                  </a:lnTo>
                  <a:lnTo>
                    <a:pt x="9084234" y="5656123"/>
                  </a:lnTo>
                  <a:lnTo>
                    <a:pt x="9082786" y="5656123"/>
                  </a:lnTo>
                  <a:lnTo>
                    <a:pt x="9074442" y="5659933"/>
                  </a:lnTo>
                  <a:lnTo>
                    <a:pt x="9068194" y="5662473"/>
                  </a:lnTo>
                  <a:lnTo>
                    <a:pt x="9067724" y="5663743"/>
                  </a:lnTo>
                  <a:lnTo>
                    <a:pt x="9058211" y="5673903"/>
                  </a:lnTo>
                  <a:lnTo>
                    <a:pt x="9057627" y="5677713"/>
                  </a:lnTo>
                  <a:lnTo>
                    <a:pt x="9055583" y="5681523"/>
                  </a:lnTo>
                  <a:lnTo>
                    <a:pt x="9053385" y="5682793"/>
                  </a:lnTo>
                  <a:lnTo>
                    <a:pt x="9049563" y="5684063"/>
                  </a:lnTo>
                  <a:lnTo>
                    <a:pt x="9047874" y="5684063"/>
                  </a:lnTo>
                  <a:lnTo>
                    <a:pt x="9046286" y="5686603"/>
                  </a:lnTo>
                  <a:lnTo>
                    <a:pt x="9036012" y="5704383"/>
                  </a:lnTo>
                  <a:lnTo>
                    <a:pt x="9034539" y="5704383"/>
                  </a:lnTo>
                  <a:lnTo>
                    <a:pt x="9032608" y="5705653"/>
                  </a:lnTo>
                  <a:lnTo>
                    <a:pt x="9029027" y="5705653"/>
                  </a:lnTo>
                  <a:lnTo>
                    <a:pt x="9027439" y="5708193"/>
                  </a:lnTo>
                  <a:lnTo>
                    <a:pt x="9024404" y="5710733"/>
                  </a:lnTo>
                  <a:lnTo>
                    <a:pt x="9019972" y="5710733"/>
                  </a:lnTo>
                  <a:lnTo>
                    <a:pt x="9014701" y="5714543"/>
                  </a:lnTo>
                  <a:lnTo>
                    <a:pt x="9014460" y="5715813"/>
                  </a:lnTo>
                  <a:lnTo>
                    <a:pt x="9010155" y="5717083"/>
                  </a:lnTo>
                  <a:lnTo>
                    <a:pt x="9004859" y="5718353"/>
                  </a:lnTo>
                  <a:lnTo>
                    <a:pt x="9004249" y="5718353"/>
                  </a:lnTo>
                  <a:lnTo>
                    <a:pt x="8986482" y="5728513"/>
                  </a:lnTo>
                  <a:lnTo>
                    <a:pt x="8983256" y="5729783"/>
                  </a:lnTo>
                  <a:lnTo>
                    <a:pt x="8983015" y="5731053"/>
                  </a:lnTo>
                  <a:lnTo>
                    <a:pt x="8973795" y="5733593"/>
                  </a:lnTo>
                  <a:lnTo>
                    <a:pt x="8967051" y="5738673"/>
                  </a:lnTo>
                  <a:lnTo>
                    <a:pt x="8958732" y="5745023"/>
                  </a:lnTo>
                  <a:lnTo>
                    <a:pt x="8954186" y="5747563"/>
                  </a:lnTo>
                  <a:lnTo>
                    <a:pt x="8947569" y="5750103"/>
                  </a:lnTo>
                  <a:lnTo>
                    <a:pt x="8945143" y="5752643"/>
                  </a:lnTo>
                  <a:lnTo>
                    <a:pt x="8938641" y="5756453"/>
                  </a:lnTo>
                  <a:lnTo>
                    <a:pt x="8930322" y="5764073"/>
                  </a:lnTo>
                  <a:lnTo>
                    <a:pt x="8928011" y="5764073"/>
                  </a:lnTo>
                  <a:lnTo>
                    <a:pt x="8925852" y="5765343"/>
                  </a:lnTo>
                  <a:lnTo>
                    <a:pt x="9293746" y="5765343"/>
                  </a:lnTo>
                  <a:lnTo>
                    <a:pt x="9301201" y="5761533"/>
                  </a:lnTo>
                  <a:lnTo>
                    <a:pt x="9305607" y="5757723"/>
                  </a:lnTo>
                  <a:lnTo>
                    <a:pt x="9316453" y="5755183"/>
                  </a:lnTo>
                  <a:lnTo>
                    <a:pt x="9327769" y="5742483"/>
                  </a:lnTo>
                  <a:lnTo>
                    <a:pt x="9337269" y="5732323"/>
                  </a:lnTo>
                  <a:lnTo>
                    <a:pt x="9340850" y="5732323"/>
                  </a:lnTo>
                  <a:lnTo>
                    <a:pt x="9346413" y="5734863"/>
                  </a:lnTo>
                  <a:lnTo>
                    <a:pt x="9347771" y="5736133"/>
                  </a:lnTo>
                  <a:lnTo>
                    <a:pt x="9353626" y="5741213"/>
                  </a:lnTo>
                  <a:lnTo>
                    <a:pt x="9358808" y="5742483"/>
                  </a:lnTo>
                  <a:lnTo>
                    <a:pt x="9367114" y="5748833"/>
                  </a:lnTo>
                  <a:lnTo>
                    <a:pt x="9373806" y="5750103"/>
                  </a:lnTo>
                  <a:lnTo>
                    <a:pt x="9382404" y="5750103"/>
                  </a:lnTo>
                  <a:lnTo>
                    <a:pt x="9387345" y="5751373"/>
                  </a:lnTo>
                  <a:lnTo>
                    <a:pt x="9392031" y="5751373"/>
                  </a:lnTo>
                  <a:lnTo>
                    <a:pt x="9393733" y="5750103"/>
                  </a:lnTo>
                  <a:lnTo>
                    <a:pt x="9397314" y="5750103"/>
                  </a:lnTo>
                  <a:lnTo>
                    <a:pt x="9398902" y="5751373"/>
                  </a:lnTo>
                  <a:lnTo>
                    <a:pt x="9408185" y="5755183"/>
                  </a:lnTo>
                  <a:lnTo>
                    <a:pt x="9416618" y="5758993"/>
                  </a:lnTo>
                  <a:lnTo>
                    <a:pt x="9419247" y="5761533"/>
                  </a:lnTo>
                  <a:lnTo>
                    <a:pt x="9425038" y="5762803"/>
                  </a:lnTo>
                  <a:lnTo>
                    <a:pt x="9428620" y="5762803"/>
                  </a:lnTo>
                  <a:lnTo>
                    <a:pt x="9438754" y="5766613"/>
                  </a:lnTo>
                  <a:lnTo>
                    <a:pt x="9442450" y="5764073"/>
                  </a:lnTo>
                  <a:lnTo>
                    <a:pt x="9446082" y="5757723"/>
                  </a:lnTo>
                  <a:lnTo>
                    <a:pt x="9454642" y="5753913"/>
                  </a:lnTo>
                  <a:lnTo>
                    <a:pt x="9457372" y="5755183"/>
                  </a:lnTo>
                  <a:lnTo>
                    <a:pt x="9458782" y="5753913"/>
                  </a:lnTo>
                  <a:lnTo>
                    <a:pt x="9460179" y="5752643"/>
                  </a:lnTo>
                  <a:lnTo>
                    <a:pt x="9462376" y="5751373"/>
                  </a:lnTo>
                  <a:lnTo>
                    <a:pt x="9467063" y="5750103"/>
                  </a:lnTo>
                  <a:lnTo>
                    <a:pt x="9475940" y="5748833"/>
                  </a:lnTo>
                  <a:lnTo>
                    <a:pt x="9479153" y="5747563"/>
                  </a:lnTo>
                  <a:lnTo>
                    <a:pt x="9488881" y="5746293"/>
                  </a:lnTo>
                  <a:lnTo>
                    <a:pt x="9493199" y="5745023"/>
                  </a:lnTo>
                  <a:lnTo>
                    <a:pt x="9509912" y="5732323"/>
                  </a:lnTo>
                  <a:lnTo>
                    <a:pt x="9523285" y="5722163"/>
                  </a:lnTo>
                  <a:lnTo>
                    <a:pt x="9530385" y="5718353"/>
                  </a:lnTo>
                  <a:lnTo>
                    <a:pt x="9531477" y="5717083"/>
                  </a:lnTo>
                  <a:lnTo>
                    <a:pt x="9541180" y="5713273"/>
                  </a:lnTo>
                  <a:lnTo>
                    <a:pt x="9563748" y="5699303"/>
                  </a:lnTo>
                  <a:lnTo>
                    <a:pt x="9568066" y="5696763"/>
                  </a:lnTo>
                  <a:lnTo>
                    <a:pt x="9570491" y="5694223"/>
                  </a:lnTo>
                  <a:lnTo>
                    <a:pt x="9574416" y="5691683"/>
                  </a:lnTo>
                  <a:lnTo>
                    <a:pt x="9582137" y="5687873"/>
                  </a:lnTo>
                  <a:lnTo>
                    <a:pt x="9595968" y="5680253"/>
                  </a:lnTo>
                  <a:lnTo>
                    <a:pt x="9601568" y="5672633"/>
                  </a:lnTo>
                  <a:lnTo>
                    <a:pt x="9608693" y="5672633"/>
                  </a:lnTo>
                  <a:lnTo>
                    <a:pt x="9618675" y="5673903"/>
                  </a:lnTo>
                  <a:lnTo>
                    <a:pt x="9640240" y="5685333"/>
                  </a:lnTo>
                  <a:lnTo>
                    <a:pt x="9649384" y="5686603"/>
                  </a:lnTo>
                  <a:lnTo>
                    <a:pt x="9662211" y="5686603"/>
                  </a:lnTo>
                  <a:lnTo>
                    <a:pt x="9682912" y="5685333"/>
                  </a:lnTo>
                  <a:lnTo>
                    <a:pt x="9688944" y="5686603"/>
                  </a:lnTo>
                  <a:lnTo>
                    <a:pt x="9703003" y="5686603"/>
                  </a:lnTo>
                  <a:lnTo>
                    <a:pt x="9706839" y="5685333"/>
                  </a:lnTo>
                  <a:lnTo>
                    <a:pt x="9710903" y="5684063"/>
                  </a:lnTo>
                  <a:lnTo>
                    <a:pt x="9734118" y="5673903"/>
                  </a:lnTo>
                  <a:lnTo>
                    <a:pt x="9752546" y="5673903"/>
                  </a:lnTo>
                  <a:lnTo>
                    <a:pt x="9755899" y="5675173"/>
                  </a:lnTo>
                  <a:lnTo>
                    <a:pt x="9759353" y="5673903"/>
                  </a:lnTo>
                  <a:lnTo>
                    <a:pt x="9759391" y="5672633"/>
                  </a:lnTo>
                  <a:lnTo>
                    <a:pt x="9759709" y="5659933"/>
                  </a:lnTo>
                  <a:lnTo>
                    <a:pt x="9759772" y="5657393"/>
                  </a:lnTo>
                  <a:lnTo>
                    <a:pt x="9760293" y="5637073"/>
                  </a:lnTo>
                  <a:lnTo>
                    <a:pt x="9760610" y="5624373"/>
                  </a:lnTo>
                  <a:lnTo>
                    <a:pt x="9761004" y="5609133"/>
                  </a:lnTo>
                  <a:lnTo>
                    <a:pt x="9761068" y="5606593"/>
                  </a:lnTo>
                  <a:lnTo>
                    <a:pt x="9762439" y="5600243"/>
                  </a:lnTo>
                  <a:lnTo>
                    <a:pt x="9764179" y="5593893"/>
                  </a:lnTo>
                  <a:lnTo>
                    <a:pt x="9764522" y="5592623"/>
                  </a:lnTo>
                  <a:lnTo>
                    <a:pt x="9769056" y="5576113"/>
                  </a:lnTo>
                  <a:lnTo>
                    <a:pt x="9776015" y="5550713"/>
                  </a:lnTo>
                  <a:lnTo>
                    <a:pt x="9777755" y="5544363"/>
                  </a:lnTo>
                  <a:close/>
                </a:path>
                <a:path w="13402944" h="11238865">
                  <a:moveTo>
                    <a:pt x="9796043" y="7075665"/>
                  </a:moveTo>
                  <a:close/>
                </a:path>
                <a:path w="13402944" h="11238865">
                  <a:moveTo>
                    <a:pt x="9905936" y="6716319"/>
                  </a:moveTo>
                  <a:lnTo>
                    <a:pt x="9904578" y="6714388"/>
                  </a:lnTo>
                  <a:lnTo>
                    <a:pt x="9902685" y="6712331"/>
                  </a:lnTo>
                  <a:lnTo>
                    <a:pt x="9902558" y="6712191"/>
                  </a:lnTo>
                  <a:lnTo>
                    <a:pt x="9901098" y="6712331"/>
                  </a:lnTo>
                  <a:lnTo>
                    <a:pt x="9900488" y="6712090"/>
                  </a:lnTo>
                  <a:lnTo>
                    <a:pt x="9897745" y="6711734"/>
                  </a:lnTo>
                  <a:lnTo>
                    <a:pt x="9859264" y="6743179"/>
                  </a:lnTo>
                  <a:lnTo>
                    <a:pt x="9846500" y="6791071"/>
                  </a:lnTo>
                  <a:lnTo>
                    <a:pt x="9846412" y="6793624"/>
                  </a:lnTo>
                  <a:lnTo>
                    <a:pt x="9847567" y="6802793"/>
                  </a:lnTo>
                  <a:lnTo>
                    <a:pt x="9848698" y="6805346"/>
                  </a:lnTo>
                  <a:lnTo>
                    <a:pt x="9849345" y="6821995"/>
                  </a:lnTo>
                  <a:lnTo>
                    <a:pt x="9849714" y="6822846"/>
                  </a:lnTo>
                  <a:lnTo>
                    <a:pt x="9854857" y="6829819"/>
                  </a:lnTo>
                  <a:lnTo>
                    <a:pt x="9855238" y="6830682"/>
                  </a:lnTo>
                  <a:lnTo>
                    <a:pt x="9855263" y="6834264"/>
                  </a:lnTo>
                  <a:lnTo>
                    <a:pt x="9854540" y="6836130"/>
                  </a:lnTo>
                  <a:lnTo>
                    <a:pt x="9852711" y="6839001"/>
                  </a:lnTo>
                  <a:lnTo>
                    <a:pt x="9852127" y="6842353"/>
                  </a:lnTo>
                  <a:lnTo>
                    <a:pt x="9851657" y="6843573"/>
                  </a:lnTo>
                  <a:lnTo>
                    <a:pt x="9851796" y="6845033"/>
                  </a:lnTo>
                  <a:lnTo>
                    <a:pt x="9856394" y="6871767"/>
                  </a:lnTo>
                  <a:lnTo>
                    <a:pt x="9857384" y="6885686"/>
                  </a:lnTo>
                  <a:lnTo>
                    <a:pt x="9859086" y="6894195"/>
                  </a:lnTo>
                  <a:lnTo>
                    <a:pt x="9860204" y="6909613"/>
                  </a:lnTo>
                  <a:lnTo>
                    <a:pt x="9859137" y="6914197"/>
                  </a:lnTo>
                  <a:lnTo>
                    <a:pt x="9858159" y="6925932"/>
                  </a:lnTo>
                  <a:lnTo>
                    <a:pt x="9856038" y="6935076"/>
                  </a:lnTo>
                  <a:lnTo>
                    <a:pt x="9854730" y="6943953"/>
                  </a:lnTo>
                  <a:lnTo>
                    <a:pt x="9853104" y="6951751"/>
                  </a:lnTo>
                  <a:lnTo>
                    <a:pt x="9844938" y="6985673"/>
                  </a:lnTo>
                  <a:lnTo>
                    <a:pt x="9843999" y="6991756"/>
                  </a:lnTo>
                  <a:lnTo>
                    <a:pt x="9839808" y="7000786"/>
                  </a:lnTo>
                  <a:lnTo>
                    <a:pt x="9836683" y="7008838"/>
                  </a:lnTo>
                  <a:lnTo>
                    <a:pt x="9835388" y="7014019"/>
                  </a:lnTo>
                  <a:lnTo>
                    <a:pt x="9832975" y="7020230"/>
                  </a:lnTo>
                  <a:lnTo>
                    <a:pt x="9828263" y="7026961"/>
                  </a:lnTo>
                  <a:lnTo>
                    <a:pt x="9825736" y="7031660"/>
                  </a:lnTo>
                  <a:lnTo>
                    <a:pt x="9822624" y="7039711"/>
                  </a:lnTo>
                  <a:lnTo>
                    <a:pt x="9818992" y="7045452"/>
                  </a:lnTo>
                  <a:lnTo>
                    <a:pt x="9816198" y="7050811"/>
                  </a:lnTo>
                  <a:lnTo>
                    <a:pt x="9812922" y="7055459"/>
                  </a:lnTo>
                  <a:lnTo>
                    <a:pt x="9812922" y="7068667"/>
                  </a:lnTo>
                  <a:lnTo>
                    <a:pt x="9812236" y="7074078"/>
                  </a:lnTo>
                  <a:lnTo>
                    <a:pt x="9811385" y="7074459"/>
                  </a:lnTo>
                  <a:lnTo>
                    <a:pt x="9810902" y="7075691"/>
                  </a:lnTo>
                  <a:lnTo>
                    <a:pt x="9807156" y="7079920"/>
                  </a:lnTo>
                  <a:lnTo>
                    <a:pt x="9805721" y="7083641"/>
                  </a:lnTo>
                  <a:lnTo>
                    <a:pt x="9804654" y="7088213"/>
                  </a:lnTo>
                  <a:lnTo>
                    <a:pt x="9803447" y="7091324"/>
                  </a:lnTo>
                  <a:lnTo>
                    <a:pt x="9802838" y="7091083"/>
                  </a:lnTo>
                  <a:lnTo>
                    <a:pt x="9801149" y="7082574"/>
                  </a:lnTo>
                  <a:lnTo>
                    <a:pt x="9796107" y="7075754"/>
                  </a:lnTo>
                  <a:lnTo>
                    <a:pt x="9792398" y="7072147"/>
                  </a:lnTo>
                  <a:lnTo>
                    <a:pt x="9791179" y="7071677"/>
                  </a:lnTo>
                  <a:lnTo>
                    <a:pt x="9793135" y="7070268"/>
                  </a:lnTo>
                  <a:lnTo>
                    <a:pt x="9802012" y="7069429"/>
                  </a:lnTo>
                  <a:lnTo>
                    <a:pt x="9809480" y="7066623"/>
                  </a:lnTo>
                  <a:lnTo>
                    <a:pt x="9810839" y="7068579"/>
                  </a:lnTo>
                  <a:lnTo>
                    <a:pt x="9812922" y="7068667"/>
                  </a:lnTo>
                  <a:lnTo>
                    <a:pt x="9812922" y="7055459"/>
                  </a:lnTo>
                  <a:lnTo>
                    <a:pt x="9809861" y="7059790"/>
                  </a:lnTo>
                  <a:lnTo>
                    <a:pt x="9808908" y="7062279"/>
                  </a:lnTo>
                  <a:lnTo>
                    <a:pt x="9806711" y="7064299"/>
                  </a:lnTo>
                  <a:lnTo>
                    <a:pt x="9805873" y="7064680"/>
                  </a:lnTo>
                  <a:lnTo>
                    <a:pt x="9797364" y="7066369"/>
                  </a:lnTo>
                  <a:lnTo>
                    <a:pt x="9788627" y="7068667"/>
                  </a:lnTo>
                  <a:lnTo>
                    <a:pt x="9730422" y="7077481"/>
                  </a:lnTo>
                  <a:lnTo>
                    <a:pt x="9686099" y="7094487"/>
                  </a:lnTo>
                  <a:lnTo>
                    <a:pt x="9682404" y="7096633"/>
                  </a:lnTo>
                  <a:lnTo>
                    <a:pt x="9663519" y="7105015"/>
                  </a:lnTo>
                  <a:lnTo>
                    <a:pt x="9662325" y="7098868"/>
                  </a:lnTo>
                  <a:lnTo>
                    <a:pt x="9660623" y="7099617"/>
                  </a:lnTo>
                  <a:lnTo>
                    <a:pt x="9661322" y="7107034"/>
                  </a:lnTo>
                  <a:lnTo>
                    <a:pt x="9658350" y="7107301"/>
                  </a:lnTo>
                  <a:lnTo>
                    <a:pt x="9650641" y="7110704"/>
                  </a:lnTo>
                  <a:lnTo>
                    <a:pt x="9646221" y="7111098"/>
                  </a:lnTo>
                  <a:lnTo>
                    <a:pt x="9643415" y="7112876"/>
                  </a:lnTo>
                  <a:lnTo>
                    <a:pt x="9633331" y="7116826"/>
                  </a:lnTo>
                  <a:lnTo>
                    <a:pt x="9632251" y="7117816"/>
                  </a:lnTo>
                  <a:lnTo>
                    <a:pt x="9620225" y="7123125"/>
                  </a:lnTo>
                  <a:lnTo>
                    <a:pt x="9605480" y="7128078"/>
                  </a:lnTo>
                  <a:lnTo>
                    <a:pt x="9579597" y="7138035"/>
                  </a:lnTo>
                  <a:lnTo>
                    <a:pt x="9550730" y="7148246"/>
                  </a:lnTo>
                  <a:lnTo>
                    <a:pt x="9540278" y="7151344"/>
                  </a:lnTo>
                  <a:lnTo>
                    <a:pt x="9540532" y="7154316"/>
                  </a:lnTo>
                  <a:lnTo>
                    <a:pt x="9540748" y="7154304"/>
                  </a:lnTo>
                  <a:lnTo>
                    <a:pt x="9541878" y="7156844"/>
                  </a:lnTo>
                  <a:lnTo>
                    <a:pt x="9549714" y="7154900"/>
                  </a:lnTo>
                  <a:lnTo>
                    <a:pt x="9551416" y="7154304"/>
                  </a:lnTo>
                  <a:lnTo>
                    <a:pt x="9555493" y="7152868"/>
                  </a:lnTo>
                  <a:lnTo>
                    <a:pt x="9568256" y="7149249"/>
                  </a:lnTo>
                  <a:lnTo>
                    <a:pt x="9600717" y="7136866"/>
                  </a:lnTo>
                  <a:lnTo>
                    <a:pt x="9615233" y="7132523"/>
                  </a:lnTo>
                  <a:lnTo>
                    <a:pt x="9631324" y="7125919"/>
                  </a:lnTo>
                  <a:lnTo>
                    <a:pt x="9637941" y="7123493"/>
                  </a:lnTo>
                  <a:lnTo>
                    <a:pt x="9647542" y="7120814"/>
                  </a:lnTo>
                  <a:lnTo>
                    <a:pt x="9668358" y="7111073"/>
                  </a:lnTo>
                  <a:lnTo>
                    <a:pt x="9682023" y="7105015"/>
                  </a:lnTo>
                  <a:lnTo>
                    <a:pt x="9688106" y="7102310"/>
                  </a:lnTo>
                  <a:lnTo>
                    <a:pt x="9698660" y="7097141"/>
                  </a:lnTo>
                  <a:lnTo>
                    <a:pt x="9715602" y="7090169"/>
                  </a:lnTo>
                  <a:lnTo>
                    <a:pt x="9750603" y="7078764"/>
                  </a:lnTo>
                  <a:lnTo>
                    <a:pt x="9757372" y="7077799"/>
                  </a:lnTo>
                  <a:lnTo>
                    <a:pt x="9775965" y="7075754"/>
                  </a:lnTo>
                  <a:lnTo>
                    <a:pt x="9781629" y="7075818"/>
                  </a:lnTo>
                  <a:lnTo>
                    <a:pt x="9797504" y="7105015"/>
                  </a:lnTo>
                  <a:lnTo>
                    <a:pt x="9797250" y="7120814"/>
                  </a:lnTo>
                  <a:lnTo>
                    <a:pt x="9797148" y="7123493"/>
                  </a:lnTo>
                  <a:lnTo>
                    <a:pt x="9796120" y="7144893"/>
                  </a:lnTo>
                  <a:lnTo>
                    <a:pt x="9796031" y="7151344"/>
                  </a:lnTo>
                  <a:lnTo>
                    <a:pt x="9796539" y="7162190"/>
                  </a:lnTo>
                  <a:lnTo>
                    <a:pt x="9799002" y="7175982"/>
                  </a:lnTo>
                  <a:lnTo>
                    <a:pt x="9801923" y="7184961"/>
                  </a:lnTo>
                  <a:lnTo>
                    <a:pt x="9803282" y="7186892"/>
                  </a:lnTo>
                  <a:lnTo>
                    <a:pt x="9806305" y="7193750"/>
                  </a:lnTo>
                  <a:lnTo>
                    <a:pt x="9806457" y="7195210"/>
                  </a:lnTo>
                  <a:lnTo>
                    <a:pt x="9806826" y="7196074"/>
                  </a:lnTo>
                  <a:lnTo>
                    <a:pt x="9805975" y="7196429"/>
                  </a:lnTo>
                  <a:lnTo>
                    <a:pt x="9804883" y="7197433"/>
                  </a:lnTo>
                  <a:lnTo>
                    <a:pt x="9805264" y="7198284"/>
                  </a:lnTo>
                  <a:lnTo>
                    <a:pt x="9806254" y="7199363"/>
                  </a:lnTo>
                  <a:lnTo>
                    <a:pt x="9808985" y="7199719"/>
                  </a:lnTo>
                  <a:lnTo>
                    <a:pt x="9809594" y="7199947"/>
                  </a:lnTo>
                  <a:lnTo>
                    <a:pt x="9811880" y="7205116"/>
                  </a:lnTo>
                  <a:lnTo>
                    <a:pt x="9812858" y="7206208"/>
                  </a:lnTo>
                  <a:lnTo>
                    <a:pt x="9813480" y="7206437"/>
                  </a:lnTo>
                  <a:lnTo>
                    <a:pt x="9813709" y="7205827"/>
                  </a:lnTo>
                  <a:lnTo>
                    <a:pt x="9817532" y="7205192"/>
                  </a:lnTo>
                  <a:lnTo>
                    <a:pt x="9817773" y="7204583"/>
                  </a:lnTo>
                  <a:lnTo>
                    <a:pt x="9826752" y="7201662"/>
                  </a:lnTo>
                  <a:lnTo>
                    <a:pt x="9826981" y="7201052"/>
                  </a:lnTo>
                  <a:lnTo>
                    <a:pt x="9826612" y="7200201"/>
                  </a:lnTo>
                  <a:lnTo>
                    <a:pt x="9823742" y="7198385"/>
                  </a:lnTo>
                  <a:lnTo>
                    <a:pt x="9823120" y="7198157"/>
                  </a:lnTo>
                  <a:lnTo>
                    <a:pt x="9820351" y="7190638"/>
                  </a:lnTo>
                  <a:lnTo>
                    <a:pt x="9814687" y="7177722"/>
                  </a:lnTo>
                  <a:lnTo>
                    <a:pt x="9811080" y="7164908"/>
                  </a:lnTo>
                  <a:lnTo>
                    <a:pt x="9809378" y="7152818"/>
                  </a:lnTo>
                  <a:lnTo>
                    <a:pt x="9808273" y="7140981"/>
                  </a:lnTo>
                  <a:lnTo>
                    <a:pt x="9808870" y="7128383"/>
                  </a:lnTo>
                  <a:lnTo>
                    <a:pt x="9812553" y="7100570"/>
                  </a:lnTo>
                  <a:lnTo>
                    <a:pt x="9812782" y="7099960"/>
                  </a:lnTo>
                  <a:lnTo>
                    <a:pt x="9818421" y="7091324"/>
                  </a:lnTo>
                  <a:lnTo>
                    <a:pt x="9819830" y="7089153"/>
                  </a:lnTo>
                  <a:lnTo>
                    <a:pt x="9820300" y="7087921"/>
                  </a:lnTo>
                  <a:lnTo>
                    <a:pt x="9820173" y="7086473"/>
                  </a:lnTo>
                  <a:lnTo>
                    <a:pt x="9819170" y="7085381"/>
                  </a:lnTo>
                  <a:lnTo>
                    <a:pt x="9816960" y="7083819"/>
                  </a:lnTo>
                  <a:lnTo>
                    <a:pt x="9816859" y="7083641"/>
                  </a:lnTo>
                  <a:lnTo>
                    <a:pt x="9816173" y="7082104"/>
                  </a:lnTo>
                  <a:lnTo>
                    <a:pt x="9819564" y="7076973"/>
                  </a:lnTo>
                  <a:lnTo>
                    <a:pt x="9824631" y="7067512"/>
                  </a:lnTo>
                  <a:lnTo>
                    <a:pt x="9824822" y="7066623"/>
                  </a:lnTo>
                  <a:lnTo>
                    <a:pt x="9825469" y="7063562"/>
                  </a:lnTo>
                  <a:lnTo>
                    <a:pt x="9830016" y="7061047"/>
                  </a:lnTo>
                  <a:lnTo>
                    <a:pt x="9833635" y="7055307"/>
                  </a:lnTo>
                  <a:lnTo>
                    <a:pt x="9835553" y="7050354"/>
                  </a:lnTo>
                  <a:lnTo>
                    <a:pt x="9840697" y="7044499"/>
                  </a:lnTo>
                  <a:lnTo>
                    <a:pt x="9844557" y="7038149"/>
                  </a:lnTo>
                  <a:lnTo>
                    <a:pt x="9846475" y="7033209"/>
                  </a:lnTo>
                  <a:lnTo>
                    <a:pt x="9848761" y="7029107"/>
                  </a:lnTo>
                  <a:lnTo>
                    <a:pt x="9849117" y="7026376"/>
                  </a:lnTo>
                  <a:lnTo>
                    <a:pt x="9849358" y="7025767"/>
                  </a:lnTo>
                  <a:lnTo>
                    <a:pt x="9850196" y="7025399"/>
                  </a:lnTo>
                  <a:lnTo>
                    <a:pt x="9851288" y="7024395"/>
                  </a:lnTo>
                  <a:lnTo>
                    <a:pt x="9851758" y="7023176"/>
                  </a:lnTo>
                  <a:lnTo>
                    <a:pt x="9851619" y="7021716"/>
                  </a:lnTo>
                  <a:lnTo>
                    <a:pt x="9852342" y="7019874"/>
                  </a:lnTo>
                  <a:lnTo>
                    <a:pt x="9853651" y="7018274"/>
                  </a:lnTo>
                  <a:lnTo>
                    <a:pt x="9857740" y="7007733"/>
                  </a:lnTo>
                  <a:lnTo>
                    <a:pt x="9865931" y="6990220"/>
                  </a:lnTo>
                  <a:lnTo>
                    <a:pt x="9870719" y="6977837"/>
                  </a:lnTo>
                  <a:lnTo>
                    <a:pt x="9875368" y="6960375"/>
                  </a:lnTo>
                  <a:lnTo>
                    <a:pt x="9876104" y="6949237"/>
                  </a:lnTo>
                  <a:lnTo>
                    <a:pt x="9874987" y="6946684"/>
                  </a:lnTo>
                  <a:lnTo>
                    <a:pt x="9875329" y="6943953"/>
                  </a:lnTo>
                  <a:lnTo>
                    <a:pt x="9876307" y="6941464"/>
                  </a:lnTo>
                  <a:lnTo>
                    <a:pt x="9878339" y="6925145"/>
                  </a:lnTo>
                  <a:lnTo>
                    <a:pt x="9877361" y="6914794"/>
                  </a:lnTo>
                  <a:lnTo>
                    <a:pt x="9877933" y="6907873"/>
                  </a:lnTo>
                  <a:lnTo>
                    <a:pt x="9876333" y="6897306"/>
                  </a:lnTo>
                  <a:lnTo>
                    <a:pt x="9875736" y="6887819"/>
                  </a:lnTo>
                  <a:lnTo>
                    <a:pt x="9874606" y="6885267"/>
                  </a:lnTo>
                  <a:lnTo>
                    <a:pt x="9874098" y="6882943"/>
                  </a:lnTo>
                  <a:lnTo>
                    <a:pt x="9874567" y="6881723"/>
                  </a:lnTo>
                  <a:lnTo>
                    <a:pt x="9873234" y="6870484"/>
                  </a:lnTo>
                  <a:lnTo>
                    <a:pt x="9872497" y="6859498"/>
                  </a:lnTo>
                  <a:lnTo>
                    <a:pt x="9870796" y="6847408"/>
                  </a:lnTo>
                  <a:lnTo>
                    <a:pt x="9871024" y="6846798"/>
                  </a:lnTo>
                  <a:lnTo>
                    <a:pt x="9868510" y="6829425"/>
                  </a:lnTo>
                  <a:lnTo>
                    <a:pt x="9867849" y="6812762"/>
                  </a:lnTo>
                  <a:lnTo>
                    <a:pt x="9868421" y="6805841"/>
                  </a:lnTo>
                  <a:lnTo>
                    <a:pt x="9868167" y="6793624"/>
                  </a:lnTo>
                  <a:lnTo>
                    <a:pt x="9867049" y="6791071"/>
                  </a:lnTo>
                  <a:lnTo>
                    <a:pt x="9866465" y="6785165"/>
                  </a:lnTo>
                  <a:lnTo>
                    <a:pt x="9867735" y="6776390"/>
                  </a:lnTo>
                  <a:lnTo>
                    <a:pt x="9866503" y="6763093"/>
                  </a:lnTo>
                  <a:lnTo>
                    <a:pt x="9874593" y="6747650"/>
                  </a:lnTo>
                  <a:lnTo>
                    <a:pt x="9880562" y="6737845"/>
                  </a:lnTo>
                  <a:lnTo>
                    <a:pt x="9890671" y="6728219"/>
                  </a:lnTo>
                  <a:lnTo>
                    <a:pt x="9902190" y="6720560"/>
                  </a:lnTo>
                  <a:lnTo>
                    <a:pt x="9905936" y="6716319"/>
                  </a:lnTo>
                  <a:close/>
                </a:path>
                <a:path w="13402944" h="11238865">
                  <a:moveTo>
                    <a:pt x="11491786" y="11217542"/>
                  </a:moveTo>
                  <a:lnTo>
                    <a:pt x="11489411" y="11213656"/>
                  </a:lnTo>
                  <a:lnTo>
                    <a:pt x="11476469" y="11233861"/>
                  </a:lnTo>
                  <a:lnTo>
                    <a:pt x="11477981" y="11236211"/>
                  </a:lnTo>
                  <a:lnTo>
                    <a:pt x="11479238" y="11238509"/>
                  </a:lnTo>
                  <a:lnTo>
                    <a:pt x="11491722" y="11217580"/>
                  </a:lnTo>
                  <a:close/>
                </a:path>
                <a:path w="13402944" h="11238865">
                  <a:moveTo>
                    <a:pt x="11520513" y="11202607"/>
                  </a:moveTo>
                  <a:lnTo>
                    <a:pt x="11518075" y="11197336"/>
                  </a:lnTo>
                  <a:lnTo>
                    <a:pt x="11502314" y="11205172"/>
                  </a:lnTo>
                  <a:lnTo>
                    <a:pt x="11504320" y="11209477"/>
                  </a:lnTo>
                  <a:lnTo>
                    <a:pt x="11520513" y="11202607"/>
                  </a:lnTo>
                  <a:close/>
                </a:path>
                <a:path w="13402944" h="11238865">
                  <a:moveTo>
                    <a:pt x="11553266" y="4705921"/>
                  </a:moveTo>
                  <a:lnTo>
                    <a:pt x="11551120" y="4702226"/>
                  </a:lnTo>
                  <a:lnTo>
                    <a:pt x="11545735" y="4695876"/>
                  </a:lnTo>
                  <a:lnTo>
                    <a:pt x="11541023" y="4693348"/>
                  </a:lnTo>
                  <a:lnTo>
                    <a:pt x="11537442" y="4693374"/>
                  </a:lnTo>
                  <a:lnTo>
                    <a:pt x="11533988" y="4694898"/>
                  </a:lnTo>
                  <a:lnTo>
                    <a:pt x="11528006" y="4701133"/>
                  </a:lnTo>
                  <a:lnTo>
                    <a:pt x="11524856" y="4705604"/>
                  </a:lnTo>
                  <a:lnTo>
                    <a:pt x="11524539" y="4711916"/>
                  </a:lnTo>
                  <a:lnTo>
                    <a:pt x="11528158" y="4719053"/>
                  </a:lnTo>
                  <a:lnTo>
                    <a:pt x="11530914" y="4722990"/>
                  </a:lnTo>
                  <a:lnTo>
                    <a:pt x="11522685" y="4740478"/>
                  </a:lnTo>
                  <a:lnTo>
                    <a:pt x="11513464" y="4756886"/>
                  </a:lnTo>
                  <a:lnTo>
                    <a:pt x="11511039" y="4759515"/>
                  </a:lnTo>
                  <a:lnTo>
                    <a:pt x="11508981" y="4763008"/>
                  </a:lnTo>
                  <a:lnTo>
                    <a:pt x="11505743" y="4760341"/>
                  </a:lnTo>
                  <a:lnTo>
                    <a:pt x="11503978" y="4757496"/>
                  </a:lnTo>
                  <a:lnTo>
                    <a:pt x="11501653" y="4756023"/>
                  </a:lnTo>
                  <a:lnTo>
                    <a:pt x="11501107" y="4755667"/>
                  </a:lnTo>
                  <a:lnTo>
                    <a:pt x="11497996" y="4754473"/>
                  </a:lnTo>
                  <a:lnTo>
                    <a:pt x="11495342" y="4748454"/>
                  </a:lnTo>
                  <a:lnTo>
                    <a:pt x="11489588" y="4741253"/>
                  </a:lnTo>
                  <a:lnTo>
                    <a:pt x="11480597" y="4731334"/>
                  </a:lnTo>
                  <a:lnTo>
                    <a:pt x="11479746" y="4728210"/>
                  </a:lnTo>
                  <a:lnTo>
                    <a:pt x="11479721" y="4727994"/>
                  </a:lnTo>
                  <a:lnTo>
                    <a:pt x="11479835" y="4725848"/>
                  </a:lnTo>
                  <a:lnTo>
                    <a:pt x="11479898" y="4723777"/>
                  </a:lnTo>
                  <a:lnTo>
                    <a:pt x="11477257" y="4714341"/>
                  </a:lnTo>
                  <a:lnTo>
                    <a:pt x="11474018" y="4711687"/>
                  </a:lnTo>
                  <a:lnTo>
                    <a:pt x="11472443" y="4711077"/>
                  </a:lnTo>
                  <a:lnTo>
                    <a:pt x="11470297" y="4710239"/>
                  </a:lnTo>
                  <a:lnTo>
                    <a:pt x="11466081" y="4706455"/>
                  </a:lnTo>
                  <a:lnTo>
                    <a:pt x="11458867" y="4702949"/>
                  </a:lnTo>
                  <a:lnTo>
                    <a:pt x="11452593" y="4702683"/>
                  </a:lnTo>
                  <a:lnTo>
                    <a:pt x="11445850" y="4707229"/>
                  </a:lnTo>
                  <a:lnTo>
                    <a:pt x="11442954" y="4711077"/>
                  </a:lnTo>
                  <a:lnTo>
                    <a:pt x="11424323" y="4709553"/>
                  </a:lnTo>
                  <a:lnTo>
                    <a:pt x="11396917" y="4706798"/>
                  </a:lnTo>
                  <a:lnTo>
                    <a:pt x="11401704" y="4690783"/>
                  </a:lnTo>
                  <a:lnTo>
                    <a:pt x="11404575" y="4683353"/>
                  </a:lnTo>
                  <a:lnTo>
                    <a:pt x="11404676" y="4677638"/>
                  </a:lnTo>
                  <a:lnTo>
                    <a:pt x="11405743" y="4673079"/>
                  </a:lnTo>
                  <a:lnTo>
                    <a:pt x="11408283" y="4668329"/>
                  </a:lnTo>
                  <a:lnTo>
                    <a:pt x="11408715" y="4666488"/>
                  </a:lnTo>
                  <a:lnTo>
                    <a:pt x="11409350" y="4663757"/>
                  </a:lnTo>
                  <a:lnTo>
                    <a:pt x="11413401" y="4658893"/>
                  </a:lnTo>
                  <a:lnTo>
                    <a:pt x="11417097" y="4656747"/>
                  </a:lnTo>
                  <a:lnTo>
                    <a:pt x="11423002" y="4656163"/>
                  </a:lnTo>
                  <a:lnTo>
                    <a:pt x="11425428" y="4653534"/>
                  </a:lnTo>
                  <a:lnTo>
                    <a:pt x="11426025" y="4650194"/>
                  </a:lnTo>
                  <a:lnTo>
                    <a:pt x="11425212" y="4644885"/>
                  </a:lnTo>
                  <a:lnTo>
                    <a:pt x="11423307" y="4640580"/>
                  </a:lnTo>
                  <a:lnTo>
                    <a:pt x="11423142" y="4635538"/>
                  </a:lnTo>
                  <a:lnTo>
                    <a:pt x="11424107" y="4633049"/>
                  </a:lnTo>
                  <a:lnTo>
                    <a:pt x="11425276" y="4626356"/>
                  </a:lnTo>
                  <a:lnTo>
                    <a:pt x="11424818" y="4625327"/>
                  </a:lnTo>
                  <a:lnTo>
                    <a:pt x="11424514" y="4624629"/>
                  </a:lnTo>
                  <a:lnTo>
                    <a:pt x="11422634" y="4620349"/>
                  </a:lnTo>
                  <a:lnTo>
                    <a:pt x="11419624" y="4618088"/>
                  </a:lnTo>
                  <a:lnTo>
                    <a:pt x="11419078" y="4617682"/>
                  </a:lnTo>
                  <a:lnTo>
                    <a:pt x="11418773" y="4617440"/>
                  </a:lnTo>
                  <a:lnTo>
                    <a:pt x="11410125" y="4617682"/>
                  </a:lnTo>
                  <a:lnTo>
                    <a:pt x="11406315" y="4609058"/>
                  </a:lnTo>
                  <a:lnTo>
                    <a:pt x="11397615" y="4591482"/>
                  </a:lnTo>
                  <a:lnTo>
                    <a:pt x="11397615" y="4644415"/>
                  </a:lnTo>
                  <a:lnTo>
                    <a:pt x="11397234" y="4652823"/>
                  </a:lnTo>
                  <a:lnTo>
                    <a:pt x="11394237" y="4662386"/>
                  </a:lnTo>
                  <a:lnTo>
                    <a:pt x="11391938" y="4666488"/>
                  </a:lnTo>
                  <a:lnTo>
                    <a:pt x="11389868" y="4666373"/>
                  </a:lnTo>
                  <a:lnTo>
                    <a:pt x="11378209" y="4659706"/>
                  </a:lnTo>
                  <a:lnTo>
                    <a:pt x="11358131" y="4649063"/>
                  </a:lnTo>
                  <a:lnTo>
                    <a:pt x="11388979" y="4624629"/>
                  </a:lnTo>
                  <a:lnTo>
                    <a:pt x="11390770" y="4625327"/>
                  </a:lnTo>
                  <a:lnTo>
                    <a:pt x="11390871" y="4625543"/>
                  </a:lnTo>
                  <a:lnTo>
                    <a:pt x="11396294" y="4636770"/>
                  </a:lnTo>
                  <a:lnTo>
                    <a:pt x="11397615" y="4644415"/>
                  </a:lnTo>
                  <a:lnTo>
                    <a:pt x="11397615" y="4591482"/>
                  </a:lnTo>
                  <a:lnTo>
                    <a:pt x="11392345" y="4580814"/>
                  </a:lnTo>
                  <a:lnTo>
                    <a:pt x="11391748" y="4580572"/>
                  </a:lnTo>
                  <a:lnTo>
                    <a:pt x="11400942" y="4573422"/>
                  </a:lnTo>
                  <a:lnTo>
                    <a:pt x="11414760" y="4561662"/>
                  </a:lnTo>
                  <a:lnTo>
                    <a:pt x="11424196" y="4553890"/>
                  </a:lnTo>
                  <a:lnTo>
                    <a:pt x="11431880" y="4556163"/>
                  </a:lnTo>
                  <a:lnTo>
                    <a:pt x="11433581" y="4555401"/>
                  </a:lnTo>
                  <a:lnTo>
                    <a:pt x="11434661" y="4554423"/>
                  </a:lnTo>
                  <a:lnTo>
                    <a:pt x="11437023" y="4553890"/>
                  </a:lnTo>
                  <a:lnTo>
                    <a:pt x="11439538" y="4552734"/>
                  </a:lnTo>
                  <a:lnTo>
                    <a:pt x="11443348" y="4548479"/>
                  </a:lnTo>
                  <a:lnTo>
                    <a:pt x="11444173" y="4546371"/>
                  </a:lnTo>
                  <a:lnTo>
                    <a:pt x="11444326" y="4545977"/>
                  </a:lnTo>
                  <a:lnTo>
                    <a:pt x="11445735" y="4538688"/>
                  </a:lnTo>
                  <a:lnTo>
                    <a:pt x="11449304" y="4535081"/>
                  </a:lnTo>
                  <a:lnTo>
                    <a:pt x="11450028" y="4533201"/>
                  </a:lnTo>
                  <a:lnTo>
                    <a:pt x="11450117" y="4527486"/>
                  </a:lnTo>
                  <a:lnTo>
                    <a:pt x="11451565" y="4523778"/>
                  </a:lnTo>
                  <a:lnTo>
                    <a:pt x="11451057" y="4521416"/>
                  </a:lnTo>
                  <a:lnTo>
                    <a:pt x="11443462" y="4513504"/>
                  </a:lnTo>
                  <a:lnTo>
                    <a:pt x="11440363" y="4512297"/>
                  </a:lnTo>
                  <a:lnTo>
                    <a:pt x="11431854" y="4513986"/>
                  </a:lnTo>
                  <a:lnTo>
                    <a:pt x="11429898" y="4515396"/>
                  </a:lnTo>
                  <a:lnTo>
                    <a:pt x="11428311" y="4517644"/>
                  </a:lnTo>
                  <a:lnTo>
                    <a:pt x="11427968" y="4520387"/>
                  </a:lnTo>
                  <a:lnTo>
                    <a:pt x="11425923" y="4523867"/>
                  </a:lnTo>
                  <a:lnTo>
                    <a:pt x="11422875" y="4526254"/>
                  </a:lnTo>
                  <a:lnTo>
                    <a:pt x="11422659" y="4530458"/>
                  </a:lnTo>
                  <a:lnTo>
                    <a:pt x="11419027" y="4536198"/>
                  </a:lnTo>
                  <a:lnTo>
                    <a:pt x="11412677" y="4541571"/>
                  </a:lnTo>
                  <a:lnTo>
                    <a:pt x="11410239" y="4544212"/>
                  </a:lnTo>
                  <a:lnTo>
                    <a:pt x="11408283" y="4545622"/>
                  </a:lnTo>
                  <a:lnTo>
                    <a:pt x="11406594" y="4546371"/>
                  </a:lnTo>
                  <a:lnTo>
                    <a:pt x="11403482" y="4545165"/>
                  </a:lnTo>
                  <a:lnTo>
                    <a:pt x="11401882" y="4543844"/>
                  </a:lnTo>
                  <a:lnTo>
                    <a:pt x="11399799" y="4543742"/>
                  </a:lnTo>
                  <a:lnTo>
                    <a:pt x="11398110" y="4544492"/>
                  </a:lnTo>
                  <a:lnTo>
                    <a:pt x="11399634" y="4547946"/>
                  </a:lnTo>
                  <a:lnTo>
                    <a:pt x="11399393" y="4548568"/>
                  </a:lnTo>
                  <a:lnTo>
                    <a:pt x="11399279" y="4550689"/>
                  </a:lnTo>
                  <a:lnTo>
                    <a:pt x="11398555" y="4552569"/>
                  </a:lnTo>
                  <a:lnTo>
                    <a:pt x="11396358" y="4554588"/>
                  </a:lnTo>
                  <a:lnTo>
                    <a:pt x="11393462" y="4558449"/>
                  </a:lnTo>
                  <a:lnTo>
                    <a:pt x="11382680" y="4567847"/>
                  </a:lnTo>
                  <a:lnTo>
                    <a:pt x="11375581" y="4575124"/>
                  </a:lnTo>
                  <a:lnTo>
                    <a:pt x="11376406" y="4580407"/>
                  </a:lnTo>
                  <a:lnTo>
                    <a:pt x="11380991" y="4594314"/>
                  </a:lnTo>
                  <a:lnTo>
                    <a:pt x="11389297" y="4600397"/>
                  </a:lnTo>
                  <a:lnTo>
                    <a:pt x="11387277" y="4611040"/>
                  </a:lnTo>
                  <a:lnTo>
                    <a:pt x="11388585" y="4615116"/>
                  </a:lnTo>
                  <a:lnTo>
                    <a:pt x="11389182" y="4615358"/>
                  </a:lnTo>
                  <a:lnTo>
                    <a:pt x="11388839" y="4618088"/>
                  </a:lnTo>
                  <a:lnTo>
                    <a:pt x="11387620" y="4617618"/>
                  </a:lnTo>
                  <a:lnTo>
                    <a:pt x="11388090" y="4616374"/>
                  </a:lnTo>
                  <a:lnTo>
                    <a:pt x="11386503" y="4618634"/>
                  </a:lnTo>
                  <a:lnTo>
                    <a:pt x="11383429" y="4621022"/>
                  </a:lnTo>
                  <a:lnTo>
                    <a:pt x="11380267" y="4625543"/>
                  </a:lnTo>
                  <a:lnTo>
                    <a:pt x="11374869" y="4628426"/>
                  </a:lnTo>
                  <a:lnTo>
                    <a:pt x="11374615" y="4628324"/>
                  </a:lnTo>
                  <a:lnTo>
                    <a:pt x="11362004" y="4636986"/>
                  </a:lnTo>
                  <a:lnTo>
                    <a:pt x="11357343" y="4641608"/>
                  </a:lnTo>
                  <a:lnTo>
                    <a:pt x="11356162" y="4648301"/>
                  </a:lnTo>
                  <a:lnTo>
                    <a:pt x="11356188" y="4651883"/>
                  </a:lnTo>
                  <a:lnTo>
                    <a:pt x="11361204" y="4657395"/>
                  </a:lnTo>
                  <a:lnTo>
                    <a:pt x="11370005" y="4662208"/>
                  </a:lnTo>
                  <a:lnTo>
                    <a:pt x="11380800" y="4669269"/>
                  </a:lnTo>
                  <a:lnTo>
                    <a:pt x="11384661" y="4672165"/>
                  </a:lnTo>
                  <a:lnTo>
                    <a:pt x="11385271" y="4672393"/>
                  </a:lnTo>
                  <a:lnTo>
                    <a:pt x="11387417" y="4676089"/>
                  </a:lnTo>
                  <a:lnTo>
                    <a:pt x="11386731" y="4681512"/>
                  </a:lnTo>
                  <a:lnTo>
                    <a:pt x="11383340" y="4686643"/>
                  </a:lnTo>
                  <a:lnTo>
                    <a:pt x="11381778" y="4692485"/>
                  </a:lnTo>
                  <a:lnTo>
                    <a:pt x="11378667" y="4700536"/>
                  </a:lnTo>
                  <a:lnTo>
                    <a:pt x="11378095" y="4707458"/>
                  </a:lnTo>
                  <a:lnTo>
                    <a:pt x="11381372" y="4713706"/>
                  </a:lnTo>
                  <a:lnTo>
                    <a:pt x="11384344" y="4717021"/>
                  </a:lnTo>
                  <a:lnTo>
                    <a:pt x="11392535" y="4721606"/>
                  </a:lnTo>
                  <a:lnTo>
                    <a:pt x="11407394" y="4723777"/>
                  </a:lnTo>
                  <a:lnTo>
                    <a:pt x="11420132" y="4725848"/>
                  </a:lnTo>
                  <a:lnTo>
                    <a:pt x="11423002" y="4727651"/>
                  </a:lnTo>
                  <a:lnTo>
                    <a:pt x="11424437" y="4733188"/>
                  </a:lnTo>
                  <a:lnTo>
                    <a:pt x="11425149" y="4744186"/>
                  </a:lnTo>
                  <a:lnTo>
                    <a:pt x="11428425" y="4750422"/>
                  </a:lnTo>
                  <a:lnTo>
                    <a:pt x="11429860" y="4755972"/>
                  </a:lnTo>
                  <a:lnTo>
                    <a:pt x="11432464" y="4754816"/>
                  </a:lnTo>
                  <a:lnTo>
                    <a:pt x="11432578" y="4750422"/>
                  </a:lnTo>
                  <a:lnTo>
                    <a:pt x="11433023" y="4747895"/>
                  </a:lnTo>
                  <a:lnTo>
                    <a:pt x="11431791" y="4734560"/>
                  </a:lnTo>
                  <a:lnTo>
                    <a:pt x="11432248" y="4729785"/>
                  </a:lnTo>
                  <a:lnTo>
                    <a:pt x="11435055" y="4727994"/>
                  </a:lnTo>
                  <a:lnTo>
                    <a:pt x="11437785" y="4728349"/>
                  </a:lnTo>
                  <a:lnTo>
                    <a:pt x="11439233" y="4728210"/>
                  </a:lnTo>
                  <a:lnTo>
                    <a:pt x="11449482" y="4729302"/>
                  </a:lnTo>
                  <a:lnTo>
                    <a:pt x="11450701" y="4729785"/>
                  </a:lnTo>
                  <a:lnTo>
                    <a:pt x="11453838" y="4734560"/>
                  </a:lnTo>
                  <a:lnTo>
                    <a:pt x="11464379" y="4738649"/>
                  </a:lnTo>
                  <a:lnTo>
                    <a:pt x="11468849" y="4741773"/>
                  </a:lnTo>
                  <a:lnTo>
                    <a:pt x="11470551" y="4747895"/>
                  </a:lnTo>
                  <a:lnTo>
                    <a:pt x="11470602" y="4748454"/>
                  </a:lnTo>
                  <a:lnTo>
                    <a:pt x="11470284" y="4750943"/>
                  </a:lnTo>
                  <a:lnTo>
                    <a:pt x="11462931" y="4755248"/>
                  </a:lnTo>
                  <a:lnTo>
                    <a:pt x="11448453" y="4763173"/>
                  </a:lnTo>
                  <a:lnTo>
                    <a:pt x="11449431" y="4764252"/>
                  </a:lnTo>
                  <a:lnTo>
                    <a:pt x="11450726" y="4768316"/>
                  </a:lnTo>
                  <a:lnTo>
                    <a:pt x="11452187" y="4768189"/>
                  </a:lnTo>
                  <a:lnTo>
                    <a:pt x="11454752" y="4767008"/>
                  </a:lnTo>
                  <a:lnTo>
                    <a:pt x="11460645" y="4762855"/>
                  </a:lnTo>
                  <a:lnTo>
                    <a:pt x="11469497" y="4758436"/>
                  </a:lnTo>
                  <a:lnTo>
                    <a:pt x="11476114" y="4756023"/>
                  </a:lnTo>
                  <a:lnTo>
                    <a:pt x="11478844" y="4756366"/>
                  </a:lnTo>
                  <a:lnTo>
                    <a:pt x="11491252" y="4764735"/>
                  </a:lnTo>
                  <a:lnTo>
                    <a:pt x="11493995" y="4765091"/>
                  </a:lnTo>
                  <a:lnTo>
                    <a:pt x="11497462" y="4767148"/>
                  </a:lnTo>
                  <a:lnTo>
                    <a:pt x="11498313" y="4766767"/>
                  </a:lnTo>
                  <a:lnTo>
                    <a:pt x="11508207" y="4770602"/>
                  </a:lnTo>
                  <a:lnTo>
                    <a:pt x="11516982" y="4771834"/>
                  </a:lnTo>
                  <a:lnTo>
                    <a:pt x="11521440" y="4771390"/>
                  </a:lnTo>
                  <a:lnTo>
                    <a:pt x="11524552" y="4766767"/>
                  </a:lnTo>
                  <a:lnTo>
                    <a:pt x="11527079" y="4763008"/>
                  </a:lnTo>
                  <a:lnTo>
                    <a:pt x="11529822" y="4758944"/>
                  </a:lnTo>
                  <a:lnTo>
                    <a:pt x="11536375" y="4745787"/>
                  </a:lnTo>
                  <a:lnTo>
                    <a:pt x="11542751" y="4731143"/>
                  </a:lnTo>
                  <a:lnTo>
                    <a:pt x="11552936" y="4712246"/>
                  </a:lnTo>
                  <a:lnTo>
                    <a:pt x="11553266" y="4705921"/>
                  </a:lnTo>
                  <a:close/>
                </a:path>
                <a:path w="13402944" h="11238865">
                  <a:moveTo>
                    <a:pt x="11660861" y="11165370"/>
                  </a:moveTo>
                  <a:lnTo>
                    <a:pt x="11659972" y="11159185"/>
                  </a:lnTo>
                  <a:lnTo>
                    <a:pt x="11659083" y="11152797"/>
                  </a:lnTo>
                  <a:lnTo>
                    <a:pt x="11646192" y="11155921"/>
                  </a:lnTo>
                  <a:lnTo>
                    <a:pt x="11647703" y="11167364"/>
                  </a:lnTo>
                  <a:lnTo>
                    <a:pt x="11660861" y="11165370"/>
                  </a:lnTo>
                  <a:close/>
                </a:path>
                <a:path w="13402944" h="11238865">
                  <a:moveTo>
                    <a:pt x="11716347" y="11142116"/>
                  </a:moveTo>
                  <a:lnTo>
                    <a:pt x="11714467" y="11140338"/>
                  </a:lnTo>
                  <a:lnTo>
                    <a:pt x="11712905" y="11138776"/>
                  </a:lnTo>
                  <a:lnTo>
                    <a:pt x="11708575" y="11142028"/>
                  </a:lnTo>
                  <a:lnTo>
                    <a:pt x="11712270" y="11145520"/>
                  </a:lnTo>
                  <a:lnTo>
                    <a:pt x="11716347" y="11142116"/>
                  </a:lnTo>
                  <a:close/>
                </a:path>
                <a:path w="13402944" h="11238865">
                  <a:moveTo>
                    <a:pt x="11720830" y="11132490"/>
                  </a:moveTo>
                  <a:lnTo>
                    <a:pt x="11719268" y="11132388"/>
                  </a:lnTo>
                  <a:lnTo>
                    <a:pt x="11717820" y="11132325"/>
                  </a:lnTo>
                  <a:lnTo>
                    <a:pt x="11717566" y="11132325"/>
                  </a:lnTo>
                  <a:lnTo>
                    <a:pt x="11716728" y="11132299"/>
                  </a:lnTo>
                  <a:lnTo>
                    <a:pt x="11715153" y="11132198"/>
                  </a:lnTo>
                  <a:lnTo>
                    <a:pt x="11714696" y="11132185"/>
                  </a:lnTo>
                  <a:lnTo>
                    <a:pt x="11713502" y="11134890"/>
                  </a:lnTo>
                  <a:lnTo>
                    <a:pt x="11713413" y="11135906"/>
                  </a:lnTo>
                  <a:lnTo>
                    <a:pt x="11712499" y="11136706"/>
                  </a:lnTo>
                  <a:lnTo>
                    <a:pt x="11713147" y="11137265"/>
                  </a:lnTo>
                  <a:lnTo>
                    <a:pt x="11713769" y="11137862"/>
                  </a:lnTo>
                  <a:lnTo>
                    <a:pt x="11712905" y="11138776"/>
                  </a:lnTo>
                  <a:lnTo>
                    <a:pt x="11714544" y="11140262"/>
                  </a:lnTo>
                  <a:lnTo>
                    <a:pt x="11716423" y="11142053"/>
                  </a:lnTo>
                  <a:lnTo>
                    <a:pt x="11720779" y="11137951"/>
                  </a:lnTo>
                  <a:lnTo>
                    <a:pt x="11720830" y="11132490"/>
                  </a:lnTo>
                  <a:close/>
                </a:path>
                <a:path w="13402944" h="11238865">
                  <a:moveTo>
                    <a:pt x="11722773" y="11096104"/>
                  </a:moveTo>
                  <a:lnTo>
                    <a:pt x="11720906" y="11096536"/>
                  </a:lnTo>
                  <a:lnTo>
                    <a:pt x="11718201" y="11097158"/>
                  </a:lnTo>
                  <a:lnTo>
                    <a:pt x="11719014" y="11100892"/>
                  </a:lnTo>
                  <a:lnTo>
                    <a:pt x="11718785" y="11107445"/>
                  </a:lnTo>
                  <a:lnTo>
                    <a:pt x="11718557" y="11111433"/>
                  </a:lnTo>
                  <a:lnTo>
                    <a:pt x="11716449" y="11111268"/>
                  </a:lnTo>
                  <a:lnTo>
                    <a:pt x="11716080" y="11117059"/>
                  </a:lnTo>
                  <a:lnTo>
                    <a:pt x="11721605" y="11117224"/>
                  </a:lnTo>
                  <a:lnTo>
                    <a:pt x="11722138" y="11111560"/>
                  </a:lnTo>
                  <a:lnTo>
                    <a:pt x="11721554" y="11111484"/>
                  </a:lnTo>
                  <a:lnTo>
                    <a:pt x="11722291" y="11106849"/>
                  </a:lnTo>
                  <a:lnTo>
                    <a:pt x="11721617" y="11104817"/>
                  </a:lnTo>
                  <a:lnTo>
                    <a:pt x="11721821" y="11102073"/>
                  </a:lnTo>
                  <a:lnTo>
                    <a:pt x="11722481" y="11100118"/>
                  </a:lnTo>
                  <a:lnTo>
                    <a:pt x="11722773" y="11096104"/>
                  </a:lnTo>
                  <a:close/>
                </a:path>
                <a:path w="13402944" h="11238865">
                  <a:moveTo>
                    <a:pt x="13402729" y="0"/>
                  </a:moveTo>
                  <a:lnTo>
                    <a:pt x="440740" y="0"/>
                  </a:lnTo>
                  <a:lnTo>
                    <a:pt x="0" y="300355"/>
                  </a:lnTo>
                  <a:lnTo>
                    <a:pt x="0" y="5659996"/>
                  </a:lnTo>
                  <a:lnTo>
                    <a:pt x="789660" y="5609831"/>
                  </a:lnTo>
                  <a:lnTo>
                    <a:pt x="2261501" y="5564352"/>
                  </a:lnTo>
                  <a:lnTo>
                    <a:pt x="2495296" y="5582805"/>
                  </a:lnTo>
                  <a:lnTo>
                    <a:pt x="2711119" y="5589625"/>
                  </a:lnTo>
                  <a:lnTo>
                    <a:pt x="3160661" y="5617134"/>
                  </a:lnTo>
                  <a:lnTo>
                    <a:pt x="3872446" y="5645416"/>
                  </a:lnTo>
                  <a:lnTo>
                    <a:pt x="4233545" y="5652160"/>
                  </a:lnTo>
                  <a:lnTo>
                    <a:pt x="4640605" y="5657507"/>
                  </a:lnTo>
                  <a:lnTo>
                    <a:pt x="4937417" y="5653913"/>
                  </a:lnTo>
                  <a:lnTo>
                    <a:pt x="5106911" y="5657075"/>
                  </a:lnTo>
                  <a:lnTo>
                    <a:pt x="5286235" y="5645582"/>
                  </a:lnTo>
                  <a:lnTo>
                    <a:pt x="5454688" y="5633605"/>
                  </a:lnTo>
                  <a:lnTo>
                    <a:pt x="5583517" y="5628957"/>
                  </a:lnTo>
                  <a:lnTo>
                    <a:pt x="5921095" y="5610149"/>
                  </a:lnTo>
                  <a:lnTo>
                    <a:pt x="6071946" y="5594528"/>
                  </a:lnTo>
                  <a:lnTo>
                    <a:pt x="6204369" y="5582145"/>
                  </a:lnTo>
                  <a:lnTo>
                    <a:pt x="6281725" y="5574157"/>
                  </a:lnTo>
                  <a:lnTo>
                    <a:pt x="6510668" y="5553697"/>
                  </a:lnTo>
                  <a:lnTo>
                    <a:pt x="6706933" y="5522506"/>
                  </a:lnTo>
                  <a:lnTo>
                    <a:pt x="6939000" y="5485257"/>
                  </a:lnTo>
                  <a:lnTo>
                    <a:pt x="6984428" y="5478234"/>
                  </a:lnTo>
                  <a:lnTo>
                    <a:pt x="7003212" y="5482729"/>
                  </a:lnTo>
                  <a:lnTo>
                    <a:pt x="7095045" y="5470880"/>
                  </a:lnTo>
                  <a:lnTo>
                    <a:pt x="7123354" y="5466245"/>
                  </a:lnTo>
                  <a:lnTo>
                    <a:pt x="7429970" y="5388724"/>
                  </a:lnTo>
                  <a:lnTo>
                    <a:pt x="7606449" y="5347309"/>
                  </a:lnTo>
                  <a:lnTo>
                    <a:pt x="7629004" y="5336070"/>
                  </a:lnTo>
                  <a:lnTo>
                    <a:pt x="7646505" y="5324932"/>
                  </a:lnTo>
                  <a:lnTo>
                    <a:pt x="7673035" y="5314607"/>
                  </a:lnTo>
                  <a:lnTo>
                    <a:pt x="7715047" y="5304714"/>
                  </a:lnTo>
                  <a:lnTo>
                    <a:pt x="7735710" y="5299075"/>
                  </a:lnTo>
                  <a:lnTo>
                    <a:pt x="7758506" y="5289296"/>
                  </a:lnTo>
                  <a:lnTo>
                    <a:pt x="7844701" y="5267172"/>
                  </a:lnTo>
                  <a:lnTo>
                    <a:pt x="7919402" y="5246522"/>
                  </a:lnTo>
                  <a:lnTo>
                    <a:pt x="8007210" y="5227790"/>
                  </a:lnTo>
                  <a:lnTo>
                    <a:pt x="8124215" y="5207266"/>
                  </a:lnTo>
                  <a:lnTo>
                    <a:pt x="8124253" y="5201082"/>
                  </a:lnTo>
                  <a:lnTo>
                    <a:pt x="8537130" y="5120183"/>
                  </a:lnTo>
                  <a:lnTo>
                    <a:pt x="9009024" y="4993157"/>
                  </a:lnTo>
                  <a:lnTo>
                    <a:pt x="9415577" y="4835639"/>
                  </a:lnTo>
                  <a:lnTo>
                    <a:pt x="9687408" y="4695545"/>
                  </a:lnTo>
                  <a:lnTo>
                    <a:pt x="9738423" y="4662919"/>
                  </a:lnTo>
                  <a:lnTo>
                    <a:pt x="10085451" y="4480382"/>
                  </a:lnTo>
                  <a:lnTo>
                    <a:pt x="10221112" y="4395190"/>
                  </a:lnTo>
                  <a:lnTo>
                    <a:pt x="10287216" y="4359160"/>
                  </a:lnTo>
                  <a:lnTo>
                    <a:pt x="10484764" y="4211993"/>
                  </a:lnTo>
                  <a:lnTo>
                    <a:pt x="10684878" y="4068178"/>
                  </a:lnTo>
                  <a:lnTo>
                    <a:pt x="10878845" y="3933101"/>
                  </a:lnTo>
                  <a:lnTo>
                    <a:pt x="11034878" y="3827881"/>
                  </a:lnTo>
                  <a:lnTo>
                    <a:pt x="11115154" y="3756977"/>
                  </a:lnTo>
                  <a:lnTo>
                    <a:pt x="11147870" y="3727158"/>
                  </a:lnTo>
                  <a:lnTo>
                    <a:pt x="11179645" y="3696411"/>
                  </a:lnTo>
                  <a:lnTo>
                    <a:pt x="11193132" y="3679545"/>
                  </a:lnTo>
                  <a:lnTo>
                    <a:pt x="11205502" y="3663289"/>
                  </a:lnTo>
                  <a:lnTo>
                    <a:pt x="11215459" y="3655123"/>
                  </a:lnTo>
                  <a:lnTo>
                    <a:pt x="11225251" y="3641013"/>
                  </a:lnTo>
                  <a:lnTo>
                    <a:pt x="11239665" y="3622230"/>
                  </a:lnTo>
                  <a:lnTo>
                    <a:pt x="11248504" y="3599383"/>
                  </a:lnTo>
                  <a:lnTo>
                    <a:pt x="11249292" y="3593960"/>
                  </a:lnTo>
                  <a:lnTo>
                    <a:pt x="11238255" y="3563074"/>
                  </a:lnTo>
                  <a:lnTo>
                    <a:pt x="11235665" y="3561473"/>
                  </a:lnTo>
                  <a:lnTo>
                    <a:pt x="11237455" y="3556838"/>
                  </a:lnTo>
                  <a:lnTo>
                    <a:pt x="11250003" y="3542068"/>
                  </a:lnTo>
                  <a:lnTo>
                    <a:pt x="11216894" y="3479444"/>
                  </a:lnTo>
                  <a:lnTo>
                    <a:pt x="11206531" y="3465665"/>
                  </a:lnTo>
                  <a:lnTo>
                    <a:pt x="11202175" y="3452368"/>
                  </a:lnTo>
                  <a:lnTo>
                    <a:pt x="11185576" y="3421430"/>
                  </a:lnTo>
                  <a:lnTo>
                    <a:pt x="11178096" y="3412794"/>
                  </a:lnTo>
                  <a:lnTo>
                    <a:pt x="11175492" y="3399764"/>
                  </a:lnTo>
                  <a:lnTo>
                    <a:pt x="11171085" y="3393846"/>
                  </a:lnTo>
                  <a:lnTo>
                    <a:pt x="11150765" y="3353422"/>
                  </a:lnTo>
                  <a:lnTo>
                    <a:pt x="11142053" y="3340443"/>
                  </a:lnTo>
                  <a:lnTo>
                    <a:pt x="11138002" y="3337014"/>
                  </a:lnTo>
                  <a:lnTo>
                    <a:pt x="11135868" y="3327323"/>
                  </a:lnTo>
                  <a:lnTo>
                    <a:pt x="11127816" y="3312388"/>
                  </a:lnTo>
                  <a:lnTo>
                    <a:pt x="11122241" y="3300526"/>
                  </a:lnTo>
                  <a:lnTo>
                    <a:pt x="11101629" y="3265881"/>
                  </a:lnTo>
                  <a:lnTo>
                    <a:pt x="11095787" y="3260953"/>
                  </a:lnTo>
                  <a:lnTo>
                    <a:pt x="11091736" y="3247161"/>
                  </a:lnTo>
                  <a:lnTo>
                    <a:pt x="11090656" y="3237585"/>
                  </a:lnTo>
                  <a:lnTo>
                    <a:pt x="11069599" y="3197987"/>
                  </a:lnTo>
                  <a:lnTo>
                    <a:pt x="11064977" y="3185630"/>
                  </a:lnTo>
                  <a:lnTo>
                    <a:pt x="11049318" y="3140468"/>
                  </a:lnTo>
                  <a:lnTo>
                    <a:pt x="11047552" y="3136417"/>
                  </a:lnTo>
                  <a:lnTo>
                    <a:pt x="11046041" y="3136188"/>
                  </a:lnTo>
                  <a:lnTo>
                    <a:pt x="11041748" y="3126727"/>
                  </a:lnTo>
                  <a:lnTo>
                    <a:pt x="11047679" y="3122333"/>
                  </a:lnTo>
                  <a:lnTo>
                    <a:pt x="11049584" y="3121558"/>
                  </a:lnTo>
                  <a:lnTo>
                    <a:pt x="11069625" y="3178175"/>
                  </a:lnTo>
                  <a:lnTo>
                    <a:pt x="11180801" y="3392970"/>
                  </a:lnTo>
                  <a:lnTo>
                    <a:pt x="11249457" y="3521125"/>
                  </a:lnTo>
                  <a:lnTo>
                    <a:pt x="11259693" y="3538118"/>
                  </a:lnTo>
                  <a:lnTo>
                    <a:pt x="11276648" y="3538651"/>
                  </a:lnTo>
                  <a:lnTo>
                    <a:pt x="11424018" y="3484245"/>
                  </a:lnTo>
                  <a:lnTo>
                    <a:pt x="11606568" y="3416109"/>
                  </a:lnTo>
                  <a:lnTo>
                    <a:pt x="11552225" y="3331768"/>
                  </a:lnTo>
                  <a:lnTo>
                    <a:pt x="11547577" y="3333496"/>
                  </a:lnTo>
                  <a:lnTo>
                    <a:pt x="11544884" y="3333356"/>
                  </a:lnTo>
                  <a:lnTo>
                    <a:pt x="11542611" y="3331273"/>
                  </a:lnTo>
                  <a:lnTo>
                    <a:pt x="11542484" y="3328911"/>
                  </a:lnTo>
                  <a:lnTo>
                    <a:pt x="11544313" y="3325444"/>
                  </a:lnTo>
                  <a:lnTo>
                    <a:pt x="11544249" y="3320135"/>
                  </a:lnTo>
                  <a:lnTo>
                    <a:pt x="11484991" y="3240303"/>
                  </a:lnTo>
                  <a:lnTo>
                    <a:pt x="11467084" y="3218967"/>
                  </a:lnTo>
                  <a:lnTo>
                    <a:pt x="11450206" y="3200362"/>
                  </a:lnTo>
                  <a:lnTo>
                    <a:pt x="11445354" y="3204172"/>
                  </a:lnTo>
                  <a:lnTo>
                    <a:pt x="11441265" y="3199422"/>
                  </a:lnTo>
                  <a:lnTo>
                    <a:pt x="11406492" y="3152356"/>
                  </a:lnTo>
                  <a:lnTo>
                    <a:pt x="11323968" y="3078543"/>
                  </a:lnTo>
                  <a:lnTo>
                    <a:pt x="11270577" y="3034284"/>
                  </a:lnTo>
                  <a:lnTo>
                    <a:pt x="11265294" y="3031286"/>
                  </a:lnTo>
                  <a:lnTo>
                    <a:pt x="11261357" y="3034322"/>
                  </a:lnTo>
                  <a:lnTo>
                    <a:pt x="11255807" y="3029521"/>
                  </a:lnTo>
                  <a:lnTo>
                    <a:pt x="11255172" y="3026499"/>
                  </a:lnTo>
                  <a:lnTo>
                    <a:pt x="11242002" y="3014776"/>
                  </a:lnTo>
                  <a:lnTo>
                    <a:pt x="11248771" y="3006128"/>
                  </a:lnTo>
                  <a:lnTo>
                    <a:pt x="11273981" y="3026499"/>
                  </a:lnTo>
                  <a:lnTo>
                    <a:pt x="11276609" y="3029369"/>
                  </a:lnTo>
                  <a:lnTo>
                    <a:pt x="11274463" y="3032048"/>
                  </a:lnTo>
                  <a:lnTo>
                    <a:pt x="11326940" y="3074568"/>
                  </a:lnTo>
                  <a:lnTo>
                    <a:pt x="11409756" y="3149536"/>
                  </a:lnTo>
                  <a:lnTo>
                    <a:pt x="11459985" y="3204337"/>
                  </a:lnTo>
                  <a:lnTo>
                    <a:pt x="11470069" y="3216249"/>
                  </a:lnTo>
                  <a:lnTo>
                    <a:pt x="11490668" y="3236303"/>
                  </a:lnTo>
                  <a:lnTo>
                    <a:pt x="11511102" y="3266706"/>
                  </a:lnTo>
                  <a:lnTo>
                    <a:pt x="11553508" y="3322256"/>
                  </a:lnTo>
                  <a:lnTo>
                    <a:pt x="11583683" y="3369957"/>
                  </a:lnTo>
                  <a:lnTo>
                    <a:pt x="11603558" y="3400247"/>
                  </a:lnTo>
                  <a:lnTo>
                    <a:pt x="11631371" y="3409099"/>
                  </a:lnTo>
                  <a:lnTo>
                    <a:pt x="11710721" y="3393630"/>
                  </a:lnTo>
                  <a:lnTo>
                    <a:pt x="11833377" y="3379876"/>
                  </a:lnTo>
                  <a:lnTo>
                    <a:pt x="11914759" y="3367811"/>
                  </a:lnTo>
                  <a:lnTo>
                    <a:pt x="11943042" y="3377806"/>
                  </a:lnTo>
                  <a:lnTo>
                    <a:pt x="12006504" y="3371380"/>
                  </a:lnTo>
                  <a:lnTo>
                    <a:pt x="12107431" y="3370745"/>
                  </a:lnTo>
                  <a:lnTo>
                    <a:pt x="12176189" y="3376879"/>
                  </a:lnTo>
                  <a:lnTo>
                    <a:pt x="12326747" y="3371875"/>
                  </a:lnTo>
                  <a:lnTo>
                    <a:pt x="12420346" y="3392614"/>
                  </a:lnTo>
                  <a:lnTo>
                    <a:pt x="12716891" y="3403104"/>
                  </a:lnTo>
                  <a:lnTo>
                    <a:pt x="12806871" y="3420719"/>
                  </a:lnTo>
                  <a:lnTo>
                    <a:pt x="13056311" y="3424656"/>
                  </a:lnTo>
                  <a:lnTo>
                    <a:pt x="13145580" y="3433546"/>
                  </a:lnTo>
                  <a:lnTo>
                    <a:pt x="13244894" y="3435413"/>
                  </a:lnTo>
                  <a:lnTo>
                    <a:pt x="13402729" y="3425609"/>
                  </a:lnTo>
                  <a:lnTo>
                    <a:pt x="13402729" y="0"/>
                  </a:lnTo>
                  <a:close/>
                </a:path>
              </a:pathLst>
            </a:custGeom>
            <a:solidFill>
              <a:srgbClr val="EAF3F9"/>
            </a:solidFill>
          </p:spPr>
          <p:txBody>
            <a:bodyPr wrap="square" lIns="0" tIns="0" rIns="0" bIns="0" rtlCol="0"/>
            <a:lstStyle/>
            <a:p>
              <a:endParaRPr/>
            </a:p>
          </p:txBody>
        </p:sp>
        <p:sp>
          <p:nvSpPr>
            <p:cNvPr id="7" name="object 7"/>
            <p:cNvSpPr/>
            <p:nvPr/>
          </p:nvSpPr>
          <p:spPr>
            <a:xfrm>
              <a:off x="18605269" y="7472111"/>
              <a:ext cx="126666" cy="1017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14122382" y="5961711"/>
              <a:ext cx="150895" cy="14097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p:nvPr/>
          </p:nvSpPr>
          <p:spPr>
            <a:xfrm>
              <a:off x="17305522" y="4567676"/>
              <a:ext cx="87117" cy="8577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p:nvPr/>
          </p:nvSpPr>
          <p:spPr>
            <a:xfrm>
              <a:off x="9353639" y="3427443"/>
              <a:ext cx="10750550" cy="7881620"/>
            </a:xfrm>
            <a:custGeom>
              <a:avLst/>
              <a:gdLst/>
              <a:ahLst/>
              <a:cxnLst/>
              <a:rect l="l" t="t" r="r" b="b"/>
              <a:pathLst>
                <a:path w="10750550" h="7881620">
                  <a:moveTo>
                    <a:pt x="1217206" y="7047700"/>
                  </a:moveTo>
                  <a:lnTo>
                    <a:pt x="1190904" y="7029069"/>
                  </a:lnTo>
                  <a:lnTo>
                    <a:pt x="1117714" y="7061416"/>
                  </a:lnTo>
                  <a:lnTo>
                    <a:pt x="1102372" y="7044360"/>
                  </a:lnTo>
                  <a:lnTo>
                    <a:pt x="1092288" y="7028053"/>
                  </a:lnTo>
                  <a:lnTo>
                    <a:pt x="1058303" y="6973151"/>
                  </a:lnTo>
                  <a:lnTo>
                    <a:pt x="1047661" y="6955955"/>
                  </a:lnTo>
                  <a:lnTo>
                    <a:pt x="1043317" y="6948945"/>
                  </a:lnTo>
                  <a:lnTo>
                    <a:pt x="988161" y="6917525"/>
                  </a:lnTo>
                  <a:lnTo>
                    <a:pt x="978115" y="6903186"/>
                  </a:lnTo>
                  <a:lnTo>
                    <a:pt x="985774" y="6892506"/>
                  </a:lnTo>
                  <a:lnTo>
                    <a:pt x="1023658" y="6883273"/>
                  </a:lnTo>
                  <a:lnTo>
                    <a:pt x="1048207" y="6867423"/>
                  </a:lnTo>
                  <a:lnTo>
                    <a:pt x="1050785" y="6848805"/>
                  </a:lnTo>
                  <a:lnTo>
                    <a:pt x="1012228" y="6817817"/>
                  </a:lnTo>
                  <a:lnTo>
                    <a:pt x="1006144" y="6815823"/>
                  </a:lnTo>
                  <a:lnTo>
                    <a:pt x="986764" y="6809486"/>
                  </a:lnTo>
                  <a:lnTo>
                    <a:pt x="962367" y="6815823"/>
                  </a:lnTo>
                  <a:lnTo>
                    <a:pt x="959231" y="6807721"/>
                  </a:lnTo>
                  <a:lnTo>
                    <a:pt x="968679" y="6795529"/>
                  </a:lnTo>
                  <a:lnTo>
                    <a:pt x="986053" y="6779882"/>
                  </a:lnTo>
                  <a:lnTo>
                    <a:pt x="988758" y="6777444"/>
                  </a:lnTo>
                  <a:lnTo>
                    <a:pt x="1016101" y="6732689"/>
                  </a:lnTo>
                  <a:lnTo>
                    <a:pt x="1015923" y="6732613"/>
                  </a:lnTo>
                  <a:lnTo>
                    <a:pt x="1015695" y="6721018"/>
                  </a:lnTo>
                  <a:lnTo>
                    <a:pt x="1015441" y="6708622"/>
                  </a:lnTo>
                  <a:lnTo>
                    <a:pt x="1025702" y="6682003"/>
                  </a:lnTo>
                  <a:lnTo>
                    <a:pt x="1059395" y="6663055"/>
                  </a:lnTo>
                  <a:lnTo>
                    <a:pt x="1061821" y="6638976"/>
                  </a:lnTo>
                  <a:lnTo>
                    <a:pt x="1062228" y="6634924"/>
                  </a:lnTo>
                  <a:lnTo>
                    <a:pt x="1049693" y="6611848"/>
                  </a:lnTo>
                  <a:lnTo>
                    <a:pt x="1035329" y="6603441"/>
                  </a:lnTo>
                  <a:lnTo>
                    <a:pt x="1024280" y="6625209"/>
                  </a:lnTo>
                  <a:lnTo>
                    <a:pt x="1010056" y="6638976"/>
                  </a:lnTo>
                  <a:lnTo>
                    <a:pt x="997953" y="6637617"/>
                  </a:lnTo>
                  <a:lnTo>
                    <a:pt x="994092" y="6634048"/>
                  </a:lnTo>
                  <a:lnTo>
                    <a:pt x="992670" y="6611213"/>
                  </a:lnTo>
                  <a:lnTo>
                    <a:pt x="993241" y="6596926"/>
                  </a:lnTo>
                  <a:lnTo>
                    <a:pt x="993787" y="6583515"/>
                  </a:lnTo>
                  <a:lnTo>
                    <a:pt x="995654" y="6574104"/>
                  </a:lnTo>
                  <a:lnTo>
                    <a:pt x="996124" y="6571755"/>
                  </a:lnTo>
                  <a:lnTo>
                    <a:pt x="984237" y="6570764"/>
                  </a:lnTo>
                  <a:lnTo>
                    <a:pt x="971423" y="6574104"/>
                  </a:lnTo>
                  <a:lnTo>
                    <a:pt x="931659" y="6566408"/>
                  </a:lnTo>
                  <a:lnTo>
                    <a:pt x="931659" y="6729323"/>
                  </a:lnTo>
                  <a:lnTo>
                    <a:pt x="915339" y="6759816"/>
                  </a:lnTo>
                  <a:lnTo>
                    <a:pt x="915339" y="7011048"/>
                  </a:lnTo>
                  <a:lnTo>
                    <a:pt x="908265" y="7022147"/>
                  </a:lnTo>
                  <a:lnTo>
                    <a:pt x="891794" y="7028053"/>
                  </a:lnTo>
                  <a:lnTo>
                    <a:pt x="876439" y="7008457"/>
                  </a:lnTo>
                  <a:lnTo>
                    <a:pt x="874128" y="6999656"/>
                  </a:lnTo>
                  <a:lnTo>
                    <a:pt x="870305" y="6985559"/>
                  </a:lnTo>
                  <a:lnTo>
                    <a:pt x="880567" y="6975297"/>
                  </a:lnTo>
                  <a:lnTo>
                    <a:pt x="897255" y="6973151"/>
                  </a:lnTo>
                  <a:lnTo>
                    <a:pt x="913358" y="6990308"/>
                  </a:lnTo>
                  <a:lnTo>
                    <a:pt x="915339" y="7011048"/>
                  </a:lnTo>
                  <a:lnTo>
                    <a:pt x="915339" y="6759816"/>
                  </a:lnTo>
                  <a:lnTo>
                    <a:pt x="904595" y="6779882"/>
                  </a:lnTo>
                  <a:lnTo>
                    <a:pt x="892733" y="6766598"/>
                  </a:lnTo>
                  <a:lnTo>
                    <a:pt x="909129" y="6733083"/>
                  </a:lnTo>
                  <a:lnTo>
                    <a:pt x="929436" y="6721018"/>
                  </a:lnTo>
                  <a:lnTo>
                    <a:pt x="931659" y="6729323"/>
                  </a:lnTo>
                  <a:lnTo>
                    <a:pt x="931659" y="6566408"/>
                  </a:lnTo>
                  <a:lnTo>
                    <a:pt x="895134" y="6559321"/>
                  </a:lnTo>
                  <a:lnTo>
                    <a:pt x="854176" y="6558305"/>
                  </a:lnTo>
                  <a:lnTo>
                    <a:pt x="825893" y="6596926"/>
                  </a:lnTo>
                  <a:lnTo>
                    <a:pt x="811606" y="6574282"/>
                  </a:lnTo>
                  <a:lnTo>
                    <a:pt x="824712" y="6557467"/>
                  </a:lnTo>
                  <a:lnTo>
                    <a:pt x="807123" y="6550660"/>
                  </a:lnTo>
                  <a:lnTo>
                    <a:pt x="773328" y="6575971"/>
                  </a:lnTo>
                  <a:lnTo>
                    <a:pt x="844219" y="6768833"/>
                  </a:lnTo>
                  <a:lnTo>
                    <a:pt x="888911" y="6828345"/>
                  </a:lnTo>
                  <a:lnTo>
                    <a:pt x="852220" y="6837337"/>
                  </a:lnTo>
                  <a:lnTo>
                    <a:pt x="841603" y="6873468"/>
                  </a:lnTo>
                  <a:lnTo>
                    <a:pt x="850734" y="6888073"/>
                  </a:lnTo>
                  <a:lnTo>
                    <a:pt x="856221" y="6904736"/>
                  </a:lnTo>
                  <a:lnTo>
                    <a:pt x="854608" y="6916699"/>
                  </a:lnTo>
                  <a:lnTo>
                    <a:pt x="874953" y="6920039"/>
                  </a:lnTo>
                  <a:lnTo>
                    <a:pt x="868794" y="6935419"/>
                  </a:lnTo>
                  <a:lnTo>
                    <a:pt x="862545" y="6940905"/>
                  </a:lnTo>
                  <a:lnTo>
                    <a:pt x="847839" y="6941693"/>
                  </a:lnTo>
                  <a:lnTo>
                    <a:pt x="833666" y="6947776"/>
                  </a:lnTo>
                  <a:lnTo>
                    <a:pt x="822921" y="6968020"/>
                  </a:lnTo>
                  <a:lnTo>
                    <a:pt x="840041" y="6962127"/>
                  </a:lnTo>
                  <a:lnTo>
                    <a:pt x="855954" y="6955955"/>
                  </a:lnTo>
                  <a:lnTo>
                    <a:pt x="859028" y="6957796"/>
                  </a:lnTo>
                  <a:lnTo>
                    <a:pt x="844054" y="6974091"/>
                  </a:lnTo>
                  <a:lnTo>
                    <a:pt x="829017" y="6989699"/>
                  </a:lnTo>
                  <a:lnTo>
                    <a:pt x="832129" y="6996341"/>
                  </a:lnTo>
                  <a:lnTo>
                    <a:pt x="827824" y="6999656"/>
                  </a:lnTo>
                  <a:lnTo>
                    <a:pt x="824445" y="6998652"/>
                  </a:lnTo>
                  <a:lnTo>
                    <a:pt x="820267" y="7007098"/>
                  </a:lnTo>
                  <a:lnTo>
                    <a:pt x="812914" y="7015467"/>
                  </a:lnTo>
                  <a:lnTo>
                    <a:pt x="811669" y="7030085"/>
                  </a:lnTo>
                  <a:lnTo>
                    <a:pt x="816076" y="7042899"/>
                  </a:lnTo>
                  <a:lnTo>
                    <a:pt x="824331" y="7057174"/>
                  </a:lnTo>
                  <a:lnTo>
                    <a:pt x="835533" y="7066293"/>
                  </a:lnTo>
                  <a:lnTo>
                    <a:pt x="853173" y="7079755"/>
                  </a:lnTo>
                  <a:lnTo>
                    <a:pt x="868019" y="7083247"/>
                  </a:lnTo>
                  <a:lnTo>
                    <a:pt x="881176" y="7082650"/>
                  </a:lnTo>
                  <a:lnTo>
                    <a:pt x="885799" y="7086841"/>
                  </a:lnTo>
                  <a:lnTo>
                    <a:pt x="880541" y="7097941"/>
                  </a:lnTo>
                  <a:lnTo>
                    <a:pt x="869353" y="7109320"/>
                  </a:lnTo>
                  <a:lnTo>
                    <a:pt x="853833" y="7137959"/>
                  </a:lnTo>
                  <a:lnTo>
                    <a:pt x="847001" y="7173671"/>
                  </a:lnTo>
                  <a:lnTo>
                    <a:pt x="870915" y="7188200"/>
                  </a:lnTo>
                  <a:lnTo>
                    <a:pt x="873582" y="7203122"/>
                  </a:lnTo>
                  <a:lnTo>
                    <a:pt x="855205" y="7208380"/>
                  </a:lnTo>
                  <a:lnTo>
                    <a:pt x="845312" y="7210679"/>
                  </a:lnTo>
                  <a:lnTo>
                    <a:pt x="820343" y="7217588"/>
                  </a:lnTo>
                  <a:lnTo>
                    <a:pt x="824052" y="7241553"/>
                  </a:lnTo>
                  <a:lnTo>
                    <a:pt x="842759" y="7267168"/>
                  </a:lnTo>
                  <a:lnTo>
                    <a:pt x="878649" y="7284771"/>
                  </a:lnTo>
                  <a:lnTo>
                    <a:pt x="901573" y="7291083"/>
                  </a:lnTo>
                  <a:lnTo>
                    <a:pt x="899236" y="7276960"/>
                  </a:lnTo>
                  <a:lnTo>
                    <a:pt x="885215" y="7255777"/>
                  </a:lnTo>
                  <a:lnTo>
                    <a:pt x="876325" y="7235431"/>
                  </a:lnTo>
                  <a:lnTo>
                    <a:pt x="888288" y="7210120"/>
                  </a:lnTo>
                  <a:lnTo>
                    <a:pt x="899718" y="7226071"/>
                  </a:lnTo>
                  <a:lnTo>
                    <a:pt x="919429" y="7210120"/>
                  </a:lnTo>
                  <a:lnTo>
                    <a:pt x="919581" y="7210006"/>
                  </a:lnTo>
                  <a:lnTo>
                    <a:pt x="908215" y="7200887"/>
                  </a:lnTo>
                  <a:lnTo>
                    <a:pt x="907923" y="7186168"/>
                  </a:lnTo>
                  <a:lnTo>
                    <a:pt x="918552" y="7186523"/>
                  </a:lnTo>
                  <a:lnTo>
                    <a:pt x="918705" y="7186168"/>
                  </a:lnTo>
                  <a:lnTo>
                    <a:pt x="930122" y="7161060"/>
                  </a:lnTo>
                  <a:lnTo>
                    <a:pt x="959307" y="7139445"/>
                  </a:lnTo>
                  <a:lnTo>
                    <a:pt x="1001725" y="7153110"/>
                  </a:lnTo>
                  <a:lnTo>
                    <a:pt x="1013409" y="7139445"/>
                  </a:lnTo>
                  <a:lnTo>
                    <a:pt x="1035519" y="7113613"/>
                  </a:lnTo>
                  <a:lnTo>
                    <a:pt x="1061618" y="7101027"/>
                  </a:lnTo>
                  <a:lnTo>
                    <a:pt x="1066736" y="7107834"/>
                  </a:lnTo>
                  <a:lnTo>
                    <a:pt x="1061681" y="7123887"/>
                  </a:lnTo>
                  <a:lnTo>
                    <a:pt x="1026668" y="7169099"/>
                  </a:lnTo>
                  <a:lnTo>
                    <a:pt x="1051534" y="7185622"/>
                  </a:lnTo>
                  <a:lnTo>
                    <a:pt x="1200556" y="7159879"/>
                  </a:lnTo>
                  <a:lnTo>
                    <a:pt x="1212951" y="7124598"/>
                  </a:lnTo>
                  <a:lnTo>
                    <a:pt x="1214259" y="7101027"/>
                  </a:lnTo>
                  <a:lnTo>
                    <a:pt x="1215275" y="7082650"/>
                  </a:lnTo>
                  <a:lnTo>
                    <a:pt x="1216456" y="7061416"/>
                  </a:lnTo>
                  <a:lnTo>
                    <a:pt x="1217206" y="7047700"/>
                  </a:lnTo>
                  <a:close/>
                </a:path>
                <a:path w="10750550" h="7881620">
                  <a:moveTo>
                    <a:pt x="2392426" y="2894038"/>
                  </a:moveTo>
                  <a:lnTo>
                    <a:pt x="2392235" y="2894101"/>
                  </a:lnTo>
                  <a:lnTo>
                    <a:pt x="2392426" y="2894101"/>
                  </a:lnTo>
                  <a:close/>
                </a:path>
                <a:path w="10750550" h="7881620">
                  <a:moveTo>
                    <a:pt x="3790988" y="3160801"/>
                  </a:moveTo>
                  <a:lnTo>
                    <a:pt x="3781552" y="3160801"/>
                  </a:lnTo>
                  <a:lnTo>
                    <a:pt x="3782136" y="3173501"/>
                  </a:lnTo>
                  <a:lnTo>
                    <a:pt x="3785070" y="3173501"/>
                  </a:lnTo>
                  <a:lnTo>
                    <a:pt x="3790988" y="3160801"/>
                  </a:lnTo>
                  <a:close/>
                </a:path>
                <a:path w="10750550" h="7881620">
                  <a:moveTo>
                    <a:pt x="4054373" y="3148101"/>
                  </a:moveTo>
                  <a:lnTo>
                    <a:pt x="4049077" y="3148101"/>
                  </a:lnTo>
                  <a:lnTo>
                    <a:pt x="4028922" y="3160801"/>
                  </a:lnTo>
                  <a:lnTo>
                    <a:pt x="4001820" y="3173501"/>
                  </a:lnTo>
                  <a:lnTo>
                    <a:pt x="3990835" y="3173501"/>
                  </a:lnTo>
                  <a:lnTo>
                    <a:pt x="3906316" y="3224301"/>
                  </a:lnTo>
                  <a:lnTo>
                    <a:pt x="3839565" y="3237001"/>
                  </a:lnTo>
                  <a:lnTo>
                    <a:pt x="3907536" y="3237001"/>
                  </a:lnTo>
                  <a:lnTo>
                    <a:pt x="3956837" y="3224301"/>
                  </a:lnTo>
                  <a:lnTo>
                    <a:pt x="3993096" y="3211601"/>
                  </a:lnTo>
                  <a:lnTo>
                    <a:pt x="4031475" y="3211601"/>
                  </a:lnTo>
                  <a:lnTo>
                    <a:pt x="4045445" y="3186201"/>
                  </a:lnTo>
                  <a:lnTo>
                    <a:pt x="4050538" y="3160801"/>
                  </a:lnTo>
                  <a:lnTo>
                    <a:pt x="4054373" y="3148101"/>
                  </a:lnTo>
                  <a:close/>
                </a:path>
                <a:path w="10750550" h="7881620">
                  <a:moveTo>
                    <a:pt x="4199229" y="3033801"/>
                  </a:moveTo>
                  <a:lnTo>
                    <a:pt x="4186504" y="3033801"/>
                  </a:lnTo>
                  <a:lnTo>
                    <a:pt x="4186656" y="3021101"/>
                  </a:lnTo>
                  <a:lnTo>
                    <a:pt x="4180446" y="3033801"/>
                  </a:lnTo>
                  <a:lnTo>
                    <a:pt x="4178350" y="3033801"/>
                  </a:lnTo>
                  <a:lnTo>
                    <a:pt x="4180141" y="3046501"/>
                  </a:lnTo>
                  <a:lnTo>
                    <a:pt x="4182338" y="3046501"/>
                  </a:lnTo>
                  <a:lnTo>
                    <a:pt x="4187317" y="3059201"/>
                  </a:lnTo>
                  <a:lnTo>
                    <a:pt x="4186326" y="3059201"/>
                  </a:lnTo>
                  <a:lnTo>
                    <a:pt x="4189387" y="3071901"/>
                  </a:lnTo>
                  <a:lnTo>
                    <a:pt x="4195165" y="3084601"/>
                  </a:lnTo>
                  <a:lnTo>
                    <a:pt x="4197032" y="3084601"/>
                  </a:lnTo>
                  <a:lnTo>
                    <a:pt x="4191292" y="3071901"/>
                  </a:lnTo>
                  <a:lnTo>
                    <a:pt x="4193997" y="3059201"/>
                  </a:lnTo>
                  <a:lnTo>
                    <a:pt x="4191698" y="3059201"/>
                  </a:lnTo>
                  <a:lnTo>
                    <a:pt x="4192930" y="3046501"/>
                  </a:lnTo>
                  <a:lnTo>
                    <a:pt x="4197172" y="3046501"/>
                  </a:lnTo>
                  <a:lnTo>
                    <a:pt x="4199229" y="3033801"/>
                  </a:lnTo>
                  <a:close/>
                </a:path>
                <a:path w="10750550" h="7881620">
                  <a:moveTo>
                    <a:pt x="4242854" y="3071901"/>
                  </a:moveTo>
                  <a:lnTo>
                    <a:pt x="4239780" y="3071901"/>
                  </a:lnTo>
                  <a:lnTo>
                    <a:pt x="4236618" y="3059201"/>
                  </a:lnTo>
                  <a:lnTo>
                    <a:pt x="4233900" y="3059201"/>
                  </a:lnTo>
                  <a:lnTo>
                    <a:pt x="4232211" y="3046501"/>
                  </a:lnTo>
                  <a:lnTo>
                    <a:pt x="4228465" y="3046501"/>
                  </a:lnTo>
                  <a:lnTo>
                    <a:pt x="4223334" y="3033801"/>
                  </a:lnTo>
                  <a:lnTo>
                    <a:pt x="4219232" y="3033801"/>
                  </a:lnTo>
                  <a:lnTo>
                    <a:pt x="4219333" y="3021101"/>
                  </a:lnTo>
                  <a:lnTo>
                    <a:pt x="4209897" y="3021101"/>
                  </a:lnTo>
                  <a:lnTo>
                    <a:pt x="4207726" y="3033801"/>
                  </a:lnTo>
                  <a:lnTo>
                    <a:pt x="4210139" y="3033801"/>
                  </a:lnTo>
                  <a:lnTo>
                    <a:pt x="4212907" y="3046501"/>
                  </a:lnTo>
                  <a:lnTo>
                    <a:pt x="4220616" y="3046501"/>
                  </a:lnTo>
                  <a:lnTo>
                    <a:pt x="4224502" y="3059201"/>
                  </a:lnTo>
                  <a:lnTo>
                    <a:pt x="4231462" y="3059201"/>
                  </a:lnTo>
                  <a:lnTo>
                    <a:pt x="4233278" y="3071901"/>
                  </a:lnTo>
                  <a:lnTo>
                    <a:pt x="4238955" y="3084601"/>
                  </a:lnTo>
                  <a:lnTo>
                    <a:pt x="4240771" y="3084601"/>
                  </a:lnTo>
                  <a:lnTo>
                    <a:pt x="4242854" y="3071901"/>
                  </a:lnTo>
                  <a:close/>
                </a:path>
                <a:path w="10750550" h="7881620">
                  <a:moveTo>
                    <a:pt x="4267911" y="2767101"/>
                  </a:moveTo>
                  <a:lnTo>
                    <a:pt x="4257294" y="2767101"/>
                  </a:lnTo>
                  <a:lnTo>
                    <a:pt x="4257446" y="2754401"/>
                  </a:lnTo>
                  <a:lnTo>
                    <a:pt x="4250664" y="2754401"/>
                  </a:lnTo>
                  <a:lnTo>
                    <a:pt x="4246169" y="2767101"/>
                  </a:lnTo>
                  <a:lnTo>
                    <a:pt x="4253166" y="2767101"/>
                  </a:lnTo>
                  <a:lnTo>
                    <a:pt x="4253268" y="2779801"/>
                  </a:lnTo>
                  <a:lnTo>
                    <a:pt x="4243476" y="2779801"/>
                  </a:lnTo>
                  <a:lnTo>
                    <a:pt x="4234612" y="2805201"/>
                  </a:lnTo>
                  <a:lnTo>
                    <a:pt x="4224858" y="2805201"/>
                  </a:lnTo>
                  <a:lnTo>
                    <a:pt x="4218914" y="2817901"/>
                  </a:lnTo>
                  <a:lnTo>
                    <a:pt x="4199305" y="2817901"/>
                  </a:lnTo>
                  <a:lnTo>
                    <a:pt x="4196677" y="2830601"/>
                  </a:lnTo>
                  <a:lnTo>
                    <a:pt x="4201553" y="2830601"/>
                  </a:lnTo>
                  <a:lnTo>
                    <a:pt x="4204004" y="2843301"/>
                  </a:lnTo>
                  <a:lnTo>
                    <a:pt x="4210977" y="2856001"/>
                  </a:lnTo>
                  <a:lnTo>
                    <a:pt x="4225544" y="2856001"/>
                  </a:lnTo>
                  <a:lnTo>
                    <a:pt x="4230090" y="2843301"/>
                  </a:lnTo>
                  <a:lnTo>
                    <a:pt x="4233799" y="2830601"/>
                  </a:lnTo>
                  <a:lnTo>
                    <a:pt x="4237469" y="2830601"/>
                  </a:lnTo>
                  <a:lnTo>
                    <a:pt x="4242320" y="2817901"/>
                  </a:lnTo>
                  <a:lnTo>
                    <a:pt x="4242486" y="2817901"/>
                  </a:lnTo>
                  <a:lnTo>
                    <a:pt x="4241330" y="2805201"/>
                  </a:lnTo>
                  <a:lnTo>
                    <a:pt x="4246181" y="2805201"/>
                  </a:lnTo>
                  <a:lnTo>
                    <a:pt x="4246156" y="2792501"/>
                  </a:lnTo>
                  <a:lnTo>
                    <a:pt x="4253395" y="2792501"/>
                  </a:lnTo>
                  <a:lnTo>
                    <a:pt x="4255719" y="2779801"/>
                  </a:lnTo>
                  <a:lnTo>
                    <a:pt x="4266806" y="2779801"/>
                  </a:lnTo>
                  <a:lnTo>
                    <a:pt x="4267911" y="2767101"/>
                  </a:lnTo>
                  <a:close/>
                </a:path>
                <a:path w="10750550" h="7881620">
                  <a:moveTo>
                    <a:pt x="4351642" y="2868701"/>
                  </a:moveTo>
                  <a:lnTo>
                    <a:pt x="4349293" y="2856001"/>
                  </a:lnTo>
                  <a:lnTo>
                    <a:pt x="4347222" y="2856001"/>
                  </a:lnTo>
                  <a:lnTo>
                    <a:pt x="4348378" y="2868701"/>
                  </a:lnTo>
                  <a:lnTo>
                    <a:pt x="4341596" y="2868701"/>
                  </a:lnTo>
                  <a:lnTo>
                    <a:pt x="4339882" y="2856001"/>
                  </a:lnTo>
                  <a:lnTo>
                    <a:pt x="4336796" y="2868701"/>
                  </a:lnTo>
                  <a:lnTo>
                    <a:pt x="4340326" y="2868701"/>
                  </a:lnTo>
                  <a:lnTo>
                    <a:pt x="4341444" y="2881401"/>
                  </a:lnTo>
                  <a:lnTo>
                    <a:pt x="4349864" y="2881401"/>
                  </a:lnTo>
                  <a:lnTo>
                    <a:pt x="4349318" y="2868701"/>
                  </a:lnTo>
                  <a:lnTo>
                    <a:pt x="4351642" y="2868701"/>
                  </a:lnTo>
                  <a:close/>
                </a:path>
                <a:path w="10750550" h="7881620">
                  <a:moveTo>
                    <a:pt x="4954473" y="1928901"/>
                  </a:moveTo>
                  <a:lnTo>
                    <a:pt x="4954054" y="1928901"/>
                  </a:lnTo>
                  <a:lnTo>
                    <a:pt x="4777587" y="1967001"/>
                  </a:lnTo>
                  <a:lnTo>
                    <a:pt x="4491736" y="2043201"/>
                  </a:lnTo>
                  <a:lnTo>
                    <a:pt x="4558373" y="2055901"/>
                  </a:lnTo>
                  <a:lnTo>
                    <a:pt x="4609643" y="2055901"/>
                  </a:lnTo>
                  <a:lnTo>
                    <a:pt x="4636401" y="2081301"/>
                  </a:lnTo>
                  <a:lnTo>
                    <a:pt x="4664494" y="2094001"/>
                  </a:lnTo>
                  <a:lnTo>
                    <a:pt x="4686389" y="2132101"/>
                  </a:lnTo>
                  <a:lnTo>
                    <a:pt x="4719244" y="2208301"/>
                  </a:lnTo>
                  <a:lnTo>
                    <a:pt x="4699139" y="2233701"/>
                  </a:lnTo>
                  <a:lnTo>
                    <a:pt x="4679645" y="2233701"/>
                  </a:lnTo>
                  <a:lnTo>
                    <a:pt x="4673282" y="2246401"/>
                  </a:lnTo>
                  <a:lnTo>
                    <a:pt x="4651565" y="2271801"/>
                  </a:lnTo>
                  <a:lnTo>
                    <a:pt x="4633379" y="2284501"/>
                  </a:lnTo>
                  <a:lnTo>
                    <a:pt x="4603978" y="2297201"/>
                  </a:lnTo>
                  <a:lnTo>
                    <a:pt x="4575314" y="2309901"/>
                  </a:lnTo>
                  <a:lnTo>
                    <a:pt x="4547692" y="2322601"/>
                  </a:lnTo>
                  <a:lnTo>
                    <a:pt x="4549381" y="2322601"/>
                  </a:lnTo>
                  <a:lnTo>
                    <a:pt x="4534128" y="2335301"/>
                  </a:lnTo>
                  <a:lnTo>
                    <a:pt x="4512538" y="2347785"/>
                  </a:lnTo>
                  <a:lnTo>
                    <a:pt x="4512538" y="2487701"/>
                  </a:lnTo>
                  <a:lnTo>
                    <a:pt x="4511179" y="2500401"/>
                  </a:lnTo>
                  <a:lnTo>
                    <a:pt x="4510392" y="2500401"/>
                  </a:lnTo>
                  <a:lnTo>
                    <a:pt x="4501781" y="2513101"/>
                  </a:lnTo>
                  <a:lnTo>
                    <a:pt x="4500969" y="2513101"/>
                  </a:lnTo>
                  <a:lnTo>
                    <a:pt x="4493514" y="2525801"/>
                  </a:lnTo>
                  <a:lnTo>
                    <a:pt x="4486262" y="2538501"/>
                  </a:lnTo>
                  <a:lnTo>
                    <a:pt x="4485932" y="2538501"/>
                  </a:lnTo>
                  <a:lnTo>
                    <a:pt x="4485614" y="2551201"/>
                  </a:lnTo>
                  <a:lnTo>
                    <a:pt x="4485094" y="2551201"/>
                  </a:lnTo>
                  <a:lnTo>
                    <a:pt x="4485322" y="2563901"/>
                  </a:lnTo>
                  <a:lnTo>
                    <a:pt x="4484789" y="2563901"/>
                  </a:lnTo>
                  <a:lnTo>
                    <a:pt x="4477931" y="2576601"/>
                  </a:lnTo>
                  <a:lnTo>
                    <a:pt x="4468215" y="2576601"/>
                  </a:lnTo>
                  <a:lnTo>
                    <a:pt x="4462069" y="2589301"/>
                  </a:lnTo>
                  <a:lnTo>
                    <a:pt x="4464101" y="2602001"/>
                  </a:lnTo>
                  <a:lnTo>
                    <a:pt x="4457116" y="2602001"/>
                  </a:lnTo>
                  <a:lnTo>
                    <a:pt x="4456468" y="2614701"/>
                  </a:lnTo>
                  <a:lnTo>
                    <a:pt x="4457674" y="2614701"/>
                  </a:lnTo>
                  <a:lnTo>
                    <a:pt x="4461522" y="2627401"/>
                  </a:lnTo>
                  <a:lnTo>
                    <a:pt x="4462831" y="2627401"/>
                  </a:lnTo>
                  <a:lnTo>
                    <a:pt x="4462894" y="2640101"/>
                  </a:lnTo>
                  <a:lnTo>
                    <a:pt x="4463415" y="2652801"/>
                  </a:lnTo>
                  <a:lnTo>
                    <a:pt x="4458220" y="2652801"/>
                  </a:lnTo>
                  <a:lnTo>
                    <a:pt x="4451629" y="2665501"/>
                  </a:lnTo>
                  <a:lnTo>
                    <a:pt x="4446143" y="2665501"/>
                  </a:lnTo>
                  <a:lnTo>
                    <a:pt x="4425950" y="2690901"/>
                  </a:lnTo>
                  <a:lnTo>
                    <a:pt x="4428756" y="2690901"/>
                  </a:lnTo>
                  <a:lnTo>
                    <a:pt x="4425531" y="2703601"/>
                  </a:lnTo>
                  <a:lnTo>
                    <a:pt x="4418990" y="2703601"/>
                  </a:lnTo>
                  <a:lnTo>
                    <a:pt x="4413250" y="2716301"/>
                  </a:lnTo>
                  <a:lnTo>
                    <a:pt x="4409262" y="2716301"/>
                  </a:lnTo>
                  <a:lnTo>
                    <a:pt x="4411688" y="2729001"/>
                  </a:lnTo>
                  <a:lnTo>
                    <a:pt x="4415815" y="2729001"/>
                  </a:lnTo>
                  <a:lnTo>
                    <a:pt x="4417822" y="2741701"/>
                  </a:lnTo>
                  <a:lnTo>
                    <a:pt x="4419143" y="2741701"/>
                  </a:lnTo>
                  <a:lnTo>
                    <a:pt x="4417746" y="2754401"/>
                  </a:lnTo>
                  <a:lnTo>
                    <a:pt x="4420336" y="2754401"/>
                  </a:lnTo>
                  <a:lnTo>
                    <a:pt x="4424388" y="2779801"/>
                  </a:lnTo>
                  <a:lnTo>
                    <a:pt x="4423016" y="2792501"/>
                  </a:lnTo>
                  <a:lnTo>
                    <a:pt x="4419600" y="2805201"/>
                  </a:lnTo>
                  <a:lnTo>
                    <a:pt x="4412615" y="2817901"/>
                  </a:lnTo>
                  <a:lnTo>
                    <a:pt x="4408309" y="2817901"/>
                  </a:lnTo>
                  <a:lnTo>
                    <a:pt x="4403420" y="2830601"/>
                  </a:lnTo>
                  <a:lnTo>
                    <a:pt x="4400156" y="2830601"/>
                  </a:lnTo>
                  <a:lnTo>
                    <a:pt x="4387989" y="2843301"/>
                  </a:lnTo>
                  <a:lnTo>
                    <a:pt x="4384294" y="2843301"/>
                  </a:lnTo>
                  <a:lnTo>
                    <a:pt x="4380192" y="2856001"/>
                  </a:lnTo>
                  <a:lnTo>
                    <a:pt x="4378909" y="2856001"/>
                  </a:lnTo>
                  <a:lnTo>
                    <a:pt x="4378426" y="2868701"/>
                  </a:lnTo>
                  <a:lnTo>
                    <a:pt x="4373105" y="2881401"/>
                  </a:lnTo>
                  <a:lnTo>
                    <a:pt x="4371632" y="2894101"/>
                  </a:lnTo>
                  <a:lnTo>
                    <a:pt x="4367873" y="2894101"/>
                  </a:lnTo>
                  <a:lnTo>
                    <a:pt x="4366463" y="2906801"/>
                  </a:lnTo>
                  <a:lnTo>
                    <a:pt x="4353293" y="2906801"/>
                  </a:lnTo>
                  <a:lnTo>
                    <a:pt x="4348581" y="2894101"/>
                  </a:lnTo>
                  <a:lnTo>
                    <a:pt x="4332795" y="2894101"/>
                  </a:lnTo>
                  <a:lnTo>
                    <a:pt x="4328985" y="2881401"/>
                  </a:lnTo>
                  <a:lnTo>
                    <a:pt x="4323181" y="2881401"/>
                  </a:lnTo>
                  <a:lnTo>
                    <a:pt x="4311916" y="2868701"/>
                  </a:lnTo>
                  <a:lnTo>
                    <a:pt x="4304423" y="2868701"/>
                  </a:lnTo>
                  <a:lnTo>
                    <a:pt x="4302925" y="2856001"/>
                  </a:lnTo>
                  <a:lnTo>
                    <a:pt x="4302074" y="2856001"/>
                  </a:lnTo>
                  <a:lnTo>
                    <a:pt x="4302163" y="2843301"/>
                  </a:lnTo>
                  <a:lnTo>
                    <a:pt x="4303446" y="2843301"/>
                  </a:lnTo>
                  <a:lnTo>
                    <a:pt x="4308145" y="2830601"/>
                  </a:lnTo>
                  <a:lnTo>
                    <a:pt x="4310456" y="2830601"/>
                  </a:lnTo>
                  <a:lnTo>
                    <a:pt x="4312996" y="2817901"/>
                  </a:lnTo>
                  <a:lnTo>
                    <a:pt x="4316260" y="2817901"/>
                  </a:lnTo>
                  <a:lnTo>
                    <a:pt x="4317174" y="2830601"/>
                  </a:lnTo>
                  <a:lnTo>
                    <a:pt x="4313059" y="2830601"/>
                  </a:lnTo>
                  <a:lnTo>
                    <a:pt x="4308894" y="2843301"/>
                  </a:lnTo>
                  <a:lnTo>
                    <a:pt x="4308665" y="2843301"/>
                  </a:lnTo>
                  <a:lnTo>
                    <a:pt x="4315257" y="2856001"/>
                  </a:lnTo>
                  <a:lnTo>
                    <a:pt x="4321581" y="2868701"/>
                  </a:lnTo>
                  <a:lnTo>
                    <a:pt x="4332859" y="2868701"/>
                  </a:lnTo>
                  <a:lnTo>
                    <a:pt x="4330103" y="2856001"/>
                  </a:lnTo>
                  <a:lnTo>
                    <a:pt x="4326991" y="2843301"/>
                  </a:lnTo>
                  <a:lnTo>
                    <a:pt x="4333214" y="2843301"/>
                  </a:lnTo>
                  <a:lnTo>
                    <a:pt x="4338891" y="2830601"/>
                  </a:lnTo>
                  <a:lnTo>
                    <a:pt x="4341177" y="2830601"/>
                  </a:lnTo>
                  <a:lnTo>
                    <a:pt x="4341507" y="2817901"/>
                  </a:lnTo>
                  <a:lnTo>
                    <a:pt x="4333100" y="2817901"/>
                  </a:lnTo>
                  <a:lnTo>
                    <a:pt x="4337799" y="2805201"/>
                  </a:lnTo>
                  <a:lnTo>
                    <a:pt x="4337431" y="2805201"/>
                  </a:lnTo>
                  <a:lnTo>
                    <a:pt x="4339336" y="2792501"/>
                  </a:lnTo>
                  <a:lnTo>
                    <a:pt x="4341673" y="2792501"/>
                  </a:lnTo>
                  <a:lnTo>
                    <a:pt x="4343336" y="2805201"/>
                  </a:lnTo>
                  <a:lnTo>
                    <a:pt x="4350270" y="2805201"/>
                  </a:lnTo>
                  <a:lnTo>
                    <a:pt x="4355109" y="2792501"/>
                  </a:lnTo>
                  <a:lnTo>
                    <a:pt x="4370146" y="2792501"/>
                  </a:lnTo>
                  <a:lnTo>
                    <a:pt x="4371873" y="2779801"/>
                  </a:lnTo>
                  <a:lnTo>
                    <a:pt x="4369676" y="2779801"/>
                  </a:lnTo>
                  <a:lnTo>
                    <a:pt x="4368597" y="2767101"/>
                  </a:lnTo>
                  <a:lnTo>
                    <a:pt x="4370921" y="2767101"/>
                  </a:lnTo>
                  <a:lnTo>
                    <a:pt x="4372521" y="2754401"/>
                  </a:lnTo>
                  <a:lnTo>
                    <a:pt x="4378845" y="2754401"/>
                  </a:lnTo>
                  <a:lnTo>
                    <a:pt x="4378058" y="2741701"/>
                  </a:lnTo>
                  <a:lnTo>
                    <a:pt x="4373588" y="2741701"/>
                  </a:lnTo>
                  <a:lnTo>
                    <a:pt x="4370743" y="2754401"/>
                  </a:lnTo>
                  <a:lnTo>
                    <a:pt x="4346384" y="2754401"/>
                  </a:lnTo>
                  <a:lnTo>
                    <a:pt x="4345419" y="2741701"/>
                  </a:lnTo>
                  <a:lnTo>
                    <a:pt x="4328401" y="2741701"/>
                  </a:lnTo>
                  <a:lnTo>
                    <a:pt x="4328465" y="2729001"/>
                  </a:lnTo>
                  <a:lnTo>
                    <a:pt x="4325163" y="2729001"/>
                  </a:lnTo>
                  <a:lnTo>
                    <a:pt x="4325074" y="2716301"/>
                  </a:lnTo>
                  <a:lnTo>
                    <a:pt x="4312158" y="2716301"/>
                  </a:lnTo>
                  <a:lnTo>
                    <a:pt x="4304576" y="2703601"/>
                  </a:lnTo>
                  <a:lnTo>
                    <a:pt x="4303738" y="2690901"/>
                  </a:lnTo>
                  <a:lnTo>
                    <a:pt x="4303890" y="2690901"/>
                  </a:lnTo>
                  <a:lnTo>
                    <a:pt x="4308754" y="2678201"/>
                  </a:lnTo>
                  <a:lnTo>
                    <a:pt x="4312932" y="2665501"/>
                  </a:lnTo>
                  <a:lnTo>
                    <a:pt x="4320464" y="2665501"/>
                  </a:lnTo>
                  <a:lnTo>
                    <a:pt x="4322013" y="2652801"/>
                  </a:lnTo>
                  <a:lnTo>
                    <a:pt x="4342866" y="2652801"/>
                  </a:lnTo>
                  <a:lnTo>
                    <a:pt x="4343171" y="2640101"/>
                  </a:lnTo>
                  <a:lnTo>
                    <a:pt x="4349864" y="2640101"/>
                  </a:lnTo>
                  <a:lnTo>
                    <a:pt x="4358183" y="2627401"/>
                  </a:lnTo>
                  <a:lnTo>
                    <a:pt x="4366653" y="2627401"/>
                  </a:lnTo>
                  <a:lnTo>
                    <a:pt x="4370844" y="2614701"/>
                  </a:lnTo>
                  <a:lnTo>
                    <a:pt x="4381106" y="2614701"/>
                  </a:lnTo>
                  <a:lnTo>
                    <a:pt x="4384052" y="2602001"/>
                  </a:lnTo>
                  <a:lnTo>
                    <a:pt x="4393387" y="2576601"/>
                  </a:lnTo>
                  <a:lnTo>
                    <a:pt x="4392523" y="2563901"/>
                  </a:lnTo>
                  <a:lnTo>
                    <a:pt x="4392219" y="2551201"/>
                  </a:lnTo>
                  <a:lnTo>
                    <a:pt x="4396854" y="2551201"/>
                  </a:lnTo>
                  <a:lnTo>
                    <a:pt x="4398759" y="2538501"/>
                  </a:lnTo>
                  <a:lnTo>
                    <a:pt x="4417555" y="2538501"/>
                  </a:lnTo>
                  <a:lnTo>
                    <a:pt x="4420489" y="2525801"/>
                  </a:lnTo>
                  <a:lnTo>
                    <a:pt x="4436173" y="2525801"/>
                  </a:lnTo>
                  <a:lnTo>
                    <a:pt x="4438383" y="2513101"/>
                  </a:lnTo>
                  <a:lnTo>
                    <a:pt x="4446562" y="2513101"/>
                  </a:lnTo>
                  <a:lnTo>
                    <a:pt x="4449851" y="2500401"/>
                  </a:lnTo>
                  <a:lnTo>
                    <a:pt x="4457890" y="2500401"/>
                  </a:lnTo>
                  <a:lnTo>
                    <a:pt x="4459148" y="2487701"/>
                  </a:lnTo>
                  <a:lnTo>
                    <a:pt x="4497286" y="2487701"/>
                  </a:lnTo>
                  <a:lnTo>
                    <a:pt x="4499457" y="2475001"/>
                  </a:lnTo>
                  <a:lnTo>
                    <a:pt x="4508855" y="2475001"/>
                  </a:lnTo>
                  <a:lnTo>
                    <a:pt x="4511357" y="2487701"/>
                  </a:lnTo>
                  <a:lnTo>
                    <a:pt x="4512538" y="2487701"/>
                  </a:lnTo>
                  <a:lnTo>
                    <a:pt x="4512538" y="2347785"/>
                  </a:lnTo>
                  <a:lnTo>
                    <a:pt x="4512157" y="2348001"/>
                  </a:lnTo>
                  <a:lnTo>
                    <a:pt x="4502010" y="2373401"/>
                  </a:lnTo>
                  <a:lnTo>
                    <a:pt x="4473499" y="2386101"/>
                  </a:lnTo>
                  <a:lnTo>
                    <a:pt x="4462475" y="2386101"/>
                  </a:lnTo>
                  <a:lnTo>
                    <a:pt x="4436427" y="2411501"/>
                  </a:lnTo>
                  <a:lnTo>
                    <a:pt x="4415066" y="2449601"/>
                  </a:lnTo>
                  <a:lnTo>
                    <a:pt x="4397045" y="2462301"/>
                  </a:lnTo>
                  <a:lnTo>
                    <a:pt x="4370336" y="2487701"/>
                  </a:lnTo>
                  <a:lnTo>
                    <a:pt x="4357598" y="2513101"/>
                  </a:lnTo>
                  <a:lnTo>
                    <a:pt x="4340847" y="2551201"/>
                  </a:lnTo>
                  <a:lnTo>
                    <a:pt x="4320400" y="2576601"/>
                  </a:lnTo>
                  <a:lnTo>
                    <a:pt x="4310443" y="2576601"/>
                  </a:lnTo>
                  <a:lnTo>
                    <a:pt x="4291812" y="2614701"/>
                  </a:lnTo>
                  <a:lnTo>
                    <a:pt x="4264634" y="2652801"/>
                  </a:lnTo>
                  <a:lnTo>
                    <a:pt x="4242066" y="2652801"/>
                  </a:lnTo>
                  <a:lnTo>
                    <a:pt x="4217949" y="2690901"/>
                  </a:lnTo>
                  <a:lnTo>
                    <a:pt x="4189018" y="2716301"/>
                  </a:lnTo>
                  <a:lnTo>
                    <a:pt x="4164863" y="2729001"/>
                  </a:lnTo>
                  <a:lnTo>
                    <a:pt x="4146004" y="2754401"/>
                  </a:lnTo>
                  <a:lnTo>
                    <a:pt x="4140339" y="2754401"/>
                  </a:lnTo>
                  <a:lnTo>
                    <a:pt x="4127182" y="2767101"/>
                  </a:lnTo>
                  <a:lnTo>
                    <a:pt x="4122610" y="2767101"/>
                  </a:lnTo>
                  <a:lnTo>
                    <a:pt x="4122610" y="2843301"/>
                  </a:lnTo>
                  <a:lnTo>
                    <a:pt x="4093730" y="2843301"/>
                  </a:lnTo>
                  <a:lnTo>
                    <a:pt x="4093730" y="2856001"/>
                  </a:lnTo>
                  <a:lnTo>
                    <a:pt x="4089755" y="2856001"/>
                  </a:lnTo>
                  <a:lnTo>
                    <a:pt x="4087330" y="2868701"/>
                  </a:lnTo>
                  <a:lnTo>
                    <a:pt x="4079443" y="2868701"/>
                  </a:lnTo>
                  <a:lnTo>
                    <a:pt x="4076750" y="2864612"/>
                  </a:lnTo>
                  <a:lnTo>
                    <a:pt x="4076750" y="2881401"/>
                  </a:lnTo>
                  <a:lnTo>
                    <a:pt x="4057116" y="2881401"/>
                  </a:lnTo>
                  <a:lnTo>
                    <a:pt x="4057891" y="2875724"/>
                  </a:lnTo>
                  <a:lnTo>
                    <a:pt x="4058755" y="2876270"/>
                  </a:lnTo>
                  <a:lnTo>
                    <a:pt x="4063428" y="2877540"/>
                  </a:lnTo>
                  <a:lnTo>
                    <a:pt x="4071747" y="2877540"/>
                  </a:lnTo>
                  <a:lnTo>
                    <a:pt x="4074566" y="2875000"/>
                  </a:lnTo>
                  <a:lnTo>
                    <a:pt x="4075049" y="2874022"/>
                  </a:lnTo>
                  <a:lnTo>
                    <a:pt x="4076750" y="2881401"/>
                  </a:lnTo>
                  <a:lnTo>
                    <a:pt x="4076750" y="2864612"/>
                  </a:lnTo>
                  <a:lnTo>
                    <a:pt x="4071086" y="2856001"/>
                  </a:lnTo>
                  <a:lnTo>
                    <a:pt x="4070997" y="2863875"/>
                  </a:lnTo>
                  <a:lnTo>
                    <a:pt x="4070667" y="2863570"/>
                  </a:lnTo>
                  <a:lnTo>
                    <a:pt x="4070781" y="2854680"/>
                  </a:lnTo>
                  <a:lnTo>
                    <a:pt x="4079125" y="2857220"/>
                  </a:lnTo>
                  <a:lnTo>
                    <a:pt x="4082770" y="2859760"/>
                  </a:lnTo>
                  <a:lnTo>
                    <a:pt x="4087025" y="2858490"/>
                  </a:lnTo>
                  <a:lnTo>
                    <a:pt x="4089438" y="2855950"/>
                  </a:lnTo>
                  <a:lnTo>
                    <a:pt x="4090124" y="2854680"/>
                  </a:lnTo>
                  <a:lnTo>
                    <a:pt x="4091470" y="2852140"/>
                  </a:lnTo>
                  <a:lnTo>
                    <a:pt x="4091927" y="2851251"/>
                  </a:lnTo>
                  <a:lnTo>
                    <a:pt x="4093730" y="2856001"/>
                  </a:lnTo>
                  <a:lnTo>
                    <a:pt x="4093730" y="2843301"/>
                  </a:lnTo>
                  <a:lnTo>
                    <a:pt x="4091533" y="2843301"/>
                  </a:lnTo>
                  <a:lnTo>
                    <a:pt x="4088600" y="2839440"/>
                  </a:lnTo>
                  <a:lnTo>
                    <a:pt x="4087037" y="2835630"/>
                  </a:lnTo>
                  <a:lnTo>
                    <a:pt x="4088307" y="2831820"/>
                  </a:lnTo>
                  <a:lnTo>
                    <a:pt x="4091444" y="2833090"/>
                  </a:lnTo>
                  <a:lnTo>
                    <a:pt x="4099839" y="2839440"/>
                  </a:lnTo>
                  <a:lnTo>
                    <a:pt x="4102976" y="2841980"/>
                  </a:lnTo>
                  <a:lnTo>
                    <a:pt x="4106494" y="2841980"/>
                  </a:lnTo>
                  <a:lnTo>
                    <a:pt x="4113149" y="2838170"/>
                  </a:lnTo>
                  <a:lnTo>
                    <a:pt x="4120159" y="2836900"/>
                  </a:lnTo>
                  <a:lnTo>
                    <a:pt x="4122305" y="2833090"/>
                  </a:lnTo>
                  <a:lnTo>
                    <a:pt x="4122280" y="2831820"/>
                  </a:lnTo>
                  <a:lnTo>
                    <a:pt x="4122242" y="2829979"/>
                  </a:lnTo>
                  <a:lnTo>
                    <a:pt x="4122547" y="2830601"/>
                  </a:lnTo>
                  <a:lnTo>
                    <a:pt x="4122610" y="2843301"/>
                  </a:lnTo>
                  <a:lnTo>
                    <a:pt x="4122610" y="2767101"/>
                  </a:lnTo>
                  <a:lnTo>
                    <a:pt x="4120642" y="2767101"/>
                  </a:lnTo>
                  <a:lnTo>
                    <a:pt x="4120642" y="2826562"/>
                  </a:lnTo>
                  <a:lnTo>
                    <a:pt x="4119257" y="2824200"/>
                  </a:lnTo>
                  <a:lnTo>
                    <a:pt x="4116260" y="2819120"/>
                  </a:lnTo>
                  <a:lnTo>
                    <a:pt x="4115066" y="2817901"/>
                  </a:lnTo>
                  <a:lnTo>
                    <a:pt x="4116565" y="2817901"/>
                  </a:lnTo>
                  <a:lnTo>
                    <a:pt x="4120642" y="2826562"/>
                  </a:lnTo>
                  <a:lnTo>
                    <a:pt x="4120642" y="2767101"/>
                  </a:lnTo>
                  <a:lnTo>
                    <a:pt x="4116489" y="2767101"/>
                  </a:lnTo>
                  <a:lnTo>
                    <a:pt x="4116743" y="2754401"/>
                  </a:lnTo>
                  <a:lnTo>
                    <a:pt x="4099661" y="2754401"/>
                  </a:lnTo>
                  <a:lnTo>
                    <a:pt x="4095242" y="2749524"/>
                  </a:lnTo>
                  <a:lnTo>
                    <a:pt x="4095242" y="2792501"/>
                  </a:lnTo>
                  <a:lnTo>
                    <a:pt x="4092664" y="2802610"/>
                  </a:lnTo>
                  <a:lnTo>
                    <a:pt x="4091965" y="2802610"/>
                  </a:lnTo>
                  <a:lnTo>
                    <a:pt x="4091698" y="2801340"/>
                  </a:lnTo>
                  <a:lnTo>
                    <a:pt x="4092194" y="2801340"/>
                  </a:lnTo>
                  <a:lnTo>
                    <a:pt x="4094022" y="2791980"/>
                  </a:lnTo>
                  <a:lnTo>
                    <a:pt x="4095242" y="2792501"/>
                  </a:lnTo>
                  <a:lnTo>
                    <a:pt x="4095242" y="2749524"/>
                  </a:lnTo>
                  <a:lnTo>
                    <a:pt x="4088155" y="2741701"/>
                  </a:lnTo>
                  <a:lnTo>
                    <a:pt x="4081107" y="2729001"/>
                  </a:lnTo>
                  <a:lnTo>
                    <a:pt x="4064749" y="2690901"/>
                  </a:lnTo>
                  <a:lnTo>
                    <a:pt x="4059567" y="2690901"/>
                  </a:lnTo>
                  <a:lnTo>
                    <a:pt x="4058551" y="2688005"/>
                  </a:lnTo>
                  <a:lnTo>
                    <a:pt x="4058551" y="2868650"/>
                  </a:lnTo>
                  <a:lnTo>
                    <a:pt x="4057929" y="2870885"/>
                  </a:lnTo>
                  <a:lnTo>
                    <a:pt x="4053497" y="2881401"/>
                  </a:lnTo>
                  <a:lnTo>
                    <a:pt x="4050538" y="2868701"/>
                  </a:lnTo>
                  <a:lnTo>
                    <a:pt x="4052062" y="2868701"/>
                  </a:lnTo>
                  <a:lnTo>
                    <a:pt x="4052252" y="2867926"/>
                  </a:lnTo>
                  <a:lnTo>
                    <a:pt x="4053192" y="2869920"/>
                  </a:lnTo>
                  <a:lnTo>
                    <a:pt x="4058551" y="2868650"/>
                  </a:lnTo>
                  <a:lnTo>
                    <a:pt x="4058551" y="2688005"/>
                  </a:lnTo>
                  <a:lnTo>
                    <a:pt x="4054945" y="2677693"/>
                  </a:lnTo>
                  <a:lnTo>
                    <a:pt x="4054945" y="2852140"/>
                  </a:lnTo>
                  <a:lnTo>
                    <a:pt x="4052519" y="2856001"/>
                  </a:lnTo>
                  <a:lnTo>
                    <a:pt x="4048302" y="2856001"/>
                  </a:lnTo>
                  <a:lnTo>
                    <a:pt x="4037609" y="2868701"/>
                  </a:lnTo>
                  <a:lnTo>
                    <a:pt x="4029748" y="2881401"/>
                  </a:lnTo>
                  <a:lnTo>
                    <a:pt x="4028198" y="2894101"/>
                  </a:lnTo>
                  <a:lnTo>
                    <a:pt x="4022877" y="2894101"/>
                  </a:lnTo>
                  <a:lnTo>
                    <a:pt x="4022877" y="2906801"/>
                  </a:lnTo>
                  <a:lnTo>
                    <a:pt x="4020134" y="2919501"/>
                  </a:lnTo>
                  <a:lnTo>
                    <a:pt x="4010202" y="2919501"/>
                  </a:lnTo>
                  <a:lnTo>
                    <a:pt x="4002532" y="2932201"/>
                  </a:lnTo>
                  <a:lnTo>
                    <a:pt x="3998493" y="2932201"/>
                  </a:lnTo>
                  <a:lnTo>
                    <a:pt x="3995229" y="2944901"/>
                  </a:lnTo>
                  <a:lnTo>
                    <a:pt x="3977894" y="2957601"/>
                  </a:lnTo>
                  <a:lnTo>
                    <a:pt x="3967099" y="2970301"/>
                  </a:lnTo>
                  <a:lnTo>
                    <a:pt x="3961015" y="2970301"/>
                  </a:lnTo>
                  <a:lnTo>
                    <a:pt x="3960571" y="2983001"/>
                  </a:lnTo>
                  <a:lnTo>
                    <a:pt x="3955694" y="2983001"/>
                  </a:lnTo>
                  <a:lnTo>
                    <a:pt x="3952735" y="2995701"/>
                  </a:lnTo>
                  <a:lnTo>
                    <a:pt x="3945217" y="3004096"/>
                  </a:lnTo>
                  <a:lnTo>
                    <a:pt x="3945217" y="3021101"/>
                  </a:lnTo>
                  <a:lnTo>
                    <a:pt x="3917073" y="3046501"/>
                  </a:lnTo>
                  <a:lnTo>
                    <a:pt x="3902837" y="3059201"/>
                  </a:lnTo>
                  <a:lnTo>
                    <a:pt x="3877386" y="3059201"/>
                  </a:lnTo>
                  <a:lnTo>
                    <a:pt x="3867035" y="3069742"/>
                  </a:lnTo>
                  <a:lnTo>
                    <a:pt x="3867035" y="3084601"/>
                  </a:lnTo>
                  <a:lnTo>
                    <a:pt x="3866324" y="3097301"/>
                  </a:lnTo>
                  <a:lnTo>
                    <a:pt x="3845471" y="3097301"/>
                  </a:lnTo>
                  <a:lnTo>
                    <a:pt x="3838600" y="3110001"/>
                  </a:lnTo>
                  <a:lnTo>
                    <a:pt x="3817924" y="3110001"/>
                  </a:lnTo>
                  <a:lnTo>
                    <a:pt x="3811105" y="3122701"/>
                  </a:lnTo>
                  <a:lnTo>
                    <a:pt x="3806571" y="3122701"/>
                  </a:lnTo>
                  <a:lnTo>
                    <a:pt x="3803269" y="3135401"/>
                  </a:lnTo>
                  <a:lnTo>
                    <a:pt x="3800360" y="3135401"/>
                  </a:lnTo>
                  <a:lnTo>
                    <a:pt x="3797236" y="3148101"/>
                  </a:lnTo>
                  <a:lnTo>
                    <a:pt x="3795776" y="3148101"/>
                  </a:lnTo>
                  <a:lnTo>
                    <a:pt x="3795839" y="3150362"/>
                  </a:lnTo>
                  <a:lnTo>
                    <a:pt x="3795458" y="3148050"/>
                  </a:lnTo>
                  <a:lnTo>
                    <a:pt x="3794887" y="3146780"/>
                  </a:lnTo>
                  <a:lnTo>
                    <a:pt x="3793731" y="3144240"/>
                  </a:lnTo>
                  <a:lnTo>
                    <a:pt x="3794683" y="3140430"/>
                  </a:lnTo>
                  <a:lnTo>
                    <a:pt x="3796931" y="3137890"/>
                  </a:lnTo>
                  <a:lnTo>
                    <a:pt x="3800056" y="3135350"/>
                  </a:lnTo>
                  <a:lnTo>
                    <a:pt x="3801770" y="3132810"/>
                  </a:lnTo>
                  <a:lnTo>
                    <a:pt x="3801656" y="3129000"/>
                  </a:lnTo>
                  <a:lnTo>
                    <a:pt x="3802964" y="3125190"/>
                  </a:lnTo>
                  <a:lnTo>
                    <a:pt x="3806266" y="3122650"/>
                  </a:lnTo>
                  <a:lnTo>
                    <a:pt x="3808971" y="3121380"/>
                  </a:lnTo>
                  <a:lnTo>
                    <a:pt x="3810800" y="3117570"/>
                  </a:lnTo>
                  <a:lnTo>
                    <a:pt x="3812756" y="3115030"/>
                  </a:lnTo>
                  <a:lnTo>
                    <a:pt x="3816604" y="3110001"/>
                  </a:lnTo>
                  <a:lnTo>
                    <a:pt x="3817505" y="3110001"/>
                  </a:lnTo>
                  <a:lnTo>
                    <a:pt x="3819372" y="3106394"/>
                  </a:lnTo>
                  <a:lnTo>
                    <a:pt x="3819575" y="3106140"/>
                  </a:lnTo>
                  <a:lnTo>
                    <a:pt x="3821430" y="3103600"/>
                  </a:lnTo>
                  <a:lnTo>
                    <a:pt x="3822344" y="3102330"/>
                  </a:lnTo>
                  <a:lnTo>
                    <a:pt x="3826878" y="3102330"/>
                  </a:lnTo>
                  <a:lnTo>
                    <a:pt x="3830320" y="3099790"/>
                  </a:lnTo>
                  <a:lnTo>
                    <a:pt x="3835057" y="3099790"/>
                  </a:lnTo>
                  <a:lnTo>
                    <a:pt x="3838283" y="3098520"/>
                  </a:lnTo>
                  <a:lnTo>
                    <a:pt x="3845153" y="3097250"/>
                  </a:lnTo>
                  <a:lnTo>
                    <a:pt x="3848214" y="3094710"/>
                  </a:lnTo>
                  <a:lnTo>
                    <a:pt x="3851554" y="3095980"/>
                  </a:lnTo>
                  <a:lnTo>
                    <a:pt x="3854539" y="3097250"/>
                  </a:lnTo>
                  <a:lnTo>
                    <a:pt x="3857917" y="3095980"/>
                  </a:lnTo>
                  <a:lnTo>
                    <a:pt x="3859301" y="3094710"/>
                  </a:lnTo>
                  <a:lnTo>
                    <a:pt x="3863467" y="3090900"/>
                  </a:lnTo>
                  <a:lnTo>
                    <a:pt x="3866019" y="3088360"/>
                  </a:lnTo>
                  <a:lnTo>
                    <a:pt x="3866718" y="3084601"/>
                  </a:lnTo>
                  <a:lnTo>
                    <a:pt x="3867035" y="3084601"/>
                  </a:lnTo>
                  <a:lnTo>
                    <a:pt x="3867035" y="3069742"/>
                  </a:lnTo>
                  <a:lnTo>
                    <a:pt x="3855910" y="3081058"/>
                  </a:lnTo>
                  <a:lnTo>
                    <a:pt x="3855720" y="3080740"/>
                  </a:lnTo>
                  <a:lnTo>
                    <a:pt x="3853294" y="3078200"/>
                  </a:lnTo>
                  <a:lnTo>
                    <a:pt x="3850462" y="3080740"/>
                  </a:lnTo>
                  <a:lnTo>
                    <a:pt x="3843248" y="3084550"/>
                  </a:lnTo>
                  <a:lnTo>
                    <a:pt x="3839832" y="3085820"/>
                  </a:lnTo>
                  <a:lnTo>
                    <a:pt x="3836200" y="3087090"/>
                  </a:lnTo>
                  <a:lnTo>
                    <a:pt x="3832860" y="3088360"/>
                  </a:lnTo>
                  <a:lnTo>
                    <a:pt x="3829621" y="3090900"/>
                  </a:lnTo>
                  <a:lnTo>
                    <a:pt x="3824097" y="3094507"/>
                  </a:lnTo>
                  <a:lnTo>
                    <a:pt x="3816121" y="3097301"/>
                  </a:lnTo>
                  <a:lnTo>
                    <a:pt x="3812667" y="3097301"/>
                  </a:lnTo>
                  <a:lnTo>
                    <a:pt x="3809466" y="3103486"/>
                  </a:lnTo>
                  <a:lnTo>
                    <a:pt x="3805796" y="3102330"/>
                  </a:lnTo>
                  <a:lnTo>
                    <a:pt x="3812362" y="3095980"/>
                  </a:lnTo>
                  <a:lnTo>
                    <a:pt x="3815816" y="3094710"/>
                  </a:lnTo>
                  <a:lnTo>
                    <a:pt x="3829431" y="3087090"/>
                  </a:lnTo>
                  <a:lnTo>
                    <a:pt x="3852113" y="3074390"/>
                  </a:lnTo>
                  <a:lnTo>
                    <a:pt x="3877081" y="3059150"/>
                  </a:lnTo>
                  <a:lnTo>
                    <a:pt x="3886720" y="3059150"/>
                  </a:lnTo>
                  <a:lnTo>
                    <a:pt x="3900767" y="3048990"/>
                  </a:lnTo>
                  <a:lnTo>
                    <a:pt x="3902532" y="3047720"/>
                  </a:lnTo>
                  <a:lnTo>
                    <a:pt x="3916769" y="3043910"/>
                  </a:lnTo>
                  <a:lnTo>
                    <a:pt x="3944010" y="3011944"/>
                  </a:lnTo>
                  <a:lnTo>
                    <a:pt x="3945217" y="3021101"/>
                  </a:lnTo>
                  <a:lnTo>
                    <a:pt x="3945217" y="3004096"/>
                  </a:lnTo>
                  <a:lnTo>
                    <a:pt x="3943083" y="3006471"/>
                  </a:lnTo>
                  <a:lnTo>
                    <a:pt x="3941051" y="2998190"/>
                  </a:lnTo>
                  <a:lnTo>
                    <a:pt x="3952430" y="2991840"/>
                  </a:lnTo>
                  <a:lnTo>
                    <a:pt x="3955389" y="2982950"/>
                  </a:lnTo>
                  <a:lnTo>
                    <a:pt x="3958247" y="2980410"/>
                  </a:lnTo>
                  <a:lnTo>
                    <a:pt x="3958475" y="2975330"/>
                  </a:lnTo>
                  <a:lnTo>
                    <a:pt x="3960266" y="2971520"/>
                  </a:lnTo>
                  <a:lnTo>
                    <a:pt x="3960698" y="2966440"/>
                  </a:lnTo>
                  <a:lnTo>
                    <a:pt x="3966794" y="2960090"/>
                  </a:lnTo>
                  <a:lnTo>
                    <a:pt x="3977576" y="2952470"/>
                  </a:lnTo>
                  <a:lnTo>
                    <a:pt x="3994924" y="2937230"/>
                  </a:lnTo>
                  <a:lnTo>
                    <a:pt x="3998188" y="2929610"/>
                  </a:lnTo>
                  <a:lnTo>
                    <a:pt x="3999115" y="2923260"/>
                  </a:lnTo>
                  <a:lnTo>
                    <a:pt x="4002214" y="2921990"/>
                  </a:lnTo>
                  <a:lnTo>
                    <a:pt x="4009898" y="2916910"/>
                  </a:lnTo>
                  <a:lnTo>
                    <a:pt x="4014317" y="2911830"/>
                  </a:lnTo>
                  <a:lnTo>
                    <a:pt x="4019829" y="2911830"/>
                  </a:lnTo>
                  <a:lnTo>
                    <a:pt x="4022369" y="2905950"/>
                  </a:lnTo>
                  <a:lnTo>
                    <a:pt x="4022433" y="2906801"/>
                  </a:lnTo>
                  <a:lnTo>
                    <a:pt x="4022877" y="2906801"/>
                  </a:lnTo>
                  <a:lnTo>
                    <a:pt x="4022877" y="2894101"/>
                  </a:lnTo>
                  <a:lnTo>
                    <a:pt x="4021569" y="2894101"/>
                  </a:lnTo>
                  <a:lnTo>
                    <a:pt x="4021620" y="2894888"/>
                  </a:lnTo>
                  <a:lnTo>
                    <a:pt x="4021264" y="2892780"/>
                  </a:lnTo>
                  <a:lnTo>
                    <a:pt x="4021810" y="2888970"/>
                  </a:lnTo>
                  <a:lnTo>
                    <a:pt x="4027881" y="2885160"/>
                  </a:lnTo>
                  <a:lnTo>
                    <a:pt x="4029456" y="2875000"/>
                  </a:lnTo>
                  <a:lnTo>
                    <a:pt x="4037292" y="2867380"/>
                  </a:lnTo>
                  <a:lnTo>
                    <a:pt x="4047998" y="2855950"/>
                  </a:lnTo>
                  <a:lnTo>
                    <a:pt x="4052138" y="2850870"/>
                  </a:lnTo>
                  <a:lnTo>
                    <a:pt x="4054945" y="2852140"/>
                  </a:lnTo>
                  <a:lnTo>
                    <a:pt x="4054945" y="2677693"/>
                  </a:lnTo>
                  <a:lnTo>
                    <a:pt x="4050677" y="2665501"/>
                  </a:lnTo>
                  <a:lnTo>
                    <a:pt x="4040047" y="2652801"/>
                  </a:lnTo>
                  <a:lnTo>
                    <a:pt x="4026458" y="2627401"/>
                  </a:lnTo>
                  <a:lnTo>
                    <a:pt x="4021099" y="2627401"/>
                  </a:lnTo>
                  <a:lnTo>
                    <a:pt x="4024604" y="2640101"/>
                  </a:lnTo>
                  <a:lnTo>
                    <a:pt x="4012184" y="2640101"/>
                  </a:lnTo>
                  <a:lnTo>
                    <a:pt x="3986403" y="2652801"/>
                  </a:lnTo>
                  <a:lnTo>
                    <a:pt x="3958539" y="2678201"/>
                  </a:lnTo>
                  <a:lnTo>
                    <a:pt x="3896029" y="2716301"/>
                  </a:lnTo>
                  <a:lnTo>
                    <a:pt x="3872788" y="2733179"/>
                  </a:lnTo>
                  <a:lnTo>
                    <a:pt x="3872788" y="2805201"/>
                  </a:lnTo>
                  <a:lnTo>
                    <a:pt x="3870223" y="2823121"/>
                  </a:lnTo>
                  <a:lnTo>
                    <a:pt x="3869359" y="2822930"/>
                  </a:lnTo>
                  <a:lnTo>
                    <a:pt x="3871887" y="2805201"/>
                  </a:lnTo>
                  <a:lnTo>
                    <a:pt x="3872788" y="2805201"/>
                  </a:lnTo>
                  <a:lnTo>
                    <a:pt x="3872788" y="2733179"/>
                  </a:lnTo>
                  <a:lnTo>
                    <a:pt x="3856050" y="2745333"/>
                  </a:lnTo>
                  <a:lnTo>
                    <a:pt x="3856050" y="2767101"/>
                  </a:lnTo>
                  <a:lnTo>
                    <a:pt x="3855745" y="2779801"/>
                  </a:lnTo>
                  <a:lnTo>
                    <a:pt x="3828821" y="2817901"/>
                  </a:lnTo>
                  <a:lnTo>
                    <a:pt x="3783596" y="2868701"/>
                  </a:lnTo>
                  <a:lnTo>
                    <a:pt x="3769550" y="2881998"/>
                  </a:lnTo>
                  <a:lnTo>
                    <a:pt x="3769550" y="3153130"/>
                  </a:lnTo>
                  <a:lnTo>
                    <a:pt x="3769258" y="3153575"/>
                  </a:lnTo>
                  <a:lnTo>
                    <a:pt x="3768915" y="3149231"/>
                  </a:lnTo>
                  <a:lnTo>
                    <a:pt x="3769550" y="3153130"/>
                  </a:lnTo>
                  <a:lnTo>
                    <a:pt x="3769550" y="2881998"/>
                  </a:lnTo>
                  <a:lnTo>
                    <a:pt x="3768763" y="2882747"/>
                  </a:lnTo>
                  <a:lnTo>
                    <a:pt x="3768763" y="3148304"/>
                  </a:lnTo>
                  <a:lnTo>
                    <a:pt x="3764915" y="3160801"/>
                  </a:lnTo>
                  <a:lnTo>
                    <a:pt x="3759644" y="3173501"/>
                  </a:lnTo>
                  <a:lnTo>
                    <a:pt x="3751821" y="3173501"/>
                  </a:lnTo>
                  <a:lnTo>
                    <a:pt x="3749649" y="3160801"/>
                  </a:lnTo>
                  <a:lnTo>
                    <a:pt x="3749941" y="3160001"/>
                  </a:lnTo>
                  <a:lnTo>
                    <a:pt x="3751516" y="3164560"/>
                  </a:lnTo>
                  <a:lnTo>
                    <a:pt x="3756177" y="3165830"/>
                  </a:lnTo>
                  <a:lnTo>
                    <a:pt x="3759352" y="3162020"/>
                  </a:lnTo>
                  <a:lnTo>
                    <a:pt x="3764610" y="3153130"/>
                  </a:lnTo>
                  <a:lnTo>
                    <a:pt x="3768521" y="3146780"/>
                  </a:lnTo>
                  <a:lnTo>
                    <a:pt x="3768763" y="3148304"/>
                  </a:lnTo>
                  <a:lnTo>
                    <a:pt x="3768763" y="2882747"/>
                  </a:lnTo>
                  <a:lnTo>
                    <a:pt x="3716502" y="2932201"/>
                  </a:lnTo>
                  <a:lnTo>
                    <a:pt x="3663721" y="2970301"/>
                  </a:lnTo>
                  <a:lnTo>
                    <a:pt x="3631057" y="2995701"/>
                  </a:lnTo>
                  <a:lnTo>
                    <a:pt x="3676142" y="2995701"/>
                  </a:lnTo>
                  <a:lnTo>
                    <a:pt x="3658857" y="3008401"/>
                  </a:lnTo>
                  <a:lnTo>
                    <a:pt x="3630244" y="3008401"/>
                  </a:lnTo>
                  <a:lnTo>
                    <a:pt x="3630244" y="3135401"/>
                  </a:lnTo>
                  <a:lnTo>
                    <a:pt x="3627907" y="3135401"/>
                  </a:lnTo>
                  <a:lnTo>
                    <a:pt x="3625926" y="3122701"/>
                  </a:lnTo>
                  <a:lnTo>
                    <a:pt x="3621392" y="3122701"/>
                  </a:lnTo>
                  <a:lnTo>
                    <a:pt x="3621392" y="3249701"/>
                  </a:lnTo>
                  <a:lnTo>
                    <a:pt x="3617188" y="3262401"/>
                  </a:lnTo>
                  <a:lnTo>
                    <a:pt x="3615969" y="3287801"/>
                  </a:lnTo>
                  <a:lnTo>
                    <a:pt x="3607524" y="3300501"/>
                  </a:lnTo>
                  <a:lnTo>
                    <a:pt x="3566782" y="3287801"/>
                  </a:lnTo>
                  <a:lnTo>
                    <a:pt x="3520922" y="3275101"/>
                  </a:lnTo>
                  <a:lnTo>
                    <a:pt x="3486975" y="3262401"/>
                  </a:lnTo>
                  <a:lnTo>
                    <a:pt x="3469817" y="3249701"/>
                  </a:lnTo>
                  <a:lnTo>
                    <a:pt x="3467811" y="3237001"/>
                  </a:lnTo>
                  <a:lnTo>
                    <a:pt x="3465550" y="3224301"/>
                  </a:lnTo>
                  <a:lnTo>
                    <a:pt x="3458768" y="3211601"/>
                  </a:lnTo>
                  <a:lnTo>
                    <a:pt x="3423983" y="3211601"/>
                  </a:lnTo>
                  <a:lnTo>
                    <a:pt x="3418497" y="3198901"/>
                  </a:lnTo>
                  <a:lnTo>
                    <a:pt x="3378479" y="3186201"/>
                  </a:lnTo>
                  <a:lnTo>
                    <a:pt x="3341611" y="3160801"/>
                  </a:lnTo>
                  <a:lnTo>
                    <a:pt x="3334321" y="3148101"/>
                  </a:lnTo>
                  <a:lnTo>
                    <a:pt x="3327031" y="3135401"/>
                  </a:lnTo>
                  <a:lnTo>
                    <a:pt x="3328898" y="3132518"/>
                  </a:lnTo>
                  <a:lnTo>
                    <a:pt x="3341230" y="3151860"/>
                  </a:lnTo>
                  <a:lnTo>
                    <a:pt x="3378111" y="3181070"/>
                  </a:lnTo>
                  <a:lnTo>
                    <a:pt x="3418128" y="3195040"/>
                  </a:lnTo>
                  <a:lnTo>
                    <a:pt x="3423615" y="3202660"/>
                  </a:lnTo>
                  <a:lnTo>
                    <a:pt x="3448431" y="3205200"/>
                  </a:lnTo>
                  <a:lnTo>
                    <a:pt x="3458400" y="3209010"/>
                  </a:lnTo>
                  <a:lnTo>
                    <a:pt x="3465182" y="3215360"/>
                  </a:lnTo>
                  <a:lnTo>
                    <a:pt x="3467455" y="3226790"/>
                  </a:lnTo>
                  <a:lnTo>
                    <a:pt x="3469462" y="3243300"/>
                  </a:lnTo>
                  <a:lnTo>
                    <a:pt x="3486607" y="3252190"/>
                  </a:lnTo>
                  <a:lnTo>
                    <a:pt x="3520554" y="3263620"/>
                  </a:lnTo>
                  <a:lnTo>
                    <a:pt x="3566426" y="3280130"/>
                  </a:lnTo>
                  <a:lnTo>
                    <a:pt x="3607168" y="3287750"/>
                  </a:lnTo>
                  <a:lnTo>
                    <a:pt x="3615613" y="3277590"/>
                  </a:lnTo>
                  <a:lnTo>
                    <a:pt x="3616833" y="3252190"/>
                  </a:lnTo>
                  <a:lnTo>
                    <a:pt x="3619436" y="3244304"/>
                  </a:lnTo>
                  <a:lnTo>
                    <a:pt x="3621392" y="3249701"/>
                  </a:lnTo>
                  <a:lnTo>
                    <a:pt x="3621392" y="3122701"/>
                  </a:lnTo>
                  <a:lnTo>
                    <a:pt x="3621227" y="3122701"/>
                  </a:lnTo>
                  <a:lnTo>
                    <a:pt x="3621227" y="3148101"/>
                  </a:lnTo>
                  <a:lnTo>
                    <a:pt x="3619779" y="3148101"/>
                  </a:lnTo>
                  <a:lnTo>
                    <a:pt x="3619779" y="3224301"/>
                  </a:lnTo>
                  <a:lnTo>
                    <a:pt x="3617861" y="3232480"/>
                  </a:lnTo>
                  <a:lnTo>
                    <a:pt x="3616452" y="3229330"/>
                  </a:lnTo>
                  <a:lnTo>
                    <a:pt x="3617620" y="3224301"/>
                  </a:lnTo>
                  <a:lnTo>
                    <a:pt x="3619779" y="3224301"/>
                  </a:lnTo>
                  <a:lnTo>
                    <a:pt x="3619779" y="3148101"/>
                  </a:lnTo>
                  <a:lnTo>
                    <a:pt x="3618827" y="3148101"/>
                  </a:lnTo>
                  <a:lnTo>
                    <a:pt x="3618827" y="3173501"/>
                  </a:lnTo>
                  <a:lnTo>
                    <a:pt x="3618814" y="3198901"/>
                  </a:lnTo>
                  <a:lnTo>
                    <a:pt x="3616553" y="3214319"/>
                  </a:lnTo>
                  <a:lnTo>
                    <a:pt x="3614737" y="3212820"/>
                  </a:lnTo>
                  <a:lnTo>
                    <a:pt x="3618166" y="3193986"/>
                  </a:lnTo>
                  <a:lnTo>
                    <a:pt x="3618814" y="3198901"/>
                  </a:lnTo>
                  <a:lnTo>
                    <a:pt x="3618814" y="3173603"/>
                  </a:lnTo>
                  <a:lnTo>
                    <a:pt x="3617391" y="3184385"/>
                  </a:lnTo>
                  <a:lnTo>
                    <a:pt x="3616807" y="3179800"/>
                  </a:lnTo>
                  <a:lnTo>
                    <a:pt x="3618458" y="3172180"/>
                  </a:lnTo>
                  <a:lnTo>
                    <a:pt x="3617747" y="3168700"/>
                  </a:lnTo>
                  <a:lnTo>
                    <a:pt x="3618827" y="3173501"/>
                  </a:lnTo>
                  <a:lnTo>
                    <a:pt x="3618827" y="3148101"/>
                  </a:lnTo>
                  <a:lnTo>
                    <a:pt x="3615664" y="3148101"/>
                  </a:lnTo>
                  <a:lnTo>
                    <a:pt x="3615969" y="3159861"/>
                  </a:lnTo>
                  <a:lnTo>
                    <a:pt x="3615639" y="3158210"/>
                  </a:lnTo>
                  <a:lnTo>
                    <a:pt x="3615296" y="3141700"/>
                  </a:lnTo>
                  <a:lnTo>
                    <a:pt x="3620795" y="3139198"/>
                  </a:lnTo>
                  <a:lnTo>
                    <a:pt x="3621227" y="3148101"/>
                  </a:lnTo>
                  <a:lnTo>
                    <a:pt x="3621227" y="3122701"/>
                  </a:lnTo>
                  <a:lnTo>
                    <a:pt x="3620008" y="3122701"/>
                  </a:lnTo>
                  <a:lnTo>
                    <a:pt x="3620579" y="3134753"/>
                  </a:lnTo>
                  <a:lnTo>
                    <a:pt x="3619639" y="3120110"/>
                  </a:lnTo>
                  <a:lnTo>
                    <a:pt x="3621798" y="3115030"/>
                  </a:lnTo>
                  <a:lnTo>
                    <a:pt x="3625558" y="3116300"/>
                  </a:lnTo>
                  <a:lnTo>
                    <a:pt x="3627551" y="3126460"/>
                  </a:lnTo>
                  <a:lnTo>
                    <a:pt x="3630142" y="3132810"/>
                  </a:lnTo>
                  <a:lnTo>
                    <a:pt x="3630244" y="3135401"/>
                  </a:lnTo>
                  <a:lnTo>
                    <a:pt x="3630244" y="3008401"/>
                  </a:lnTo>
                  <a:lnTo>
                    <a:pt x="3610991" y="3008401"/>
                  </a:lnTo>
                  <a:lnTo>
                    <a:pt x="3602659" y="3008401"/>
                  </a:lnTo>
                  <a:lnTo>
                    <a:pt x="3602659" y="3021101"/>
                  </a:lnTo>
                  <a:lnTo>
                    <a:pt x="3587051" y="3041789"/>
                  </a:lnTo>
                  <a:lnTo>
                    <a:pt x="3586848" y="3041370"/>
                  </a:lnTo>
                  <a:lnTo>
                    <a:pt x="3583686" y="3035020"/>
                  </a:lnTo>
                  <a:lnTo>
                    <a:pt x="3601796" y="3019425"/>
                  </a:lnTo>
                  <a:lnTo>
                    <a:pt x="3602659" y="3021101"/>
                  </a:lnTo>
                  <a:lnTo>
                    <a:pt x="3602659" y="3008401"/>
                  </a:lnTo>
                  <a:lnTo>
                    <a:pt x="3598151" y="3008401"/>
                  </a:lnTo>
                  <a:lnTo>
                    <a:pt x="3596373" y="3004540"/>
                  </a:lnTo>
                  <a:lnTo>
                    <a:pt x="3602190" y="2995650"/>
                  </a:lnTo>
                  <a:lnTo>
                    <a:pt x="3611181" y="2996920"/>
                  </a:lnTo>
                  <a:lnTo>
                    <a:pt x="3612286" y="2995650"/>
                  </a:lnTo>
                  <a:lnTo>
                    <a:pt x="3622865" y="2983382"/>
                  </a:lnTo>
                  <a:lnTo>
                    <a:pt x="3617023" y="2995701"/>
                  </a:lnTo>
                  <a:lnTo>
                    <a:pt x="3631057" y="2995701"/>
                  </a:lnTo>
                  <a:lnTo>
                    <a:pt x="3623106" y="2983103"/>
                  </a:lnTo>
                  <a:lnTo>
                    <a:pt x="3623246" y="2982950"/>
                  </a:lnTo>
                  <a:lnTo>
                    <a:pt x="3631260" y="2986760"/>
                  </a:lnTo>
                  <a:lnTo>
                    <a:pt x="3637381" y="2982950"/>
                  </a:lnTo>
                  <a:lnTo>
                    <a:pt x="3716693" y="2925800"/>
                  </a:lnTo>
                  <a:lnTo>
                    <a:pt x="3765004" y="2880080"/>
                  </a:lnTo>
                  <a:lnTo>
                    <a:pt x="3829012" y="2812770"/>
                  </a:lnTo>
                  <a:lnTo>
                    <a:pt x="3855936" y="2769590"/>
                  </a:lnTo>
                  <a:lnTo>
                    <a:pt x="3856024" y="2767114"/>
                  </a:lnTo>
                  <a:lnTo>
                    <a:pt x="3856050" y="2745333"/>
                  </a:lnTo>
                  <a:lnTo>
                    <a:pt x="3843553" y="2754401"/>
                  </a:lnTo>
                  <a:lnTo>
                    <a:pt x="3811219" y="2767101"/>
                  </a:lnTo>
                  <a:lnTo>
                    <a:pt x="3779939" y="2792501"/>
                  </a:lnTo>
                  <a:lnTo>
                    <a:pt x="3766426" y="2798572"/>
                  </a:lnTo>
                  <a:lnTo>
                    <a:pt x="3766426" y="2840710"/>
                  </a:lnTo>
                  <a:lnTo>
                    <a:pt x="3766020" y="2840964"/>
                  </a:lnTo>
                  <a:lnTo>
                    <a:pt x="3765105" y="2830601"/>
                  </a:lnTo>
                  <a:lnTo>
                    <a:pt x="3765854" y="2829991"/>
                  </a:lnTo>
                  <a:lnTo>
                    <a:pt x="3766426" y="2840710"/>
                  </a:lnTo>
                  <a:lnTo>
                    <a:pt x="3766426" y="2798572"/>
                  </a:lnTo>
                  <a:lnTo>
                    <a:pt x="3751669" y="2805201"/>
                  </a:lnTo>
                  <a:lnTo>
                    <a:pt x="3748303" y="2811449"/>
                  </a:lnTo>
                  <a:lnTo>
                    <a:pt x="3748303" y="2830601"/>
                  </a:lnTo>
                  <a:lnTo>
                    <a:pt x="3728542" y="2830601"/>
                  </a:lnTo>
                  <a:lnTo>
                    <a:pt x="3721201" y="2821368"/>
                  </a:lnTo>
                  <a:lnTo>
                    <a:pt x="3721201" y="2868701"/>
                  </a:lnTo>
                  <a:lnTo>
                    <a:pt x="3720681" y="2869412"/>
                  </a:lnTo>
                  <a:lnTo>
                    <a:pt x="3721049" y="2868701"/>
                  </a:lnTo>
                  <a:lnTo>
                    <a:pt x="3721201" y="2868701"/>
                  </a:lnTo>
                  <a:lnTo>
                    <a:pt x="3721201" y="2821368"/>
                  </a:lnTo>
                  <a:lnTo>
                    <a:pt x="3718471" y="2817926"/>
                  </a:lnTo>
                  <a:lnTo>
                    <a:pt x="3718661" y="2817850"/>
                  </a:lnTo>
                  <a:lnTo>
                    <a:pt x="3728732" y="2828010"/>
                  </a:lnTo>
                  <a:lnTo>
                    <a:pt x="3732974" y="2830550"/>
                  </a:lnTo>
                  <a:lnTo>
                    <a:pt x="3746741" y="2824924"/>
                  </a:lnTo>
                  <a:lnTo>
                    <a:pt x="3748303" y="2830601"/>
                  </a:lnTo>
                  <a:lnTo>
                    <a:pt x="3748303" y="2811449"/>
                  </a:lnTo>
                  <a:lnTo>
                    <a:pt x="3746512" y="2814764"/>
                  </a:lnTo>
                  <a:lnTo>
                    <a:pt x="3745026" y="2807690"/>
                  </a:lnTo>
                  <a:lnTo>
                    <a:pt x="3750487" y="2802610"/>
                  </a:lnTo>
                  <a:lnTo>
                    <a:pt x="3751859" y="2801340"/>
                  </a:lnTo>
                  <a:lnTo>
                    <a:pt x="3780129" y="2787370"/>
                  </a:lnTo>
                  <a:lnTo>
                    <a:pt x="3772331" y="2786100"/>
                  </a:lnTo>
                  <a:lnTo>
                    <a:pt x="3738219" y="2802610"/>
                  </a:lnTo>
                  <a:lnTo>
                    <a:pt x="3732911" y="2801340"/>
                  </a:lnTo>
                  <a:lnTo>
                    <a:pt x="3716947" y="2802572"/>
                  </a:lnTo>
                  <a:lnTo>
                    <a:pt x="3716947" y="2818561"/>
                  </a:lnTo>
                  <a:lnTo>
                    <a:pt x="3659721" y="2843301"/>
                  </a:lnTo>
                  <a:lnTo>
                    <a:pt x="3638232" y="2855137"/>
                  </a:lnTo>
                  <a:lnTo>
                    <a:pt x="3636861" y="2854680"/>
                  </a:lnTo>
                  <a:lnTo>
                    <a:pt x="3659911" y="2841980"/>
                  </a:lnTo>
                  <a:lnTo>
                    <a:pt x="3716947" y="2818561"/>
                  </a:lnTo>
                  <a:lnTo>
                    <a:pt x="3716947" y="2802572"/>
                  </a:lnTo>
                  <a:lnTo>
                    <a:pt x="3699662" y="2803880"/>
                  </a:lnTo>
                  <a:lnTo>
                    <a:pt x="3624478" y="2824200"/>
                  </a:lnTo>
                  <a:lnTo>
                    <a:pt x="3575672" y="2829280"/>
                  </a:lnTo>
                  <a:lnTo>
                    <a:pt x="3578593" y="2845790"/>
                  </a:lnTo>
                  <a:lnTo>
                    <a:pt x="3577945" y="2845854"/>
                  </a:lnTo>
                  <a:lnTo>
                    <a:pt x="3577945" y="3054070"/>
                  </a:lnTo>
                  <a:lnTo>
                    <a:pt x="3576942" y="3059150"/>
                  </a:lnTo>
                  <a:lnTo>
                    <a:pt x="3549815" y="3074390"/>
                  </a:lnTo>
                  <a:lnTo>
                    <a:pt x="3494379" y="3087090"/>
                  </a:lnTo>
                  <a:lnTo>
                    <a:pt x="3489591" y="3079470"/>
                  </a:lnTo>
                  <a:lnTo>
                    <a:pt x="3572802" y="3041370"/>
                  </a:lnTo>
                  <a:lnTo>
                    <a:pt x="3577945" y="3054070"/>
                  </a:lnTo>
                  <a:lnTo>
                    <a:pt x="3577945" y="2845854"/>
                  </a:lnTo>
                  <a:lnTo>
                    <a:pt x="3565106" y="2847060"/>
                  </a:lnTo>
                  <a:lnTo>
                    <a:pt x="3568115" y="2862300"/>
                  </a:lnTo>
                  <a:lnTo>
                    <a:pt x="3499942" y="2871190"/>
                  </a:lnTo>
                  <a:lnTo>
                    <a:pt x="3495256" y="2839440"/>
                  </a:lnTo>
                  <a:lnTo>
                    <a:pt x="3447275" y="2854680"/>
                  </a:lnTo>
                  <a:lnTo>
                    <a:pt x="3374720" y="2871190"/>
                  </a:lnTo>
                  <a:lnTo>
                    <a:pt x="3372955" y="2878810"/>
                  </a:lnTo>
                  <a:lnTo>
                    <a:pt x="3523119" y="2935960"/>
                  </a:lnTo>
                  <a:lnTo>
                    <a:pt x="3513328" y="2962630"/>
                  </a:lnTo>
                  <a:lnTo>
                    <a:pt x="3414369" y="3188690"/>
                  </a:lnTo>
                  <a:lnTo>
                    <a:pt x="3340150" y="3140430"/>
                  </a:lnTo>
                  <a:lnTo>
                    <a:pt x="3411385" y="2980410"/>
                  </a:lnTo>
                  <a:lnTo>
                    <a:pt x="3413074" y="2976600"/>
                  </a:lnTo>
                  <a:lnTo>
                    <a:pt x="3409759" y="2975330"/>
                  </a:lnTo>
                  <a:lnTo>
                    <a:pt x="3401695" y="2972244"/>
                  </a:lnTo>
                  <a:lnTo>
                    <a:pt x="3401695" y="2989300"/>
                  </a:lnTo>
                  <a:lnTo>
                    <a:pt x="3399459" y="2993390"/>
                  </a:lnTo>
                  <a:lnTo>
                    <a:pt x="3387902" y="2983001"/>
                  </a:lnTo>
                  <a:lnTo>
                    <a:pt x="3368281" y="3021101"/>
                  </a:lnTo>
                  <a:lnTo>
                    <a:pt x="3315487" y="3110001"/>
                  </a:lnTo>
                  <a:lnTo>
                    <a:pt x="3307105" y="3122701"/>
                  </a:lnTo>
                  <a:lnTo>
                    <a:pt x="3283572" y="3097301"/>
                  </a:lnTo>
                  <a:lnTo>
                    <a:pt x="3272523" y="3059201"/>
                  </a:lnTo>
                  <a:lnTo>
                    <a:pt x="3262503" y="3033801"/>
                  </a:lnTo>
                  <a:lnTo>
                    <a:pt x="3252482" y="3008401"/>
                  </a:lnTo>
                  <a:lnTo>
                    <a:pt x="3243554" y="2983001"/>
                  </a:lnTo>
                  <a:lnTo>
                    <a:pt x="3218243" y="2957601"/>
                  </a:lnTo>
                  <a:lnTo>
                    <a:pt x="3216071" y="2944901"/>
                  </a:lnTo>
                  <a:lnTo>
                    <a:pt x="3216757" y="2944672"/>
                  </a:lnTo>
                  <a:lnTo>
                    <a:pt x="3217875" y="2953740"/>
                  </a:lnTo>
                  <a:lnTo>
                    <a:pt x="3243199" y="2975330"/>
                  </a:lnTo>
                  <a:lnTo>
                    <a:pt x="3252114" y="3000730"/>
                  </a:lnTo>
                  <a:lnTo>
                    <a:pt x="3272167" y="3048990"/>
                  </a:lnTo>
                  <a:lnTo>
                    <a:pt x="3283216" y="3085820"/>
                  </a:lnTo>
                  <a:lnTo>
                    <a:pt x="3306737" y="3115030"/>
                  </a:lnTo>
                  <a:lnTo>
                    <a:pt x="3315119" y="3108680"/>
                  </a:lnTo>
                  <a:lnTo>
                    <a:pt x="3367913" y="3013430"/>
                  </a:lnTo>
                  <a:lnTo>
                    <a:pt x="3387534" y="2980410"/>
                  </a:lnTo>
                  <a:lnTo>
                    <a:pt x="3401695" y="2989300"/>
                  </a:lnTo>
                  <a:lnTo>
                    <a:pt x="3401695" y="2972244"/>
                  </a:lnTo>
                  <a:lnTo>
                    <a:pt x="3369983" y="2960090"/>
                  </a:lnTo>
                  <a:lnTo>
                    <a:pt x="3363239" y="2975330"/>
                  </a:lnTo>
                  <a:lnTo>
                    <a:pt x="3330473" y="2960090"/>
                  </a:lnTo>
                  <a:lnTo>
                    <a:pt x="3332149" y="2916910"/>
                  </a:lnTo>
                  <a:lnTo>
                    <a:pt x="3334093" y="2897860"/>
                  </a:lnTo>
                  <a:lnTo>
                    <a:pt x="3329546" y="2897860"/>
                  </a:lnTo>
                  <a:lnTo>
                    <a:pt x="3329787" y="2894101"/>
                  </a:lnTo>
                  <a:lnTo>
                    <a:pt x="3294253" y="2894101"/>
                  </a:lnTo>
                  <a:lnTo>
                    <a:pt x="3270427" y="2906801"/>
                  </a:lnTo>
                  <a:lnTo>
                    <a:pt x="3208464" y="2932201"/>
                  </a:lnTo>
                  <a:lnTo>
                    <a:pt x="3180334" y="2944901"/>
                  </a:lnTo>
                  <a:lnTo>
                    <a:pt x="3153156" y="2944901"/>
                  </a:lnTo>
                  <a:lnTo>
                    <a:pt x="3143097" y="2919501"/>
                  </a:lnTo>
                  <a:lnTo>
                    <a:pt x="3063481" y="2894101"/>
                  </a:lnTo>
                  <a:lnTo>
                    <a:pt x="3058007" y="2894101"/>
                  </a:lnTo>
                  <a:lnTo>
                    <a:pt x="3031058" y="2881401"/>
                  </a:lnTo>
                  <a:lnTo>
                    <a:pt x="3020237" y="2881401"/>
                  </a:lnTo>
                  <a:lnTo>
                    <a:pt x="3001175" y="2868701"/>
                  </a:lnTo>
                  <a:lnTo>
                    <a:pt x="2998089" y="2881401"/>
                  </a:lnTo>
                  <a:lnTo>
                    <a:pt x="2988157" y="2881401"/>
                  </a:lnTo>
                  <a:lnTo>
                    <a:pt x="2990583" y="2868701"/>
                  </a:lnTo>
                  <a:lnTo>
                    <a:pt x="2935465" y="2868701"/>
                  </a:lnTo>
                  <a:lnTo>
                    <a:pt x="2930410" y="2866567"/>
                  </a:lnTo>
                  <a:lnTo>
                    <a:pt x="2930410" y="3135401"/>
                  </a:lnTo>
                  <a:lnTo>
                    <a:pt x="2814193" y="3097301"/>
                  </a:lnTo>
                  <a:lnTo>
                    <a:pt x="2805595" y="3084601"/>
                  </a:lnTo>
                  <a:lnTo>
                    <a:pt x="2791282" y="3084601"/>
                  </a:lnTo>
                  <a:lnTo>
                    <a:pt x="2727883" y="3071901"/>
                  </a:lnTo>
                  <a:lnTo>
                    <a:pt x="2688894" y="3071901"/>
                  </a:lnTo>
                  <a:lnTo>
                    <a:pt x="2677223" y="3064865"/>
                  </a:lnTo>
                  <a:lnTo>
                    <a:pt x="2677223" y="3084601"/>
                  </a:lnTo>
                  <a:lnTo>
                    <a:pt x="2618016" y="3084601"/>
                  </a:lnTo>
                  <a:lnTo>
                    <a:pt x="2608554" y="3071901"/>
                  </a:lnTo>
                  <a:lnTo>
                    <a:pt x="2609507" y="3059201"/>
                  </a:lnTo>
                  <a:lnTo>
                    <a:pt x="2616911" y="3059201"/>
                  </a:lnTo>
                  <a:lnTo>
                    <a:pt x="2643352" y="3071901"/>
                  </a:lnTo>
                  <a:lnTo>
                    <a:pt x="2677223" y="3084601"/>
                  </a:lnTo>
                  <a:lnTo>
                    <a:pt x="2677223" y="3064865"/>
                  </a:lnTo>
                  <a:lnTo>
                    <a:pt x="2667851" y="3059201"/>
                  </a:lnTo>
                  <a:lnTo>
                    <a:pt x="2634716" y="3059201"/>
                  </a:lnTo>
                  <a:lnTo>
                    <a:pt x="2633281" y="3046501"/>
                  </a:lnTo>
                  <a:lnTo>
                    <a:pt x="2688717" y="3033801"/>
                  </a:lnTo>
                  <a:lnTo>
                    <a:pt x="2744228" y="3046501"/>
                  </a:lnTo>
                  <a:lnTo>
                    <a:pt x="2796578" y="3059201"/>
                  </a:lnTo>
                  <a:lnTo>
                    <a:pt x="2855569" y="3084601"/>
                  </a:lnTo>
                  <a:lnTo>
                    <a:pt x="2929928" y="3122701"/>
                  </a:lnTo>
                  <a:lnTo>
                    <a:pt x="2930410" y="3135401"/>
                  </a:lnTo>
                  <a:lnTo>
                    <a:pt x="2930410" y="2866567"/>
                  </a:lnTo>
                  <a:lnTo>
                    <a:pt x="2905506" y="2856001"/>
                  </a:lnTo>
                  <a:lnTo>
                    <a:pt x="2900756" y="2868701"/>
                  </a:lnTo>
                  <a:lnTo>
                    <a:pt x="2730970" y="2868701"/>
                  </a:lnTo>
                  <a:lnTo>
                    <a:pt x="2725407" y="2856001"/>
                  </a:lnTo>
                  <a:lnTo>
                    <a:pt x="2601595" y="2856001"/>
                  </a:lnTo>
                  <a:lnTo>
                    <a:pt x="2601595" y="3071901"/>
                  </a:lnTo>
                  <a:lnTo>
                    <a:pt x="2597899" y="3084601"/>
                  </a:lnTo>
                  <a:lnTo>
                    <a:pt x="2585123" y="3071901"/>
                  </a:lnTo>
                  <a:lnTo>
                    <a:pt x="2571216" y="3071901"/>
                  </a:lnTo>
                  <a:lnTo>
                    <a:pt x="2570213" y="3084601"/>
                  </a:lnTo>
                  <a:lnTo>
                    <a:pt x="2554033" y="3084601"/>
                  </a:lnTo>
                  <a:lnTo>
                    <a:pt x="2539149" y="3071901"/>
                  </a:lnTo>
                  <a:lnTo>
                    <a:pt x="2531668" y="3059201"/>
                  </a:lnTo>
                  <a:lnTo>
                    <a:pt x="2525395" y="3046501"/>
                  </a:lnTo>
                  <a:lnTo>
                    <a:pt x="2575204" y="3046501"/>
                  </a:lnTo>
                  <a:lnTo>
                    <a:pt x="2592095" y="3059201"/>
                  </a:lnTo>
                  <a:lnTo>
                    <a:pt x="2601595" y="3071901"/>
                  </a:lnTo>
                  <a:lnTo>
                    <a:pt x="2601595" y="2856001"/>
                  </a:lnTo>
                  <a:lnTo>
                    <a:pt x="2578074" y="2856001"/>
                  </a:lnTo>
                  <a:lnTo>
                    <a:pt x="2549410" y="2868701"/>
                  </a:lnTo>
                  <a:lnTo>
                    <a:pt x="2551709" y="2868701"/>
                  </a:lnTo>
                  <a:lnTo>
                    <a:pt x="2494673" y="2881401"/>
                  </a:lnTo>
                  <a:lnTo>
                    <a:pt x="2477478" y="2881401"/>
                  </a:lnTo>
                  <a:lnTo>
                    <a:pt x="2475331" y="2868701"/>
                  </a:lnTo>
                  <a:lnTo>
                    <a:pt x="2399309" y="2868701"/>
                  </a:lnTo>
                  <a:lnTo>
                    <a:pt x="2397556" y="2881401"/>
                  </a:lnTo>
                  <a:lnTo>
                    <a:pt x="2395283" y="2868701"/>
                  </a:lnTo>
                  <a:lnTo>
                    <a:pt x="2393340" y="2881401"/>
                  </a:lnTo>
                  <a:lnTo>
                    <a:pt x="2392045" y="2881401"/>
                  </a:lnTo>
                  <a:lnTo>
                    <a:pt x="2392426" y="2894038"/>
                  </a:lnTo>
                  <a:lnTo>
                    <a:pt x="2435187" y="2881401"/>
                  </a:lnTo>
                  <a:lnTo>
                    <a:pt x="2435783" y="2881401"/>
                  </a:lnTo>
                  <a:lnTo>
                    <a:pt x="2390279" y="2906801"/>
                  </a:lnTo>
                  <a:lnTo>
                    <a:pt x="2386685" y="2906801"/>
                  </a:lnTo>
                  <a:lnTo>
                    <a:pt x="2372347" y="2919501"/>
                  </a:lnTo>
                  <a:lnTo>
                    <a:pt x="2319744" y="2919501"/>
                  </a:lnTo>
                  <a:lnTo>
                    <a:pt x="2260092" y="2932201"/>
                  </a:lnTo>
                  <a:lnTo>
                    <a:pt x="2063496" y="2983001"/>
                  </a:lnTo>
                  <a:lnTo>
                    <a:pt x="1967496" y="3033801"/>
                  </a:lnTo>
                  <a:lnTo>
                    <a:pt x="1901126" y="3046501"/>
                  </a:lnTo>
                  <a:lnTo>
                    <a:pt x="1886851" y="3046501"/>
                  </a:lnTo>
                  <a:lnTo>
                    <a:pt x="1898789" y="3097301"/>
                  </a:lnTo>
                  <a:lnTo>
                    <a:pt x="1885480" y="3110001"/>
                  </a:lnTo>
                  <a:lnTo>
                    <a:pt x="1866963" y="3097301"/>
                  </a:lnTo>
                  <a:lnTo>
                    <a:pt x="1847761" y="3110001"/>
                  </a:lnTo>
                  <a:lnTo>
                    <a:pt x="1798167" y="3135401"/>
                  </a:lnTo>
                  <a:lnTo>
                    <a:pt x="1791906" y="3135401"/>
                  </a:lnTo>
                  <a:lnTo>
                    <a:pt x="1776056" y="3148101"/>
                  </a:lnTo>
                  <a:lnTo>
                    <a:pt x="1739836" y="3148101"/>
                  </a:lnTo>
                  <a:lnTo>
                    <a:pt x="1722005" y="3160801"/>
                  </a:lnTo>
                  <a:lnTo>
                    <a:pt x="1691665" y="3135401"/>
                  </a:lnTo>
                  <a:lnTo>
                    <a:pt x="1682559" y="3122701"/>
                  </a:lnTo>
                  <a:lnTo>
                    <a:pt x="1676679" y="3110001"/>
                  </a:lnTo>
                  <a:lnTo>
                    <a:pt x="1668983" y="3110001"/>
                  </a:lnTo>
                  <a:lnTo>
                    <a:pt x="1655432" y="3122701"/>
                  </a:lnTo>
                  <a:lnTo>
                    <a:pt x="1625371" y="3122701"/>
                  </a:lnTo>
                  <a:lnTo>
                    <a:pt x="1622983" y="3135401"/>
                  </a:lnTo>
                  <a:lnTo>
                    <a:pt x="1612900" y="3135401"/>
                  </a:lnTo>
                  <a:lnTo>
                    <a:pt x="1564576" y="3148101"/>
                  </a:lnTo>
                  <a:lnTo>
                    <a:pt x="1550835" y="3148101"/>
                  </a:lnTo>
                  <a:lnTo>
                    <a:pt x="1511427" y="3160801"/>
                  </a:lnTo>
                  <a:lnTo>
                    <a:pt x="1455699" y="3186201"/>
                  </a:lnTo>
                  <a:lnTo>
                    <a:pt x="1453299" y="3186201"/>
                  </a:lnTo>
                  <a:lnTo>
                    <a:pt x="1425663" y="3198901"/>
                  </a:lnTo>
                  <a:lnTo>
                    <a:pt x="1402600" y="3198901"/>
                  </a:lnTo>
                  <a:lnTo>
                    <a:pt x="1400048" y="3211601"/>
                  </a:lnTo>
                  <a:lnTo>
                    <a:pt x="1424178" y="3211601"/>
                  </a:lnTo>
                  <a:lnTo>
                    <a:pt x="1426718" y="3198901"/>
                  </a:lnTo>
                  <a:lnTo>
                    <a:pt x="1438376" y="3198901"/>
                  </a:lnTo>
                  <a:lnTo>
                    <a:pt x="1636699" y="3135401"/>
                  </a:lnTo>
                  <a:lnTo>
                    <a:pt x="1661490" y="3122701"/>
                  </a:lnTo>
                  <a:lnTo>
                    <a:pt x="1683270" y="3148101"/>
                  </a:lnTo>
                  <a:lnTo>
                    <a:pt x="1686547" y="3148101"/>
                  </a:lnTo>
                  <a:lnTo>
                    <a:pt x="1685505" y="3160801"/>
                  </a:lnTo>
                  <a:lnTo>
                    <a:pt x="1677390" y="3173501"/>
                  </a:lnTo>
                  <a:lnTo>
                    <a:pt x="1669224" y="3173501"/>
                  </a:lnTo>
                  <a:lnTo>
                    <a:pt x="1645881" y="3186201"/>
                  </a:lnTo>
                  <a:lnTo>
                    <a:pt x="1610842" y="3198901"/>
                  </a:lnTo>
                  <a:lnTo>
                    <a:pt x="1561198" y="3211601"/>
                  </a:lnTo>
                  <a:lnTo>
                    <a:pt x="1544650" y="3211601"/>
                  </a:lnTo>
                  <a:lnTo>
                    <a:pt x="1518462" y="3224301"/>
                  </a:lnTo>
                  <a:lnTo>
                    <a:pt x="1464602" y="3249701"/>
                  </a:lnTo>
                  <a:lnTo>
                    <a:pt x="1304429" y="3287801"/>
                  </a:lnTo>
                  <a:lnTo>
                    <a:pt x="1289278" y="3287801"/>
                  </a:lnTo>
                  <a:lnTo>
                    <a:pt x="1198308" y="3313201"/>
                  </a:lnTo>
                  <a:lnTo>
                    <a:pt x="1189367" y="3313201"/>
                  </a:lnTo>
                  <a:lnTo>
                    <a:pt x="1101305" y="3338601"/>
                  </a:lnTo>
                  <a:lnTo>
                    <a:pt x="1036675" y="3338601"/>
                  </a:lnTo>
                  <a:lnTo>
                    <a:pt x="1015898" y="3351301"/>
                  </a:lnTo>
                  <a:lnTo>
                    <a:pt x="975169" y="3364001"/>
                  </a:lnTo>
                  <a:lnTo>
                    <a:pt x="965250" y="3364001"/>
                  </a:lnTo>
                  <a:lnTo>
                    <a:pt x="953452" y="3351301"/>
                  </a:lnTo>
                  <a:lnTo>
                    <a:pt x="933348" y="3364001"/>
                  </a:lnTo>
                  <a:lnTo>
                    <a:pt x="855929" y="3364001"/>
                  </a:lnTo>
                  <a:lnTo>
                    <a:pt x="836485" y="3376701"/>
                  </a:lnTo>
                  <a:lnTo>
                    <a:pt x="789203" y="3376701"/>
                  </a:lnTo>
                  <a:lnTo>
                    <a:pt x="747420" y="3389401"/>
                  </a:lnTo>
                  <a:lnTo>
                    <a:pt x="733437" y="3376701"/>
                  </a:lnTo>
                  <a:lnTo>
                    <a:pt x="695680" y="3389401"/>
                  </a:lnTo>
                  <a:lnTo>
                    <a:pt x="684110" y="3376701"/>
                  </a:lnTo>
                  <a:lnTo>
                    <a:pt x="673696" y="3389401"/>
                  </a:lnTo>
                  <a:lnTo>
                    <a:pt x="560628" y="3389401"/>
                  </a:lnTo>
                  <a:lnTo>
                    <a:pt x="539623" y="3402101"/>
                  </a:lnTo>
                  <a:lnTo>
                    <a:pt x="525018" y="3414801"/>
                  </a:lnTo>
                  <a:lnTo>
                    <a:pt x="509498" y="3402101"/>
                  </a:lnTo>
                  <a:lnTo>
                    <a:pt x="493166" y="3414801"/>
                  </a:lnTo>
                  <a:lnTo>
                    <a:pt x="389877" y="3414801"/>
                  </a:lnTo>
                  <a:lnTo>
                    <a:pt x="382485" y="3427501"/>
                  </a:lnTo>
                  <a:lnTo>
                    <a:pt x="315125" y="3427501"/>
                  </a:lnTo>
                  <a:lnTo>
                    <a:pt x="313283" y="3414801"/>
                  </a:lnTo>
                  <a:lnTo>
                    <a:pt x="276491" y="3414801"/>
                  </a:lnTo>
                  <a:lnTo>
                    <a:pt x="271310" y="3440201"/>
                  </a:lnTo>
                  <a:lnTo>
                    <a:pt x="275513" y="3465601"/>
                  </a:lnTo>
                  <a:lnTo>
                    <a:pt x="248831" y="3503701"/>
                  </a:lnTo>
                  <a:lnTo>
                    <a:pt x="232803" y="3503701"/>
                  </a:lnTo>
                  <a:lnTo>
                    <a:pt x="209384" y="3491001"/>
                  </a:lnTo>
                  <a:lnTo>
                    <a:pt x="191147" y="3503701"/>
                  </a:lnTo>
                  <a:lnTo>
                    <a:pt x="146672" y="3503701"/>
                  </a:lnTo>
                  <a:lnTo>
                    <a:pt x="141732" y="3516401"/>
                  </a:lnTo>
                  <a:lnTo>
                    <a:pt x="23749" y="3516401"/>
                  </a:lnTo>
                  <a:lnTo>
                    <a:pt x="11417" y="3592601"/>
                  </a:lnTo>
                  <a:lnTo>
                    <a:pt x="0" y="3656101"/>
                  </a:lnTo>
                  <a:lnTo>
                    <a:pt x="184708" y="3656101"/>
                  </a:lnTo>
                  <a:lnTo>
                    <a:pt x="438023" y="3605301"/>
                  </a:lnTo>
                  <a:lnTo>
                    <a:pt x="635101" y="3579901"/>
                  </a:lnTo>
                  <a:lnTo>
                    <a:pt x="721525" y="3567201"/>
                  </a:lnTo>
                  <a:lnTo>
                    <a:pt x="768934" y="3567201"/>
                  </a:lnTo>
                  <a:lnTo>
                    <a:pt x="1037894" y="3529101"/>
                  </a:lnTo>
                  <a:lnTo>
                    <a:pt x="1304290" y="3465601"/>
                  </a:lnTo>
                  <a:lnTo>
                    <a:pt x="1423136" y="3427501"/>
                  </a:lnTo>
                  <a:lnTo>
                    <a:pt x="1502359" y="3402101"/>
                  </a:lnTo>
                  <a:lnTo>
                    <a:pt x="1702562" y="3351301"/>
                  </a:lnTo>
                  <a:lnTo>
                    <a:pt x="1731022" y="3338601"/>
                  </a:lnTo>
                  <a:lnTo>
                    <a:pt x="1762823" y="3325901"/>
                  </a:lnTo>
                  <a:lnTo>
                    <a:pt x="1788998" y="3325901"/>
                  </a:lnTo>
                  <a:lnTo>
                    <a:pt x="1794827" y="3313201"/>
                  </a:lnTo>
                  <a:lnTo>
                    <a:pt x="1821434" y="3313201"/>
                  </a:lnTo>
                  <a:lnTo>
                    <a:pt x="1827491" y="3300501"/>
                  </a:lnTo>
                  <a:lnTo>
                    <a:pt x="1831035" y="3300501"/>
                  </a:lnTo>
                  <a:lnTo>
                    <a:pt x="1834642" y="3287801"/>
                  </a:lnTo>
                  <a:lnTo>
                    <a:pt x="1839137" y="3287801"/>
                  </a:lnTo>
                  <a:lnTo>
                    <a:pt x="1855762" y="3275101"/>
                  </a:lnTo>
                  <a:lnTo>
                    <a:pt x="1889150" y="3275101"/>
                  </a:lnTo>
                  <a:lnTo>
                    <a:pt x="1900008" y="3262401"/>
                  </a:lnTo>
                  <a:lnTo>
                    <a:pt x="1903603" y="3262401"/>
                  </a:lnTo>
                  <a:lnTo>
                    <a:pt x="1925853" y="3237001"/>
                  </a:lnTo>
                  <a:lnTo>
                    <a:pt x="1933371" y="3237001"/>
                  </a:lnTo>
                  <a:lnTo>
                    <a:pt x="1934387" y="3224301"/>
                  </a:lnTo>
                  <a:lnTo>
                    <a:pt x="1951316" y="3224301"/>
                  </a:lnTo>
                  <a:lnTo>
                    <a:pt x="1989645" y="3211601"/>
                  </a:lnTo>
                  <a:lnTo>
                    <a:pt x="1995766" y="3211601"/>
                  </a:lnTo>
                  <a:lnTo>
                    <a:pt x="1995576" y="3224301"/>
                  </a:lnTo>
                  <a:lnTo>
                    <a:pt x="2008060" y="3237001"/>
                  </a:lnTo>
                  <a:lnTo>
                    <a:pt x="2011121" y="3211601"/>
                  </a:lnTo>
                  <a:lnTo>
                    <a:pt x="2008530" y="3198901"/>
                  </a:lnTo>
                  <a:lnTo>
                    <a:pt x="2014639" y="3198901"/>
                  </a:lnTo>
                  <a:lnTo>
                    <a:pt x="2038261" y="3186201"/>
                  </a:lnTo>
                  <a:lnTo>
                    <a:pt x="2040458" y="3173501"/>
                  </a:lnTo>
                  <a:lnTo>
                    <a:pt x="2059190" y="3173501"/>
                  </a:lnTo>
                  <a:lnTo>
                    <a:pt x="2097506" y="3160801"/>
                  </a:lnTo>
                  <a:lnTo>
                    <a:pt x="2185898" y="3148101"/>
                  </a:lnTo>
                  <a:lnTo>
                    <a:pt x="2266607" y="3122701"/>
                  </a:lnTo>
                  <a:lnTo>
                    <a:pt x="2400770" y="3122701"/>
                  </a:lnTo>
                  <a:lnTo>
                    <a:pt x="2409418" y="3110001"/>
                  </a:lnTo>
                  <a:lnTo>
                    <a:pt x="2400312" y="3110001"/>
                  </a:lnTo>
                  <a:lnTo>
                    <a:pt x="2406929" y="3097301"/>
                  </a:lnTo>
                  <a:lnTo>
                    <a:pt x="2401735" y="3084601"/>
                  </a:lnTo>
                  <a:lnTo>
                    <a:pt x="2395016" y="3084601"/>
                  </a:lnTo>
                  <a:lnTo>
                    <a:pt x="2389924" y="3071901"/>
                  </a:lnTo>
                  <a:lnTo>
                    <a:pt x="2391765" y="3071901"/>
                  </a:lnTo>
                  <a:lnTo>
                    <a:pt x="2396185" y="3059201"/>
                  </a:lnTo>
                  <a:lnTo>
                    <a:pt x="2407031" y="3059201"/>
                  </a:lnTo>
                  <a:lnTo>
                    <a:pt x="2417114" y="3046501"/>
                  </a:lnTo>
                  <a:lnTo>
                    <a:pt x="2427795" y="3046501"/>
                  </a:lnTo>
                  <a:lnTo>
                    <a:pt x="2433053" y="3059201"/>
                  </a:lnTo>
                  <a:lnTo>
                    <a:pt x="2442502" y="3059201"/>
                  </a:lnTo>
                  <a:lnTo>
                    <a:pt x="2456434" y="3071901"/>
                  </a:lnTo>
                  <a:lnTo>
                    <a:pt x="2492794" y="3046501"/>
                  </a:lnTo>
                  <a:lnTo>
                    <a:pt x="2522055" y="3059201"/>
                  </a:lnTo>
                  <a:lnTo>
                    <a:pt x="2523083" y="3059201"/>
                  </a:lnTo>
                  <a:lnTo>
                    <a:pt x="2530830" y="3084601"/>
                  </a:lnTo>
                  <a:lnTo>
                    <a:pt x="2539187" y="3097301"/>
                  </a:lnTo>
                  <a:lnTo>
                    <a:pt x="2505468" y="3097301"/>
                  </a:lnTo>
                  <a:lnTo>
                    <a:pt x="2506637" y="3084601"/>
                  </a:lnTo>
                  <a:lnTo>
                    <a:pt x="2491803" y="3084601"/>
                  </a:lnTo>
                  <a:lnTo>
                    <a:pt x="2496388" y="3097301"/>
                  </a:lnTo>
                  <a:lnTo>
                    <a:pt x="2481681" y="3097301"/>
                  </a:lnTo>
                  <a:lnTo>
                    <a:pt x="2475395" y="3084601"/>
                  </a:lnTo>
                  <a:lnTo>
                    <a:pt x="2470429" y="3097301"/>
                  </a:lnTo>
                  <a:lnTo>
                    <a:pt x="2453462" y="3097301"/>
                  </a:lnTo>
                  <a:lnTo>
                    <a:pt x="2448039" y="3110001"/>
                  </a:lnTo>
                  <a:lnTo>
                    <a:pt x="2555189" y="3110001"/>
                  </a:lnTo>
                  <a:lnTo>
                    <a:pt x="2644152" y="3097301"/>
                  </a:lnTo>
                  <a:lnTo>
                    <a:pt x="2720619" y="3097301"/>
                  </a:lnTo>
                  <a:lnTo>
                    <a:pt x="2739555" y="3110001"/>
                  </a:lnTo>
                  <a:lnTo>
                    <a:pt x="2763888" y="3122701"/>
                  </a:lnTo>
                  <a:lnTo>
                    <a:pt x="2827274" y="3148101"/>
                  </a:lnTo>
                  <a:lnTo>
                    <a:pt x="2835795" y="3148101"/>
                  </a:lnTo>
                  <a:lnTo>
                    <a:pt x="2837840" y="3135401"/>
                  </a:lnTo>
                  <a:lnTo>
                    <a:pt x="2877883" y="3135401"/>
                  </a:lnTo>
                  <a:lnTo>
                    <a:pt x="2882646" y="3148101"/>
                  </a:lnTo>
                  <a:lnTo>
                    <a:pt x="2922473" y="3160801"/>
                  </a:lnTo>
                  <a:lnTo>
                    <a:pt x="2966288" y="3160801"/>
                  </a:lnTo>
                  <a:lnTo>
                    <a:pt x="2985998" y="3148101"/>
                  </a:lnTo>
                  <a:lnTo>
                    <a:pt x="3009392" y="3148101"/>
                  </a:lnTo>
                  <a:lnTo>
                    <a:pt x="3018104" y="3160801"/>
                  </a:lnTo>
                  <a:lnTo>
                    <a:pt x="3037979" y="3160801"/>
                  </a:lnTo>
                  <a:lnTo>
                    <a:pt x="3084436" y="3186201"/>
                  </a:lnTo>
                  <a:lnTo>
                    <a:pt x="3113544" y="3211601"/>
                  </a:lnTo>
                  <a:lnTo>
                    <a:pt x="3148660" y="3237001"/>
                  </a:lnTo>
                  <a:lnTo>
                    <a:pt x="3190087" y="3249701"/>
                  </a:lnTo>
                  <a:lnTo>
                    <a:pt x="3200819" y="3262401"/>
                  </a:lnTo>
                  <a:lnTo>
                    <a:pt x="3188182" y="3262401"/>
                  </a:lnTo>
                  <a:lnTo>
                    <a:pt x="3173882" y="3249701"/>
                  </a:lnTo>
                  <a:lnTo>
                    <a:pt x="3166402" y="3249701"/>
                  </a:lnTo>
                  <a:lnTo>
                    <a:pt x="3167596" y="3262401"/>
                  </a:lnTo>
                  <a:lnTo>
                    <a:pt x="3202495" y="3275101"/>
                  </a:lnTo>
                  <a:lnTo>
                    <a:pt x="3211207" y="3300501"/>
                  </a:lnTo>
                  <a:lnTo>
                    <a:pt x="3205061" y="3313201"/>
                  </a:lnTo>
                  <a:lnTo>
                    <a:pt x="3179483" y="3313201"/>
                  </a:lnTo>
                  <a:lnTo>
                    <a:pt x="3159861" y="3300501"/>
                  </a:lnTo>
                  <a:lnTo>
                    <a:pt x="3134842" y="3287801"/>
                  </a:lnTo>
                  <a:lnTo>
                    <a:pt x="3125635" y="3287801"/>
                  </a:lnTo>
                  <a:lnTo>
                    <a:pt x="3135719" y="3275101"/>
                  </a:lnTo>
                  <a:lnTo>
                    <a:pt x="3142919" y="3262401"/>
                  </a:lnTo>
                  <a:lnTo>
                    <a:pt x="3143085" y="3249701"/>
                  </a:lnTo>
                  <a:lnTo>
                    <a:pt x="3113836" y="3224301"/>
                  </a:lnTo>
                  <a:lnTo>
                    <a:pt x="3080321" y="3198901"/>
                  </a:lnTo>
                  <a:lnTo>
                    <a:pt x="3046298" y="3186201"/>
                  </a:lnTo>
                  <a:lnTo>
                    <a:pt x="3030855" y="3186201"/>
                  </a:lnTo>
                  <a:lnTo>
                    <a:pt x="2994406" y="3160801"/>
                  </a:lnTo>
                  <a:lnTo>
                    <a:pt x="2985122" y="3173501"/>
                  </a:lnTo>
                  <a:lnTo>
                    <a:pt x="2949346" y="3173501"/>
                  </a:lnTo>
                  <a:lnTo>
                    <a:pt x="2981883" y="3186201"/>
                  </a:lnTo>
                  <a:lnTo>
                    <a:pt x="3002623" y="3198901"/>
                  </a:lnTo>
                  <a:lnTo>
                    <a:pt x="3030563" y="3198901"/>
                  </a:lnTo>
                  <a:lnTo>
                    <a:pt x="3048457" y="3211601"/>
                  </a:lnTo>
                  <a:lnTo>
                    <a:pt x="3059582" y="3237001"/>
                  </a:lnTo>
                  <a:lnTo>
                    <a:pt x="3052635" y="3249701"/>
                  </a:lnTo>
                  <a:lnTo>
                    <a:pt x="3013481" y="3249701"/>
                  </a:lnTo>
                  <a:lnTo>
                    <a:pt x="2959951" y="3237001"/>
                  </a:lnTo>
                  <a:lnTo>
                    <a:pt x="2936443" y="3224301"/>
                  </a:lnTo>
                  <a:lnTo>
                    <a:pt x="2872181" y="3211601"/>
                  </a:lnTo>
                  <a:lnTo>
                    <a:pt x="2796184" y="3198901"/>
                  </a:lnTo>
                  <a:lnTo>
                    <a:pt x="2712288" y="3198901"/>
                  </a:lnTo>
                  <a:lnTo>
                    <a:pt x="2605709" y="3173501"/>
                  </a:lnTo>
                  <a:lnTo>
                    <a:pt x="2471788" y="3173501"/>
                  </a:lnTo>
                  <a:lnTo>
                    <a:pt x="2473071" y="3186201"/>
                  </a:lnTo>
                  <a:lnTo>
                    <a:pt x="2478303" y="3198901"/>
                  </a:lnTo>
                  <a:lnTo>
                    <a:pt x="2630335" y="3224301"/>
                  </a:lnTo>
                  <a:lnTo>
                    <a:pt x="2733840" y="3237001"/>
                  </a:lnTo>
                  <a:lnTo>
                    <a:pt x="2782138" y="3249701"/>
                  </a:lnTo>
                  <a:lnTo>
                    <a:pt x="2736354" y="3249701"/>
                  </a:lnTo>
                  <a:lnTo>
                    <a:pt x="2747073" y="3262401"/>
                  </a:lnTo>
                  <a:lnTo>
                    <a:pt x="2813774" y="3275101"/>
                  </a:lnTo>
                  <a:lnTo>
                    <a:pt x="2869247" y="3262401"/>
                  </a:lnTo>
                  <a:lnTo>
                    <a:pt x="2927985" y="3262401"/>
                  </a:lnTo>
                  <a:lnTo>
                    <a:pt x="2969069" y="3275101"/>
                  </a:lnTo>
                  <a:lnTo>
                    <a:pt x="2986836" y="3287801"/>
                  </a:lnTo>
                  <a:lnTo>
                    <a:pt x="3031782" y="3275101"/>
                  </a:lnTo>
                  <a:lnTo>
                    <a:pt x="3099066" y="3287801"/>
                  </a:lnTo>
                  <a:lnTo>
                    <a:pt x="3129445" y="3313201"/>
                  </a:lnTo>
                  <a:lnTo>
                    <a:pt x="3142577" y="3325901"/>
                  </a:lnTo>
                  <a:lnTo>
                    <a:pt x="3188220" y="3338601"/>
                  </a:lnTo>
                  <a:lnTo>
                    <a:pt x="3261487" y="3351301"/>
                  </a:lnTo>
                  <a:lnTo>
                    <a:pt x="3320681" y="3376701"/>
                  </a:lnTo>
                  <a:lnTo>
                    <a:pt x="3520694" y="3465601"/>
                  </a:lnTo>
                  <a:lnTo>
                    <a:pt x="3568001" y="3478301"/>
                  </a:lnTo>
                  <a:lnTo>
                    <a:pt x="3591217" y="3478301"/>
                  </a:lnTo>
                  <a:lnTo>
                    <a:pt x="3623805" y="3491001"/>
                  </a:lnTo>
                  <a:lnTo>
                    <a:pt x="3736352" y="3503701"/>
                  </a:lnTo>
                  <a:lnTo>
                    <a:pt x="3842867" y="3503701"/>
                  </a:lnTo>
                  <a:lnTo>
                    <a:pt x="4009694" y="3491001"/>
                  </a:lnTo>
                  <a:lnTo>
                    <a:pt x="4078300" y="3491001"/>
                  </a:lnTo>
                  <a:lnTo>
                    <a:pt x="4163669" y="3465601"/>
                  </a:lnTo>
                  <a:lnTo>
                    <a:pt x="4261256" y="3427501"/>
                  </a:lnTo>
                  <a:lnTo>
                    <a:pt x="4352823" y="3376701"/>
                  </a:lnTo>
                  <a:lnTo>
                    <a:pt x="4415091" y="3325901"/>
                  </a:lnTo>
                  <a:lnTo>
                    <a:pt x="4455490" y="3287801"/>
                  </a:lnTo>
                  <a:lnTo>
                    <a:pt x="4162374" y="3287801"/>
                  </a:lnTo>
                  <a:lnTo>
                    <a:pt x="4144124" y="3287801"/>
                  </a:lnTo>
                  <a:lnTo>
                    <a:pt x="4133392" y="3300501"/>
                  </a:lnTo>
                  <a:lnTo>
                    <a:pt x="4039044" y="3300501"/>
                  </a:lnTo>
                  <a:lnTo>
                    <a:pt x="4029545" y="3313201"/>
                  </a:lnTo>
                  <a:lnTo>
                    <a:pt x="3914724" y="3313201"/>
                  </a:lnTo>
                  <a:lnTo>
                    <a:pt x="3903942" y="3325901"/>
                  </a:lnTo>
                  <a:lnTo>
                    <a:pt x="3891851" y="3313201"/>
                  </a:lnTo>
                  <a:lnTo>
                    <a:pt x="3850538" y="3313201"/>
                  </a:lnTo>
                  <a:lnTo>
                    <a:pt x="3840264" y="3325901"/>
                  </a:lnTo>
                  <a:lnTo>
                    <a:pt x="3818407" y="3313201"/>
                  </a:lnTo>
                  <a:lnTo>
                    <a:pt x="3694722" y="3313201"/>
                  </a:lnTo>
                  <a:lnTo>
                    <a:pt x="3665385" y="3300501"/>
                  </a:lnTo>
                  <a:lnTo>
                    <a:pt x="3636149" y="3287801"/>
                  </a:lnTo>
                  <a:lnTo>
                    <a:pt x="3635248" y="3249701"/>
                  </a:lnTo>
                  <a:lnTo>
                    <a:pt x="3638435" y="3237001"/>
                  </a:lnTo>
                  <a:lnTo>
                    <a:pt x="3637635" y="3237001"/>
                  </a:lnTo>
                  <a:lnTo>
                    <a:pt x="3640480" y="3224301"/>
                  </a:lnTo>
                  <a:lnTo>
                    <a:pt x="3638791" y="3211601"/>
                  </a:lnTo>
                  <a:lnTo>
                    <a:pt x="3638753" y="3198901"/>
                  </a:lnTo>
                  <a:lnTo>
                    <a:pt x="3642804" y="3173501"/>
                  </a:lnTo>
                  <a:lnTo>
                    <a:pt x="3635756" y="3173501"/>
                  </a:lnTo>
                  <a:lnTo>
                    <a:pt x="3631120" y="3148101"/>
                  </a:lnTo>
                  <a:lnTo>
                    <a:pt x="3631107" y="3147974"/>
                  </a:lnTo>
                  <a:lnTo>
                    <a:pt x="3635387" y="3162020"/>
                  </a:lnTo>
                  <a:lnTo>
                    <a:pt x="3642436" y="3172180"/>
                  </a:lnTo>
                  <a:lnTo>
                    <a:pt x="3659936" y="3164560"/>
                  </a:lnTo>
                  <a:lnTo>
                    <a:pt x="3665994" y="3162020"/>
                  </a:lnTo>
                  <a:lnTo>
                    <a:pt x="3722446" y="3148050"/>
                  </a:lnTo>
                  <a:lnTo>
                    <a:pt x="3746550" y="3146780"/>
                  </a:lnTo>
                  <a:lnTo>
                    <a:pt x="3753967" y="3148050"/>
                  </a:lnTo>
                  <a:lnTo>
                    <a:pt x="3722751" y="3148101"/>
                  </a:lnTo>
                  <a:lnTo>
                    <a:pt x="3666312" y="3173501"/>
                  </a:lnTo>
                  <a:lnTo>
                    <a:pt x="3663645" y="3173501"/>
                  </a:lnTo>
                  <a:lnTo>
                    <a:pt x="3658590" y="3186201"/>
                  </a:lnTo>
                  <a:lnTo>
                    <a:pt x="3656647" y="3186201"/>
                  </a:lnTo>
                  <a:lnTo>
                    <a:pt x="3658857" y="3198901"/>
                  </a:lnTo>
                  <a:lnTo>
                    <a:pt x="3666413" y="3198901"/>
                  </a:lnTo>
                  <a:lnTo>
                    <a:pt x="3728605" y="3186201"/>
                  </a:lnTo>
                  <a:lnTo>
                    <a:pt x="3763810" y="3186201"/>
                  </a:lnTo>
                  <a:lnTo>
                    <a:pt x="3769461" y="3173501"/>
                  </a:lnTo>
                  <a:lnTo>
                    <a:pt x="3768814" y="3173501"/>
                  </a:lnTo>
                  <a:lnTo>
                    <a:pt x="3768217" y="3160801"/>
                  </a:lnTo>
                  <a:lnTo>
                    <a:pt x="3769855" y="3160801"/>
                  </a:lnTo>
                  <a:lnTo>
                    <a:pt x="3769639" y="3158172"/>
                  </a:lnTo>
                  <a:lnTo>
                    <a:pt x="3782491" y="3155670"/>
                  </a:lnTo>
                  <a:lnTo>
                    <a:pt x="3785565" y="3150590"/>
                  </a:lnTo>
                  <a:lnTo>
                    <a:pt x="3789642" y="3150590"/>
                  </a:lnTo>
                  <a:lnTo>
                    <a:pt x="3791966" y="3151860"/>
                  </a:lnTo>
                  <a:lnTo>
                    <a:pt x="3793528" y="3151860"/>
                  </a:lnTo>
                  <a:lnTo>
                    <a:pt x="3795420" y="3150590"/>
                  </a:lnTo>
                  <a:lnTo>
                    <a:pt x="3795852" y="3150590"/>
                  </a:lnTo>
                  <a:lnTo>
                    <a:pt x="3796195" y="3160801"/>
                  </a:lnTo>
                  <a:lnTo>
                    <a:pt x="3809492" y="3160801"/>
                  </a:lnTo>
                  <a:lnTo>
                    <a:pt x="3822115" y="3148101"/>
                  </a:lnTo>
                  <a:lnTo>
                    <a:pt x="3824884" y="3148101"/>
                  </a:lnTo>
                  <a:lnTo>
                    <a:pt x="3832021" y="3135401"/>
                  </a:lnTo>
                  <a:lnTo>
                    <a:pt x="3918750" y="3135401"/>
                  </a:lnTo>
                  <a:lnTo>
                    <a:pt x="3936174" y="3122701"/>
                  </a:lnTo>
                  <a:lnTo>
                    <a:pt x="3950944" y="3110001"/>
                  </a:lnTo>
                  <a:lnTo>
                    <a:pt x="3957840" y="3097301"/>
                  </a:lnTo>
                  <a:lnTo>
                    <a:pt x="3969423" y="3084601"/>
                  </a:lnTo>
                  <a:lnTo>
                    <a:pt x="3980459" y="3071901"/>
                  </a:lnTo>
                  <a:lnTo>
                    <a:pt x="3985831" y="3071901"/>
                  </a:lnTo>
                  <a:lnTo>
                    <a:pt x="3994302" y="3059201"/>
                  </a:lnTo>
                  <a:lnTo>
                    <a:pt x="4001922" y="3059201"/>
                  </a:lnTo>
                  <a:lnTo>
                    <a:pt x="4013695" y="3046501"/>
                  </a:lnTo>
                  <a:lnTo>
                    <a:pt x="4017264" y="3033801"/>
                  </a:lnTo>
                  <a:lnTo>
                    <a:pt x="4026154" y="3033801"/>
                  </a:lnTo>
                  <a:lnTo>
                    <a:pt x="4032389" y="3021101"/>
                  </a:lnTo>
                  <a:lnTo>
                    <a:pt x="4041127" y="3021101"/>
                  </a:lnTo>
                  <a:lnTo>
                    <a:pt x="4043705" y="3008401"/>
                  </a:lnTo>
                  <a:lnTo>
                    <a:pt x="4057078" y="3008401"/>
                  </a:lnTo>
                  <a:lnTo>
                    <a:pt x="4066616" y="2995701"/>
                  </a:lnTo>
                  <a:lnTo>
                    <a:pt x="4080776" y="2995701"/>
                  </a:lnTo>
                  <a:lnTo>
                    <a:pt x="4082834" y="3008401"/>
                  </a:lnTo>
                  <a:lnTo>
                    <a:pt x="4065498" y="3008401"/>
                  </a:lnTo>
                  <a:lnTo>
                    <a:pt x="4064304" y="3021101"/>
                  </a:lnTo>
                  <a:lnTo>
                    <a:pt x="4067530" y="3021101"/>
                  </a:lnTo>
                  <a:lnTo>
                    <a:pt x="4074731" y="3033801"/>
                  </a:lnTo>
                  <a:lnTo>
                    <a:pt x="4085882" y="3033801"/>
                  </a:lnTo>
                  <a:lnTo>
                    <a:pt x="4089514" y="3021101"/>
                  </a:lnTo>
                  <a:lnTo>
                    <a:pt x="4110240" y="3021101"/>
                  </a:lnTo>
                  <a:lnTo>
                    <a:pt x="4110355" y="3033801"/>
                  </a:lnTo>
                  <a:lnTo>
                    <a:pt x="4101274" y="3033801"/>
                  </a:lnTo>
                  <a:lnTo>
                    <a:pt x="4095242" y="3046501"/>
                  </a:lnTo>
                  <a:lnTo>
                    <a:pt x="4064241" y="3046501"/>
                  </a:lnTo>
                  <a:lnTo>
                    <a:pt x="4065549" y="3059201"/>
                  </a:lnTo>
                  <a:lnTo>
                    <a:pt x="4069257" y="3059201"/>
                  </a:lnTo>
                  <a:lnTo>
                    <a:pt x="4071645" y="3071901"/>
                  </a:lnTo>
                  <a:lnTo>
                    <a:pt x="4090822" y="3071901"/>
                  </a:lnTo>
                  <a:lnTo>
                    <a:pt x="4093286" y="3084601"/>
                  </a:lnTo>
                  <a:lnTo>
                    <a:pt x="4088092" y="3084601"/>
                  </a:lnTo>
                  <a:lnTo>
                    <a:pt x="4087965" y="3097301"/>
                  </a:lnTo>
                  <a:lnTo>
                    <a:pt x="4100550" y="3097301"/>
                  </a:lnTo>
                  <a:lnTo>
                    <a:pt x="4099839" y="3110001"/>
                  </a:lnTo>
                  <a:lnTo>
                    <a:pt x="4088942" y="3110001"/>
                  </a:lnTo>
                  <a:lnTo>
                    <a:pt x="4085602" y="3122701"/>
                  </a:lnTo>
                  <a:lnTo>
                    <a:pt x="4079329" y="3122701"/>
                  </a:lnTo>
                  <a:lnTo>
                    <a:pt x="4070248" y="3148101"/>
                  </a:lnTo>
                  <a:lnTo>
                    <a:pt x="4076852" y="3148101"/>
                  </a:lnTo>
                  <a:lnTo>
                    <a:pt x="4092371" y="3135401"/>
                  </a:lnTo>
                  <a:lnTo>
                    <a:pt x="4095267" y="3135401"/>
                  </a:lnTo>
                  <a:lnTo>
                    <a:pt x="4096753" y="3122701"/>
                  </a:lnTo>
                  <a:lnTo>
                    <a:pt x="4101071" y="3122701"/>
                  </a:lnTo>
                  <a:lnTo>
                    <a:pt x="4104551" y="3110001"/>
                  </a:lnTo>
                  <a:lnTo>
                    <a:pt x="4108310" y="3122701"/>
                  </a:lnTo>
                  <a:lnTo>
                    <a:pt x="4111866" y="3110001"/>
                  </a:lnTo>
                  <a:lnTo>
                    <a:pt x="4130446" y="3110001"/>
                  </a:lnTo>
                  <a:lnTo>
                    <a:pt x="4132935" y="3097301"/>
                  </a:lnTo>
                  <a:lnTo>
                    <a:pt x="4138714" y="3097301"/>
                  </a:lnTo>
                  <a:lnTo>
                    <a:pt x="4139501" y="3084601"/>
                  </a:lnTo>
                  <a:lnTo>
                    <a:pt x="4138218" y="3084601"/>
                  </a:lnTo>
                  <a:lnTo>
                    <a:pt x="4140924" y="3071901"/>
                  </a:lnTo>
                  <a:lnTo>
                    <a:pt x="4157065" y="3071901"/>
                  </a:lnTo>
                  <a:lnTo>
                    <a:pt x="4157713" y="3059201"/>
                  </a:lnTo>
                  <a:lnTo>
                    <a:pt x="4159491" y="3059201"/>
                  </a:lnTo>
                  <a:lnTo>
                    <a:pt x="4159440" y="3046501"/>
                  </a:lnTo>
                  <a:lnTo>
                    <a:pt x="4178046" y="3008401"/>
                  </a:lnTo>
                  <a:lnTo>
                    <a:pt x="4196702" y="3008401"/>
                  </a:lnTo>
                  <a:lnTo>
                    <a:pt x="4199585" y="2995701"/>
                  </a:lnTo>
                  <a:lnTo>
                    <a:pt x="4176090" y="2970301"/>
                  </a:lnTo>
                  <a:lnTo>
                    <a:pt x="4165523" y="2957601"/>
                  </a:lnTo>
                  <a:lnTo>
                    <a:pt x="4155351" y="2957601"/>
                  </a:lnTo>
                  <a:lnTo>
                    <a:pt x="4153598" y="2944901"/>
                  </a:lnTo>
                  <a:lnTo>
                    <a:pt x="4144403" y="2944901"/>
                  </a:lnTo>
                  <a:lnTo>
                    <a:pt x="4143984" y="2932201"/>
                  </a:lnTo>
                  <a:lnTo>
                    <a:pt x="4162361" y="2932201"/>
                  </a:lnTo>
                  <a:lnTo>
                    <a:pt x="4191660" y="2906801"/>
                  </a:lnTo>
                  <a:lnTo>
                    <a:pt x="4201312" y="2894101"/>
                  </a:lnTo>
                  <a:lnTo>
                    <a:pt x="4202684" y="2894101"/>
                  </a:lnTo>
                  <a:lnTo>
                    <a:pt x="4204004" y="2881401"/>
                  </a:lnTo>
                  <a:lnTo>
                    <a:pt x="4204474" y="2881401"/>
                  </a:lnTo>
                  <a:lnTo>
                    <a:pt x="4204474" y="2869666"/>
                  </a:lnTo>
                  <a:lnTo>
                    <a:pt x="4213428" y="2881401"/>
                  </a:lnTo>
                  <a:lnTo>
                    <a:pt x="4217390" y="2881401"/>
                  </a:lnTo>
                  <a:lnTo>
                    <a:pt x="4222585" y="2894101"/>
                  </a:lnTo>
                  <a:lnTo>
                    <a:pt x="4232160" y="2894101"/>
                  </a:lnTo>
                  <a:lnTo>
                    <a:pt x="4242473" y="2906801"/>
                  </a:lnTo>
                  <a:lnTo>
                    <a:pt x="4258716" y="2906801"/>
                  </a:lnTo>
                  <a:lnTo>
                    <a:pt x="4256646" y="2919501"/>
                  </a:lnTo>
                  <a:lnTo>
                    <a:pt x="4248188" y="2932201"/>
                  </a:lnTo>
                  <a:lnTo>
                    <a:pt x="4241812" y="2944901"/>
                  </a:lnTo>
                  <a:lnTo>
                    <a:pt x="4234548" y="2944901"/>
                  </a:lnTo>
                  <a:lnTo>
                    <a:pt x="4232516" y="2970301"/>
                  </a:lnTo>
                  <a:lnTo>
                    <a:pt x="4225429" y="2970301"/>
                  </a:lnTo>
                  <a:lnTo>
                    <a:pt x="4209783" y="2983001"/>
                  </a:lnTo>
                  <a:lnTo>
                    <a:pt x="4229112" y="3008401"/>
                  </a:lnTo>
                  <a:lnTo>
                    <a:pt x="4250499" y="2983001"/>
                  </a:lnTo>
                  <a:lnTo>
                    <a:pt x="4269054" y="2983001"/>
                  </a:lnTo>
                  <a:lnTo>
                    <a:pt x="4279760" y="2970301"/>
                  </a:lnTo>
                  <a:lnTo>
                    <a:pt x="4292549" y="2932201"/>
                  </a:lnTo>
                  <a:lnTo>
                    <a:pt x="4290898" y="2906801"/>
                  </a:lnTo>
                  <a:lnTo>
                    <a:pt x="4300283" y="2906801"/>
                  </a:lnTo>
                  <a:lnTo>
                    <a:pt x="4296803" y="2894101"/>
                  </a:lnTo>
                  <a:lnTo>
                    <a:pt x="4289653" y="2894101"/>
                  </a:lnTo>
                  <a:lnTo>
                    <a:pt x="4288167" y="2881401"/>
                  </a:lnTo>
                  <a:lnTo>
                    <a:pt x="4286567" y="2881401"/>
                  </a:lnTo>
                  <a:lnTo>
                    <a:pt x="4281652" y="2868701"/>
                  </a:lnTo>
                  <a:lnTo>
                    <a:pt x="4272851" y="2868701"/>
                  </a:lnTo>
                  <a:lnTo>
                    <a:pt x="4270438" y="2881401"/>
                  </a:lnTo>
                  <a:lnTo>
                    <a:pt x="4255605" y="2881401"/>
                  </a:lnTo>
                  <a:lnTo>
                    <a:pt x="4251845" y="2894101"/>
                  </a:lnTo>
                  <a:lnTo>
                    <a:pt x="4240098" y="2894101"/>
                  </a:lnTo>
                  <a:lnTo>
                    <a:pt x="4232973" y="2881401"/>
                  </a:lnTo>
                  <a:lnTo>
                    <a:pt x="4221162" y="2881401"/>
                  </a:lnTo>
                  <a:lnTo>
                    <a:pt x="4219308" y="2868701"/>
                  </a:lnTo>
                  <a:lnTo>
                    <a:pt x="4213212" y="2868701"/>
                  </a:lnTo>
                  <a:lnTo>
                    <a:pt x="4210913" y="2856001"/>
                  </a:lnTo>
                  <a:lnTo>
                    <a:pt x="4200956" y="2856001"/>
                  </a:lnTo>
                  <a:lnTo>
                    <a:pt x="4197769" y="2843301"/>
                  </a:lnTo>
                  <a:lnTo>
                    <a:pt x="4181043" y="2843301"/>
                  </a:lnTo>
                  <a:lnTo>
                    <a:pt x="4178427" y="2830601"/>
                  </a:lnTo>
                  <a:lnTo>
                    <a:pt x="4173461" y="2830601"/>
                  </a:lnTo>
                  <a:lnTo>
                    <a:pt x="4169283" y="2817901"/>
                  </a:lnTo>
                  <a:lnTo>
                    <a:pt x="4163949" y="2817901"/>
                  </a:lnTo>
                  <a:lnTo>
                    <a:pt x="4164571" y="2805201"/>
                  </a:lnTo>
                  <a:lnTo>
                    <a:pt x="4167403" y="2805201"/>
                  </a:lnTo>
                  <a:lnTo>
                    <a:pt x="4169321" y="2792501"/>
                  </a:lnTo>
                  <a:lnTo>
                    <a:pt x="4181779" y="2792501"/>
                  </a:lnTo>
                  <a:lnTo>
                    <a:pt x="4179595" y="2779801"/>
                  </a:lnTo>
                  <a:lnTo>
                    <a:pt x="4184319" y="2779801"/>
                  </a:lnTo>
                  <a:lnTo>
                    <a:pt x="4187329" y="2767101"/>
                  </a:lnTo>
                  <a:lnTo>
                    <a:pt x="4198823" y="2767101"/>
                  </a:lnTo>
                  <a:lnTo>
                    <a:pt x="4207814" y="2754401"/>
                  </a:lnTo>
                  <a:lnTo>
                    <a:pt x="4213441" y="2741701"/>
                  </a:lnTo>
                  <a:lnTo>
                    <a:pt x="4248810" y="2741701"/>
                  </a:lnTo>
                  <a:lnTo>
                    <a:pt x="4252277" y="2729001"/>
                  </a:lnTo>
                  <a:lnTo>
                    <a:pt x="4258284" y="2729001"/>
                  </a:lnTo>
                  <a:lnTo>
                    <a:pt x="4261675" y="2716301"/>
                  </a:lnTo>
                  <a:lnTo>
                    <a:pt x="4282808" y="2716301"/>
                  </a:lnTo>
                  <a:lnTo>
                    <a:pt x="4295025" y="2741701"/>
                  </a:lnTo>
                  <a:lnTo>
                    <a:pt x="4299775" y="2754401"/>
                  </a:lnTo>
                  <a:lnTo>
                    <a:pt x="4308056" y="2754401"/>
                  </a:lnTo>
                  <a:lnTo>
                    <a:pt x="4312971" y="2767101"/>
                  </a:lnTo>
                  <a:lnTo>
                    <a:pt x="4307764" y="2779801"/>
                  </a:lnTo>
                  <a:lnTo>
                    <a:pt x="4304639" y="2792501"/>
                  </a:lnTo>
                  <a:lnTo>
                    <a:pt x="4297908" y="2805201"/>
                  </a:lnTo>
                  <a:lnTo>
                    <a:pt x="4296080" y="2805201"/>
                  </a:lnTo>
                  <a:lnTo>
                    <a:pt x="4287228" y="2830601"/>
                  </a:lnTo>
                  <a:lnTo>
                    <a:pt x="4284192" y="2843301"/>
                  </a:lnTo>
                  <a:lnTo>
                    <a:pt x="4282630" y="2843301"/>
                  </a:lnTo>
                  <a:lnTo>
                    <a:pt x="4282922" y="2856001"/>
                  </a:lnTo>
                  <a:lnTo>
                    <a:pt x="4285907" y="2856001"/>
                  </a:lnTo>
                  <a:lnTo>
                    <a:pt x="4287545" y="2868701"/>
                  </a:lnTo>
                  <a:lnTo>
                    <a:pt x="4291190" y="2868701"/>
                  </a:lnTo>
                  <a:lnTo>
                    <a:pt x="4293362" y="2881401"/>
                  </a:lnTo>
                  <a:lnTo>
                    <a:pt x="4303306" y="2894101"/>
                  </a:lnTo>
                  <a:lnTo>
                    <a:pt x="4308221" y="2894101"/>
                  </a:lnTo>
                  <a:lnTo>
                    <a:pt x="4309948" y="2906801"/>
                  </a:lnTo>
                  <a:lnTo>
                    <a:pt x="4311739" y="2906801"/>
                  </a:lnTo>
                  <a:lnTo>
                    <a:pt x="4314939" y="2919501"/>
                  </a:lnTo>
                  <a:lnTo>
                    <a:pt x="4316666" y="2932201"/>
                  </a:lnTo>
                  <a:lnTo>
                    <a:pt x="4314355" y="2970301"/>
                  </a:lnTo>
                  <a:lnTo>
                    <a:pt x="4313174" y="2983001"/>
                  </a:lnTo>
                  <a:lnTo>
                    <a:pt x="4297705" y="2983001"/>
                  </a:lnTo>
                  <a:lnTo>
                    <a:pt x="4293781" y="2995701"/>
                  </a:lnTo>
                  <a:lnTo>
                    <a:pt x="4312056" y="2995701"/>
                  </a:lnTo>
                  <a:lnTo>
                    <a:pt x="4316285" y="3008401"/>
                  </a:lnTo>
                  <a:lnTo>
                    <a:pt x="4305897" y="3021101"/>
                  </a:lnTo>
                  <a:lnTo>
                    <a:pt x="4297413" y="3033801"/>
                  </a:lnTo>
                  <a:lnTo>
                    <a:pt x="4301160" y="3033801"/>
                  </a:lnTo>
                  <a:lnTo>
                    <a:pt x="4294975" y="3059201"/>
                  </a:lnTo>
                  <a:lnTo>
                    <a:pt x="4276483" y="3059201"/>
                  </a:lnTo>
                  <a:lnTo>
                    <a:pt x="4275963" y="3071901"/>
                  </a:lnTo>
                  <a:lnTo>
                    <a:pt x="4257675" y="3071901"/>
                  </a:lnTo>
                  <a:lnTo>
                    <a:pt x="4258068" y="3084601"/>
                  </a:lnTo>
                  <a:lnTo>
                    <a:pt x="4245788" y="3084601"/>
                  </a:lnTo>
                  <a:lnTo>
                    <a:pt x="4254487" y="3097301"/>
                  </a:lnTo>
                  <a:lnTo>
                    <a:pt x="4245876" y="3097301"/>
                  </a:lnTo>
                  <a:lnTo>
                    <a:pt x="4245673" y="3110001"/>
                  </a:lnTo>
                  <a:lnTo>
                    <a:pt x="4237228" y="3110001"/>
                  </a:lnTo>
                  <a:lnTo>
                    <a:pt x="4229900" y="3122701"/>
                  </a:lnTo>
                  <a:lnTo>
                    <a:pt x="4218889" y="3122701"/>
                  </a:lnTo>
                  <a:lnTo>
                    <a:pt x="4212971" y="3110001"/>
                  </a:lnTo>
                  <a:lnTo>
                    <a:pt x="4216819" y="3097301"/>
                  </a:lnTo>
                  <a:lnTo>
                    <a:pt x="4214888" y="3097301"/>
                  </a:lnTo>
                  <a:lnTo>
                    <a:pt x="4205020" y="3084601"/>
                  </a:lnTo>
                  <a:lnTo>
                    <a:pt x="4199737" y="3084601"/>
                  </a:lnTo>
                  <a:lnTo>
                    <a:pt x="4205452" y="3097301"/>
                  </a:lnTo>
                  <a:lnTo>
                    <a:pt x="4207789" y="3110001"/>
                  </a:lnTo>
                  <a:lnTo>
                    <a:pt x="4211117" y="3122701"/>
                  </a:lnTo>
                  <a:lnTo>
                    <a:pt x="4211967" y="3135401"/>
                  </a:lnTo>
                  <a:lnTo>
                    <a:pt x="4209237" y="3135401"/>
                  </a:lnTo>
                  <a:lnTo>
                    <a:pt x="4195140" y="3160801"/>
                  </a:lnTo>
                  <a:lnTo>
                    <a:pt x="4169105" y="3186201"/>
                  </a:lnTo>
                  <a:lnTo>
                    <a:pt x="4134040" y="3211601"/>
                  </a:lnTo>
                  <a:lnTo>
                    <a:pt x="4104081" y="3211601"/>
                  </a:lnTo>
                  <a:lnTo>
                    <a:pt x="4097832" y="3224301"/>
                  </a:lnTo>
                  <a:lnTo>
                    <a:pt x="4107421" y="3224301"/>
                  </a:lnTo>
                  <a:lnTo>
                    <a:pt x="4080814" y="3237001"/>
                  </a:lnTo>
                  <a:lnTo>
                    <a:pt x="4071201" y="3237001"/>
                  </a:lnTo>
                  <a:lnTo>
                    <a:pt x="4055491" y="3249701"/>
                  </a:lnTo>
                  <a:lnTo>
                    <a:pt x="4035895" y="3249701"/>
                  </a:lnTo>
                  <a:lnTo>
                    <a:pt x="4024630" y="3262401"/>
                  </a:lnTo>
                  <a:lnTo>
                    <a:pt x="3973550" y="3275101"/>
                  </a:lnTo>
                  <a:lnTo>
                    <a:pt x="3887546" y="3287801"/>
                  </a:lnTo>
                  <a:lnTo>
                    <a:pt x="3807891" y="3287801"/>
                  </a:lnTo>
                  <a:lnTo>
                    <a:pt x="3818166" y="3275101"/>
                  </a:lnTo>
                  <a:lnTo>
                    <a:pt x="3820172" y="3262401"/>
                  </a:lnTo>
                  <a:lnTo>
                    <a:pt x="3818750" y="3249701"/>
                  </a:lnTo>
                  <a:lnTo>
                    <a:pt x="3826218" y="3237001"/>
                  </a:lnTo>
                  <a:lnTo>
                    <a:pt x="3784943" y="3237001"/>
                  </a:lnTo>
                  <a:lnTo>
                    <a:pt x="3778059" y="3249701"/>
                  </a:lnTo>
                  <a:lnTo>
                    <a:pt x="3814635" y="3249701"/>
                  </a:lnTo>
                  <a:lnTo>
                    <a:pt x="3817886" y="3262401"/>
                  </a:lnTo>
                  <a:lnTo>
                    <a:pt x="3812959" y="3275101"/>
                  </a:lnTo>
                  <a:lnTo>
                    <a:pt x="3804539" y="3287801"/>
                  </a:lnTo>
                  <a:lnTo>
                    <a:pt x="3754564" y="3287801"/>
                  </a:lnTo>
                  <a:lnTo>
                    <a:pt x="3716070" y="3275101"/>
                  </a:lnTo>
                  <a:lnTo>
                    <a:pt x="3721582" y="3287801"/>
                  </a:lnTo>
                  <a:lnTo>
                    <a:pt x="3698176" y="3275101"/>
                  </a:lnTo>
                  <a:lnTo>
                    <a:pt x="3666947" y="3275101"/>
                  </a:lnTo>
                  <a:lnTo>
                    <a:pt x="3659987" y="3287801"/>
                  </a:lnTo>
                  <a:lnTo>
                    <a:pt x="3708057" y="3287801"/>
                  </a:lnTo>
                  <a:lnTo>
                    <a:pt x="3743998" y="3300501"/>
                  </a:lnTo>
                  <a:lnTo>
                    <a:pt x="3896664" y="3300501"/>
                  </a:lnTo>
                  <a:lnTo>
                    <a:pt x="3941305" y="3287801"/>
                  </a:lnTo>
                  <a:lnTo>
                    <a:pt x="4001287" y="3287801"/>
                  </a:lnTo>
                  <a:lnTo>
                    <a:pt x="4081386" y="3262401"/>
                  </a:lnTo>
                  <a:lnTo>
                    <a:pt x="4139641" y="3249701"/>
                  </a:lnTo>
                  <a:lnTo>
                    <a:pt x="4200347" y="3211601"/>
                  </a:lnTo>
                  <a:lnTo>
                    <a:pt x="4224261" y="3198901"/>
                  </a:lnTo>
                  <a:lnTo>
                    <a:pt x="4249966" y="3173501"/>
                  </a:lnTo>
                  <a:lnTo>
                    <a:pt x="4260088" y="3186201"/>
                  </a:lnTo>
                  <a:lnTo>
                    <a:pt x="4267593" y="3186201"/>
                  </a:lnTo>
                  <a:lnTo>
                    <a:pt x="4270781" y="3173501"/>
                  </a:lnTo>
                  <a:lnTo>
                    <a:pt x="4273982" y="3160801"/>
                  </a:lnTo>
                  <a:lnTo>
                    <a:pt x="4285996" y="3173501"/>
                  </a:lnTo>
                  <a:lnTo>
                    <a:pt x="4285564" y="3186201"/>
                  </a:lnTo>
                  <a:lnTo>
                    <a:pt x="4273016" y="3198901"/>
                  </a:lnTo>
                  <a:lnTo>
                    <a:pt x="4264063" y="3211601"/>
                  </a:lnTo>
                  <a:lnTo>
                    <a:pt x="4260850" y="3211601"/>
                  </a:lnTo>
                  <a:lnTo>
                    <a:pt x="4254741" y="3224301"/>
                  </a:lnTo>
                  <a:lnTo>
                    <a:pt x="4229506" y="3224301"/>
                  </a:lnTo>
                  <a:lnTo>
                    <a:pt x="4231017" y="3237001"/>
                  </a:lnTo>
                  <a:lnTo>
                    <a:pt x="4226611" y="3237001"/>
                  </a:lnTo>
                  <a:lnTo>
                    <a:pt x="4214761" y="3249701"/>
                  </a:lnTo>
                  <a:lnTo>
                    <a:pt x="4206024" y="3249701"/>
                  </a:lnTo>
                  <a:lnTo>
                    <a:pt x="4196156" y="3262401"/>
                  </a:lnTo>
                  <a:lnTo>
                    <a:pt x="4183621" y="3275101"/>
                  </a:lnTo>
                  <a:lnTo>
                    <a:pt x="4467911" y="3275101"/>
                  </a:lnTo>
                  <a:lnTo>
                    <a:pt x="4480331" y="3262401"/>
                  </a:lnTo>
                  <a:lnTo>
                    <a:pt x="4526178" y="3198901"/>
                  </a:lnTo>
                  <a:lnTo>
                    <a:pt x="4546752" y="3160801"/>
                  </a:lnTo>
                  <a:lnTo>
                    <a:pt x="4567339" y="3122701"/>
                  </a:lnTo>
                  <a:lnTo>
                    <a:pt x="4594428" y="3084601"/>
                  </a:lnTo>
                  <a:lnTo>
                    <a:pt x="4596854" y="3071901"/>
                  </a:lnTo>
                  <a:lnTo>
                    <a:pt x="4605198" y="3046501"/>
                  </a:lnTo>
                  <a:lnTo>
                    <a:pt x="4613160" y="3021101"/>
                  </a:lnTo>
                  <a:lnTo>
                    <a:pt x="4631258" y="2983001"/>
                  </a:lnTo>
                  <a:lnTo>
                    <a:pt x="4627219" y="2970301"/>
                  </a:lnTo>
                  <a:lnTo>
                    <a:pt x="4632261" y="2970301"/>
                  </a:lnTo>
                  <a:lnTo>
                    <a:pt x="4640059" y="2932201"/>
                  </a:lnTo>
                  <a:lnTo>
                    <a:pt x="4644009" y="2919501"/>
                  </a:lnTo>
                  <a:lnTo>
                    <a:pt x="4653953" y="2894101"/>
                  </a:lnTo>
                  <a:lnTo>
                    <a:pt x="4657560" y="2894101"/>
                  </a:lnTo>
                  <a:lnTo>
                    <a:pt x="4657763" y="2868701"/>
                  </a:lnTo>
                  <a:lnTo>
                    <a:pt x="4659515" y="2856001"/>
                  </a:lnTo>
                  <a:lnTo>
                    <a:pt x="4657623" y="2843301"/>
                  </a:lnTo>
                  <a:lnTo>
                    <a:pt x="4658106" y="2817901"/>
                  </a:lnTo>
                  <a:lnTo>
                    <a:pt x="4664811" y="2805201"/>
                  </a:lnTo>
                  <a:lnTo>
                    <a:pt x="4675048" y="2754401"/>
                  </a:lnTo>
                  <a:lnTo>
                    <a:pt x="4681423" y="2716301"/>
                  </a:lnTo>
                  <a:lnTo>
                    <a:pt x="4679556" y="2716301"/>
                  </a:lnTo>
                  <a:lnTo>
                    <a:pt x="4670984" y="2690901"/>
                  </a:lnTo>
                  <a:lnTo>
                    <a:pt x="4667542" y="2690901"/>
                  </a:lnTo>
                  <a:lnTo>
                    <a:pt x="4666869" y="2678201"/>
                  </a:lnTo>
                  <a:lnTo>
                    <a:pt x="4664303" y="2678201"/>
                  </a:lnTo>
                  <a:lnTo>
                    <a:pt x="4663173" y="2665501"/>
                  </a:lnTo>
                  <a:lnTo>
                    <a:pt x="4663414" y="2665501"/>
                  </a:lnTo>
                  <a:lnTo>
                    <a:pt x="4662055" y="2652801"/>
                  </a:lnTo>
                  <a:lnTo>
                    <a:pt x="4661141" y="2652801"/>
                  </a:lnTo>
                  <a:lnTo>
                    <a:pt x="4656963" y="2627401"/>
                  </a:lnTo>
                  <a:lnTo>
                    <a:pt x="4655998" y="2627401"/>
                  </a:lnTo>
                  <a:lnTo>
                    <a:pt x="4655655" y="2602001"/>
                  </a:lnTo>
                  <a:lnTo>
                    <a:pt x="4656963" y="2602001"/>
                  </a:lnTo>
                  <a:lnTo>
                    <a:pt x="4658880" y="2589301"/>
                  </a:lnTo>
                  <a:lnTo>
                    <a:pt x="4661751" y="2589301"/>
                  </a:lnTo>
                  <a:lnTo>
                    <a:pt x="4661789" y="2576601"/>
                  </a:lnTo>
                  <a:lnTo>
                    <a:pt x="4660608" y="2576601"/>
                  </a:lnTo>
                  <a:lnTo>
                    <a:pt x="4665827" y="2551201"/>
                  </a:lnTo>
                  <a:lnTo>
                    <a:pt x="4666183" y="2551201"/>
                  </a:lnTo>
                  <a:lnTo>
                    <a:pt x="4670907" y="2538501"/>
                  </a:lnTo>
                  <a:lnTo>
                    <a:pt x="4673549" y="2525801"/>
                  </a:lnTo>
                  <a:lnTo>
                    <a:pt x="4677270" y="2525801"/>
                  </a:lnTo>
                  <a:lnTo>
                    <a:pt x="4678832" y="2513101"/>
                  </a:lnTo>
                  <a:lnTo>
                    <a:pt x="4683391" y="2500401"/>
                  </a:lnTo>
                  <a:lnTo>
                    <a:pt x="4687151" y="2500401"/>
                  </a:lnTo>
                  <a:lnTo>
                    <a:pt x="4689805" y="2487701"/>
                  </a:lnTo>
                  <a:lnTo>
                    <a:pt x="4691405" y="2487701"/>
                  </a:lnTo>
                  <a:lnTo>
                    <a:pt x="4694212" y="2475001"/>
                  </a:lnTo>
                  <a:lnTo>
                    <a:pt x="4698301" y="2462301"/>
                  </a:lnTo>
                  <a:lnTo>
                    <a:pt x="4706544" y="2449601"/>
                  </a:lnTo>
                  <a:lnTo>
                    <a:pt x="4712005" y="2436901"/>
                  </a:lnTo>
                  <a:lnTo>
                    <a:pt x="4713910" y="2424201"/>
                  </a:lnTo>
                  <a:lnTo>
                    <a:pt x="4720209" y="2424201"/>
                  </a:lnTo>
                  <a:lnTo>
                    <a:pt x="4725517" y="2411501"/>
                  </a:lnTo>
                  <a:lnTo>
                    <a:pt x="4732744" y="2398801"/>
                  </a:lnTo>
                  <a:lnTo>
                    <a:pt x="4735919" y="2398801"/>
                  </a:lnTo>
                  <a:lnTo>
                    <a:pt x="4739411" y="2386101"/>
                  </a:lnTo>
                  <a:lnTo>
                    <a:pt x="4741202" y="2386101"/>
                  </a:lnTo>
                  <a:lnTo>
                    <a:pt x="4751933" y="2348001"/>
                  </a:lnTo>
                  <a:lnTo>
                    <a:pt x="4759185" y="2335301"/>
                  </a:lnTo>
                  <a:lnTo>
                    <a:pt x="4783112" y="2284501"/>
                  </a:lnTo>
                  <a:lnTo>
                    <a:pt x="4788916" y="2271801"/>
                  </a:lnTo>
                  <a:lnTo>
                    <a:pt x="4791634" y="2259101"/>
                  </a:lnTo>
                  <a:lnTo>
                    <a:pt x="4815687" y="2221001"/>
                  </a:lnTo>
                  <a:lnTo>
                    <a:pt x="4836109" y="2170201"/>
                  </a:lnTo>
                  <a:lnTo>
                    <a:pt x="4860277" y="2132101"/>
                  </a:lnTo>
                  <a:lnTo>
                    <a:pt x="4879683" y="2081301"/>
                  </a:lnTo>
                  <a:lnTo>
                    <a:pt x="4890655" y="2055901"/>
                  </a:lnTo>
                  <a:lnTo>
                    <a:pt x="4893957" y="2017801"/>
                  </a:lnTo>
                  <a:lnTo>
                    <a:pt x="4900130" y="1992401"/>
                  </a:lnTo>
                  <a:lnTo>
                    <a:pt x="4911915" y="1967001"/>
                  </a:lnTo>
                  <a:lnTo>
                    <a:pt x="4923650" y="1954301"/>
                  </a:lnTo>
                  <a:lnTo>
                    <a:pt x="4932464" y="1941601"/>
                  </a:lnTo>
                  <a:lnTo>
                    <a:pt x="4954473" y="1928901"/>
                  </a:lnTo>
                  <a:close/>
                </a:path>
                <a:path w="10750550" h="7881620">
                  <a:moveTo>
                    <a:pt x="7340092" y="4076255"/>
                  </a:moveTo>
                  <a:lnTo>
                    <a:pt x="7334301" y="4074718"/>
                  </a:lnTo>
                  <a:lnTo>
                    <a:pt x="7333932" y="4073868"/>
                  </a:lnTo>
                  <a:lnTo>
                    <a:pt x="7333424" y="4071518"/>
                  </a:lnTo>
                  <a:lnTo>
                    <a:pt x="7333069" y="4061409"/>
                  </a:lnTo>
                  <a:lnTo>
                    <a:pt x="7328484" y="4047515"/>
                  </a:lnTo>
                  <a:lnTo>
                    <a:pt x="7328255" y="4038879"/>
                  </a:lnTo>
                  <a:lnTo>
                    <a:pt x="7328967" y="4037038"/>
                  </a:lnTo>
                  <a:lnTo>
                    <a:pt x="7328827" y="4035577"/>
                  </a:lnTo>
                  <a:lnTo>
                    <a:pt x="7325436" y="4027817"/>
                  </a:lnTo>
                  <a:lnTo>
                    <a:pt x="7324458" y="4026725"/>
                  </a:lnTo>
                  <a:lnTo>
                    <a:pt x="7323849" y="4026497"/>
                  </a:lnTo>
                  <a:lnTo>
                    <a:pt x="7318972" y="4018927"/>
                  </a:lnTo>
                  <a:lnTo>
                    <a:pt x="7317054" y="4011028"/>
                  </a:lnTo>
                  <a:lnTo>
                    <a:pt x="7315149" y="4006735"/>
                  </a:lnTo>
                  <a:lnTo>
                    <a:pt x="7315238" y="4004640"/>
                  </a:lnTo>
                  <a:lnTo>
                    <a:pt x="7316940" y="4003903"/>
                  </a:lnTo>
                  <a:lnTo>
                    <a:pt x="7318781" y="4004614"/>
                  </a:lnTo>
                  <a:lnTo>
                    <a:pt x="7319023" y="4003992"/>
                  </a:lnTo>
                  <a:lnTo>
                    <a:pt x="7314082" y="4002087"/>
                  </a:lnTo>
                  <a:lnTo>
                    <a:pt x="7311987" y="4001986"/>
                  </a:lnTo>
                  <a:lnTo>
                    <a:pt x="7311390" y="4001744"/>
                  </a:lnTo>
                  <a:lnTo>
                    <a:pt x="7307275" y="3995877"/>
                  </a:lnTo>
                  <a:lnTo>
                    <a:pt x="7305599" y="3990962"/>
                  </a:lnTo>
                  <a:lnTo>
                    <a:pt x="7302474" y="3986174"/>
                  </a:lnTo>
                  <a:lnTo>
                    <a:pt x="7301966" y="3983863"/>
                  </a:lnTo>
                  <a:lnTo>
                    <a:pt x="7300658" y="3979786"/>
                  </a:lnTo>
                  <a:lnTo>
                    <a:pt x="7299172" y="3976357"/>
                  </a:lnTo>
                  <a:lnTo>
                    <a:pt x="7294854" y="3974668"/>
                  </a:lnTo>
                  <a:lnTo>
                    <a:pt x="7292949" y="3970363"/>
                  </a:lnTo>
                  <a:lnTo>
                    <a:pt x="7288682" y="3963035"/>
                  </a:lnTo>
                  <a:lnTo>
                    <a:pt x="7275779" y="3939463"/>
                  </a:lnTo>
                  <a:lnTo>
                    <a:pt x="7278179" y="3933253"/>
                  </a:lnTo>
                  <a:lnTo>
                    <a:pt x="7277087" y="3934244"/>
                  </a:lnTo>
                  <a:lnTo>
                    <a:pt x="7273633" y="3935768"/>
                  </a:lnTo>
                  <a:lnTo>
                    <a:pt x="7270394" y="3933113"/>
                  </a:lnTo>
                  <a:lnTo>
                    <a:pt x="7269162" y="3932631"/>
                  </a:lnTo>
                  <a:lnTo>
                    <a:pt x="7256272" y="3912654"/>
                  </a:lnTo>
                  <a:lnTo>
                    <a:pt x="7244664" y="3896728"/>
                  </a:lnTo>
                  <a:lnTo>
                    <a:pt x="7251636" y="3891584"/>
                  </a:lnTo>
                  <a:lnTo>
                    <a:pt x="7251027" y="3891356"/>
                  </a:lnTo>
                  <a:lnTo>
                    <a:pt x="7245731" y="3892169"/>
                  </a:lnTo>
                  <a:lnTo>
                    <a:pt x="7243165" y="3893337"/>
                  </a:lnTo>
                  <a:lnTo>
                    <a:pt x="7242188" y="3892245"/>
                  </a:lnTo>
                  <a:lnTo>
                    <a:pt x="7243991" y="3889387"/>
                  </a:lnTo>
                  <a:lnTo>
                    <a:pt x="7250239" y="3886111"/>
                  </a:lnTo>
                  <a:lnTo>
                    <a:pt x="7249630" y="3885869"/>
                  </a:lnTo>
                  <a:lnTo>
                    <a:pt x="7239165" y="3888968"/>
                  </a:lnTo>
                  <a:lnTo>
                    <a:pt x="7235431" y="3883952"/>
                  </a:lnTo>
                  <a:lnTo>
                    <a:pt x="7242162" y="3879418"/>
                  </a:lnTo>
                  <a:lnTo>
                    <a:pt x="7238352" y="3880053"/>
                  </a:lnTo>
                  <a:lnTo>
                    <a:pt x="7234656" y="3882186"/>
                  </a:lnTo>
                  <a:lnTo>
                    <a:pt x="7234034" y="3881958"/>
                  </a:lnTo>
                  <a:lnTo>
                    <a:pt x="7225563" y="3870833"/>
                  </a:lnTo>
                  <a:lnTo>
                    <a:pt x="7217029" y="3856101"/>
                  </a:lnTo>
                  <a:lnTo>
                    <a:pt x="7203249" y="3832949"/>
                  </a:lnTo>
                  <a:lnTo>
                    <a:pt x="7200354" y="3827564"/>
                  </a:lnTo>
                  <a:lnTo>
                    <a:pt x="7200468" y="3825430"/>
                  </a:lnTo>
                  <a:lnTo>
                    <a:pt x="7200951" y="3824211"/>
                  </a:lnTo>
                  <a:lnTo>
                    <a:pt x="7204951" y="3819321"/>
                  </a:lnTo>
                  <a:lnTo>
                    <a:pt x="7205192" y="3818712"/>
                  </a:lnTo>
                  <a:lnTo>
                    <a:pt x="7204570" y="3818471"/>
                  </a:lnTo>
                  <a:lnTo>
                    <a:pt x="7199655" y="3820134"/>
                  </a:lnTo>
                  <a:lnTo>
                    <a:pt x="7199160" y="3817785"/>
                  </a:lnTo>
                  <a:lnTo>
                    <a:pt x="7199630" y="3816553"/>
                  </a:lnTo>
                  <a:lnTo>
                    <a:pt x="7201573" y="3815194"/>
                  </a:lnTo>
                  <a:lnTo>
                    <a:pt x="7201192" y="3814343"/>
                  </a:lnTo>
                  <a:lnTo>
                    <a:pt x="7194817" y="3816146"/>
                  </a:lnTo>
                  <a:lnTo>
                    <a:pt x="7192975" y="3815435"/>
                  </a:lnTo>
                  <a:lnTo>
                    <a:pt x="7189724" y="3812781"/>
                  </a:lnTo>
                  <a:lnTo>
                    <a:pt x="7181901" y="3796207"/>
                  </a:lnTo>
                  <a:lnTo>
                    <a:pt x="7178535" y="3792042"/>
                  </a:lnTo>
                  <a:lnTo>
                    <a:pt x="7178154" y="3791191"/>
                  </a:lnTo>
                  <a:lnTo>
                    <a:pt x="7176554" y="3789870"/>
                  </a:lnTo>
                  <a:lnTo>
                    <a:pt x="7175093" y="3789997"/>
                  </a:lnTo>
                  <a:lnTo>
                    <a:pt x="7169988" y="3783050"/>
                  </a:lnTo>
                  <a:lnTo>
                    <a:pt x="7167677" y="3783558"/>
                  </a:lnTo>
                  <a:lnTo>
                    <a:pt x="7167702" y="3782974"/>
                  </a:lnTo>
                  <a:lnTo>
                    <a:pt x="7164895" y="3784752"/>
                  </a:lnTo>
                  <a:lnTo>
                    <a:pt x="7166432" y="3788206"/>
                  </a:lnTo>
                  <a:lnTo>
                    <a:pt x="7172071" y="3797554"/>
                  </a:lnTo>
                  <a:lnTo>
                    <a:pt x="7179221" y="3810279"/>
                  </a:lnTo>
                  <a:lnTo>
                    <a:pt x="7187222" y="3822636"/>
                  </a:lnTo>
                  <a:lnTo>
                    <a:pt x="7197598" y="3838067"/>
                  </a:lnTo>
                  <a:lnTo>
                    <a:pt x="7204977" y="3850182"/>
                  </a:lnTo>
                  <a:lnTo>
                    <a:pt x="7210869" y="3858907"/>
                  </a:lnTo>
                  <a:lnTo>
                    <a:pt x="7215111" y="3866273"/>
                  </a:lnTo>
                  <a:lnTo>
                    <a:pt x="7218743" y="3873373"/>
                  </a:lnTo>
                  <a:lnTo>
                    <a:pt x="7225614" y="3883177"/>
                  </a:lnTo>
                  <a:lnTo>
                    <a:pt x="7223938" y="3887508"/>
                  </a:lnTo>
                  <a:lnTo>
                    <a:pt x="7224306" y="3888359"/>
                  </a:lnTo>
                  <a:lnTo>
                    <a:pt x="7227278" y="3888092"/>
                  </a:lnTo>
                  <a:lnTo>
                    <a:pt x="7228510" y="3888562"/>
                  </a:lnTo>
                  <a:lnTo>
                    <a:pt x="7233005" y="3895293"/>
                  </a:lnTo>
                  <a:lnTo>
                    <a:pt x="7236879" y="3901770"/>
                  </a:lnTo>
                  <a:lnTo>
                    <a:pt x="7244512" y="3913276"/>
                  </a:lnTo>
                  <a:lnTo>
                    <a:pt x="7255865" y="3929799"/>
                  </a:lnTo>
                  <a:lnTo>
                    <a:pt x="7265759" y="3946474"/>
                  </a:lnTo>
                  <a:lnTo>
                    <a:pt x="7277925" y="3964698"/>
                  </a:lnTo>
                  <a:lnTo>
                    <a:pt x="7298131" y="3998938"/>
                  </a:lnTo>
                  <a:lnTo>
                    <a:pt x="7298626" y="4001300"/>
                  </a:lnTo>
                  <a:lnTo>
                    <a:pt x="7299007" y="4002138"/>
                  </a:lnTo>
                  <a:lnTo>
                    <a:pt x="7297306" y="4002900"/>
                  </a:lnTo>
                  <a:lnTo>
                    <a:pt x="7297915" y="4003129"/>
                  </a:lnTo>
                  <a:lnTo>
                    <a:pt x="7298296" y="4003979"/>
                  </a:lnTo>
                  <a:lnTo>
                    <a:pt x="7299998" y="4003230"/>
                  </a:lnTo>
                  <a:lnTo>
                    <a:pt x="7301217" y="4003700"/>
                  </a:lnTo>
                  <a:lnTo>
                    <a:pt x="7309917" y="4023474"/>
                  </a:lnTo>
                  <a:lnTo>
                    <a:pt x="7311720" y="4029862"/>
                  </a:lnTo>
                  <a:lnTo>
                    <a:pt x="7312914" y="4036009"/>
                  </a:lnTo>
                  <a:lnTo>
                    <a:pt x="7313295" y="4036860"/>
                  </a:lnTo>
                  <a:lnTo>
                    <a:pt x="7314654" y="4038790"/>
                  </a:lnTo>
                  <a:lnTo>
                    <a:pt x="7315403" y="4040492"/>
                  </a:lnTo>
                  <a:lnTo>
                    <a:pt x="7315543" y="4041952"/>
                  </a:lnTo>
                  <a:lnTo>
                    <a:pt x="7320877" y="4057561"/>
                  </a:lnTo>
                  <a:lnTo>
                    <a:pt x="7321817" y="4064355"/>
                  </a:lnTo>
                  <a:lnTo>
                    <a:pt x="7323099" y="4068419"/>
                  </a:lnTo>
                  <a:lnTo>
                    <a:pt x="7323366" y="4071391"/>
                  </a:lnTo>
                  <a:lnTo>
                    <a:pt x="7323010" y="4083380"/>
                  </a:lnTo>
                  <a:lnTo>
                    <a:pt x="7323518" y="4085691"/>
                  </a:lnTo>
                  <a:lnTo>
                    <a:pt x="7323036" y="4086910"/>
                  </a:lnTo>
                  <a:lnTo>
                    <a:pt x="7322477" y="4093832"/>
                  </a:lnTo>
                  <a:lnTo>
                    <a:pt x="7321410" y="4098417"/>
                  </a:lnTo>
                  <a:lnTo>
                    <a:pt x="7320432" y="4110164"/>
                  </a:lnTo>
                  <a:lnTo>
                    <a:pt x="7319023" y="4117454"/>
                  </a:lnTo>
                  <a:lnTo>
                    <a:pt x="7317232" y="4123906"/>
                  </a:lnTo>
                  <a:lnTo>
                    <a:pt x="7315555" y="4128249"/>
                  </a:lnTo>
                  <a:lnTo>
                    <a:pt x="7314616" y="4134320"/>
                  </a:lnTo>
                  <a:lnTo>
                    <a:pt x="7299973" y="4172115"/>
                  </a:lnTo>
                  <a:lnTo>
                    <a:pt x="7295045" y="4183037"/>
                  </a:lnTo>
                  <a:lnTo>
                    <a:pt x="7293978" y="4187609"/>
                  </a:lnTo>
                  <a:lnTo>
                    <a:pt x="7291197" y="4192981"/>
                  </a:lnTo>
                  <a:lnTo>
                    <a:pt x="7291578" y="4193819"/>
                  </a:lnTo>
                  <a:lnTo>
                    <a:pt x="7288987" y="4207776"/>
                  </a:lnTo>
                  <a:lnTo>
                    <a:pt x="7288263" y="4209656"/>
                  </a:lnTo>
                  <a:lnTo>
                    <a:pt x="7288009" y="4219524"/>
                  </a:lnTo>
                  <a:lnTo>
                    <a:pt x="7286739" y="4228287"/>
                  </a:lnTo>
                  <a:lnTo>
                    <a:pt x="7284961" y="4247566"/>
                  </a:lnTo>
                  <a:lnTo>
                    <a:pt x="7285329" y="4248404"/>
                  </a:lnTo>
                  <a:lnTo>
                    <a:pt x="7284364" y="4250906"/>
                  </a:lnTo>
                  <a:lnTo>
                    <a:pt x="7283285" y="4251896"/>
                  </a:lnTo>
                  <a:lnTo>
                    <a:pt x="7281697" y="4254157"/>
                  </a:lnTo>
                  <a:lnTo>
                    <a:pt x="7279056" y="4260977"/>
                  </a:lnTo>
                  <a:lnTo>
                    <a:pt x="7278167" y="4270591"/>
                  </a:lnTo>
                  <a:lnTo>
                    <a:pt x="7276859" y="4275772"/>
                  </a:lnTo>
                  <a:lnTo>
                    <a:pt x="7277227" y="4276610"/>
                  </a:lnTo>
                  <a:lnTo>
                    <a:pt x="7276757" y="4277842"/>
                  </a:lnTo>
                  <a:lnTo>
                    <a:pt x="7276401" y="4280573"/>
                  </a:lnTo>
                  <a:lnTo>
                    <a:pt x="7276782" y="4281424"/>
                  </a:lnTo>
                  <a:lnTo>
                    <a:pt x="7278002" y="4281906"/>
                  </a:lnTo>
                  <a:lnTo>
                    <a:pt x="7278878" y="4285107"/>
                  </a:lnTo>
                  <a:lnTo>
                    <a:pt x="7279145" y="4288066"/>
                  </a:lnTo>
                  <a:lnTo>
                    <a:pt x="7278662" y="4289298"/>
                  </a:lnTo>
                  <a:lnTo>
                    <a:pt x="7278802" y="4290758"/>
                  </a:lnTo>
                  <a:lnTo>
                    <a:pt x="7278332" y="4291990"/>
                  </a:lnTo>
                  <a:lnTo>
                    <a:pt x="7279081" y="4293679"/>
                  </a:lnTo>
                  <a:lnTo>
                    <a:pt x="7278370" y="4295521"/>
                  </a:lnTo>
                  <a:lnTo>
                    <a:pt x="7276439" y="4296892"/>
                  </a:lnTo>
                  <a:lnTo>
                    <a:pt x="7272210" y="4305973"/>
                  </a:lnTo>
                  <a:lnTo>
                    <a:pt x="7272350" y="4307433"/>
                  </a:lnTo>
                  <a:lnTo>
                    <a:pt x="7272731" y="4308284"/>
                  </a:lnTo>
                  <a:lnTo>
                    <a:pt x="7272261" y="4309503"/>
                  </a:lnTo>
                  <a:lnTo>
                    <a:pt x="7270318" y="4310875"/>
                  </a:lnTo>
                  <a:lnTo>
                    <a:pt x="7270204" y="4312996"/>
                  </a:lnTo>
                  <a:lnTo>
                    <a:pt x="7269962" y="4313606"/>
                  </a:lnTo>
                  <a:lnTo>
                    <a:pt x="7270953" y="4314685"/>
                  </a:lnTo>
                  <a:lnTo>
                    <a:pt x="7271093" y="4316158"/>
                  </a:lnTo>
                  <a:lnTo>
                    <a:pt x="7269645" y="4319867"/>
                  </a:lnTo>
                  <a:lnTo>
                    <a:pt x="7268324" y="4321480"/>
                  </a:lnTo>
                  <a:lnTo>
                    <a:pt x="7266889" y="4325188"/>
                  </a:lnTo>
                  <a:lnTo>
                    <a:pt x="7267499" y="4325429"/>
                  </a:lnTo>
                  <a:lnTo>
                    <a:pt x="7269810" y="4324921"/>
                  </a:lnTo>
                  <a:lnTo>
                    <a:pt x="7270801" y="4326001"/>
                  </a:lnTo>
                  <a:lnTo>
                    <a:pt x="7272858" y="4335361"/>
                  </a:lnTo>
                  <a:lnTo>
                    <a:pt x="7274585" y="4347438"/>
                  </a:lnTo>
                  <a:lnTo>
                    <a:pt x="7276478" y="4351744"/>
                  </a:lnTo>
                  <a:lnTo>
                    <a:pt x="7277468" y="4352836"/>
                  </a:lnTo>
                  <a:lnTo>
                    <a:pt x="7278103" y="4356659"/>
                  </a:lnTo>
                  <a:lnTo>
                    <a:pt x="7279094" y="4357738"/>
                  </a:lnTo>
                  <a:lnTo>
                    <a:pt x="7281227" y="4361434"/>
                  </a:lnTo>
                  <a:lnTo>
                    <a:pt x="7282599" y="4363364"/>
                  </a:lnTo>
                  <a:lnTo>
                    <a:pt x="7282980" y="4364215"/>
                  </a:lnTo>
                  <a:lnTo>
                    <a:pt x="7286828" y="4367123"/>
                  </a:lnTo>
                  <a:lnTo>
                    <a:pt x="7294283" y="4373588"/>
                  </a:lnTo>
                  <a:lnTo>
                    <a:pt x="7297775" y="4375645"/>
                  </a:lnTo>
                  <a:lnTo>
                    <a:pt x="7314260" y="4382719"/>
                  </a:lnTo>
                  <a:lnTo>
                    <a:pt x="7326020" y="4387278"/>
                  </a:lnTo>
                  <a:lnTo>
                    <a:pt x="7333323" y="4388688"/>
                  </a:lnTo>
                  <a:lnTo>
                    <a:pt x="7337641" y="4390377"/>
                  </a:lnTo>
                  <a:lnTo>
                    <a:pt x="7338365" y="4388523"/>
                  </a:lnTo>
                  <a:lnTo>
                    <a:pt x="7338720" y="4385792"/>
                  </a:lnTo>
                  <a:lnTo>
                    <a:pt x="7337107" y="4384472"/>
                  </a:lnTo>
                  <a:lnTo>
                    <a:pt x="7336269" y="4384853"/>
                  </a:lnTo>
                  <a:lnTo>
                    <a:pt x="7330707" y="4382694"/>
                  </a:lnTo>
                  <a:lnTo>
                    <a:pt x="7329348" y="4380763"/>
                  </a:lnTo>
                  <a:lnTo>
                    <a:pt x="7325246" y="4378477"/>
                  </a:lnTo>
                  <a:lnTo>
                    <a:pt x="7323582" y="4373550"/>
                  </a:lnTo>
                  <a:lnTo>
                    <a:pt x="7321982" y="4372229"/>
                  </a:lnTo>
                  <a:lnTo>
                    <a:pt x="7320153" y="4371518"/>
                  </a:lnTo>
                  <a:lnTo>
                    <a:pt x="7318680" y="4371645"/>
                  </a:lnTo>
                  <a:lnTo>
                    <a:pt x="7317841" y="4372026"/>
                  </a:lnTo>
                  <a:lnTo>
                    <a:pt x="7317600" y="4372648"/>
                  </a:lnTo>
                  <a:lnTo>
                    <a:pt x="7316991" y="4372407"/>
                  </a:lnTo>
                  <a:lnTo>
                    <a:pt x="7316229" y="4370705"/>
                  </a:lnTo>
                  <a:lnTo>
                    <a:pt x="7315251" y="4369613"/>
                  </a:lnTo>
                  <a:lnTo>
                    <a:pt x="7314501" y="4367923"/>
                  </a:lnTo>
                  <a:lnTo>
                    <a:pt x="7314971" y="4366692"/>
                  </a:lnTo>
                  <a:lnTo>
                    <a:pt x="7315060" y="4364609"/>
                  </a:lnTo>
                  <a:lnTo>
                    <a:pt x="7312812" y="4363047"/>
                  </a:lnTo>
                  <a:lnTo>
                    <a:pt x="7312050" y="4361332"/>
                  </a:lnTo>
                  <a:lnTo>
                    <a:pt x="7311428" y="4357522"/>
                  </a:lnTo>
                  <a:lnTo>
                    <a:pt x="7311898" y="4356303"/>
                  </a:lnTo>
                  <a:lnTo>
                    <a:pt x="7312749" y="4355922"/>
                  </a:lnTo>
                  <a:lnTo>
                    <a:pt x="7314768" y="4358106"/>
                  </a:lnTo>
                  <a:lnTo>
                    <a:pt x="7316470" y="4357357"/>
                  </a:lnTo>
                  <a:lnTo>
                    <a:pt x="7316698" y="4356747"/>
                  </a:lnTo>
                  <a:lnTo>
                    <a:pt x="7317549" y="4356379"/>
                  </a:lnTo>
                  <a:lnTo>
                    <a:pt x="7318642" y="4355389"/>
                  </a:lnTo>
                  <a:lnTo>
                    <a:pt x="7319492" y="4355008"/>
                  </a:lnTo>
                  <a:lnTo>
                    <a:pt x="7324166" y="4353953"/>
                  </a:lnTo>
                  <a:lnTo>
                    <a:pt x="7325017" y="4353572"/>
                  </a:lnTo>
                  <a:lnTo>
                    <a:pt x="7326604" y="4351325"/>
                  </a:lnTo>
                  <a:lnTo>
                    <a:pt x="7326846" y="4350702"/>
                  </a:lnTo>
                  <a:lnTo>
                    <a:pt x="7328535" y="4349966"/>
                  </a:lnTo>
                  <a:lnTo>
                    <a:pt x="7329627" y="4348975"/>
                  </a:lnTo>
                  <a:lnTo>
                    <a:pt x="7330478" y="4348594"/>
                  </a:lnTo>
                  <a:lnTo>
                    <a:pt x="7331189" y="4346765"/>
                  </a:lnTo>
                  <a:lnTo>
                    <a:pt x="7330808" y="4345914"/>
                  </a:lnTo>
                  <a:lnTo>
                    <a:pt x="7331291" y="4344682"/>
                  </a:lnTo>
                  <a:lnTo>
                    <a:pt x="7330783" y="4342333"/>
                  </a:lnTo>
                  <a:lnTo>
                    <a:pt x="7331265" y="4341101"/>
                  </a:lnTo>
                  <a:lnTo>
                    <a:pt x="7333818" y="4339971"/>
                  </a:lnTo>
                  <a:lnTo>
                    <a:pt x="7334529" y="4338142"/>
                  </a:lnTo>
                  <a:lnTo>
                    <a:pt x="7335621" y="4337151"/>
                  </a:lnTo>
                  <a:lnTo>
                    <a:pt x="7335850" y="4336542"/>
                  </a:lnTo>
                  <a:lnTo>
                    <a:pt x="7335469" y="4335678"/>
                  </a:lnTo>
                  <a:lnTo>
                    <a:pt x="7335571" y="4333608"/>
                  </a:lnTo>
                  <a:lnTo>
                    <a:pt x="7336041" y="4332389"/>
                  </a:lnTo>
                  <a:lnTo>
                    <a:pt x="7336142" y="4330306"/>
                  </a:lnTo>
                  <a:lnTo>
                    <a:pt x="7336383" y="4329709"/>
                  </a:lnTo>
                  <a:lnTo>
                    <a:pt x="7335863" y="4327385"/>
                  </a:lnTo>
                  <a:lnTo>
                    <a:pt x="7335494" y="4326547"/>
                  </a:lnTo>
                  <a:lnTo>
                    <a:pt x="7335355" y="4325074"/>
                  </a:lnTo>
                  <a:lnTo>
                    <a:pt x="7334605" y="4323385"/>
                  </a:lnTo>
                  <a:lnTo>
                    <a:pt x="7332993" y="4322051"/>
                  </a:lnTo>
                  <a:lnTo>
                    <a:pt x="7329894" y="4320845"/>
                  </a:lnTo>
                  <a:lnTo>
                    <a:pt x="7328903" y="4319752"/>
                  </a:lnTo>
                  <a:lnTo>
                    <a:pt x="7328763" y="4318305"/>
                  </a:lnTo>
                  <a:lnTo>
                    <a:pt x="7327163" y="4316971"/>
                  </a:lnTo>
                  <a:lnTo>
                    <a:pt x="7326414" y="4315269"/>
                  </a:lnTo>
                  <a:lnTo>
                    <a:pt x="7322693" y="4313834"/>
                  </a:lnTo>
                  <a:lnTo>
                    <a:pt x="7314578" y="4302849"/>
                  </a:lnTo>
                  <a:lnTo>
                    <a:pt x="7310209" y="4291495"/>
                  </a:lnTo>
                  <a:lnTo>
                    <a:pt x="7322071" y="4259554"/>
                  </a:lnTo>
                  <a:lnTo>
                    <a:pt x="7318527" y="4254817"/>
                  </a:lnTo>
                  <a:lnTo>
                    <a:pt x="7321715" y="4245178"/>
                  </a:lnTo>
                  <a:lnTo>
                    <a:pt x="7306843" y="4233938"/>
                  </a:lnTo>
                  <a:lnTo>
                    <a:pt x="7303656" y="4230446"/>
                  </a:lnTo>
                  <a:lnTo>
                    <a:pt x="7295528" y="4237012"/>
                  </a:lnTo>
                  <a:lnTo>
                    <a:pt x="7298982" y="4213390"/>
                  </a:lnTo>
                  <a:lnTo>
                    <a:pt x="7299096" y="4211320"/>
                  </a:lnTo>
                  <a:lnTo>
                    <a:pt x="7299325" y="4210697"/>
                  </a:lnTo>
                  <a:lnTo>
                    <a:pt x="7300836" y="4201325"/>
                  </a:lnTo>
                  <a:lnTo>
                    <a:pt x="7301687" y="4200956"/>
                  </a:lnTo>
                  <a:lnTo>
                    <a:pt x="7302779" y="4199966"/>
                  </a:lnTo>
                  <a:lnTo>
                    <a:pt x="7303744" y="4197477"/>
                  </a:lnTo>
                  <a:lnTo>
                    <a:pt x="7303363" y="4196626"/>
                  </a:lnTo>
                  <a:lnTo>
                    <a:pt x="7306983" y="4187304"/>
                  </a:lnTo>
                  <a:lnTo>
                    <a:pt x="7307580" y="4187545"/>
                  </a:lnTo>
                  <a:lnTo>
                    <a:pt x="7308431" y="4187164"/>
                  </a:lnTo>
                  <a:lnTo>
                    <a:pt x="7307313" y="4184624"/>
                  </a:lnTo>
                  <a:lnTo>
                    <a:pt x="7307173" y="4183151"/>
                  </a:lnTo>
                  <a:lnTo>
                    <a:pt x="7309078" y="4178211"/>
                  </a:lnTo>
                  <a:lnTo>
                    <a:pt x="7312558" y="4167428"/>
                  </a:lnTo>
                  <a:lnTo>
                    <a:pt x="7314019" y="4167289"/>
                  </a:lnTo>
                  <a:lnTo>
                    <a:pt x="7318959" y="4156367"/>
                  </a:lnTo>
                  <a:lnTo>
                    <a:pt x="7318578" y="4155516"/>
                  </a:lnTo>
                  <a:lnTo>
                    <a:pt x="7322896" y="4144353"/>
                  </a:lnTo>
                  <a:lnTo>
                    <a:pt x="7322515" y="4143514"/>
                  </a:lnTo>
                  <a:lnTo>
                    <a:pt x="7323823" y="4138333"/>
                  </a:lnTo>
                  <a:lnTo>
                    <a:pt x="7325588" y="4128300"/>
                  </a:lnTo>
                  <a:lnTo>
                    <a:pt x="7326300" y="4126458"/>
                  </a:lnTo>
                  <a:lnTo>
                    <a:pt x="7329373" y="4111244"/>
                  </a:lnTo>
                  <a:lnTo>
                    <a:pt x="7331951" y="4097299"/>
                  </a:lnTo>
                  <a:lnTo>
                    <a:pt x="7332853" y="4087685"/>
                  </a:lnTo>
                  <a:lnTo>
                    <a:pt x="7332637" y="4079049"/>
                  </a:lnTo>
                  <a:lnTo>
                    <a:pt x="7333107" y="4077830"/>
                  </a:lnTo>
                  <a:lnTo>
                    <a:pt x="7333945" y="4077449"/>
                  </a:lnTo>
                  <a:lnTo>
                    <a:pt x="7339254" y="4076636"/>
                  </a:lnTo>
                  <a:lnTo>
                    <a:pt x="7340092" y="4076255"/>
                  </a:lnTo>
                  <a:close/>
                </a:path>
                <a:path w="10750550" h="7881620">
                  <a:moveTo>
                    <a:pt x="8619452" y="1493558"/>
                  </a:moveTo>
                  <a:lnTo>
                    <a:pt x="8618588" y="1491018"/>
                  </a:lnTo>
                  <a:lnTo>
                    <a:pt x="8619414" y="1487208"/>
                  </a:lnTo>
                  <a:lnTo>
                    <a:pt x="8617991" y="1482128"/>
                  </a:lnTo>
                  <a:lnTo>
                    <a:pt x="8616671" y="1474508"/>
                  </a:lnTo>
                  <a:lnTo>
                    <a:pt x="8615388" y="1470698"/>
                  </a:lnTo>
                  <a:lnTo>
                    <a:pt x="8613127" y="1468158"/>
                  </a:lnTo>
                  <a:lnTo>
                    <a:pt x="8608073" y="1468158"/>
                  </a:lnTo>
                  <a:lnTo>
                    <a:pt x="8606853" y="1480858"/>
                  </a:lnTo>
                  <a:lnTo>
                    <a:pt x="8604593" y="1488478"/>
                  </a:lnTo>
                  <a:lnTo>
                    <a:pt x="8602675" y="1493558"/>
                  </a:lnTo>
                  <a:lnTo>
                    <a:pt x="8619452" y="1493558"/>
                  </a:lnTo>
                  <a:close/>
                </a:path>
                <a:path w="10750550" h="7881620">
                  <a:moveTo>
                    <a:pt x="8645588" y="1546898"/>
                  </a:moveTo>
                  <a:lnTo>
                    <a:pt x="8645195" y="1529118"/>
                  </a:lnTo>
                  <a:lnTo>
                    <a:pt x="8645233" y="1511338"/>
                  </a:lnTo>
                  <a:lnTo>
                    <a:pt x="8642502" y="1510068"/>
                  </a:lnTo>
                  <a:lnTo>
                    <a:pt x="8640000" y="1510068"/>
                  </a:lnTo>
                  <a:lnTo>
                    <a:pt x="8636762" y="1507528"/>
                  </a:lnTo>
                  <a:lnTo>
                    <a:pt x="8636508" y="1506258"/>
                  </a:lnTo>
                  <a:lnTo>
                    <a:pt x="8636267" y="1504988"/>
                  </a:lnTo>
                  <a:lnTo>
                    <a:pt x="8635517" y="1502448"/>
                  </a:lnTo>
                  <a:lnTo>
                    <a:pt x="8635162" y="1501178"/>
                  </a:lnTo>
                  <a:lnTo>
                    <a:pt x="8634451" y="1498638"/>
                  </a:lnTo>
                  <a:lnTo>
                    <a:pt x="8634095" y="1497368"/>
                  </a:lnTo>
                  <a:lnTo>
                    <a:pt x="8631707" y="1494828"/>
                  </a:lnTo>
                  <a:lnTo>
                    <a:pt x="8629510" y="1496098"/>
                  </a:lnTo>
                  <a:lnTo>
                    <a:pt x="8626716" y="1498638"/>
                  </a:lnTo>
                  <a:lnTo>
                    <a:pt x="8623986" y="1497368"/>
                  </a:lnTo>
                  <a:lnTo>
                    <a:pt x="8619896" y="1494828"/>
                  </a:lnTo>
                  <a:lnTo>
                    <a:pt x="8600110" y="1494828"/>
                  </a:lnTo>
                  <a:lnTo>
                    <a:pt x="8582457" y="1494828"/>
                  </a:lnTo>
                  <a:lnTo>
                    <a:pt x="8576094" y="1499908"/>
                  </a:lnTo>
                  <a:lnTo>
                    <a:pt x="8572017" y="1501178"/>
                  </a:lnTo>
                  <a:lnTo>
                    <a:pt x="8558441" y="1499908"/>
                  </a:lnTo>
                  <a:lnTo>
                    <a:pt x="8551139" y="1498638"/>
                  </a:lnTo>
                  <a:lnTo>
                    <a:pt x="8548573" y="1498638"/>
                  </a:lnTo>
                  <a:lnTo>
                    <a:pt x="8547837" y="1501178"/>
                  </a:lnTo>
                  <a:lnTo>
                    <a:pt x="8530742" y="1506258"/>
                  </a:lnTo>
                  <a:lnTo>
                    <a:pt x="8506371" y="1504988"/>
                  </a:lnTo>
                  <a:lnTo>
                    <a:pt x="8485975" y="1506258"/>
                  </a:lnTo>
                  <a:lnTo>
                    <a:pt x="8480793" y="1504988"/>
                  </a:lnTo>
                  <a:lnTo>
                    <a:pt x="8472894" y="1507528"/>
                  </a:lnTo>
                  <a:lnTo>
                    <a:pt x="8462823" y="1511338"/>
                  </a:lnTo>
                  <a:lnTo>
                    <a:pt x="8453120" y="1516418"/>
                  </a:lnTo>
                  <a:lnTo>
                    <a:pt x="8443887" y="1518958"/>
                  </a:lnTo>
                  <a:lnTo>
                    <a:pt x="8389429" y="1539278"/>
                  </a:lnTo>
                  <a:lnTo>
                    <a:pt x="8390864" y="1549438"/>
                  </a:lnTo>
                  <a:lnTo>
                    <a:pt x="8382000" y="1554518"/>
                  </a:lnTo>
                  <a:lnTo>
                    <a:pt x="8376945" y="1554518"/>
                  </a:lnTo>
                  <a:lnTo>
                    <a:pt x="8373999" y="1546898"/>
                  </a:lnTo>
                  <a:lnTo>
                    <a:pt x="8367166" y="1549438"/>
                  </a:lnTo>
                  <a:lnTo>
                    <a:pt x="8366811" y="1555788"/>
                  </a:lnTo>
                  <a:lnTo>
                    <a:pt x="8365223" y="1557058"/>
                  </a:lnTo>
                  <a:lnTo>
                    <a:pt x="8360702" y="1559598"/>
                  </a:lnTo>
                  <a:lnTo>
                    <a:pt x="8360130" y="1559712"/>
                  </a:lnTo>
                  <a:lnTo>
                    <a:pt x="8360130" y="1852968"/>
                  </a:lnTo>
                  <a:lnTo>
                    <a:pt x="8355825" y="1854238"/>
                  </a:lnTo>
                  <a:lnTo>
                    <a:pt x="8353526" y="1859318"/>
                  </a:lnTo>
                  <a:lnTo>
                    <a:pt x="8344205" y="1864398"/>
                  </a:lnTo>
                  <a:lnTo>
                    <a:pt x="8341639" y="1865668"/>
                  </a:lnTo>
                  <a:lnTo>
                    <a:pt x="8339569" y="1865668"/>
                  </a:lnTo>
                  <a:lnTo>
                    <a:pt x="8335150" y="1869478"/>
                  </a:lnTo>
                  <a:lnTo>
                    <a:pt x="8332838" y="1869478"/>
                  </a:lnTo>
                  <a:lnTo>
                    <a:pt x="8331035" y="1873288"/>
                  </a:lnTo>
                  <a:lnTo>
                    <a:pt x="8322729" y="1879638"/>
                  </a:lnTo>
                  <a:lnTo>
                    <a:pt x="8316963" y="1882178"/>
                  </a:lnTo>
                  <a:lnTo>
                    <a:pt x="8313623" y="1880908"/>
                  </a:lnTo>
                  <a:lnTo>
                    <a:pt x="8311108" y="1879638"/>
                  </a:lnTo>
                  <a:lnTo>
                    <a:pt x="8308124" y="1877098"/>
                  </a:lnTo>
                  <a:lnTo>
                    <a:pt x="8307070" y="1872018"/>
                  </a:lnTo>
                  <a:lnTo>
                    <a:pt x="8307667" y="1868208"/>
                  </a:lnTo>
                  <a:lnTo>
                    <a:pt x="8311832" y="1865668"/>
                  </a:lnTo>
                  <a:lnTo>
                    <a:pt x="8323758" y="1861858"/>
                  </a:lnTo>
                  <a:lnTo>
                    <a:pt x="8332140" y="1859318"/>
                  </a:lnTo>
                  <a:lnTo>
                    <a:pt x="8335150" y="1856778"/>
                  </a:lnTo>
                  <a:lnTo>
                    <a:pt x="8337715" y="1855508"/>
                  </a:lnTo>
                  <a:lnTo>
                    <a:pt x="8340966" y="1849158"/>
                  </a:lnTo>
                  <a:lnTo>
                    <a:pt x="8349589" y="1844078"/>
                  </a:lnTo>
                  <a:lnTo>
                    <a:pt x="8351748" y="1842808"/>
                  </a:lnTo>
                  <a:lnTo>
                    <a:pt x="8355482" y="1844078"/>
                  </a:lnTo>
                  <a:lnTo>
                    <a:pt x="8358594" y="1849158"/>
                  </a:lnTo>
                  <a:lnTo>
                    <a:pt x="8360130" y="1852968"/>
                  </a:lnTo>
                  <a:lnTo>
                    <a:pt x="8360130" y="1559712"/>
                  </a:lnTo>
                  <a:lnTo>
                    <a:pt x="8353666" y="1560868"/>
                  </a:lnTo>
                  <a:lnTo>
                    <a:pt x="8352752" y="1563408"/>
                  </a:lnTo>
                  <a:lnTo>
                    <a:pt x="8350923" y="1564678"/>
                  </a:lnTo>
                  <a:lnTo>
                    <a:pt x="8348523" y="1565948"/>
                  </a:lnTo>
                  <a:lnTo>
                    <a:pt x="8346427" y="1565948"/>
                  </a:lnTo>
                  <a:lnTo>
                    <a:pt x="8343062" y="1569758"/>
                  </a:lnTo>
                  <a:lnTo>
                    <a:pt x="8342020" y="1571028"/>
                  </a:lnTo>
                  <a:lnTo>
                    <a:pt x="8339290" y="1574838"/>
                  </a:lnTo>
                  <a:lnTo>
                    <a:pt x="8336521" y="1577378"/>
                  </a:lnTo>
                  <a:lnTo>
                    <a:pt x="8333067" y="1579918"/>
                  </a:lnTo>
                  <a:lnTo>
                    <a:pt x="8327123" y="1582458"/>
                  </a:lnTo>
                  <a:lnTo>
                    <a:pt x="8322437" y="1586268"/>
                  </a:lnTo>
                  <a:lnTo>
                    <a:pt x="8319351" y="1587538"/>
                  </a:lnTo>
                  <a:lnTo>
                    <a:pt x="8316735" y="1588808"/>
                  </a:lnTo>
                  <a:lnTo>
                    <a:pt x="8312658" y="1591348"/>
                  </a:lnTo>
                  <a:lnTo>
                    <a:pt x="8309915" y="1593888"/>
                  </a:lnTo>
                  <a:lnTo>
                    <a:pt x="8306930" y="1596428"/>
                  </a:lnTo>
                  <a:lnTo>
                    <a:pt x="8305470" y="1598968"/>
                  </a:lnTo>
                  <a:lnTo>
                    <a:pt x="8303654" y="1600238"/>
                  </a:lnTo>
                  <a:lnTo>
                    <a:pt x="8302257" y="1601457"/>
                  </a:lnTo>
                  <a:lnTo>
                    <a:pt x="8302257" y="1891068"/>
                  </a:lnTo>
                  <a:lnTo>
                    <a:pt x="8300910" y="1893608"/>
                  </a:lnTo>
                  <a:lnTo>
                    <a:pt x="8293443" y="1896148"/>
                  </a:lnTo>
                  <a:lnTo>
                    <a:pt x="8282660" y="1905038"/>
                  </a:lnTo>
                  <a:lnTo>
                    <a:pt x="8282191" y="1906308"/>
                  </a:lnTo>
                  <a:lnTo>
                    <a:pt x="8278254" y="1908848"/>
                  </a:lnTo>
                  <a:lnTo>
                    <a:pt x="8269999" y="1910118"/>
                  </a:lnTo>
                  <a:lnTo>
                    <a:pt x="8263979" y="1912658"/>
                  </a:lnTo>
                  <a:lnTo>
                    <a:pt x="8262645" y="1915198"/>
                  </a:lnTo>
                  <a:lnTo>
                    <a:pt x="8250745" y="1921548"/>
                  </a:lnTo>
                  <a:lnTo>
                    <a:pt x="8247227" y="1925358"/>
                  </a:lnTo>
                  <a:lnTo>
                    <a:pt x="8247380" y="1926628"/>
                  </a:lnTo>
                  <a:lnTo>
                    <a:pt x="8245932" y="1930438"/>
                  </a:lnTo>
                  <a:lnTo>
                    <a:pt x="8243367" y="1931708"/>
                  </a:lnTo>
                  <a:lnTo>
                    <a:pt x="8242147" y="1931708"/>
                  </a:lnTo>
                  <a:lnTo>
                    <a:pt x="8239277" y="1929168"/>
                  </a:lnTo>
                  <a:lnTo>
                    <a:pt x="8238655" y="1929168"/>
                  </a:lnTo>
                  <a:lnTo>
                    <a:pt x="8237575" y="1930438"/>
                  </a:lnTo>
                  <a:lnTo>
                    <a:pt x="8234769" y="1931708"/>
                  </a:lnTo>
                  <a:lnTo>
                    <a:pt x="8228736" y="1930438"/>
                  </a:lnTo>
                  <a:lnTo>
                    <a:pt x="8226476" y="1929168"/>
                  </a:lnTo>
                  <a:lnTo>
                    <a:pt x="8224202" y="1924088"/>
                  </a:lnTo>
                  <a:lnTo>
                    <a:pt x="8224545" y="1921548"/>
                  </a:lnTo>
                  <a:lnTo>
                    <a:pt x="8225752" y="1917738"/>
                  </a:lnTo>
                  <a:lnTo>
                    <a:pt x="8226704" y="1912658"/>
                  </a:lnTo>
                  <a:lnTo>
                    <a:pt x="8227657" y="1910118"/>
                  </a:lnTo>
                  <a:lnTo>
                    <a:pt x="8233892" y="1902498"/>
                  </a:lnTo>
                  <a:lnTo>
                    <a:pt x="8239163" y="1898688"/>
                  </a:lnTo>
                  <a:lnTo>
                    <a:pt x="8243468" y="1896148"/>
                  </a:lnTo>
                  <a:lnTo>
                    <a:pt x="8245424" y="1894878"/>
                  </a:lnTo>
                  <a:lnTo>
                    <a:pt x="8250707" y="1894878"/>
                  </a:lnTo>
                  <a:lnTo>
                    <a:pt x="8251533" y="1891068"/>
                  </a:lnTo>
                  <a:lnTo>
                    <a:pt x="8254555" y="1884718"/>
                  </a:lnTo>
                  <a:lnTo>
                    <a:pt x="8258086" y="1880908"/>
                  </a:lnTo>
                  <a:lnTo>
                    <a:pt x="8262633" y="1878368"/>
                  </a:lnTo>
                  <a:lnTo>
                    <a:pt x="8267928" y="1877098"/>
                  </a:lnTo>
                  <a:lnTo>
                    <a:pt x="8279016" y="1878368"/>
                  </a:lnTo>
                  <a:lnTo>
                    <a:pt x="8284210" y="1879638"/>
                  </a:lnTo>
                  <a:lnTo>
                    <a:pt x="8290179" y="1882178"/>
                  </a:lnTo>
                  <a:lnTo>
                    <a:pt x="8293963" y="1882178"/>
                  </a:lnTo>
                  <a:lnTo>
                    <a:pt x="8296262" y="1880908"/>
                  </a:lnTo>
                  <a:lnTo>
                    <a:pt x="8297862" y="1882178"/>
                  </a:lnTo>
                  <a:lnTo>
                    <a:pt x="8298980" y="1885988"/>
                  </a:lnTo>
                  <a:lnTo>
                    <a:pt x="8301622" y="1887258"/>
                  </a:lnTo>
                  <a:lnTo>
                    <a:pt x="8302257" y="1891068"/>
                  </a:lnTo>
                  <a:lnTo>
                    <a:pt x="8302257" y="1601457"/>
                  </a:lnTo>
                  <a:lnTo>
                    <a:pt x="8289150" y="1620558"/>
                  </a:lnTo>
                  <a:lnTo>
                    <a:pt x="8288160" y="1625638"/>
                  </a:lnTo>
                  <a:lnTo>
                    <a:pt x="8286775" y="1626908"/>
                  </a:lnTo>
                  <a:lnTo>
                    <a:pt x="8284565" y="1629448"/>
                  </a:lnTo>
                  <a:lnTo>
                    <a:pt x="8281924" y="1631988"/>
                  </a:lnTo>
                  <a:lnTo>
                    <a:pt x="8278190" y="1638338"/>
                  </a:lnTo>
                  <a:lnTo>
                    <a:pt x="8276399" y="1642148"/>
                  </a:lnTo>
                  <a:lnTo>
                    <a:pt x="8275256" y="1644688"/>
                  </a:lnTo>
                  <a:lnTo>
                    <a:pt x="8274736" y="1645958"/>
                  </a:lnTo>
                  <a:lnTo>
                    <a:pt x="8275015" y="1648498"/>
                  </a:lnTo>
                  <a:lnTo>
                    <a:pt x="8275815" y="1651038"/>
                  </a:lnTo>
                  <a:lnTo>
                    <a:pt x="8276717" y="1651038"/>
                  </a:lnTo>
                  <a:lnTo>
                    <a:pt x="8275510" y="1654848"/>
                  </a:lnTo>
                  <a:lnTo>
                    <a:pt x="8273796" y="1656118"/>
                  </a:lnTo>
                  <a:lnTo>
                    <a:pt x="8271307" y="1658658"/>
                  </a:lnTo>
                  <a:lnTo>
                    <a:pt x="8268690" y="1661198"/>
                  </a:lnTo>
                  <a:lnTo>
                    <a:pt x="8266011" y="1666278"/>
                  </a:lnTo>
                  <a:lnTo>
                    <a:pt x="8264436" y="1667548"/>
                  </a:lnTo>
                  <a:lnTo>
                    <a:pt x="8263610" y="1672628"/>
                  </a:lnTo>
                  <a:lnTo>
                    <a:pt x="8264715" y="1675168"/>
                  </a:lnTo>
                  <a:lnTo>
                    <a:pt x="8264741" y="1677708"/>
                  </a:lnTo>
                  <a:lnTo>
                    <a:pt x="8263915" y="1682788"/>
                  </a:lnTo>
                  <a:lnTo>
                    <a:pt x="8262950" y="1685328"/>
                  </a:lnTo>
                  <a:lnTo>
                    <a:pt x="8264169" y="1685328"/>
                  </a:lnTo>
                  <a:lnTo>
                    <a:pt x="8261782" y="1691678"/>
                  </a:lnTo>
                  <a:lnTo>
                    <a:pt x="8251965" y="1710728"/>
                  </a:lnTo>
                  <a:lnTo>
                    <a:pt x="8247913" y="1715808"/>
                  </a:lnTo>
                  <a:lnTo>
                    <a:pt x="8243938" y="1724698"/>
                  </a:lnTo>
                  <a:lnTo>
                    <a:pt x="8244675" y="1725968"/>
                  </a:lnTo>
                  <a:lnTo>
                    <a:pt x="8247431" y="1729778"/>
                  </a:lnTo>
                  <a:lnTo>
                    <a:pt x="8247812" y="1731048"/>
                  </a:lnTo>
                  <a:lnTo>
                    <a:pt x="8247939" y="1732318"/>
                  </a:lnTo>
                  <a:lnTo>
                    <a:pt x="8246377" y="1734858"/>
                  </a:lnTo>
                  <a:lnTo>
                    <a:pt x="8243265" y="1733588"/>
                  </a:lnTo>
                  <a:lnTo>
                    <a:pt x="8241004" y="1732318"/>
                  </a:lnTo>
                  <a:lnTo>
                    <a:pt x="8238693" y="1732318"/>
                  </a:lnTo>
                  <a:lnTo>
                    <a:pt x="8232356" y="1741208"/>
                  </a:lnTo>
                  <a:lnTo>
                    <a:pt x="8213191" y="1775498"/>
                  </a:lnTo>
                  <a:lnTo>
                    <a:pt x="8200695" y="1795818"/>
                  </a:lnTo>
                  <a:lnTo>
                    <a:pt x="8192998" y="1810181"/>
                  </a:lnTo>
                  <a:lnTo>
                    <a:pt x="8192998" y="1830108"/>
                  </a:lnTo>
                  <a:lnTo>
                    <a:pt x="8191322" y="1833918"/>
                  </a:lnTo>
                  <a:lnTo>
                    <a:pt x="8190725" y="1837728"/>
                  </a:lnTo>
                  <a:lnTo>
                    <a:pt x="8187944" y="1842808"/>
                  </a:lnTo>
                  <a:lnTo>
                    <a:pt x="8186852" y="1844078"/>
                  </a:lnTo>
                  <a:lnTo>
                    <a:pt x="8185632" y="1844078"/>
                  </a:lnTo>
                  <a:lnTo>
                    <a:pt x="8184274" y="1841538"/>
                  </a:lnTo>
                  <a:lnTo>
                    <a:pt x="8184134" y="1840268"/>
                  </a:lnTo>
                  <a:lnTo>
                    <a:pt x="8184477" y="1837728"/>
                  </a:lnTo>
                  <a:lnTo>
                    <a:pt x="8185569" y="1836458"/>
                  </a:lnTo>
                  <a:lnTo>
                    <a:pt x="8186052" y="1835188"/>
                  </a:lnTo>
                  <a:lnTo>
                    <a:pt x="8186636" y="1831378"/>
                  </a:lnTo>
                  <a:lnTo>
                    <a:pt x="8189201" y="1830108"/>
                  </a:lnTo>
                  <a:lnTo>
                    <a:pt x="8191868" y="1827568"/>
                  </a:lnTo>
                  <a:lnTo>
                    <a:pt x="8192859" y="1828838"/>
                  </a:lnTo>
                  <a:lnTo>
                    <a:pt x="8192998" y="1830108"/>
                  </a:lnTo>
                  <a:lnTo>
                    <a:pt x="8192998" y="1810181"/>
                  </a:lnTo>
                  <a:lnTo>
                    <a:pt x="8189798" y="1816138"/>
                  </a:lnTo>
                  <a:lnTo>
                    <a:pt x="8187398" y="1822488"/>
                  </a:lnTo>
                  <a:lnTo>
                    <a:pt x="8185836" y="1828838"/>
                  </a:lnTo>
                  <a:lnTo>
                    <a:pt x="8184261" y="1830108"/>
                  </a:lnTo>
                  <a:lnTo>
                    <a:pt x="8182559" y="1831378"/>
                  </a:lnTo>
                  <a:lnTo>
                    <a:pt x="8176196" y="1836458"/>
                  </a:lnTo>
                  <a:lnTo>
                    <a:pt x="8169961" y="1840268"/>
                  </a:lnTo>
                  <a:lnTo>
                    <a:pt x="8169719" y="1840268"/>
                  </a:lnTo>
                  <a:lnTo>
                    <a:pt x="8168119" y="1838998"/>
                  </a:lnTo>
                  <a:lnTo>
                    <a:pt x="8166786" y="1841538"/>
                  </a:lnTo>
                  <a:lnTo>
                    <a:pt x="8169237" y="1841538"/>
                  </a:lnTo>
                  <a:lnTo>
                    <a:pt x="8168538" y="1844078"/>
                  </a:lnTo>
                  <a:lnTo>
                    <a:pt x="8170964" y="1850428"/>
                  </a:lnTo>
                  <a:lnTo>
                    <a:pt x="8171231" y="1852968"/>
                  </a:lnTo>
                  <a:lnTo>
                    <a:pt x="8171243" y="1855508"/>
                  </a:lnTo>
                  <a:lnTo>
                    <a:pt x="8171002" y="1858048"/>
                  </a:lnTo>
                  <a:lnTo>
                    <a:pt x="8171269" y="1860588"/>
                  </a:lnTo>
                  <a:lnTo>
                    <a:pt x="8166925" y="1868208"/>
                  </a:lnTo>
                  <a:lnTo>
                    <a:pt x="8164970" y="1869478"/>
                  </a:lnTo>
                  <a:lnTo>
                    <a:pt x="8160779" y="1869478"/>
                  </a:lnTo>
                  <a:lnTo>
                    <a:pt x="8157756" y="1875828"/>
                  </a:lnTo>
                  <a:lnTo>
                    <a:pt x="8157286" y="1877098"/>
                  </a:lnTo>
                  <a:lnTo>
                    <a:pt x="8157426" y="1878368"/>
                  </a:lnTo>
                  <a:lnTo>
                    <a:pt x="8153374" y="1883448"/>
                  </a:lnTo>
                  <a:lnTo>
                    <a:pt x="8151673" y="1883448"/>
                  </a:lnTo>
                  <a:lnTo>
                    <a:pt x="8151939" y="1885988"/>
                  </a:lnTo>
                  <a:lnTo>
                    <a:pt x="8151000" y="1892338"/>
                  </a:lnTo>
                  <a:lnTo>
                    <a:pt x="8150263" y="1894878"/>
                  </a:lnTo>
                  <a:lnTo>
                    <a:pt x="8149183" y="1894878"/>
                  </a:lnTo>
                  <a:lnTo>
                    <a:pt x="8147469" y="1896148"/>
                  </a:lnTo>
                  <a:lnTo>
                    <a:pt x="8143608" y="1902498"/>
                  </a:lnTo>
                  <a:lnTo>
                    <a:pt x="8143367" y="1903768"/>
                  </a:lnTo>
                  <a:lnTo>
                    <a:pt x="8143634" y="1906308"/>
                  </a:lnTo>
                  <a:lnTo>
                    <a:pt x="8142668" y="1908848"/>
                  </a:lnTo>
                  <a:lnTo>
                    <a:pt x="8140103" y="1910118"/>
                  </a:lnTo>
                  <a:lnTo>
                    <a:pt x="8134210" y="1910118"/>
                  </a:lnTo>
                  <a:lnTo>
                    <a:pt x="8130819" y="1915198"/>
                  </a:lnTo>
                  <a:lnTo>
                    <a:pt x="8129371" y="1919008"/>
                  </a:lnTo>
                  <a:lnTo>
                    <a:pt x="8130476" y="1921548"/>
                  </a:lnTo>
                  <a:lnTo>
                    <a:pt x="8129041" y="1925358"/>
                  </a:lnTo>
                  <a:lnTo>
                    <a:pt x="8127962" y="1926628"/>
                  </a:lnTo>
                  <a:lnTo>
                    <a:pt x="8126260" y="1927898"/>
                  </a:lnTo>
                  <a:lnTo>
                    <a:pt x="8125663" y="1930438"/>
                  </a:lnTo>
                  <a:lnTo>
                    <a:pt x="8121663" y="1935518"/>
                  </a:lnTo>
                  <a:lnTo>
                    <a:pt x="8119707" y="1936788"/>
                  </a:lnTo>
                  <a:lnTo>
                    <a:pt x="8115871" y="1938058"/>
                  </a:lnTo>
                  <a:lnTo>
                    <a:pt x="8103870" y="1934248"/>
                  </a:lnTo>
                  <a:lnTo>
                    <a:pt x="8103121" y="1931708"/>
                  </a:lnTo>
                  <a:lnTo>
                    <a:pt x="8102854" y="1929168"/>
                  </a:lnTo>
                  <a:lnTo>
                    <a:pt x="8098879" y="1924088"/>
                  </a:lnTo>
                  <a:lnTo>
                    <a:pt x="8098612" y="1921548"/>
                  </a:lnTo>
                  <a:lnTo>
                    <a:pt x="8099349" y="1920278"/>
                  </a:lnTo>
                  <a:lnTo>
                    <a:pt x="8105241" y="1915198"/>
                  </a:lnTo>
                  <a:lnTo>
                    <a:pt x="8105953" y="1913928"/>
                  </a:lnTo>
                  <a:lnTo>
                    <a:pt x="8106562" y="1901228"/>
                  </a:lnTo>
                  <a:lnTo>
                    <a:pt x="8115084" y="1889798"/>
                  </a:lnTo>
                  <a:lnTo>
                    <a:pt x="8116049" y="1887258"/>
                  </a:lnTo>
                  <a:lnTo>
                    <a:pt x="8115922" y="1885988"/>
                  </a:lnTo>
                  <a:lnTo>
                    <a:pt x="8114805" y="1883448"/>
                  </a:lnTo>
                  <a:lnTo>
                    <a:pt x="8113446" y="1882178"/>
                  </a:lnTo>
                  <a:lnTo>
                    <a:pt x="8111185" y="1879638"/>
                  </a:lnTo>
                  <a:lnTo>
                    <a:pt x="8106740" y="1880908"/>
                  </a:lnTo>
                  <a:lnTo>
                    <a:pt x="8101203" y="1882178"/>
                  </a:lnTo>
                  <a:lnTo>
                    <a:pt x="8097482" y="1880908"/>
                  </a:lnTo>
                  <a:lnTo>
                    <a:pt x="8094827" y="1874558"/>
                  </a:lnTo>
                  <a:lnTo>
                    <a:pt x="8094688" y="1873288"/>
                  </a:lnTo>
                  <a:lnTo>
                    <a:pt x="8093938" y="1870748"/>
                  </a:lnTo>
                  <a:lnTo>
                    <a:pt x="8090332" y="1868208"/>
                  </a:lnTo>
                  <a:lnTo>
                    <a:pt x="8090205" y="1865668"/>
                  </a:lnTo>
                  <a:lnTo>
                    <a:pt x="8090675" y="1865668"/>
                  </a:lnTo>
                  <a:lnTo>
                    <a:pt x="8090306" y="1864398"/>
                  </a:lnTo>
                  <a:lnTo>
                    <a:pt x="8084744" y="1861858"/>
                  </a:lnTo>
                  <a:lnTo>
                    <a:pt x="8082483" y="1860588"/>
                  </a:lnTo>
                  <a:lnTo>
                    <a:pt x="8080654" y="1859318"/>
                  </a:lnTo>
                  <a:lnTo>
                    <a:pt x="8075625" y="1863128"/>
                  </a:lnTo>
                  <a:lnTo>
                    <a:pt x="8070939" y="1864398"/>
                  </a:lnTo>
                  <a:lnTo>
                    <a:pt x="8070215" y="1866938"/>
                  </a:lnTo>
                  <a:lnTo>
                    <a:pt x="8070469" y="1869478"/>
                  </a:lnTo>
                  <a:lnTo>
                    <a:pt x="8069504" y="1872018"/>
                  </a:lnTo>
                  <a:lnTo>
                    <a:pt x="8061566" y="1879638"/>
                  </a:lnTo>
                  <a:lnTo>
                    <a:pt x="8053514" y="1885988"/>
                  </a:lnTo>
                  <a:lnTo>
                    <a:pt x="8052663" y="1885988"/>
                  </a:lnTo>
                  <a:lnTo>
                    <a:pt x="8050708" y="1887258"/>
                  </a:lnTo>
                  <a:lnTo>
                    <a:pt x="8049361" y="1888528"/>
                  </a:lnTo>
                  <a:lnTo>
                    <a:pt x="8043481" y="1893608"/>
                  </a:lnTo>
                  <a:lnTo>
                    <a:pt x="8043011" y="1894878"/>
                  </a:lnTo>
                  <a:lnTo>
                    <a:pt x="8034960" y="1903768"/>
                  </a:lnTo>
                  <a:lnTo>
                    <a:pt x="8026794" y="1912658"/>
                  </a:lnTo>
                  <a:lnTo>
                    <a:pt x="8019313" y="1927898"/>
                  </a:lnTo>
                  <a:lnTo>
                    <a:pt x="8020609" y="1931708"/>
                  </a:lnTo>
                  <a:lnTo>
                    <a:pt x="8020494" y="1934248"/>
                  </a:lnTo>
                  <a:lnTo>
                    <a:pt x="8018793" y="1935518"/>
                  </a:lnTo>
                  <a:lnTo>
                    <a:pt x="8015821" y="1935518"/>
                  </a:lnTo>
                  <a:lnTo>
                    <a:pt x="8009814" y="1938058"/>
                  </a:lnTo>
                  <a:lnTo>
                    <a:pt x="7995488" y="1946948"/>
                  </a:lnTo>
                  <a:lnTo>
                    <a:pt x="7990649" y="1955838"/>
                  </a:lnTo>
                  <a:lnTo>
                    <a:pt x="7989595" y="1960918"/>
                  </a:lnTo>
                  <a:lnTo>
                    <a:pt x="7989024" y="1967268"/>
                  </a:lnTo>
                  <a:lnTo>
                    <a:pt x="7987690" y="1969808"/>
                  </a:lnTo>
                  <a:lnTo>
                    <a:pt x="7983372" y="1971078"/>
                  </a:lnTo>
                  <a:lnTo>
                    <a:pt x="7981531" y="1971078"/>
                  </a:lnTo>
                  <a:lnTo>
                    <a:pt x="7976057" y="1965998"/>
                  </a:lnTo>
                  <a:lnTo>
                    <a:pt x="7975676" y="1965998"/>
                  </a:lnTo>
                  <a:lnTo>
                    <a:pt x="7972438" y="1962188"/>
                  </a:lnTo>
                  <a:lnTo>
                    <a:pt x="7972298" y="1960918"/>
                  </a:lnTo>
                  <a:lnTo>
                    <a:pt x="7965999" y="1960918"/>
                  </a:lnTo>
                  <a:lnTo>
                    <a:pt x="7964665" y="1962188"/>
                  </a:lnTo>
                  <a:lnTo>
                    <a:pt x="7962595" y="1962188"/>
                  </a:lnTo>
                  <a:lnTo>
                    <a:pt x="7959560" y="1964728"/>
                  </a:lnTo>
                  <a:lnTo>
                    <a:pt x="7956880" y="1968538"/>
                  </a:lnTo>
                  <a:lnTo>
                    <a:pt x="7956410" y="1969808"/>
                  </a:lnTo>
                  <a:lnTo>
                    <a:pt x="7952829" y="1969808"/>
                  </a:lnTo>
                  <a:lnTo>
                    <a:pt x="7945602" y="1971078"/>
                  </a:lnTo>
                  <a:lnTo>
                    <a:pt x="7937563" y="1972348"/>
                  </a:lnTo>
                  <a:lnTo>
                    <a:pt x="7935620" y="1973618"/>
                  </a:lnTo>
                  <a:lnTo>
                    <a:pt x="7927340" y="1974888"/>
                  </a:lnTo>
                  <a:lnTo>
                    <a:pt x="7918615" y="1977428"/>
                  </a:lnTo>
                  <a:lnTo>
                    <a:pt x="7912468" y="1978698"/>
                  </a:lnTo>
                  <a:lnTo>
                    <a:pt x="7909661" y="1979968"/>
                  </a:lnTo>
                  <a:lnTo>
                    <a:pt x="7907477" y="1982508"/>
                  </a:lnTo>
                  <a:lnTo>
                    <a:pt x="7903083" y="1982508"/>
                  </a:lnTo>
                  <a:lnTo>
                    <a:pt x="7903311" y="1981238"/>
                  </a:lnTo>
                  <a:lnTo>
                    <a:pt x="7902092" y="1981238"/>
                  </a:lnTo>
                  <a:lnTo>
                    <a:pt x="7894129" y="1985048"/>
                  </a:lnTo>
                  <a:lnTo>
                    <a:pt x="7894269" y="1986318"/>
                  </a:lnTo>
                  <a:lnTo>
                    <a:pt x="7891983" y="1991398"/>
                  </a:lnTo>
                  <a:lnTo>
                    <a:pt x="7885735" y="1993938"/>
                  </a:lnTo>
                  <a:lnTo>
                    <a:pt x="7885125" y="1993938"/>
                  </a:lnTo>
                  <a:lnTo>
                    <a:pt x="7882077" y="1996478"/>
                  </a:lnTo>
                  <a:lnTo>
                    <a:pt x="7877416" y="2001558"/>
                  </a:lnTo>
                  <a:lnTo>
                    <a:pt x="7871650" y="2002828"/>
                  </a:lnTo>
                  <a:lnTo>
                    <a:pt x="7868069" y="2002828"/>
                  </a:lnTo>
                  <a:lnTo>
                    <a:pt x="7863992" y="2004098"/>
                  </a:lnTo>
                  <a:lnTo>
                    <a:pt x="7862036" y="2005368"/>
                  </a:lnTo>
                  <a:lnTo>
                    <a:pt x="7855280" y="2006638"/>
                  </a:lnTo>
                  <a:lnTo>
                    <a:pt x="7850365" y="2007908"/>
                  </a:lnTo>
                  <a:lnTo>
                    <a:pt x="7846847" y="2011718"/>
                  </a:lnTo>
                  <a:lnTo>
                    <a:pt x="7842923" y="2014258"/>
                  </a:lnTo>
                  <a:lnTo>
                    <a:pt x="7840840" y="2014258"/>
                  </a:lnTo>
                  <a:lnTo>
                    <a:pt x="7837805" y="2016798"/>
                  </a:lnTo>
                  <a:lnTo>
                    <a:pt x="7834338" y="2018068"/>
                  </a:lnTo>
                  <a:lnTo>
                    <a:pt x="7826692" y="2019338"/>
                  </a:lnTo>
                  <a:lnTo>
                    <a:pt x="7823225" y="2021878"/>
                  </a:lnTo>
                  <a:lnTo>
                    <a:pt x="7821650" y="2023148"/>
                  </a:lnTo>
                  <a:lnTo>
                    <a:pt x="7817472" y="2026958"/>
                  </a:lnTo>
                  <a:lnTo>
                    <a:pt x="7814907" y="2028228"/>
                  </a:lnTo>
                  <a:lnTo>
                    <a:pt x="7804061" y="2026958"/>
                  </a:lnTo>
                  <a:lnTo>
                    <a:pt x="7798663" y="2029498"/>
                  </a:lnTo>
                  <a:lnTo>
                    <a:pt x="7792656" y="2032038"/>
                  </a:lnTo>
                  <a:lnTo>
                    <a:pt x="7779906" y="2039658"/>
                  </a:lnTo>
                  <a:lnTo>
                    <a:pt x="7777835" y="2039658"/>
                  </a:lnTo>
                  <a:lnTo>
                    <a:pt x="7775346" y="2038388"/>
                  </a:lnTo>
                  <a:lnTo>
                    <a:pt x="7773289" y="2042198"/>
                  </a:lnTo>
                  <a:lnTo>
                    <a:pt x="7767333" y="2042198"/>
                  </a:lnTo>
                  <a:lnTo>
                    <a:pt x="7765135" y="2044738"/>
                  </a:lnTo>
                  <a:lnTo>
                    <a:pt x="7761071" y="2046008"/>
                  </a:lnTo>
                  <a:lnTo>
                    <a:pt x="7755433" y="2049818"/>
                  </a:lnTo>
                  <a:lnTo>
                    <a:pt x="7752943" y="2048548"/>
                  </a:lnTo>
                  <a:lnTo>
                    <a:pt x="7752715" y="2048548"/>
                  </a:lnTo>
                  <a:lnTo>
                    <a:pt x="7731887" y="2062518"/>
                  </a:lnTo>
                  <a:lnTo>
                    <a:pt x="7726464" y="2061248"/>
                  </a:lnTo>
                  <a:lnTo>
                    <a:pt x="7722133" y="2059978"/>
                  </a:lnTo>
                  <a:lnTo>
                    <a:pt x="7718184" y="2058708"/>
                  </a:lnTo>
                  <a:lnTo>
                    <a:pt x="7706182" y="2058708"/>
                  </a:lnTo>
                  <a:lnTo>
                    <a:pt x="7696848" y="2065058"/>
                  </a:lnTo>
                  <a:lnTo>
                    <a:pt x="7692834" y="2068868"/>
                  </a:lnTo>
                  <a:lnTo>
                    <a:pt x="7691882" y="2071408"/>
                  </a:lnTo>
                  <a:lnTo>
                    <a:pt x="7680731" y="2080298"/>
                  </a:lnTo>
                  <a:lnTo>
                    <a:pt x="7676667" y="2081568"/>
                  </a:lnTo>
                  <a:lnTo>
                    <a:pt x="7675423" y="2081568"/>
                  </a:lnTo>
                  <a:lnTo>
                    <a:pt x="7672629" y="2082838"/>
                  </a:lnTo>
                  <a:lnTo>
                    <a:pt x="7670559" y="2082838"/>
                  </a:lnTo>
                  <a:lnTo>
                    <a:pt x="7668793" y="2080298"/>
                  </a:lnTo>
                  <a:lnTo>
                    <a:pt x="7659205" y="2073948"/>
                  </a:lnTo>
                  <a:lnTo>
                    <a:pt x="7652385" y="2071408"/>
                  </a:lnTo>
                  <a:lnTo>
                    <a:pt x="7650607" y="2070138"/>
                  </a:lnTo>
                  <a:lnTo>
                    <a:pt x="7647064" y="2067598"/>
                  </a:lnTo>
                  <a:lnTo>
                    <a:pt x="7641653" y="2067598"/>
                  </a:lnTo>
                  <a:lnTo>
                    <a:pt x="7634173" y="2070138"/>
                  </a:lnTo>
                  <a:lnTo>
                    <a:pt x="7631303" y="2068868"/>
                  </a:lnTo>
                  <a:lnTo>
                    <a:pt x="7629233" y="2068868"/>
                  </a:lnTo>
                  <a:lnTo>
                    <a:pt x="7627391" y="2067598"/>
                  </a:lnTo>
                  <a:lnTo>
                    <a:pt x="7623403" y="2063788"/>
                  </a:lnTo>
                  <a:lnTo>
                    <a:pt x="7619530" y="2056168"/>
                  </a:lnTo>
                  <a:lnTo>
                    <a:pt x="7619365" y="2051088"/>
                  </a:lnTo>
                  <a:lnTo>
                    <a:pt x="7618870" y="2049818"/>
                  </a:lnTo>
                  <a:lnTo>
                    <a:pt x="7616596" y="2044738"/>
                  </a:lnTo>
                  <a:lnTo>
                    <a:pt x="7611097" y="2026958"/>
                  </a:lnTo>
                  <a:lnTo>
                    <a:pt x="7608964" y="2023148"/>
                  </a:lnTo>
                  <a:lnTo>
                    <a:pt x="7608367" y="2016798"/>
                  </a:lnTo>
                  <a:lnTo>
                    <a:pt x="7609065" y="2011718"/>
                  </a:lnTo>
                  <a:lnTo>
                    <a:pt x="7605916" y="2004098"/>
                  </a:lnTo>
                  <a:lnTo>
                    <a:pt x="7606271" y="1991398"/>
                  </a:lnTo>
                  <a:lnTo>
                    <a:pt x="7610627" y="1983778"/>
                  </a:lnTo>
                  <a:lnTo>
                    <a:pt x="7616241" y="1979968"/>
                  </a:lnTo>
                  <a:lnTo>
                    <a:pt x="7618323" y="1981238"/>
                  </a:lnTo>
                  <a:lnTo>
                    <a:pt x="7618209" y="1982508"/>
                  </a:lnTo>
                  <a:lnTo>
                    <a:pt x="7619339" y="1985048"/>
                  </a:lnTo>
                  <a:lnTo>
                    <a:pt x="7620660" y="2005368"/>
                  </a:lnTo>
                  <a:lnTo>
                    <a:pt x="7621956" y="2010448"/>
                  </a:lnTo>
                  <a:lnTo>
                    <a:pt x="7625435" y="2011718"/>
                  </a:lnTo>
                  <a:lnTo>
                    <a:pt x="7626782" y="2010448"/>
                  </a:lnTo>
                  <a:lnTo>
                    <a:pt x="7625232" y="2002828"/>
                  </a:lnTo>
                  <a:lnTo>
                    <a:pt x="7625194" y="2000288"/>
                  </a:lnTo>
                  <a:lnTo>
                    <a:pt x="7623911" y="1995208"/>
                  </a:lnTo>
                  <a:lnTo>
                    <a:pt x="7624038" y="1983778"/>
                  </a:lnTo>
                  <a:lnTo>
                    <a:pt x="7624445" y="1979968"/>
                  </a:lnTo>
                  <a:lnTo>
                    <a:pt x="7624839" y="1976158"/>
                  </a:lnTo>
                  <a:lnTo>
                    <a:pt x="7624267" y="1958378"/>
                  </a:lnTo>
                  <a:lnTo>
                    <a:pt x="7626185" y="1953298"/>
                  </a:lnTo>
                  <a:lnTo>
                    <a:pt x="7626261" y="1946948"/>
                  </a:lnTo>
                  <a:lnTo>
                    <a:pt x="7625435" y="1941868"/>
                  </a:lnTo>
                  <a:lnTo>
                    <a:pt x="7623937" y="1920278"/>
                  </a:lnTo>
                  <a:lnTo>
                    <a:pt x="7624026" y="1913928"/>
                  </a:lnTo>
                  <a:lnTo>
                    <a:pt x="7624419" y="1902498"/>
                  </a:lnTo>
                  <a:lnTo>
                    <a:pt x="7622476" y="1891068"/>
                  </a:lnTo>
                  <a:lnTo>
                    <a:pt x="7618108" y="1873288"/>
                  </a:lnTo>
                  <a:lnTo>
                    <a:pt x="7615733" y="1869478"/>
                  </a:lnTo>
                  <a:lnTo>
                    <a:pt x="7612862" y="1868208"/>
                  </a:lnTo>
                  <a:lnTo>
                    <a:pt x="7611034" y="1866938"/>
                  </a:lnTo>
                  <a:lnTo>
                    <a:pt x="7601686" y="1860588"/>
                  </a:lnTo>
                  <a:lnTo>
                    <a:pt x="7593749" y="1854238"/>
                  </a:lnTo>
                  <a:lnTo>
                    <a:pt x="7591844" y="1850428"/>
                  </a:lnTo>
                  <a:lnTo>
                    <a:pt x="7591590" y="1847888"/>
                  </a:lnTo>
                  <a:lnTo>
                    <a:pt x="7582421" y="1841538"/>
                  </a:lnTo>
                  <a:lnTo>
                    <a:pt x="7574356" y="1835188"/>
                  </a:lnTo>
                  <a:lnTo>
                    <a:pt x="7570864" y="1832648"/>
                  </a:lnTo>
                  <a:lnTo>
                    <a:pt x="7569403" y="1832648"/>
                  </a:lnTo>
                  <a:lnTo>
                    <a:pt x="7552461" y="1840268"/>
                  </a:lnTo>
                  <a:lnTo>
                    <a:pt x="7551382" y="1841538"/>
                  </a:lnTo>
                  <a:lnTo>
                    <a:pt x="7547076" y="1842808"/>
                  </a:lnTo>
                  <a:lnTo>
                    <a:pt x="7540574" y="1846618"/>
                  </a:lnTo>
                  <a:lnTo>
                    <a:pt x="7530020" y="1851698"/>
                  </a:lnTo>
                  <a:lnTo>
                    <a:pt x="7526274" y="1856778"/>
                  </a:lnTo>
                  <a:lnTo>
                    <a:pt x="7518540" y="1859318"/>
                  </a:lnTo>
                  <a:lnTo>
                    <a:pt x="7513117" y="1859318"/>
                  </a:lnTo>
                  <a:lnTo>
                    <a:pt x="7506970" y="1860588"/>
                  </a:lnTo>
                  <a:lnTo>
                    <a:pt x="7495451" y="1868208"/>
                  </a:lnTo>
                  <a:lnTo>
                    <a:pt x="7493025" y="1870748"/>
                  </a:lnTo>
                  <a:lnTo>
                    <a:pt x="7493165" y="1872018"/>
                  </a:lnTo>
                  <a:lnTo>
                    <a:pt x="7493914" y="1873288"/>
                  </a:lnTo>
                  <a:lnTo>
                    <a:pt x="7492568" y="1875828"/>
                  </a:lnTo>
                  <a:lnTo>
                    <a:pt x="7487272" y="1875828"/>
                  </a:lnTo>
                  <a:lnTo>
                    <a:pt x="7484707" y="1877098"/>
                  </a:lnTo>
                  <a:lnTo>
                    <a:pt x="7485088" y="1878368"/>
                  </a:lnTo>
                  <a:lnTo>
                    <a:pt x="7391717" y="1948218"/>
                  </a:lnTo>
                  <a:lnTo>
                    <a:pt x="7364120" y="1988858"/>
                  </a:lnTo>
                  <a:lnTo>
                    <a:pt x="7352449" y="2004098"/>
                  </a:lnTo>
                  <a:lnTo>
                    <a:pt x="7347001" y="2012988"/>
                  </a:lnTo>
                  <a:lnTo>
                    <a:pt x="7346150" y="2012988"/>
                  </a:lnTo>
                  <a:lnTo>
                    <a:pt x="7311403" y="2062518"/>
                  </a:lnTo>
                  <a:lnTo>
                    <a:pt x="7274712" y="2081568"/>
                  </a:lnTo>
                  <a:lnTo>
                    <a:pt x="7238441" y="2101888"/>
                  </a:lnTo>
                  <a:lnTo>
                    <a:pt x="7235952" y="2100618"/>
                  </a:lnTo>
                  <a:lnTo>
                    <a:pt x="7234504" y="2100618"/>
                  </a:lnTo>
                  <a:lnTo>
                    <a:pt x="7231037" y="2101888"/>
                  </a:lnTo>
                  <a:lnTo>
                    <a:pt x="7229945" y="2103158"/>
                  </a:lnTo>
                  <a:lnTo>
                    <a:pt x="7229475" y="2104428"/>
                  </a:lnTo>
                  <a:lnTo>
                    <a:pt x="7225957" y="2108238"/>
                  </a:lnTo>
                  <a:lnTo>
                    <a:pt x="7219099" y="2110778"/>
                  </a:lnTo>
                  <a:lnTo>
                    <a:pt x="7217638" y="2110778"/>
                  </a:lnTo>
                  <a:lnTo>
                    <a:pt x="7206234" y="2117128"/>
                  </a:lnTo>
                  <a:lnTo>
                    <a:pt x="7204773" y="2117128"/>
                  </a:lnTo>
                  <a:lnTo>
                    <a:pt x="7204037" y="2118398"/>
                  </a:lnTo>
                  <a:lnTo>
                    <a:pt x="7202957" y="2119668"/>
                  </a:lnTo>
                  <a:lnTo>
                    <a:pt x="7196950" y="2122208"/>
                  </a:lnTo>
                  <a:lnTo>
                    <a:pt x="7193648" y="2122208"/>
                  </a:lnTo>
                  <a:lnTo>
                    <a:pt x="7192658" y="2120938"/>
                  </a:lnTo>
                  <a:lnTo>
                    <a:pt x="7190168" y="2119668"/>
                  </a:lnTo>
                  <a:lnTo>
                    <a:pt x="7170661" y="2118398"/>
                  </a:lnTo>
                  <a:lnTo>
                    <a:pt x="7169823" y="2119668"/>
                  </a:lnTo>
                  <a:lnTo>
                    <a:pt x="7165861" y="2118398"/>
                  </a:lnTo>
                  <a:lnTo>
                    <a:pt x="7161784" y="2119668"/>
                  </a:lnTo>
                  <a:lnTo>
                    <a:pt x="7157402" y="2119668"/>
                  </a:lnTo>
                  <a:lnTo>
                    <a:pt x="7149986" y="2120938"/>
                  </a:lnTo>
                  <a:lnTo>
                    <a:pt x="7147496" y="2119668"/>
                  </a:lnTo>
                  <a:lnTo>
                    <a:pt x="7145185" y="2120938"/>
                  </a:lnTo>
                  <a:lnTo>
                    <a:pt x="7135698" y="2120938"/>
                  </a:lnTo>
                  <a:lnTo>
                    <a:pt x="7127265" y="2117128"/>
                  </a:lnTo>
                  <a:lnTo>
                    <a:pt x="7111949" y="2171738"/>
                  </a:lnTo>
                  <a:lnTo>
                    <a:pt x="7110577" y="2178088"/>
                  </a:lnTo>
                  <a:lnTo>
                    <a:pt x="7108863" y="2245398"/>
                  </a:lnTo>
                  <a:lnTo>
                    <a:pt x="7118705" y="2241588"/>
                  </a:lnTo>
                  <a:lnTo>
                    <a:pt x="7120153" y="2241588"/>
                  </a:lnTo>
                  <a:lnTo>
                    <a:pt x="7121017" y="2240318"/>
                  </a:lnTo>
                  <a:lnTo>
                    <a:pt x="7127837" y="2244128"/>
                  </a:lnTo>
                  <a:lnTo>
                    <a:pt x="7129297" y="2242858"/>
                  </a:lnTo>
                  <a:lnTo>
                    <a:pt x="7129920" y="2244128"/>
                  </a:lnTo>
                  <a:lnTo>
                    <a:pt x="7130758" y="2242858"/>
                  </a:lnTo>
                  <a:lnTo>
                    <a:pt x="7131367" y="2244128"/>
                  </a:lnTo>
                  <a:lnTo>
                    <a:pt x="7132231" y="2242858"/>
                  </a:lnTo>
                  <a:lnTo>
                    <a:pt x="7133310" y="2241588"/>
                  </a:lnTo>
                  <a:lnTo>
                    <a:pt x="7134161" y="2241588"/>
                  </a:lnTo>
                  <a:lnTo>
                    <a:pt x="7135749" y="2240318"/>
                  </a:lnTo>
                  <a:lnTo>
                    <a:pt x="7140524" y="2236508"/>
                  </a:lnTo>
                  <a:lnTo>
                    <a:pt x="7143089" y="2235238"/>
                  </a:lnTo>
                  <a:lnTo>
                    <a:pt x="7143699" y="2235238"/>
                  </a:lnTo>
                  <a:lnTo>
                    <a:pt x="7148855" y="2232698"/>
                  </a:lnTo>
                  <a:lnTo>
                    <a:pt x="7149478" y="2233968"/>
                  </a:lnTo>
                  <a:lnTo>
                    <a:pt x="7151167" y="2232698"/>
                  </a:lnTo>
                  <a:lnTo>
                    <a:pt x="7152399" y="2232698"/>
                  </a:lnTo>
                  <a:lnTo>
                    <a:pt x="7163206" y="2227618"/>
                  </a:lnTo>
                  <a:lnTo>
                    <a:pt x="7167385" y="2223808"/>
                  </a:lnTo>
                  <a:lnTo>
                    <a:pt x="7171195" y="2223808"/>
                  </a:lnTo>
                  <a:lnTo>
                    <a:pt x="7172896" y="2222538"/>
                  </a:lnTo>
                  <a:lnTo>
                    <a:pt x="7176198" y="2222538"/>
                  </a:lnTo>
                  <a:lnTo>
                    <a:pt x="7176948" y="2225078"/>
                  </a:lnTo>
                  <a:lnTo>
                    <a:pt x="7177557" y="2225078"/>
                  </a:lnTo>
                  <a:lnTo>
                    <a:pt x="7177938" y="2226348"/>
                  </a:lnTo>
                  <a:lnTo>
                    <a:pt x="7183971" y="2226348"/>
                  </a:lnTo>
                  <a:lnTo>
                    <a:pt x="7184339" y="2227618"/>
                  </a:lnTo>
                  <a:lnTo>
                    <a:pt x="7187095" y="2231428"/>
                  </a:lnTo>
                  <a:lnTo>
                    <a:pt x="7188327" y="2232698"/>
                  </a:lnTo>
                  <a:lnTo>
                    <a:pt x="7188086" y="2232698"/>
                  </a:lnTo>
                  <a:lnTo>
                    <a:pt x="7187984" y="2235238"/>
                  </a:lnTo>
                  <a:lnTo>
                    <a:pt x="7188365" y="2235238"/>
                  </a:lnTo>
                  <a:lnTo>
                    <a:pt x="7192480" y="2241588"/>
                  </a:lnTo>
                  <a:lnTo>
                    <a:pt x="7194753" y="2246668"/>
                  </a:lnTo>
                  <a:lnTo>
                    <a:pt x="7197877" y="2251748"/>
                  </a:lnTo>
                  <a:lnTo>
                    <a:pt x="7203668" y="2261908"/>
                  </a:lnTo>
                  <a:lnTo>
                    <a:pt x="7210514" y="2268258"/>
                  </a:lnTo>
                  <a:lnTo>
                    <a:pt x="7212355" y="2269528"/>
                  </a:lnTo>
                  <a:lnTo>
                    <a:pt x="7213955" y="2270798"/>
                  </a:lnTo>
                  <a:lnTo>
                    <a:pt x="7216445" y="2272068"/>
                  </a:lnTo>
                  <a:lnTo>
                    <a:pt x="7217918" y="2270798"/>
                  </a:lnTo>
                  <a:lnTo>
                    <a:pt x="7223188" y="2270798"/>
                  </a:lnTo>
                  <a:lnTo>
                    <a:pt x="7225208" y="2273338"/>
                  </a:lnTo>
                  <a:lnTo>
                    <a:pt x="7225360" y="2274608"/>
                  </a:lnTo>
                  <a:lnTo>
                    <a:pt x="7226338" y="2275878"/>
                  </a:lnTo>
                  <a:lnTo>
                    <a:pt x="7226478" y="2277148"/>
                  </a:lnTo>
                  <a:lnTo>
                    <a:pt x="7226859" y="2277148"/>
                  </a:lnTo>
                  <a:lnTo>
                    <a:pt x="7227456" y="2278418"/>
                  </a:lnTo>
                  <a:lnTo>
                    <a:pt x="7233729" y="2278418"/>
                  </a:lnTo>
                  <a:lnTo>
                    <a:pt x="7238898" y="2275878"/>
                  </a:lnTo>
                  <a:lnTo>
                    <a:pt x="7244550" y="2275878"/>
                  </a:lnTo>
                  <a:lnTo>
                    <a:pt x="7245540" y="2277148"/>
                  </a:lnTo>
                  <a:lnTo>
                    <a:pt x="7248220" y="2277148"/>
                  </a:lnTo>
                  <a:lnTo>
                    <a:pt x="7248601" y="2278418"/>
                  </a:lnTo>
                  <a:lnTo>
                    <a:pt x="7250062" y="2278418"/>
                  </a:lnTo>
                  <a:lnTo>
                    <a:pt x="7252563" y="2279688"/>
                  </a:lnTo>
                  <a:lnTo>
                    <a:pt x="7253414" y="2278418"/>
                  </a:lnTo>
                  <a:lnTo>
                    <a:pt x="7254862" y="2278418"/>
                  </a:lnTo>
                  <a:lnTo>
                    <a:pt x="7255992" y="2280958"/>
                  </a:lnTo>
                  <a:lnTo>
                    <a:pt x="7257224" y="2280958"/>
                  </a:lnTo>
                  <a:lnTo>
                    <a:pt x="7256818" y="2277148"/>
                  </a:lnTo>
                  <a:lnTo>
                    <a:pt x="7256450" y="2275878"/>
                  </a:lnTo>
                  <a:lnTo>
                    <a:pt x="7255840" y="2275878"/>
                  </a:lnTo>
                  <a:lnTo>
                    <a:pt x="7256424" y="2273338"/>
                  </a:lnTo>
                  <a:lnTo>
                    <a:pt x="7257389" y="2270798"/>
                  </a:lnTo>
                  <a:lnTo>
                    <a:pt x="7259955" y="2269528"/>
                  </a:lnTo>
                  <a:lnTo>
                    <a:pt x="7262038" y="2269528"/>
                  </a:lnTo>
                  <a:lnTo>
                    <a:pt x="7262889" y="2268258"/>
                  </a:lnTo>
                  <a:lnTo>
                    <a:pt x="7264108" y="2269528"/>
                  </a:lnTo>
                  <a:lnTo>
                    <a:pt x="7266673" y="2268258"/>
                  </a:lnTo>
                  <a:lnTo>
                    <a:pt x="7269099" y="2265718"/>
                  </a:lnTo>
                  <a:lnTo>
                    <a:pt x="7274141" y="2265718"/>
                  </a:lnTo>
                  <a:lnTo>
                    <a:pt x="7273760" y="2264448"/>
                  </a:lnTo>
                  <a:lnTo>
                    <a:pt x="7274725" y="2261908"/>
                  </a:lnTo>
                  <a:lnTo>
                    <a:pt x="7276439" y="2260638"/>
                  </a:lnTo>
                  <a:lnTo>
                    <a:pt x="7277519" y="2260638"/>
                  </a:lnTo>
                  <a:lnTo>
                    <a:pt x="7286028" y="2258098"/>
                  </a:lnTo>
                  <a:lnTo>
                    <a:pt x="7288758" y="2259368"/>
                  </a:lnTo>
                  <a:lnTo>
                    <a:pt x="7289368" y="2259368"/>
                  </a:lnTo>
                  <a:lnTo>
                    <a:pt x="7290892" y="2258098"/>
                  </a:lnTo>
                  <a:lnTo>
                    <a:pt x="7298525" y="2251748"/>
                  </a:lnTo>
                  <a:lnTo>
                    <a:pt x="7299236" y="2250478"/>
                  </a:lnTo>
                  <a:lnTo>
                    <a:pt x="7300950" y="2249208"/>
                  </a:lnTo>
                  <a:lnTo>
                    <a:pt x="7301179" y="2249208"/>
                  </a:lnTo>
                  <a:lnTo>
                    <a:pt x="7300798" y="2247938"/>
                  </a:lnTo>
                  <a:lnTo>
                    <a:pt x="7301039" y="2246668"/>
                  </a:lnTo>
                  <a:lnTo>
                    <a:pt x="7300912" y="2245398"/>
                  </a:lnTo>
                  <a:lnTo>
                    <a:pt x="7303427" y="2241588"/>
                  </a:lnTo>
                  <a:lnTo>
                    <a:pt x="7303668" y="2240318"/>
                  </a:lnTo>
                  <a:lnTo>
                    <a:pt x="7306627" y="2227618"/>
                  </a:lnTo>
                  <a:lnTo>
                    <a:pt x="7306361" y="2223808"/>
                  </a:lnTo>
                  <a:lnTo>
                    <a:pt x="7306831" y="2223808"/>
                  </a:lnTo>
                  <a:lnTo>
                    <a:pt x="7306818" y="2222538"/>
                  </a:lnTo>
                  <a:lnTo>
                    <a:pt x="7306805" y="2219998"/>
                  </a:lnTo>
                  <a:lnTo>
                    <a:pt x="7307288" y="2218728"/>
                  </a:lnTo>
                  <a:lnTo>
                    <a:pt x="7307389" y="2216188"/>
                  </a:lnTo>
                  <a:lnTo>
                    <a:pt x="7307859" y="2214918"/>
                  </a:lnTo>
                  <a:lnTo>
                    <a:pt x="7307631" y="2206028"/>
                  </a:lnTo>
                  <a:lnTo>
                    <a:pt x="7307135" y="2203488"/>
                  </a:lnTo>
                  <a:lnTo>
                    <a:pt x="7307732" y="2200948"/>
                  </a:lnTo>
                  <a:lnTo>
                    <a:pt x="7309917" y="2198408"/>
                  </a:lnTo>
                  <a:lnTo>
                    <a:pt x="7313308" y="2193328"/>
                  </a:lnTo>
                  <a:lnTo>
                    <a:pt x="7315263" y="2192058"/>
                  </a:lnTo>
                  <a:lnTo>
                    <a:pt x="7323531" y="2190788"/>
                  </a:lnTo>
                  <a:lnTo>
                    <a:pt x="7330834" y="2192058"/>
                  </a:lnTo>
                  <a:lnTo>
                    <a:pt x="7334567" y="2190788"/>
                  </a:lnTo>
                  <a:lnTo>
                    <a:pt x="7338301" y="2189518"/>
                  </a:lnTo>
                  <a:lnTo>
                    <a:pt x="7338911" y="2189518"/>
                  </a:lnTo>
                  <a:lnTo>
                    <a:pt x="7342365" y="2188248"/>
                  </a:lnTo>
                  <a:lnTo>
                    <a:pt x="7343597" y="2189518"/>
                  </a:lnTo>
                  <a:lnTo>
                    <a:pt x="7344448" y="2188248"/>
                  </a:lnTo>
                  <a:lnTo>
                    <a:pt x="7351268" y="2190788"/>
                  </a:lnTo>
                  <a:lnTo>
                    <a:pt x="7361504" y="2192058"/>
                  </a:lnTo>
                  <a:lnTo>
                    <a:pt x="7362126" y="2192058"/>
                  </a:lnTo>
                  <a:lnTo>
                    <a:pt x="7368514" y="2190788"/>
                  </a:lnTo>
                  <a:lnTo>
                    <a:pt x="7372820" y="2188248"/>
                  </a:lnTo>
                  <a:lnTo>
                    <a:pt x="7380719" y="2186978"/>
                  </a:lnTo>
                  <a:lnTo>
                    <a:pt x="7387933" y="2184438"/>
                  </a:lnTo>
                  <a:lnTo>
                    <a:pt x="7394943" y="2183168"/>
                  </a:lnTo>
                  <a:lnTo>
                    <a:pt x="7403211" y="2181898"/>
                  </a:lnTo>
                  <a:lnTo>
                    <a:pt x="7408900" y="2181898"/>
                  </a:lnTo>
                  <a:lnTo>
                    <a:pt x="7418908" y="2184438"/>
                  </a:lnTo>
                  <a:lnTo>
                    <a:pt x="7447166" y="2185708"/>
                  </a:lnTo>
                  <a:lnTo>
                    <a:pt x="7455433" y="2185708"/>
                  </a:lnTo>
                  <a:lnTo>
                    <a:pt x="7464196" y="2186978"/>
                  </a:lnTo>
                  <a:lnTo>
                    <a:pt x="7489863" y="2186978"/>
                  </a:lnTo>
                  <a:lnTo>
                    <a:pt x="7503236" y="2192058"/>
                  </a:lnTo>
                  <a:lnTo>
                    <a:pt x="7512012" y="2193328"/>
                  </a:lnTo>
                  <a:lnTo>
                    <a:pt x="7549858" y="2189518"/>
                  </a:lnTo>
                  <a:lnTo>
                    <a:pt x="7633005" y="2183168"/>
                  </a:lnTo>
                  <a:lnTo>
                    <a:pt x="7646517" y="2181898"/>
                  </a:lnTo>
                  <a:lnTo>
                    <a:pt x="7660030" y="2180628"/>
                  </a:lnTo>
                  <a:lnTo>
                    <a:pt x="7662761" y="2181898"/>
                  </a:lnTo>
                  <a:lnTo>
                    <a:pt x="7672883" y="2184438"/>
                  </a:lnTo>
                  <a:lnTo>
                    <a:pt x="7678293" y="2185708"/>
                  </a:lnTo>
                  <a:lnTo>
                    <a:pt x="7698880" y="2185708"/>
                  </a:lnTo>
                  <a:lnTo>
                    <a:pt x="7711173" y="2183168"/>
                  </a:lnTo>
                  <a:lnTo>
                    <a:pt x="7712024" y="2183168"/>
                  </a:lnTo>
                  <a:lnTo>
                    <a:pt x="7730045" y="2184438"/>
                  </a:lnTo>
                  <a:lnTo>
                    <a:pt x="7737462" y="2183168"/>
                  </a:lnTo>
                  <a:lnTo>
                    <a:pt x="7759332" y="2186978"/>
                  </a:lnTo>
                  <a:lnTo>
                    <a:pt x="7775092" y="2186978"/>
                  </a:lnTo>
                  <a:lnTo>
                    <a:pt x="7796212" y="2189518"/>
                  </a:lnTo>
                  <a:lnTo>
                    <a:pt x="7801254" y="2189518"/>
                  </a:lnTo>
                  <a:lnTo>
                    <a:pt x="7805941" y="2188248"/>
                  </a:lnTo>
                  <a:lnTo>
                    <a:pt x="7817053" y="2183168"/>
                  </a:lnTo>
                  <a:lnTo>
                    <a:pt x="7822616" y="2180628"/>
                  </a:lnTo>
                  <a:lnTo>
                    <a:pt x="7844853" y="2170468"/>
                  </a:lnTo>
                  <a:lnTo>
                    <a:pt x="7852207" y="2166658"/>
                  </a:lnTo>
                  <a:lnTo>
                    <a:pt x="7857972" y="2164118"/>
                  </a:lnTo>
                  <a:lnTo>
                    <a:pt x="7863992" y="2161578"/>
                  </a:lnTo>
                  <a:lnTo>
                    <a:pt x="7865554" y="2159038"/>
                  </a:lnTo>
                  <a:lnTo>
                    <a:pt x="7871803" y="2156498"/>
                  </a:lnTo>
                  <a:lnTo>
                    <a:pt x="7886078" y="2152688"/>
                  </a:lnTo>
                  <a:lnTo>
                    <a:pt x="7892224" y="2151418"/>
                  </a:lnTo>
                  <a:lnTo>
                    <a:pt x="7899705" y="2148878"/>
                  </a:lnTo>
                  <a:lnTo>
                    <a:pt x="7902664" y="2147608"/>
                  </a:lnTo>
                  <a:lnTo>
                    <a:pt x="7903896" y="2148878"/>
                  </a:lnTo>
                  <a:lnTo>
                    <a:pt x="7904988" y="2147608"/>
                  </a:lnTo>
                  <a:lnTo>
                    <a:pt x="7906080" y="2146338"/>
                  </a:lnTo>
                  <a:lnTo>
                    <a:pt x="7919682" y="2138718"/>
                  </a:lnTo>
                  <a:lnTo>
                    <a:pt x="7923987" y="2137448"/>
                  </a:lnTo>
                  <a:lnTo>
                    <a:pt x="7929613" y="2133638"/>
                  </a:lnTo>
                  <a:lnTo>
                    <a:pt x="7931086" y="2133638"/>
                  </a:lnTo>
                  <a:lnTo>
                    <a:pt x="7937093" y="2131098"/>
                  </a:lnTo>
                  <a:lnTo>
                    <a:pt x="7939519" y="2128558"/>
                  </a:lnTo>
                  <a:lnTo>
                    <a:pt x="7942618" y="2129828"/>
                  </a:lnTo>
                  <a:lnTo>
                    <a:pt x="7947914" y="2128558"/>
                  </a:lnTo>
                  <a:lnTo>
                    <a:pt x="7953210" y="2127288"/>
                  </a:lnTo>
                  <a:lnTo>
                    <a:pt x="7955394" y="2126018"/>
                  </a:lnTo>
                  <a:lnTo>
                    <a:pt x="7960792" y="2123478"/>
                  </a:lnTo>
                  <a:lnTo>
                    <a:pt x="7963078" y="2122208"/>
                  </a:lnTo>
                  <a:lnTo>
                    <a:pt x="7967650" y="2119668"/>
                  </a:lnTo>
                  <a:lnTo>
                    <a:pt x="7973885" y="2117128"/>
                  </a:lnTo>
                  <a:lnTo>
                    <a:pt x="7979524" y="2113318"/>
                  </a:lnTo>
                  <a:lnTo>
                    <a:pt x="7990319" y="2106968"/>
                  </a:lnTo>
                  <a:lnTo>
                    <a:pt x="7993050" y="2108238"/>
                  </a:lnTo>
                  <a:lnTo>
                    <a:pt x="7994523" y="2106968"/>
                  </a:lnTo>
                  <a:lnTo>
                    <a:pt x="8001013" y="2103158"/>
                  </a:lnTo>
                  <a:lnTo>
                    <a:pt x="8006169" y="2101888"/>
                  </a:lnTo>
                  <a:lnTo>
                    <a:pt x="8009750" y="2101888"/>
                  </a:lnTo>
                  <a:lnTo>
                    <a:pt x="8010842" y="2100618"/>
                  </a:lnTo>
                  <a:lnTo>
                    <a:pt x="8013154" y="2099348"/>
                  </a:lnTo>
                  <a:lnTo>
                    <a:pt x="8017726" y="2100618"/>
                  </a:lnTo>
                  <a:lnTo>
                    <a:pt x="8018805" y="2099348"/>
                  </a:lnTo>
                  <a:lnTo>
                    <a:pt x="8024952" y="2098078"/>
                  </a:lnTo>
                  <a:lnTo>
                    <a:pt x="8036496" y="2094268"/>
                  </a:lnTo>
                  <a:lnTo>
                    <a:pt x="8037830" y="2092998"/>
                  </a:lnTo>
                  <a:lnTo>
                    <a:pt x="8038681" y="2092998"/>
                  </a:lnTo>
                  <a:lnTo>
                    <a:pt x="8044574" y="2087918"/>
                  </a:lnTo>
                  <a:lnTo>
                    <a:pt x="8051076" y="2084108"/>
                  </a:lnTo>
                  <a:lnTo>
                    <a:pt x="8052536" y="2084108"/>
                  </a:lnTo>
                  <a:lnTo>
                    <a:pt x="8055229" y="2082838"/>
                  </a:lnTo>
                  <a:lnTo>
                    <a:pt x="8057934" y="2081568"/>
                  </a:lnTo>
                  <a:lnTo>
                    <a:pt x="8061871" y="2079028"/>
                  </a:lnTo>
                  <a:lnTo>
                    <a:pt x="8072755" y="2067598"/>
                  </a:lnTo>
                  <a:lnTo>
                    <a:pt x="8076070" y="2062518"/>
                  </a:lnTo>
                  <a:lnTo>
                    <a:pt x="8082712" y="2052358"/>
                  </a:lnTo>
                  <a:lnTo>
                    <a:pt x="8084502" y="2049818"/>
                  </a:lnTo>
                  <a:lnTo>
                    <a:pt x="8087195" y="2046008"/>
                  </a:lnTo>
                  <a:lnTo>
                    <a:pt x="8093799" y="2040928"/>
                  </a:lnTo>
                  <a:lnTo>
                    <a:pt x="8095247" y="2039658"/>
                  </a:lnTo>
                  <a:lnTo>
                    <a:pt x="8101000" y="2034578"/>
                  </a:lnTo>
                  <a:lnTo>
                    <a:pt x="8110956" y="2029498"/>
                  </a:lnTo>
                  <a:lnTo>
                    <a:pt x="8114233" y="2028228"/>
                  </a:lnTo>
                  <a:lnTo>
                    <a:pt x="8120799" y="2025688"/>
                  </a:lnTo>
                  <a:lnTo>
                    <a:pt x="8132572" y="2020608"/>
                  </a:lnTo>
                  <a:lnTo>
                    <a:pt x="8149628" y="2011718"/>
                  </a:lnTo>
                  <a:lnTo>
                    <a:pt x="8163103" y="2002828"/>
                  </a:lnTo>
                  <a:lnTo>
                    <a:pt x="8174266" y="1997748"/>
                  </a:lnTo>
                  <a:lnTo>
                    <a:pt x="8188223" y="1987588"/>
                  </a:lnTo>
                  <a:lnTo>
                    <a:pt x="8193024" y="1982508"/>
                  </a:lnTo>
                  <a:lnTo>
                    <a:pt x="8196631" y="1978698"/>
                  </a:lnTo>
                  <a:lnTo>
                    <a:pt x="8201927" y="1978698"/>
                  </a:lnTo>
                  <a:lnTo>
                    <a:pt x="8207324" y="1974888"/>
                  </a:lnTo>
                  <a:lnTo>
                    <a:pt x="8211121" y="1971078"/>
                  </a:lnTo>
                  <a:lnTo>
                    <a:pt x="8214258" y="1965998"/>
                  </a:lnTo>
                  <a:lnTo>
                    <a:pt x="8219414" y="1964728"/>
                  </a:lnTo>
                  <a:lnTo>
                    <a:pt x="8224926" y="1959648"/>
                  </a:lnTo>
                  <a:lnTo>
                    <a:pt x="8231657" y="1954568"/>
                  </a:lnTo>
                  <a:lnTo>
                    <a:pt x="8240839" y="1946948"/>
                  </a:lnTo>
                  <a:lnTo>
                    <a:pt x="8248294" y="1944408"/>
                  </a:lnTo>
                  <a:lnTo>
                    <a:pt x="8258264" y="1943138"/>
                  </a:lnTo>
                  <a:lnTo>
                    <a:pt x="8261477" y="1941868"/>
                  </a:lnTo>
                  <a:lnTo>
                    <a:pt x="8263306" y="1939328"/>
                  </a:lnTo>
                  <a:lnTo>
                    <a:pt x="8264703" y="1938058"/>
                  </a:lnTo>
                  <a:lnTo>
                    <a:pt x="8266112" y="1936788"/>
                  </a:lnTo>
                  <a:lnTo>
                    <a:pt x="8271154" y="1931708"/>
                  </a:lnTo>
                  <a:lnTo>
                    <a:pt x="8273669" y="1929168"/>
                  </a:lnTo>
                  <a:lnTo>
                    <a:pt x="8283613" y="1922818"/>
                  </a:lnTo>
                  <a:lnTo>
                    <a:pt x="8285924" y="1922818"/>
                  </a:lnTo>
                  <a:lnTo>
                    <a:pt x="8286890" y="1920278"/>
                  </a:lnTo>
                  <a:lnTo>
                    <a:pt x="8287740" y="1920278"/>
                  </a:lnTo>
                  <a:lnTo>
                    <a:pt x="8288833" y="1919008"/>
                  </a:lnTo>
                  <a:lnTo>
                    <a:pt x="8291627" y="1917738"/>
                  </a:lnTo>
                  <a:lnTo>
                    <a:pt x="8293697" y="1917738"/>
                  </a:lnTo>
                  <a:lnTo>
                    <a:pt x="8297545" y="1916468"/>
                  </a:lnTo>
                  <a:lnTo>
                    <a:pt x="8301850" y="1915198"/>
                  </a:lnTo>
                  <a:lnTo>
                    <a:pt x="8303806" y="1913928"/>
                  </a:lnTo>
                  <a:lnTo>
                    <a:pt x="8307387" y="1913928"/>
                  </a:lnTo>
                  <a:lnTo>
                    <a:pt x="8315630" y="1908848"/>
                  </a:lnTo>
                  <a:lnTo>
                    <a:pt x="8316963" y="1907578"/>
                  </a:lnTo>
                  <a:lnTo>
                    <a:pt x="8319935" y="1906308"/>
                  </a:lnTo>
                  <a:lnTo>
                    <a:pt x="8337118" y="1898688"/>
                  </a:lnTo>
                  <a:lnTo>
                    <a:pt x="8337474" y="1896148"/>
                  </a:lnTo>
                  <a:lnTo>
                    <a:pt x="8339036" y="1893608"/>
                  </a:lnTo>
                  <a:lnTo>
                    <a:pt x="8341842" y="1892338"/>
                  </a:lnTo>
                  <a:lnTo>
                    <a:pt x="8344040" y="1889798"/>
                  </a:lnTo>
                  <a:lnTo>
                    <a:pt x="8348802" y="1883448"/>
                  </a:lnTo>
                  <a:lnTo>
                    <a:pt x="8351914" y="1882178"/>
                  </a:lnTo>
                  <a:lnTo>
                    <a:pt x="8355038" y="1880908"/>
                  </a:lnTo>
                  <a:lnTo>
                    <a:pt x="8359495" y="1879638"/>
                  </a:lnTo>
                  <a:lnTo>
                    <a:pt x="8362353" y="1882178"/>
                  </a:lnTo>
                  <a:lnTo>
                    <a:pt x="8366671" y="1879638"/>
                  </a:lnTo>
                  <a:lnTo>
                    <a:pt x="8370595" y="1877098"/>
                  </a:lnTo>
                  <a:lnTo>
                    <a:pt x="8373034" y="1874558"/>
                  </a:lnTo>
                  <a:lnTo>
                    <a:pt x="8382228" y="1866938"/>
                  </a:lnTo>
                  <a:lnTo>
                    <a:pt x="8390204" y="1863128"/>
                  </a:lnTo>
                  <a:lnTo>
                    <a:pt x="8393239" y="1860588"/>
                  </a:lnTo>
                  <a:lnTo>
                    <a:pt x="8397761" y="1854238"/>
                  </a:lnTo>
                  <a:lnTo>
                    <a:pt x="8402790" y="1850428"/>
                  </a:lnTo>
                  <a:lnTo>
                    <a:pt x="8411007" y="1850428"/>
                  </a:lnTo>
                  <a:lnTo>
                    <a:pt x="8420900" y="1842808"/>
                  </a:lnTo>
                  <a:lnTo>
                    <a:pt x="8425840" y="1838998"/>
                  </a:lnTo>
                  <a:lnTo>
                    <a:pt x="8431251" y="1836458"/>
                  </a:lnTo>
                  <a:lnTo>
                    <a:pt x="8434756" y="1832648"/>
                  </a:lnTo>
                  <a:lnTo>
                    <a:pt x="8442096" y="1827568"/>
                  </a:lnTo>
                  <a:lnTo>
                    <a:pt x="8454949" y="1818678"/>
                  </a:lnTo>
                  <a:lnTo>
                    <a:pt x="8463572" y="1814868"/>
                  </a:lnTo>
                  <a:lnTo>
                    <a:pt x="8465998" y="1812328"/>
                  </a:lnTo>
                  <a:lnTo>
                    <a:pt x="8469922" y="1809788"/>
                  </a:lnTo>
                  <a:lnTo>
                    <a:pt x="8473503" y="1809788"/>
                  </a:lnTo>
                  <a:lnTo>
                    <a:pt x="8476005" y="1811058"/>
                  </a:lnTo>
                  <a:lnTo>
                    <a:pt x="8477466" y="1811058"/>
                  </a:lnTo>
                  <a:lnTo>
                    <a:pt x="8485975" y="1799628"/>
                  </a:lnTo>
                  <a:lnTo>
                    <a:pt x="8489493" y="1795818"/>
                  </a:lnTo>
                  <a:lnTo>
                    <a:pt x="8494662" y="1794548"/>
                  </a:lnTo>
                  <a:lnTo>
                    <a:pt x="8502485" y="1788198"/>
                  </a:lnTo>
                  <a:lnTo>
                    <a:pt x="8509229" y="1786928"/>
                  </a:lnTo>
                  <a:lnTo>
                    <a:pt x="8517179" y="1779308"/>
                  </a:lnTo>
                  <a:lnTo>
                    <a:pt x="8521103" y="1776768"/>
                  </a:lnTo>
                  <a:lnTo>
                    <a:pt x="8525154" y="1771688"/>
                  </a:lnTo>
                  <a:lnTo>
                    <a:pt x="8528444" y="1769148"/>
                  </a:lnTo>
                  <a:lnTo>
                    <a:pt x="8530755" y="1769148"/>
                  </a:lnTo>
                  <a:lnTo>
                    <a:pt x="8533892" y="1764068"/>
                  </a:lnTo>
                  <a:lnTo>
                    <a:pt x="8541918" y="1753908"/>
                  </a:lnTo>
                  <a:lnTo>
                    <a:pt x="8542833" y="1752638"/>
                  </a:lnTo>
                  <a:lnTo>
                    <a:pt x="8543747" y="1751368"/>
                  </a:lnTo>
                  <a:lnTo>
                    <a:pt x="8543861" y="1750098"/>
                  </a:lnTo>
                  <a:lnTo>
                    <a:pt x="8543112" y="1747558"/>
                  </a:lnTo>
                  <a:lnTo>
                    <a:pt x="8539010" y="1745018"/>
                  </a:lnTo>
                  <a:lnTo>
                    <a:pt x="8536762" y="1743748"/>
                  </a:lnTo>
                  <a:lnTo>
                    <a:pt x="8536610" y="1742478"/>
                  </a:lnTo>
                  <a:lnTo>
                    <a:pt x="8529549" y="1742478"/>
                  </a:lnTo>
                  <a:lnTo>
                    <a:pt x="8525751" y="1746288"/>
                  </a:lnTo>
                  <a:lnTo>
                    <a:pt x="8522602" y="1751368"/>
                  </a:lnTo>
                  <a:lnTo>
                    <a:pt x="8519147" y="1752638"/>
                  </a:lnTo>
                  <a:lnTo>
                    <a:pt x="8515198" y="1751368"/>
                  </a:lnTo>
                  <a:lnTo>
                    <a:pt x="8508949" y="1746288"/>
                  </a:lnTo>
                  <a:lnTo>
                    <a:pt x="8506092" y="1743748"/>
                  </a:lnTo>
                  <a:lnTo>
                    <a:pt x="8496833" y="1743748"/>
                  </a:lnTo>
                  <a:lnTo>
                    <a:pt x="8491055" y="1746288"/>
                  </a:lnTo>
                  <a:lnTo>
                    <a:pt x="8484324" y="1751368"/>
                  </a:lnTo>
                  <a:lnTo>
                    <a:pt x="8478317" y="1753908"/>
                  </a:lnTo>
                  <a:lnTo>
                    <a:pt x="8472424" y="1753908"/>
                  </a:lnTo>
                  <a:lnTo>
                    <a:pt x="8469287" y="1758988"/>
                  </a:lnTo>
                  <a:lnTo>
                    <a:pt x="8466722" y="1758988"/>
                  </a:lnTo>
                  <a:lnTo>
                    <a:pt x="8461692" y="1762798"/>
                  </a:lnTo>
                  <a:lnTo>
                    <a:pt x="8453196" y="1765338"/>
                  </a:lnTo>
                  <a:lnTo>
                    <a:pt x="8447303" y="1769148"/>
                  </a:lnTo>
                  <a:lnTo>
                    <a:pt x="8445233" y="1769148"/>
                  </a:lnTo>
                  <a:lnTo>
                    <a:pt x="8444865" y="1767878"/>
                  </a:lnTo>
                  <a:lnTo>
                    <a:pt x="8443633" y="1767878"/>
                  </a:lnTo>
                  <a:lnTo>
                    <a:pt x="8441487" y="1764068"/>
                  </a:lnTo>
                  <a:lnTo>
                    <a:pt x="8432368" y="1752638"/>
                  </a:lnTo>
                  <a:lnTo>
                    <a:pt x="8425396" y="1748828"/>
                  </a:lnTo>
                  <a:lnTo>
                    <a:pt x="8413534" y="1746288"/>
                  </a:lnTo>
                  <a:lnTo>
                    <a:pt x="8408594" y="1743748"/>
                  </a:lnTo>
                  <a:lnTo>
                    <a:pt x="8399158" y="1734858"/>
                  </a:lnTo>
                  <a:lnTo>
                    <a:pt x="8395119" y="1731048"/>
                  </a:lnTo>
                  <a:lnTo>
                    <a:pt x="8392134" y="1727238"/>
                  </a:lnTo>
                  <a:lnTo>
                    <a:pt x="8390293" y="1727238"/>
                  </a:lnTo>
                  <a:lnTo>
                    <a:pt x="8387537" y="1723428"/>
                  </a:lnTo>
                  <a:lnTo>
                    <a:pt x="8385264" y="1718348"/>
                  </a:lnTo>
                  <a:lnTo>
                    <a:pt x="8381517" y="1713268"/>
                  </a:lnTo>
                  <a:lnTo>
                    <a:pt x="8381873" y="1710728"/>
                  </a:lnTo>
                  <a:lnTo>
                    <a:pt x="8381124" y="1708188"/>
                  </a:lnTo>
                  <a:lnTo>
                    <a:pt x="8377402" y="1706918"/>
                  </a:lnTo>
                  <a:lnTo>
                    <a:pt x="8374037" y="1703108"/>
                  </a:lnTo>
                  <a:lnTo>
                    <a:pt x="8374253" y="1699298"/>
                  </a:lnTo>
                  <a:lnTo>
                    <a:pt x="8365807" y="1691678"/>
                  </a:lnTo>
                  <a:lnTo>
                    <a:pt x="8363636" y="1684058"/>
                  </a:lnTo>
                  <a:lnTo>
                    <a:pt x="8362277" y="1681518"/>
                  </a:lnTo>
                  <a:lnTo>
                    <a:pt x="8362251" y="1678978"/>
                  </a:lnTo>
                  <a:lnTo>
                    <a:pt x="8368614" y="1672628"/>
                  </a:lnTo>
                  <a:lnTo>
                    <a:pt x="8371459" y="1671358"/>
                  </a:lnTo>
                  <a:lnTo>
                    <a:pt x="8380463" y="1658658"/>
                  </a:lnTo>
                  <a:lnTo>
                    <a:pt x="8383117" y="1652308"/>
                  </a:lnTo>
                  <a:lnTo>
                    <a:pt x="8389315" y="1642148"/>
                  </a:lnTo>
                  <a:lnTo>
                    <a:pt x="8390039" y="1639608"/>
                  </a:lnTo>
                  <a:lnTo>
                    <a:pt x="8395309" y="1635798"/>
                  </a:lnTo>
                  <a:lnTo>
                    <a:pt x="8398154" y="1633258"/>
                  </a:lnTo>
                  <a:lnTo>
                    <a:pt x="8401126" y="1633258"/>
                  </a:lnTo>
                  <a:lnTo>
                    <a:pt x="8404822" y="1630718"/>
                  </a:lnTo>
                  <a:lnTo>
                    <a:pt x="8411184" y="1625638"/>
                  </a:lnTo>
                  <a:lnTo>
                    <a:pt x="8420278" y="1620558"/>
                  </a:lnTo>
                  <a:lnTo>
                    <a:pt x="8430336" y="1612938"/>
                  </a:lnTo>
                  <a:lnTo>
                    <a:pt x="8431911" y="1611668"/>
                  </a:lnTo>
                  <a:lnTo>
                    <a:pt x="8436331" y="1606588"/>
                  </a:lnTo>
                  <a:lnTo>
                    <a:pt x="8444954" y="1602778"/>
                  </a:lnTo>
                  <a:lnTo>
                    <a:pt x="8452193" y="1601508"/>
                  </a:lnTo>
                  <a:lnTo>
                    <a:pt x="8456384" y="1601508"/>
                  </a:lnTo>
                  <a:lnTo>
                    <a:pt x="8462874" y="1597698"/>
                  </a:lnTo>
                  <a:lnTo>
                    <a:pt x="8463229" y="1595158"/>
                  </a:lnTo>
                  <a:lnTo>
                    <a:pt x="8465668" y="1592618"/>
                  </a:lnTo>
                  <a:lnTo>
                    <a:pt x="8481898" y="1587538"/>
                  </a:lnTo>
                  <a:lnTo>
                    <a:pt x="8496529" y="1579918"/>
                  </a:lnTo>
                  <a:lnTo>
                    <a:pt x="8507819" y="1577378"/>
                  </a:lnTo>
                  <a:lnTo>
                    <a:pt x="8517903" y="1573568"/>
                  </a:lnTo>
                  <a:lnTo>
                    <a:pt x="8528126" y="1571028"/>
                  </a:lnTo>
                  <a:lnTo>
                    <a:pt x="8536622" y="1568488"/>
                  </a:lnTo>
                  <a:lnTo>
                    <a:pt x="8558555" y="1563408"/>
                  </a:lnTo>
                  <a:lnTo>
                    <a:pt x="8569007" y="1560868"/>
                  </a:lnTo>
                  <a:lnTo>
                    <a:pt x="8573452" y="1560868"/>
                  </a:lnTo>
                  <a:lnTo>
                    <a:pt x="8582838" y="1562138"/>
                  </a:lnTo>
                  <a:lnTo>
                    <a:pt x="8593188" y="1564678"/>
                  </a:lnTo>
                  <a:lnTo>
                    <a:pt x="8600427" y="1562138"/>
                  </a:lnTo>
                  <a:lnTo>
                    <a:pt x="8603272" y="1560868"/>
                  </a:lnTo>
                  <a:lnTo>
                    <a:pt x="8605698" y="1558328"/>
                  </a:lnTo>
                  <a:lnTo>
                    <a:pt x="8608924" y="1557058"/>
                  </a:lnTo>
                  <a:lnTo>
                    <a:pt x="8612022" y="1558328"/>
                  </a:lnTo>
                  <a:lnTo>
                    <a:pt x="8617941" y="1557058"/>
                  </a:lnTo>
                  <a:lnTo>
                    <a:pt x="8624087" y="1555788"/>
                  </a:lnTo>
                  <a:lnTo>
                    <a:pt x="8627313" y="1554518"/>
                  </a:lnTo>
                  <a:lnTo>
                    <a:pt x="8636965" y="1550708"/>
                  </a:lnTo>
                  <a:lnTo>
                    <a:pt x="8641042" y="1549438"/>
                  </a:lnTo>
                  <a:lnTo>
                    <a:pt x="8645588" y="1546898"/>
                  </a:lnTo>
                  <a:close/>
                </a:path>
                <a:path w="10750550" h="7881620">
                  <a:moveTo>
                    <a:pt x="8714524" y="4167352"/>
                  </a:moveTo>
                  <a:lnTo>
                    <a:pt x="8707539" y="4137533"/>
                  </a:lnTo>
                  <a:lnTo>
                    <a:pt x="8705228" y="4138053"/>
                  </a:lnTo>
                  <a:lnTo>
                    <a:pt x="8699665" y="4135894"/>
                  </a:lnTo>
                  <a:lnTo>
                    <a:pt x="8697862" y="4138765"/>
                  </a:lnTo>
                  <a:lnTo>
                    <a:pt x="8695919" y="4140123"/>
                  </a:lnTo>
                  <a:lnTo>
                    <a:pt x="8674329" y="4138866"/>
                  </a:lnTo>
                  <a:lnTo>
                    <a:pt x="8667191" y="4138968"/>
                  </a:lnTo>
                  <a:lnTo>
                    <a:pt x="8662518" y="4139971"/>
                  </a:lnTo>
                  <a:lnTo>
                    <a:pt x="8656612" y="4140568"/>
                  </a:lnTo>
                  <a:lnTo>
                    <a:pt x="8640242" y="4140619"/>
                  </a:lnTo>
                  <a:lnTo>
                    <a:pt x="8630514" y="4141825"/>
                  </a:lnTo>
                  <a:lnTo>
                    <a:pt x="8618817" y="4140873"/>
                  </a:lnTo>
                  <a:lnTo>
                    <a:pt x="8613153" y="4140797"/>
                  </a:lnTo>
                  <a:lnTo>
                    <a:pt x="8611451" y="4141546"/>
                  </a:lnTo>
                  <a:lnTo>
                    <a:pt x="8605799" y="4141457"/>
                  </a:lnTo>
                  <a:lnTo>
                    <a:pt x="8602459" y="4140873"/>
                  </a:lnTo>
                  <a:lnTo>
                    <a:pt x="8592960" y="4141482"/>
                  </a:lnTo>
                  <a:lnTo>
                    <a:pt x="8587308" y="4141406"/>
                  </a:lnTo>
                  <a:lnTo>
                    <a:pt x="8583003" y="4143311"/>
                  </a:lnTo>
                  <a:lnTo>
                    <a:pt x="8582762" y="4143921"/>
                  </a:lnTo>
                  <a:lnTo>
                    <a:pt x="8579561" y="4144797"/>
                  </a:lnTo>
                  <a:lnTo>
                    <a:pt x="8578329" y="4144327"/>
                  </a:lnTo>
                  <a:lnTo>
                    <a:pt x="8575129" y="4145191"/>
                  </a:lnTo>
                  <a:lnTo>
                    <a:pt x="8572157" y="4145457"/>
                  </a:lnTo>
                  <a:lnTo>
                    <a:pt x="8549348" y="4156545"/>
                  </a:lnTo>
                  <a:lnTo>
                    <a:pt x="8547417" y="4157916"/>
                  </a:lnTo>
                  <a:lnTo>
                    <a:pt x="8536622" y="4163695"/>
                  </a:lnTo>
                  <a:lnTo>
                    <a:pt x="8532546" y="4164977"/>
                  </a:lnTo>
                  <a:lnTo>
                    <a:pt x="8530615" y="4166349"/>
                  </a:lnTo>
                  <a:lnTo>
                    <a:pt x="8528304" y="4166870"/>
                  </a:lnTo>
                  <a:lnTo>
                    <a:pt x="8526970" y="4168470"/>
                  </a:lnTo>
                  <a:lnTo>
                    <a:pt x="8526005" y="4170959"/>
                  </a:lnTo>
                  <a:lnTo>
                    <a:pt x="8522729" y="4173969"/>
                  </a:lnTo>
                  <a:lnTo>
                    <a:pt x="8519274" y="4175493"/>
                  </a:lnTo>
                  <a:lnTo>
                    <a:pt x="8504542" y="4184027"/>
                  </a:lnTo>
                  <a:lnTo>
                    <a:pt x="8499627" y="4185704"/>
                  </a:lnTo>
                  <a:lnTo>
                    <a:pt x="8498307" y="4187304"/>
                  </a:lnTo>
                  <a:lnTo>
                    <a:pt x="8496363" y="4188663"/>
                  </a:lnTo>
                  <a:lnTo>
                    <a:pt x="8488655" y="4192066"/>
                  </a:lnTo>
                  <a:lnTo>
                    <a:pt x="8486343" y="4192587"/>
                  </a:lnTo>
                  <a:lnTo>
                    <a:pt x="8478901" y="4198963"/>
                  </a:lnTo>
                  <a:lnTo>
                    <a:pt x="8475142" y="4203192"/>
                  </a:lnTo>
                  <a:lnTo>
                    <a:pt x="8468550" y="4209186"/>
                  </a:lnTo>
                  <a:lnTo>
                    <a:pt x="8466734" y="4212056"/>
                  </a:lnTo>
                  <a:lnTo>
                    <a:pt x="8464550" y="4214076"/>
                  </a:lnTo>
                  <a:lnTo>
                    <a:pt x="8463216" y="4215676"/>
                  </a:lnTo>
                  <a:lnTo>
                    <a:pt x="8454542" y="4221581"/>
                  </a:lnTo>
                  <a:lnTo>
                    <a:pt x="8447202" y="4225874"/>
                  </a:lnTo>
                  <a:lnTo>
                    <a:pt x="8435797" y="4231424"/>
                  </a:lnTo>
                  <a:lnTo>
                    <a:pt x="8418970" y="4236275"/>
                  </a:lnTo>
                  <a:lnTo>
                    <a:pt x="8415934" y="4238676"/>
                  </a:lnTo>
                  <a:lnTo>
                    <a:pt x="8409356" y="4248251"/>
                  </a:lnTo>
                  <a:lnTo>
                    <a:pt x="8400161" y="4255363"/>
                  </a:lnTo>
                  <a:lnTo>
                    <a:pt x="8394522" y="4258869"/>
                  </a:lnTo>
                  <a:lnTo>
                    <a:pt x="8391855" y="4262120"/>
                  </a:lnTo>
                  <a:lnTo>
                    <a:pt x="8386585" y="4266514"/>
                  </a:lnTo>
                  <a:lnTo>
                    <a:pt x="8378393" y="4271188"/>
                  </a:lnTo>
                  <a:lnTo>
                    <a:pt x="8364931" y="4280217"/>
                  </a:lnTo>
                  <a:lnTo>
                    <a:pt x="8361654" y="4283227"/>
                  </a:lnTo>
                  <a:lnTo>
                    <a:pt x="8359102" y="4284345"/>
                  </a:lnTo>
                  <a:lnTo>
                    <a:pt x="8357641" y="4284484"/>
                  </a:lnTo>
                  <a:lnTo>
                    <a:pt x="8351609" y="4283570"/>
                  </a:lnTo>
                  <a:lnTo>
                    <a:pt x="8348027" y="4283583"/>
                  </a:lnTo>
                  <a:lnTo>
                    <a:pt x="8345843" y="4285602"/>
                  </a:lnTo>
                  <a:lnTo>
                    <a:pt x="8345652" y="4293387"/>
                  </a:lnTo>
                  <a:lnTo>
                    <a:pt x="8338680" y="4298543"/>
                  </a:lnTo>
                  <a:lnTo>
                    <a:pt x="8335531" y="4303001"/>
                  </a:lnTo>
                  <a:lnTo>
                    <a:pt x="8328558" y="4308145"/>
                  </a:lnTo>
                  <a:lnTo>
                    <a:pt x="8321345" y="4313910"/>
                  </a:lnTo>
                  <a:lnTo>
                    <a:pt x="8311655" y="4318698"/>
                  </a:lnTo>
                  <a:lnTo>
                    <a:pt x="8305520" y="4323473"/>
                  </a:lnTo>
                  <a:lnTo>
                    <a:pt x="8302968" y="4324604"/>
                  </a:lnTo>
                  <a:lnTo>
                    <a:pt x="8300783" y="4326636"/>
                  </a:lnTo>
                  <a:lnTo>
                    <a:pt x="8285061" y="4334078"/>
                  </a:lnTo>
                  <a:lnTo>
                    <a:pt x="8276984" y="4336631"/>
                  </a:lnTo>
                  <a:lnTo>
                    <a:pt x="8267636" y="4338701"/>
                  </a:lnTo>
                  <a:lnTo>
                    <a:pt x="8264296" y="4338104"/>
                  </a:lnTo>
                  <a:lnTo>
                    <a:pt x="8258111" y="4335716"/>
                  </a:lnTo>
                  <a:lnTo>
                    <a:pt x="8254022" y="4333430"/>
                  </a:lnTo>
                  <a:lnTo>
                    <a:pt x="8250783" y="4330763"/>
                  </a:lnTo>
                  <a:lnTo>
                    <a:pt x="8219694" y="4322965"/>
                  </a:lnTo>
                  <a:lnTo>
                    <a:pt x="8206968" y="4320845"/>
                  </a:lnTo>
                  <a:lnTo>
                    <a:pt x="8190700" y="4318825"/>
                  </a:lnTo>
                  <a:lnTo>
                    <a:pt x="8173948" y="4318038"/>
                  </a:lnTo>
                  <a:lnTo>
                    <a:pt x="8158188" y="4318330"/>
                  </a:lnTo>
                  <a:lnTo>
                    <a:pt x="8143316" y="4321810"/>
                  </a:lnTo>
                  <a:lnTo>
                    <a:pt x="8136661" y="4320667"/>
                  </a:lnTo>
                  <a:lnTo>
                    <a:pt x="8127047" y="4319752"/>
                  </a:lnTo>
                  <a:lnTo>
                    <a:pt x="8111020" y="4317111"/>
                  </a:lnTo>
                  <a:lnTo>
                    <a:pt x="8096313" y="4312844"/>
                  </a:lnTo>
                  <a:lnTo>
                    <a:pt x="8091373" y="4310926"/>
                  </a:lnTo>
                  <a:lnTo>
                    <a:pt x="8087182" y="4310710"/>
                  </a:lnTo>
                  <a:lnTo>
                    <a:pt x="8070469" y="4304246"/>
                  </a:lnTo>
                  <a:lnTo>
                    <a:pt x="8059433" y="4297807"/>
                  </a:lnTo>
                  <a:lnTo>
                    <a:pt x="8043062" y="4288599"/>
                  </a:lnTo>
                  <a:lnTo>
                    <a:pt x="8033296" y="4282656"/>
                  </a:lnTo>
                  <a:lnTo>
                    <a:pt x="8027975" y="4279887"/>
                  </a:lnTo>
                  <a:lnTo>
                    <a:pt x="8020278" y="4274045"/>
                  </a:lnTo>
                  <a:lnTo>
                    <a:pt x="8005800" y="4265574"/>
                  </a:lnTo>
                  <a:lnTo>
                    <a:pt x="8002079" y="4264126"/>
                  </a:lnTo>
                  <a:lnTo>
                    <a:pt x="7997037" y="4264291"/>
                  </a:lnTo>
                  <a:lnTo>
                    <a:pt x="7996275" y="4262590"/>
                  </a:lnTo>
                  <a:lnTo>
                    <a:pt x="7982890" y="4253141"/>
                  </a:lnTo>
                  <a:lnTo>
                    <a:pt x="7977568" y="4250372"/>
                  </a:lnTo>
                  <a:lnTo>
                    <a:pt x="7976578" y="4249280"/>
                  </a:lnTo>
                  <a:lnTo>
                    <a:pt x="7973466" y="4248074"/>
                  </a:lnTo>
                  <a:lnTo>
                    <a:pt x="7971866" y="4246753"/>
                  </a:lnTo>
                  <a:lnTo>
                    <a:pt x="7970037" y="4246042"/>
                  </a:lnTo>
                  <a:lnTo>
                    <a:pt x="7962659" y="4246753"/>
                  </a:lnTo>
                  <a:lnTo>
                    <a:pt x="7960817" y="4246054"/>
                  </a:lnTo>
                  <a:lnTo>
                    <a:pt x="7958417" y="4252265"/>
                  </a:lnTo>
                  <a:lnTo>
                    <a:pt x="7962722" y="4255833"/>
                  </a:lnTo>
                  <a:lnTo>
                    <a:pt x="7962252" y="4257065"/>
                  </a:lnTo>
                  <a:lnTo>
                    <a:pt x="7964703" y="4258018"/>
                  </a:lnTo>
                  <a:lnTo>
                    <a:pt x="7965173" y="4256786"/>
                  </a:lnTo>
                  <a:lnTo>
                    <a:pt x="7966634" y="4256659"/>
                  </a:lnTo>
                  <a:lnTo>
                    <a:pt x="7969974" y="4257243"/>
                  </a:lnTo>
                  <a:lnTo>
                    <a:pt x="7978026" y="4260354"/>
                  </a:lnTo>
                  <a:lnTo>
                    <a:pt x="7991526" y="4267746"/>
                  </a:lnTo>
                  <a:lnTo>
                    <a:pt x="7993126" y="4269067"/>
                  </a:lnTo>
                  <a:lnTo>
                    <a:pt x="7994345" y="4269549"/>
                  </a:lnTo>
                  <a:lnTo>
                    <a:pt x="7995196" y="4269168"/>
                  </a:lnTo>
                  <a:lnTo>
                    <a:pt x="8000746" y="4271315"/>
                  </a:lnTo>
                  <a:lnTo>
                    <a:pt x="8002765" y="4273499"/>
                  </a:lnTo>
                  <a:lnTo>
                    <a:pt x="8012303" y="4280065"/>
                  </a:lnTo>
                  <a:lnTo>
                    <a:pt x="8014805" y="4281030"/>
                  </a:lnTo>
                  <a:lnTo>
                    <a:pt x="8021764" y="4285132"/>
                  </a:lnTo>
                  <a:lnTo>
                    <a:pt x="8025016" y="4287799"/>
                  </a:lnTo>
                  <a:lnTo>
                    <a:pt x="8037042" y="4295318"/>
                  </a:lnTo>
                  <a:lnTo>
                    <a:pt x="8043583" y="4298556"/>
                  </a:lnTo>
                  <a:lnTo>
                    <a:pt x="8049285" y="4302176"/>
                  </a:lnTo>
                  <a:lnTo>
                    <a:pt x="8062163" y="4309326"/>
                  </a:lnTo>
                  <a:lnTo>
                    <a:pt x="8077530" y="4317441"/>
                  </a:lnTo>
                  <a:lnTo>
                    <a:pt x="8082953" y="4318127"/>
                  </a:lnTo>
                  <a:lnTo>
                    <a:pt x="8094065" y="4322432"/>
                  </a:lnTo>
                  <a:lnTo>
                    <a:pt x="8102359" y="4324934"/>
                  </a:lnTo>
                  <a:lnTo>
                    <a:pt x="8106689" y="4326610"/>
                  </a:lnTo>
                  <a:lnTo>
                    <a:pt x="8108289" y="4327931"/>
                  </a:lnTo>
                  <a:lnTo>
                    <a:pt x="8110601" y="4327410"/>
                  </a:lnTo>
                  <a:lnTo>
                    <a:pt x="8119364" y="4328706"/>
                  </a:lnTo>
                  <a:lnTo>
                    <a:pt x="8127149" y="4328846"/>
                  </a:lnTo>
                  <a:lnTo>
                    <a:pt x="8140751" y="4330535"/>
                  </a:lnTo>
                  <a:lnTo>
                    <a:pt x="8144929" y="4330751"/>
                  </a:lnTo>
                  <a:lnTo>
                    <a:pt x="8155508" y="4329150"/>
                  </a:lnTo>
                  <a:lnTo>
                    <a:pt x="8165859" y="4328185"/>
                  </a:lnTo>
                  <a:lnTo>
                    <a:pt x="8184477" y="4329709"/>
                  </a:lnTo>
                  <a:lnTo>
                    <a:pt x="8192630" y="4330751"/>
                  </a:lnTo>
                  <a:lnTo>
                    <a:pt x="8200403" y="4330928"/>
                  </a:lnTo>
                  <a:lnTo>
                    <a:pt x="8237448" y="4341800"/>
                  </a:lnTo>
                  <a:lnTo>
                    <a:pt x="8243951" y="4350766"/>
                  </a:lnTo>
                  <a:lnTo>
                    <a:pt x="8245792" y="4351464"/>
                  </a:lnTo>
                  <a:lnTo>
                    <a:pt x="8249602" y="4350842"/>
                  </a:lnTo>
                  <a:lnTo>
                    <a:pt x="8249374" y="4351452"/>
                  </a:lnTo>
                  <a:lnTo>
                    <a:pt x="8249018" y="4354182"/>
                  </a:lnTo>
                  <a:lnTo>
                    <a:pt x="8249869" y="4366641"/>
                  </a:lnTo>
                  <a:lnTo>
                    <a:pt x="8249158" y="4368470"/>
                  </a:lnTo>
                  <a:lnTo>
                    <a:pt x="8248955" y="4372673"/>
                  </a:lnTo>
                  <a:lnTo>
                    <a:pt x="8232902" y="4399216"/>
                  </a:lnTo>
                  <a:lnTo>
                    <a:pt x="8226298" y="4405198"/>
                  </a:lnTo>
                  <a:lnTo>
                    <a:pt x="8221764" y="4411307"/>
                  </a:lnTo>
                  <a:lnTo>
                    <a:pt x="8219491" y="4415409"/>
                  </a:lnTo>
                  <a:lnTo>
                    <a:pt x="8218348" y="4425620"/>
                  </a:lnTo>
                  <a:lnTo>
                    <a:pt x="8220253" y="4429938"/>
                  </a:lnTo>
                  <a:lnTo>
                    <a:pt x="8220024" y="4434129"/>
                  </a:lnTo>
                  <a:lnTo>
                    <a:pt x="8218716" y="4435729"/>
                  </a:lnTo>
                  <a:lnTo>
                    <a:pt x="8217979" y="4437608"/>
                  </a:lnTo>
                  <a:lnTo>
                    <a:pt x="8208772" y="4466844"/>
                  </a:lnTo>
                  <a:lnTo>
                    <a:pt x="8208924" y="4481144"/>
                  </a:lnTo>
                  <a:lnTo>
                    <a:pt x="8208594" y="4487469"/>
                  </a:lnTo>
                  <a:lnTo>
                    <a:pt x="8203451" y="4493311"/>
                  </a:lnTo>
                  <a:lnTo>
                    <a:pt x="8203222" y="4493933"/>
                  </a:lnTo>
                  <a:lnTo>
                    <a:pt x="8205851" y="4496359"/>
                  </a:lnTo>
                  <a:lnTo>
                    <a:pt x="8206372" y="4498670"/>
                  </a:lnTo>
                  <a:lnTo>
                    <a:pt x="8204263" y="4511395"/>
                  </a:lnTo>
                  <a:lnTo>
                    <a:pt x="8201266" y="4520946"/>
                  </a:lnTo>
                  <a:lnTo>
                    <a:pt x="8201063" y="4525137"/>
                  </a:lnTo>
                  <a:lnTo>
                    <a:pt x="8199158" y="4533658"/>
                  </a:lnTo>
                  <a:lnTo>
                    <a:pt x="8198117" y="4541812"/>
                  </a:lnTo>
                  <a:lnTo>
                    <a:pt x="8196466" y="4549724"/>
                  </a:lnTo>
                  <a:lnTo>
                    <a:pt x="8194891" y="4551985"/>
                  </a:lnTo>
                  <a:lnTo>
                    <a:pt x="8194408" y="4553204"/>
                  </a:lnTo>
                  <a:lnTo>
                    <a:pt x="8196173" y="4556061"/>
                  </a:lnTo>
                  <a:lnTo>
                    <a:pt x="8196199" y="4559643"/>
                  </a:lnTo>
                  <a:lnTo>
                    <a:pt x="8194383" y="4562513"/>
                  </a:lnTo>
                  <a:lnTo>
                    <a:pt x="8190154" y="4584357"/>
                  </a:lnTo>
                  <a:lnTo>
                    <a:pt x="8190408" y="4587329"/>
                  </a:lnTo>
                  <a:lnTo>
                    <a:pt x="8189938" y="4588561"/>
                  </a:lnTo>
                  <a:lnTo>
                    <a:pt x="8188617" y="4590161"/>
                  </a:lnTo>
                  <a:lnTo>
                    <a:pt x="8187880" y="4592040"/>
                  </a:lnTo>
                  <a:lnTo>
                    <a:pt x="8187906" y="4595622"/>
                  </a:lnTo>
                  <a:lnTo>
                    <a:pt x="8185569" y="4608957"/>
                  </a:lnTo>
                  <a:lnTo>
                    <a:pt x="8181251" y="4620107"/>
                  </a:lnTo>
                  <a:lnTo>
                    <a:pt x="8178216" y="4622508"/>
                  </a:lnTo>
                  <a:lnTo>
                    <a:pt x="8177733" y="4623727"/>
                  </a:lnTo>
                  <a:lnTo>
                    <a:pt x="8179105" y="4625670"/>
                  </a:lnTo>
                  <a:lnTo>
                    <a:pt x="8176450" y="4632490"/>
                  </a:lnTo>
                  <a:lnTo>
                    <a:pt x="8169897" y="4645647"/>
                  </a:lnTo>
                  <a:lnTo>
                    <a:pt x="8168106" y="4652111"/>
                  </a:lnTo>
                  <a:lnTo>
                    <a:pt x="8166430" y="4656429"/>
                  </a:lnTo>
                  <a:lnTo>
                    <a:pt x="8157731" y="4675149"/>
                  </a:lnTo>
                  <a:lnTo>
                    <a:pt x="8153400" y="4686300"/>
                  </a:lnTo>
                  <a:lnTo>
                    <a:pt x="8147825" y="4696980"/>
                  </a:lnTo>
                  <a:lnTo>
                    <a:pt x="8146885" y="4703051"/>
                  </a:lnTo>
                  <a:lnTo>
                    <a:pt x="8146174" y="4704893"/>
                  </a:lnTo>
                  <a:lnTo>
                    <a:pt x="8147647" y="4708334"/>
                  </a:lnTo>
                  <a:lnTo>
                    <a:pt x="8147786" y="4709795"/>
                  </a:lnTo>
                  <a:lnTo>
                    <a:pt x="8144561" y="4719967"/>
                  </a:lnTo>
                  <a:lnTo>
                    <a:pt x="8142694" y="4732071"/>
                  </a:lnTo>
                  <a:lnTo>
                    <a:pt x="8140954" y="4745634"/>
                  </a:lnTo>
                  <a:lnTo>
                    <a:pt x="8141233" y="4752187"/>
                  </a:lnTo>
                  <a:lnTo>
                    <a:pt x="8140903" y="4767758"/>
                  </a:lnTo>
                  <a:lnTo>
                    <a:pt x="8139862" y="4775911"/>
                  </a:lnTo>
                  <a:lnTo>
                    <a:pt x="8139874" y="4788738"/>
                  </a:lnTo>
                  <a:lnTo>
                    <a:pt x="8141767" y="4793043"/>
                  </a:lnTo>
                  <a:lnTo>
                    <a:pt x="8145767" y="4810290"/>
                  </a:lnTo>
                  <a:lnTo>
                    <a:pt x="8146986" y="4820018"/>
                  </a:lnTo>
                  <a:lnTo>
                    <a:pt x="8148929" y="4831486"/>
                  </a:lnTo>
                  <a:lnTo>
                    <a:pt x="8150479" y="4838535"/>
                  </a:lnTo>
                  <a:lnTo>
                    <a:pt x="8152790" y="4838014"/>
                  </a:lnTo>
                  <a:lnTo>
                    <a:pt x="8154263" y="4837874"/>
                  </a:lnTo>
                  <a:lnTo>
                    <a:pt x="8155699" y="4834153"/>
                  </a:lnTo>
                  <a:lnTo>
                    <a:pt x="8155559" y="4832693"/>
                  </a:lnTo>
                  <a:lnTo>
                    <a:pt x="8152917" y="4830267"/>
                  </a:lnTo>
                  <a:lnTo>
                    <a:pt x="8152181" y="4828565"/>
                  </a:lnTo>
                  <a:lnTo>
                    <a:pt x="8150809" y="4800917"/>
                  </a:lnTo>
                  <a:lnTo>
                    <a:pt x="8150034" y="4795647"/>
                  </a:lnTo>
                  <a:lnTo>
                    <a:pt x="8150860" y="4791684"/>
                  </a:lnTo>
                  <a:lnTo>
                    <a:pt x="8149869" y="4781334"/>
                  </a:lnTo>
                  <a:lnTo>
                    <a:pt x="8148663" y="4771606"/>
                  </a:lnTo>
                  <a:lnTo>
                    <a:pt x="8148675" y="4762360"/>
                  </a:lnTo>
                  <a:lnTo>
                    <a:pt x="8146910" y="4759503"/>
                  </a:lnTo>
                  <a:lnTo>
                    <a:pt x="8147469" y="4739754"/>
                  </a:lnTo>
                  <a:lnTo>
                    <a:pt x="8149984" y="4722215"/>
                  </a:lnTo>
                  <a:lnTo>
                    <a:pt x="8152714" y="4713313"/>
                  </a:lnTo>
                  <a:lnTo>
                    <a:pt x="8152790" y="4707661"/>
                  </a:lnTo>
                  <a:lnTo>
                    <a:pt x="8153755" y="4705159"/>
                  </a:lnTo>
                  <a:lnTo>
                    <a:pt x="8156905" y="4700689"/>
                  </a:lnTo>
                  <a:lnTo>
                    <a:pt x="8160131" y="4690529"/>
                  </a:lnTo>
                  <a:lnTo>
                    <a:pt x="8160575" y="4685716"/>
                  </a:lnTo>
                  <a:lnTo>
                    <a:pt x="8163230" y="4678896"/>
                  </a:lnTo>
                  <a:lnTo>
                    <a:pt x="8166481" y="4672304"/>
                  </a:lnTo>
                  <a:lnTo>
                    <a:pt x="8169872" y="4667174"/>
                  </a:lnTo>
                  <a:lnTo>
                    <a:pt x="8174329" y="4657483"/>
                  </a:lnTo>
                  <a:lnTo>
                    <a:pt x="8179562" y="4649546"/>
                  </a:lnTo>
                  <a:lnTo>
                    <a:pt x="8187588" y="4626991"/>
                  </a:lnTo>
                  <a:lnTo>
                    <a:pt x="8190331" y="4618088"/>
                  </a:lnTo>
                  <a:lnTo>
                    <a:pt x="8194726" y="4601286"/>
                  </a:lnTo>
                  <a:lnTo>
                    <a:pt x="8199742" y="4584700"/>
                  </a:lnTo>
                  <a:lnTo>
                    <a:pt x="8203412" y="4569726"/>
                  </a:lnTo>
                  <a:lnTo>
                    <a:pt x="8205406" y="4555502"/>
                  </a:lnTo>
                  <a:lnTo>
                    <a:pt x="8205470" y="4549851"/>
                  </a:lnTo>
                  <a:lnTo>
                    <a:pt x="8207489" y="4539196"/>
                  </a:lnTo>
                  <a:lnTo>
                    <a:pt x="8210791" y="4523384"/>
                  </a:lnTo>
                  <a:lnTo>
                    <a:pt x="8211985" y="4520273"/>
                  </a:lnTo>
                  <a:lnTo>
                    <a:pt x="8211731" y="4517301"/>
                  </a:lnTo>
                  <a:lnTo>
                    <a:pt x="8212798" y="4512729"/>
                  </a:lnTo>
                  <a:lnTo>
                    <a:pt x="8215084" y="4508639"/>
                  </a:lnTo>
                  <a:lnTo>
                    <a:pt x="8219326" y="4503140"/>
                  </a:lnTo>
                  <a:lnTo>
                    <a:pt x="8221002" y="4498797"/>
                  </a:lnTo>
                  <a:lnTo>
                    <a:pt x="8221459" y="4493996"/>
                  </a:lnTo>
                  <a:lnTo>
                    <a:pt x="8220469" y="4492904"/>
                  </a:lnTo>
                  <a:lnTo>
                    <a:pt x="8220329" y="4491456"/>
                  </a:lnTo>
                  <a:lnTo>
                    <a:pt x="8219719" y="4491215"/>
                  </a:lnTo>
                  <a:lnTo>
                    <a:pt x="8219084" y="4487392"/>
                  </a:lnTo>
                  <a:lnTo>
                    <a:pt x="8218551" y="4468622"/>
                  </a:lnTo>
                  <a:lnTo>
                    <a:pt x="8219262" y="4466780"/>
                  </a:lnTo>
                  <a:lnTo>
                    <a:pt x="8219605" y="4464050"/>
                  </a:lnTo>
                  <a:lnTo>
                    <a:pt x="8220342" y="4462170"/>
                  </a:lnTo>
                  <a:lnTo>
                    <a:pt x="8221929" y="4459910"/>
                  </a:lnTo>
                  <a:lnTo>
                    <a:pt x="8224787" y="4448899"/>
                  </a:lnTo>
                  <a:lnTo>
                    <a:pt x="8240992" y="4408843"/>
                  </a:lnTo>
                  <a:lnTo>
                    <a:pt x="8254695" y="4389933"/>
                  </a:lnTo>
                  <a:lnTo>
                    <a:pt x="8255051" y="4387202"/>
                  </a:lnTo>
                  <a:lnTo>
                    <a:pt x="8256371" y="4385602"/>
                  </a:lnTo>
                  <a:lnTo>
                    <a:pt x="8262150" y="4383557"/>
                  </a:lnTo>
                  <a:lnTo>
                    <a:pt x="8266671" y="4377461"/>
                  </a:lnTo>
                  <a:lnTo>
                    <a:pt x="8273961" y="4366057"/>
                  </a:lnTo>
                  <a:lnTo>
                    <a:pt x="8274799" y="4365676"/>
                  </a:lnTo>
                  <a:lnTo>
                    <a:pt x="8276272" y="4365536"/>
                  </a:lnTo>
                  <a:lnTo>
                    <a:pt x="8276984" y="4363694"/>
                  </a:lnTo>
                  <a:lnTo>
                    <a:pt x="8278546" y="4361446"/>
                  </a:lnTo>
                  <a:lnTo>
                    <a:pt x="8286242" y="4354449"/>
                  </a:lnTo>
                  <a:lnTo>
                    <a:pt x="8292020" y="4352404"/>
                  </a:lnTo>
                  <a:lnTo>
                    <a:pt x="8310042" y="4344454"/>
                  </a:lnTo>
                  <a:lnTo>
                    <a:pt x="8315909" y="4340326"/>
                  </a:lnTo>
                  <a:lnTo>
                    <a:pt x="8319122" y="4339463"/>
                  </a:lnTo>
                  <a:lnTo>
                    <a:pt x="8324507" y="4336567"/>
                  </a:lnTo>
                  <a:lnTo>
                    <a:pt x="8329409" y="4331322"/>
                  </a:lnTo>
                  <a:lnTo>
                    <a:pt x="8337842" y="4326039"/>
                  </a:lnTo>
                  <a:lnTo>
                    <a:pt x="8342858" y="4322280"/>
                  </a:lnTo>
                  <a:lnTo>
                    <a:pt x="8348027" y="4320019"/>
                  </a:lnTo>
                  <a:lnTo>
                    <a:pt x="8352803" y="4316882"/>
                  </a:lnTo>
                  <a:lnTo>
                    <a:pt x="8356879" y="4315587"/>
                  </a:lnTo>
                  <a:lnTo>
                    <a:pt x="8362162" y="4314812"/>
                  </a:lnTo>
                  <a:lnTo>
                    <a:pt x="8362543" y="4315663"/>
                  </a:lnTo>
                  <a:lnTo>
                    <a:pt x="8363991" y="4315523"/>
                  </a:lnTo>
                  <a:lnTo>
                    <a:pt x="8365083" y="4314533"/>
                  </a:lnTo>
                  <a:lnTo>
                    <a:pt x="8365553" y="4313313"/>
                  </a:lnTo>
                  <a:lnTo>
                    <a:pt x="8365528" y="4309732"/>
                  </a:lnTo>
                  <a:lnTo>
                    <a:pt x="8375510" y="4298658"/>
                  </a:lnTo>
                  <a:lnTo>
                    <a:pt x="8383803" y="4291901"/>
                  </a:lnTo>
                  <a:lnTo>
                    <a:pt x="8392490" y="4286008"/>
                  </a:lnTo>
                  <a:lnTo>
                    <a:pt x="8399081" y="4280001"/>
                  </a:lnTo>
                  <a:lnTo>
                    <a:pt x="8405088" y="4277347"/>
                  </a:lnTo>
                  <a:lnTo>
                    <a:pt x="8407400" y="4276826"/>
                  </a:lnTo>
                  <a:lnTo>
                    <a:pt x="8409483" y="4276941"/>
                  </a:lnTo>
                  <a:lnTo>
                    <a:pt x="8410702" y="4277411"/>
                  </a:lnTo>
                  <a:lnTo>
                    <a:pt x="8411692" y="4278490"/>
                  </a:lnTo>
                  <a:lnTo>
                    <a:pt x="8419198" y="4292117"/>
                  </a:lnTo>
                  <a:lnTo>
                    <a:pt x="8421497" y="4291609"/>
                  </a:lnTo>
                  <a:lnTo>
                    <a:pt x="8421738" y="4290987"/>
                  </a:lnTo>
                  <a:lnTo>
                    <a:pt x="8417852" y="4280928"/>
                  </a:lnTo>
                  <a:lnTo>
                    <a:pt x="8417204" y="4277106"/>
                  </a:lnTo>
                  <a:lnTo>
                    <a:pt x="8447697" y="4246156"/>
                  </a:lnTo>
                  <a:lnTo>
                    <a:pt x="8465337" y="4233748"/>
                  </a:lnTo>
                  <a:lnTo>
                    <a:pt x="8467992" y="4230509"/>
                  </a:lnTo>
                  <a:lnTo>
                    <a:pt x="8477618" y="4231360"/>
                  </a:lnTo>
                  <a:lnTo>
                    <a:pt x="8481797" y="4227995"/>
                  </a:lnTo>
                  <a:lnTo>
                    <a:pt x="8484349" y="4226877"/>
                  </a:lnTo>
                  <a:lnTo>
                    <a:pt x="8487308" y="4226611"/>
                  </a:lnTo>
                  <a:lnTo>
                    <a:pt x="8491626" y="4224706"/>
                  </a:lnTo>
                  <a:lnTo>
                    <a:pt x="8497367" y="4219079"/>
                  </a:lnTo>
                  <a:lnTo>
                    <a:pt x="8515375" y="4207548"/>
                  </a:lnTo>
                  <a:lnTo>
                    <a:pt x="8521497" y="4202773"/>
                  </a:lnTo>
                  <a:lnTo>
                    <a:pt x="8525192" y="4200626"/>
                  </a:lnTo>
                  <a:lnTo>
                    <a:pt x="8529853" y="4195991"/>
                  </a:lnTo>
                  <a:lnTo>
                    <a:pt x="8538299" y="4190695"/>
                  </a:lnTo>
                  <a:lnTo>
                    <a:pt x="8542706" y="4186732"/>
                  </a:lnTo>
                  <a:lnTo>
                    <a:pt x="8546287" y="4186694"/>
                  </a:lnTo>
                  <a:lnTo>
                    <a:pt x="8547506" y="4187177"/>
                  </a:lnTo>
                  <a:lnTo>
                    <a:pt x="8547036" y="4188409"/>
                  </a:lnTo>
                  <a:lnTo>
                    <a:pt x="8548014" y="4189488"/>
                  </a:lnTo>
                  <a:lnTo>
                    <a:pt x="8554898" y="4190034"/>
                  </a:lnTo>
                  <a:lnTo>
                    <a:pt x="8555888" y="4191127"/>
                  </a:lnTo>
                  <a:lnTo>
                    <a:pt x="8555418" y="4192346"/>
                  </a:lnTo>
                  <a:lnTo>
                    <a:pt x="8553717" y="4193095"/>
                  </a:lnTo>
                  <a:lnTo>
                    <a:pt x="8551291" y="4195737"/>
                  </a:lnTo>
                  <a:lnTo>
                    <a:pt x="8550326" y="4198226"/>
                  </a:lnTo>
                  <a:lnTo>
                    <a:pt x="8550224" y="4203928"/>
                  </a:lnTo>
                  <a:lnTo>
                    <a:pt x="8563915" y="4203535"/>
                  </a:lnTo>
                  <a:lnTo>
                    <a:pt x="8570392" y="4199661"/>
                  </a:lnTo>
                  <a:lnTo>
                    <a:pt x="8570862" y="4198429"/>
                  </a:lnTo>
                  <a:lnTo>
                    <a:pt x="8571319" y="4193629"/>
                  </a:lnTo>
                  <a:lnTo>
                    <a:pt x="8569833" y="4190187"/>
                  </a:lnTo>
                  <a:lnTo>
                    <a:pt x="8566975" y="4188371"/>
                  </a:lnTo>
                  <a:lnTo>
                    <a:pt x="8559775" y="4184878"/>
                  </a:lnTo>
                  <a:lnTo>
                    <a:pt x="8557501" y="4183291"/>
                  </a:lnTo>
                  <a:lnTo>
                    <a:pt x="8600554" y="4165803"/>
                  </a:lnTo>
                  <a:lnTo>
                    <a:pt x="8611273" y="4165676"/>
                  </a:lnTo>
                  <a:lnTo>
                    <a:pt x="8617534" y="4165981"/>
                  </a:lnTo>
                  <a:lnTo>
                    <a:pt x="8622830" y="4165168"/>
                  </a:lnTo>
                  <a:lnTo>
                    <a:pt x="8623313" y="4163949"/>
                  </a:lnTo>
                  <a:lnTo>
                    <a:pt x="8626653" y="4164533"/>
                  </a:lnTo>
                  <a:lnTo>
                    <a:pt x="8630374" y="4165981"/>
                  </a:lnTo>
                  <a:lnTo>
                    <a:pt x="8632888" y="4170515"/>
                  </a:lnTo>
                  <a:lnTo>
                    <a:pt x="8630348" y="4171645"/>
                  </a:lnTo>
                  <a:lnTo>
                    <a:pt x="8628532" y="4174515"/>
                  </a:lnTo>
                  <a:lnTo>
                    <a:pt x="8628050" y="4175734"/>
                  </a:lnTo>
                  <a:lnTo>
                    <a:pt x="8627961" y="4177817"/>
                  </a:lnTo>
                  <a:lnTo>
                    <a:pt x="8636102" y="4178858"/>
                  </a:lnTo>
                  <a:lnTo>
                    <a:pt x="8638654" y="4177728"/>
                  </a:lnTo>
                  <a:lnTo>
                    <a:pt x="8639746" y="4176738"/>
                  </a:lnTo>
                  <a:lnTo>
                    <a:pt x="8637105" y="4174312"/>
                  </a:lnTo>
                  <a:lnTo>
                    <a:pt x="8636965" y="4172851"/>
                  </a:lnTo>
                  <a:lnTo>
                    <a:pt x="8638781" y="4169981"/>
                  </a:lnTo>
                  <a:lnTo>
                    <a:pt x="8641334" y="4168851"/>
                  </a:lnTo>
                  <a:lnTo>
                    <a:pt x="8648332" y="4167289"/>
                  </a:lnTo>
                  <a:lnTo>
                    <a:pt x="8653983" y="4167365"/>
                  </a:lnTo>
                  <a:lnTo>
                    <a:pt x="8662251" y="4166285"/>
                  </a:lnTo>
                  <a:lnTo>
                    <a:pt x="8668766" y="4165943"/>
                  </a:lnTo>
                  <a:lnTo>
                    <a:pt x="8672589" y="4165308"/>
                  </a:lnTo>
                  <a:lnTo>
                    <a:pt x="8681733" y="4167441"/>
                  </a:lnTo>
                  <a:lnTo>
                    <a:pt x="8688235" y="4167136"/>
                  </a:lnTo>
                  <a:lnTo>
                    <a:pt x="8690864" y="4169562"/>
                  </a:lnTo>
                  <a:lnTo>
                    <a:pt x="8694598" y="4170997"/>
                  </a:lnTo>
                  <a:lnTo>
                    <a:pt x="8700364" y="4168965"/>
                  </a:lnTo>
                  <a:lnTo>
                    <a:pt x="8709469" y="4167517"/>
                  </a:lnTo>
                  <a:lnTo>
                    <a:pt x="8711959" y="4168483"/>
                  </a:lnTo>
                  <a:lnTo>
                    <a:pt x="8714524" y="4167352"/>
                  </a:lnTo>
                  <a:close/>
                </a:path>
                <a:path w="10750550" h="7881620">
                  <a:moveTo>
                    <a:pt x="8865984" y="7881112"/>
                  </a:moveTo>
                  <a:lnTo>
                    <a:pt x="8865044" y="7879461"/>
                  </a:lnTo>
                  <a:lnTo>
                    <a:pt x="8861552" y="7873822"/>
                  </a:lnTo>
                  <a:lnTo>
                    <a:pt x="8862022" y="7872603"/>
                  </a:lnTo>
                  <a:lnTo>
                    <a:pt x="8862873" y="7872222"/>
                  </a:lnTo>
                  <a:lnTo>
                    <a:pt x="8864803" y="7870863"/>
                  </a:lnTo>
                  <a:lnTo>
                    <a:pt x="8837155" y="7832331"/>
                  </a:lnTo>
                  <a:lnTo>
                    <a:pt x="8833421" y="7827315"/>
                  </a:lnTo>
                  <a:lnTo>
                    <a:pt x="8833650" y="7826705"/>
                  </a:lnTo>
                  <a:lnTo>
                    <a:pt x="8832050" y="7825384"/>
                  </a:lnTo>
                  <a:lnTo>
                    <a:pt x="8830335" y="7822552"/>
                  </a:lnTo>
                  <a:lnTo>
                    <a:pt x="8829726" y="7822311"/>
                  </a:lnTo>
                  <a:lnTo>
                    <a:pt x="8829345" y="7821460"/>
                  </a:lnTo>
                  <a:lnTo>
                    <a:pt x="8827986" y="7819530"/>
                  </a:lnTo>
                  <a:lnTo>
                    <a:pt x="8827846" y="7818056"/>
                  </a:lnTo>
                  <a:lnTo>
                    <a:pt x="8826741" y="7814932"/>
                  </a:lnTo>
                  <a:lnTo>
                    <a:pt x="8826830" y="7812887"/>
                  </a:lnTo>
                  <a:lnTo>
                    <a:pt x="8827402" y="7811402"/>
                  </a:lnTo>
                  <a:lnTo>
                    <a:pt x="8826170" y="7809166"/>
                  </a:lnTo>
                  <a:lnTo>
                    <a:pt x="8824620" y="7806753"/>
                  </a:lnTo>
                  <a:lnTo>
                    <a:pt x="8823427" y="7808798"/>
                  </a:lnTo>
                  <a:lnTo>
                    <a:pt x="8822931" y="7809166"/>
                  </a:lnTo>
                  <a:lnTo>
                    <a:pt x="8812289" y="7794650"/>
                  </a:lnTo>
                  <a:lnTo>
                    <a:pt x="8808085" y="7787881"/>
                  </a:lnTo>
                  <a:lnTo>
                    <a:pt x="8803869" y="7781087"/>
                  </a:lnTo>
                  <a:lnTo>
                    <a:pt x="8799728" y="7774330"/>
                  </a:lnTo>
                  <a:lnTo>
                    <a:pt x="8798115" y="7771714"/>
                  </a:lnTo>
                  <a:lnTo>
                    <a:pt x="8795385" y="7767256"/>
                  </a:lnTo>
                  <a:lnTo>
                    <a:pt x="8791372" y="7760716"/>
                  </a:lnTo>
                  <a:lnTo>
                    <a:pt x="8787257" y="7754048"/>
                  </a:lnTo>
                  <a:lnTo>
                    <a:pt x="8785377" y="7751013"/>
                  </a:lnTo>
                  <a:lnTo>
                    <a:pt x="8783320" y="7747597"/>
                  </a:lnTo>
                  <a:lnTo>
                    <a:pt x="8782075" y="7745514"/>
                  </a:lnTo>
                  <a:lnTo>
                    <a:pt x="8777935" y="7738973"/>
                  </a:lnTo>
                  <a:lnTo>
                    <a:pt x="8774214" y="7732827"/>
                  </a:lnTo>
                  <a:lnTo>
                    <a:pt x="8774214" y="7752766"/>
                  </a:lnTo>
                  <a:lnTo>
                    <a:pt x="8773973" y="7753528"/>
                  </a:lnTo>
                  <a:lnTo>
                    <a:pt x="8773363" y="7754048"/>
                  </a:lnTo>
                  <a:lnTo>
                    <a:pt x="8772436" y="7753985"/>
                  </a:lnTo>
                  <a:lnTo>
                    <a:pt x="8771915" y="7753629"/>
                  </a:lnTo>
                  <a:lnTo>
                    <a:pt x="8770620" y="7751127"/>
                  </a:lnTo>
                  <a:lnTo>
                    <a:pt x="8769375" y="7749438"/>
                  </a:lnTo>
                  <a:lnTo>
                    <a:pt x="8769337" y="7748613"/>
                  </a:lnTo>
                  <a:lnTo>
                    <a:pt x="8769706" y="7747902"/>
                  </a:lnTo>
                  <a:lnTo>
                    <a:pt x="8770493" y="7747597"/>
                  </a:lnTo>
                  <a:lnTo>
                    <a:pt x="8771496" y="7747990"/>
                  </a:lnTo>
                  <a:lnTo>
                    <a:pt x="8774214" y="7752766"/>
                  </a:lnTo>
                  <a:lnTo>
                    <a:pt x="8774214" y="7732827"/>
                  </a:lnTo>
                  <a:lnTo>
                    <a:pt x="8772284" y="7729626"/>
                  </a:lnTo>
                  <a:lnTo>
                    <a:pt x="8770595" y="7726820"/>
                  </a:lnTo>
                  <a:lnTo>
                    <a:pt x="8765121" y="7716494"/>
                  </a:lnTo>
                  <a:lnTo>
                    <a:pt x="8765121" y="7737119"/>
                  </a:lnTo>
                  <a:lnTo>
                    <a:pt x="8764854" y="7738973"/>
                  </a:lnTo>
                  <a:lnTo>
                    <a:pt x="8763470" y="7737881"/>
                  </a:lnTo>
                  <a:lnTo>
                    <a:pt x="8759177" y="7730541"/>
                  </a:lnTo>
                  <a:lnTo>
                    <a:pt x="8760181" y="7729626"/>
                  </a:lnTo>
                  <a:lnTo>
                    <a:pt x="8761476" y="7730020"/>
                  </a:lnTo>
                  <a:lnTo>
                    <a:pt x="8765121" y="7737119"/>
                  </a:lnTo>
                  <a:lnTo>
                    <a:pt x="8765121" y="7716494"/>
                  </a:lnTo>
                  <a:lnTo>
                    <a:pt x="8729294" y="7648842"/>
                  </a:lnTo>
                  <a:lnTo>
                    <a:pt x="8729294" y="7766024"/>
                  </a:lnTo>
                  <a:lnTo>
                    <a:pt x="8728964" y="7766748"/>
                  </a:lnTo>
                  <a:lnTo>
                    <a:pt x="8728354" y="7767256"/>
                  </a:lnTo>
                  <a:lnTo>
                    <a:pt x="8727415" y="7767206"/>
                  </a:lnTo>
                  <a:lnTo>
                    <a:pt x="8726780" y="7766901"/>
                  </a:lnTo>
                  <a:lnTo>
                    <a:pt x="8725992" y="7765504"/>
                  </a:lnTo>
                  <a:lnTo>
                    <a:pt x="8724138" y="7762265"/>
                  </a:lnTo>
                  <a:lnTo>
                    <a:pt x="8724252" y="7761491"/>
                  </a:lnTo>
                  <a:lnTo>
                    <a:pt x="8724735" y="7760881"/>
                  </a:lnTo>
                  <a:lnTo>
                    <a:pt x="8725611" y="7760716"/>
                  </a:lnTo>
                  <a:lnTo>
                    <a:pt x="8726500" y="7761160"/>
                  </a:lnTo>
                  <a:lnTo>
                    <a:pt x="8728570" y="7764373"/>
                  </a:lnTo>
                  <a:lnTo>
                    <a:pt x="8729294" y="7766024"/>
                  </a:lnTo>
                  <a:lnTo>
                    <a:pt x="8729294" y="7648842"/>
                  </a:lnTo>
                  <a:lnTo>
                    <a:pt x="8714664" y="7621206"/>
                  </a:lnTo>
                  <a:lnTo>
                    <a:pt x="8706599" y="7605408"/>
                  </a:lnTo>
                  <a:lnTo>
                    <a:pt x="8697100" y="7586942"/>
                  </a:lnTo>
                  <a:lnTo>
                    <a:pt x="8692197" y="7576985"/>
                  </a:lnTo>
                  <a:lnTo>
                    <a:pt x="8684311" y="7559192"/>
                  </a:lnTo>
                  <a:lnTo>
                    <a:pt x="8684311" y="7779398"/>
                  </a:lnTo>
                  <a:lnTo>
                    <a:pt x="8684184" y="7780401"/>
                  </a:lnTo>
                  <a:lnTo>
                    <a:pt x="8683485" y="7781036"/>
                  </a:lnTo>
                  <a:lnTo>
                    <a:pt x="8682711" y="7781087"/>
                  </a:lnTo>
                  <a:lnTo>
                    <a:pt x="8682457" y="7781087"/>
                  </a:lnTo>
                  <a:lnTo>
                    <a:pt x="8681669" y="7780490"/>
                  </a:lnTo>
                  <a:lnTo>
                    <a:pt x="8679231" y="7776019"/>
                  </a:lnTo>
                  <a:lnTo>
                    <a:pt x="8679307" y="7775295"/>
                  </a:lnTo>
                  <a:lnTo>
                    <a:pt x="8679917" y="7774521"/>
                  </a:lnTo>
                  <a:lnTo>
                    <a:pt x="8680742" y="7774330"/>
                  </a:lnTo>
                  <a:lnTo>
                    <a:pt x="8681529" y="7774800"/>
                  </a:lnTo>
                  <a:lnTo>
                    <a:pt x="8684285" y="7779385"/>
                  </a:lnTo>
                  <a:lnTo>
                    <a:pt x="8684311" y="7559192"/>
                  </a:lnTo>
                  <a:lnTo>
                    <a:pt x="8679358" y="7548016"/>
                  </a:lnTo>
                  <a:lnTo>
                    <a:pt x="8677275" y="7542390"/>
                  </a:lnTo>
                  <a:lnTo>
                    <a:pt x="8676945" y="7541501"/>
                  </a:lnTo>
                  <a:lnTo>
                    <a:pt x="8675205" y="7542390"/>
                  </a:lnTo>
                  <a:lnTo>
                    <a:pt x="8674227" y="7541908"/>
                  </a:lnTo>
                  <a:lnTo>
                    <a:pt x="8673909" y="7541031"/>
                  </a:lnTo>
                  <a:lnTo>
                    <a:pt x="8639556" y="7554138"/>
                  </a:lnTo>
                  <a:lnTo>
                    <a:pt x="8639556" y="7793114"/>
                  </a:lnTo>
                  <a:lnTo>
                    <a:pt x="8639188" y="7794079"/>
                  </a:lnTo>
                  <a:lnTo>
                    <a:pt x="8638311" y="7794650"/>
                  </a:lnTo>
                  <a:lnTo>
                    <a:pt x="8637219" y="7794218"/>
                  </a:lnTo>
                  <a:lnTo>
                    <a:pt x="8634412" y="7789672"/>
                  </a:lnTo>
                  <a:lnTo>
                    <a:pt x="8634412" y="7788757"/>
                  </a:lnTo>
                  <a:lnTo>
                    <a:pt x="8635086" y="7787907"/>
                  </a:lnTo>
                  <a:lnTo>
                    <a:pt x="8636203" y="7787881"/>
                  </a:lnTo>
                  <a:lnTo>
                    <a:pt x="8636965" y="7788491"/>
                  </a:lnTo>
                  <a:lnTo>
                    <a:pt x="8639556" y="7793114"/>
                  </a:lnTo>
                  <a:lnTo>
                    <a:pt x="8639556" y="7554138"/>
                  </a:lnTo>
                  <a:lnTo>
                    <a:pt x="8631212" y="7557325"/>
                  </a:lnTo>
                  <a:lnTo>
                    <a:pt x="8631212" y="7779220"/>
                  </a:lnTo>
                  <a:lnTo>
                    <a:pt x="8630945" y="7781074"/>
                  </a:lnTo>
                  <a:lnTo>
                    <a:pt x="8629548" y="7779982"/>
                  </a:lnTo>
                  <a:lnTo>
                    <a:pt x="8625256" y="7772628"/>
                  </a:lnTo>
                  <a:lnTo>
                    <a:pt x="8626259" y="7771714"/>
                  </a:lnTo>
                  <a:lnTo>
                    <a:pt x="8627554" y="7772120"/>
                  </a:lnTo>
                  <a:lnTo>
                    <a:pt x="8631212" y="7779220"/>
                  </a:lnTo>
                  <a:lnTo>
                    <a:pt x="8631212" y="7557325"/>
                  </a:lnTo>
                  <a:lnTo>
                    <a:pt x="8594547" y="7571295"/>
                  </a:lnTo>
                  <a:lnTo>
                    <a:pt x="8594547" y="7806753"/>
                  </a:lnTo>
                  <a:lnTo>
                    <a:pt x="8594458" y="7807782"/>
                  </a:lnTo>
                  <a:lnTo>
                    <a:pt x="8593874" y="7808328"/>
                  </a:lnTo>
                  <a:lnTo>
                    <a:pt x="8593061" y="7808366"/>
                  </a:lnTo>
                  <a:lnTo>
                    <a:pt x="8591918" y="7807782"/>
                  </a:lnTo>
                  <a:lnTo>
                    <a:pt x="8589670" y="7803337"/>
                  </a:lnTo>
                  <a:lnTo>
                    <a:pt x="8589734" y="7802245"/>
                  </a:lnTo>
                  <a:lnTo>
                    <a:pt x="8590864" y="7801584"/>
                  </a:lnTo>
                  <a:lnTo>
                    <a:pt x="8591944" y="7801851"/>
                  </a:lnTo>
                  <a:lnTo>
                    <a:pt x="8594547" y="7806753"/>
                  </a:lnTo>
                  <a:lnTo>
                    <a:pt x="8594547" y="7571295"/>
                  </a:lnTo>
                  <a:lnTo>
                    <a:pt x="8426018" y="7635557"/>
                  </a:lnTo>
                  <a:lnTo>
                    <a:pt x="8425878" y="7636662"/>
                  </a:lnTo>
                  <a:lnTo>
                    <a:pt x="8425472" y="7637348"/>
                  </a:lnTo>
                  <a:lnTo>
                    <a:pt x="8424507" y="7637640"/>
                  </a:lnTo>
                  <a:lnTo>
                    <a:pt x="8424596" y="7639736"/>
                  </a:lnTo>
                  <a:lnTo>
                    <a:pt x="8424723" y="7640739"/>
                  </a:lnTo>
                  <a:lnTo>
                    <a:pt x="8425205" y="7643088"/>
                  </a:lnTo>
                  <a:lnTo>
                    <a:pt x="8425396" y="7677315"/>
                  </a:lnTo>
                  <a:lnTo>
                    <a:pt x="8423211" y="7704950"/>
                  </a:lnTo>
                  <a:lnTo>
                    <a:pt x="8501266" y="7767371"/>
                  </a:lnTo>
                  <a:lnTo>
                    <a:pt x="8514778" y="7765504"/>
                  </a:lnTo>
                  <a:lnTo>
                    <a:pt x="8520201" y="7766202"/>
                  </a:lnTo>
                  <a:lnTo>
                    <a:pt x="8552434" y="7805839"/>
                  </a:lnTo>
                  <a:lnTo>
                    <a:pt x="8555495" y="7813154"/>
                  </a:lnTo>
                  <a:lnTo>
                    <a:pt x="8559305" y="7818653"/>
                  </a:lnTo>
                  <a:lnTo>
                    <a:pt x="8562607" y="7825473"/>
                  </a:lnTo>
                  <a:lnTo>
                    <a:pt x="8565972" y="7829639"/>
                  </a:lnTo>
                  <a:lnTo>
                    <a:pt x="8571332" y="7839570"/>
                  </a:lnTo>
                  <a:lnTo>
                    <a:pt x="8576666" y="7845907"/>
                  </a:lnTo>
                  <a:lnTo>
                    <a:pt x="8579333" y="7851927"/>
                  </a:lnTo>
                  <a:lnTo>
                    <a:pt x="8580336" y="7856588"/>
                  </a:lnTo>
                  <a:lnTo>
                    <a:pt x="8582444" y="7860271"/>
                  </a:lnTo>
                  <a:lnTo>
                    <a:pt x="8586178" y="7865288"/>
                  </a:lnTo>
                  <a:lnTo>
                    <a:pt x="8588083" y="7869593"/>
                  </a:lnTo>
                  <a:lnTo>
                    <a:pt x="8591588" y="7875244"/>
                  </a:lnTo>
                  <a:lnTo>
                    <a:pt x="8593493" y="7879550"/>
                  </a:lnTo>
                  <a:lnTo>
                    <a:pt x="8594395" y="7881112"/>
                  </a:lnTo>
                  <a:lnTo>
                    <a:pt x="8865984" y="7881112"/>
                  </a:lnTo>
                  <a:close/>
                </a:path>
                <a:path w="10750550" h="7881620">
                  <a:moveTo>
                    <a:pt x="9388335" y="5271097"/>
                  </a:moveTo>
                  <a:lnTo>
                    <a:pt x="9385135" y="5255577"/>
                  </a:lnTo>
                  <a:lnTo>
                    <a:pt x="9381503" y="5235600"/>
                  </a:lnTo>
                  <a:lnTo>
                    <a:pt x="9378150" y="5218620"/>
                  </a:lnTo>
                  <a:lnTo>
                    <a:pt x="9367507" y="5158130"/>
                  </a:lnTo>
                  <a:lnTo>
                    <a:pt x="9363608" y="5138826"/>
                  </a:lnTo>
                  <a:lnTo>
                    <a:pt x="9361551" y="5129466"/>
                  </a:lnTo>
                  <a:lnTo>
                    <a:pt x="9357766" y="5108029"/>
                  </a:lnTo>
                  <a:lnTo>
                    <a:pt x="9353245" y="5084902"/>
                  </a:lnTo>
                  <a:lnTo>
                    <a:pt x="9047086" y="4955222"/>
                  </a:lnTo>
                  <a:lnTo>
                    <a:pt x="9040647" y="4966271"/>
                  </a:lnTo>
                  <a:lnTo>
                    <a:pt x="9032291" y="4982248"/>
                  </a:lnTo>
                  <a:lnTo>
                    <a:pt x="9032329" y="4985829"/>
                  </a:lnTo>
                  <a:lnTo>
                    <a:pt x="9032837" y="4988141"/>
                  </a:lnTo>
                  <a:lnTo>
                    <a:pt x="9032469" y="4988445"/>
                  </a:lnTo>
                  <a:lnTo>
                    <a:pt x="9029687" y="4993805"/>
                  </a:lnTo>
                  <a:lnTo>
                    <a:pt x="9021775" y="5001412"/>
                  </a:lnTo>
                  <a:lnTo>
                    <a:pt x="9012860" y="5007915"/>
                  </a:lnTo>
                  <a:lnTo>
                    <a:pt x="9008453" y="5011902"/>
                  </a:lnTo>
                  <a:lnTo>
                    <a:pt x="8994229" y="5035626"/>
                  </a:lnTo>
                  <a:lnTo>
                    <a:pt x="8995004" y="5040909"/>
                  </a:lnTo>
                  <a:lnTo>
                    <a:pt x="8994064" y="5046992"/>
                  </a:lnTo>
                  <a:lnTo>
                    <a:pt x="8994927" y="5050193"/>
                  </a:lnTo>
                  <a:lnTo>
                    <a:pt x="8994584" y="5052911"/>
                  </a:lnTo>
                  <a:lnTo>
                    <a:pt x="8991460" y="5060962"/>
                  </a:lnTo>
                  <a:lnTo>
                    <a:pt x="8994623" y="5069332"/>
                  </a:lnTo>
                  <a:lnTo>
                    <a:pt x="8996591" y="5071516"/>
                  </a:lnTo>
                  <a:lnTo>
                    <a:pt x="8997251" y="5078908"/>
                  </a:lnTo>
                  <a:lnTo>
                    <a:pt x="8996540" y="5080749"/>
                  </a:lnTo>
                  <a:lnTo>
                    <a:pt x="8997912" y="5082679"/>
                  </a:lnTo>
                  <a:lnTo>
                    <a:pt x="9003335" y="5086959"/>
                  </a:lnTo>
                  <a:lnTo>
                    <a:pt x="9002865" y="5088179"/>
                  </a:lnTo>
                  <a:lnTo>
                    <a:pt x="9001176" y="5088928"/>
                  </a:lnTo>
                  <a:lnTo>
                    <a:pt x="8996591" y="5087861"/>
                  </a:lnTo>
                  <a:lnTo>
                    <a:pt x="8993797" y="5089652"/>
                  </a:lnTo>
                  <a:lnTo>
                    <a:pt x="8988895" y="5094897"/>
                  </a:lnTo>
                  <a:lnTo>
                    <a:pt x="8977833" y="5108270"/>
                  </a:lnTo>
                  <a:lnTo>
                    <a:pt x="8976373" y="5109159"/>
                  </a:lnTo>
                  <a:lnTo>
                    <a:pt x="8972690" y="5115598"/>
                  </a:lnTo>
                  <a:lnTo>
                    <a:pt x="8964549" y="5128844"/>
                  </a:lnTo>
                  <a:lnTo>
                    <a:pt x="8962809" y="5134356"/>
                  </a:lnTo>
                  <a:lnTo>
                    <a:pt x="8957399" y="5147653"/>
                  </a:lnTo>
                  <a:lnTo>
                    <a:pt x="8957970" y="5152555"/>
                  </a:lnTo>
                  <a:lnTo>
                    <a:pt x="8958351" y="5163261"/>
                  </a:lnTo>
                  <a:lnTo>
                    <a:pt x="8951633" y="5167757"/>
                  </a:lnTo>
                  <a:lnTo>
                    <a:pt x="8943035" y="5173840"/>
                  </a:lnTo>
                  <a:lnTo>
                    <a:pt x="8936317" y="5180952"/>
                  </a:lnTo>
                  <a:lnTo>
                    <a:pt x="8925827" y="5189867"/>
                  </a:lnTo>
                  <a:lnTo>
                    <a:pt x="8921344" y="5194935"/>
                  </a:lnTo>
                  <a:lnTo>
                    <a:pt x="8917483" y="5203101"/>
                  </a:lnTo>
                  <a:lnTo>
                    <a:pt x="8912606" y="5210111"/>
                  </a:lnTo>
                  <a:lnTo>
                    <a:pt x="8909317" y="5215369"/>
                  </a:lnTo>
                  <a:lnTo>
                    <a:pt x="8907272" y="5222329"/>
                  </a:lnTo>
                  <a:lnTo>
                    <a:pt x="8906815" y="5226494"/>
                  </a:lnTo>
                  <a:lnTo>
                    <a:pt x="8902078" y="5230025"/>
                  </a:lnTo>
                  <a:lnTo>
                    <a:pt x="8909533" y="5237950"/>
                  </a:lnTo>
                  <a:lnTo>
                    <a:pt x="8918003" y="5245951"/>
                  </a:lnTo>
                  <a:lnTo>
                    <a:pt x="8916733" y="5248440"/>
                  </a:lnTo>
                  <a:lnTo>
                    <a:pt x="8913330" y="5250993"/>
                  </a:lnTo>
                  <a:lnTo>
                    <a:pt x="8899792" y="5262054"/>
                  </a:lnTo>
                  <a:lnTo>
                    <a:pt x="8896185" y="5271363"/>
                  </a:lnTo>
                  <a:lnTo>
                    <a:pt x="8893924" y="5279047"/>
                  </a:lnTo>
                  <a:lnTo>
                    <a:pt x="8895029" y="5281638"/>
                  </a:lnTo>
                  <a:lnTo>
                    <a:pt x="8894318" y="5283479"/>
                  </a:lnTo>
                  <a:lnTo>
                    <a:pt x="8890978" y="5282882"/>
                  </a:lnTo>
                  <a:lnTo>
                    <a:pt x="8888514" y="5281942"/>
                  </a:lnTo>
                  <a:lnTo>
                    <a:pt x="8888146" y="5281092"/>
                  </a:lnTo>
                  <a:lnTo>
                    <a:pt x="8886076" y="5280990"/>
                  </a:lnTo>
                  <a:lnTo>
                    <a:pt x="8884133" y="5282349"/>
                  </a:lnTo>
                  <a:lnTo>
                    <a:pt x="8884031" y="5284482"/>
                  </a:lnTo>
                  <a:lnTo>
                    <a:pt x="8884895" y="5287683"/>
                  </a:lnTo>
                  <a:lnTo>
                    <a:pt x="8886355" y="5287530"/>
                  </a:lnTo>
                  <a:lnTo>
                    <a:pt x="8888857" y="5288508"/>
                  </a:lnTo>
                  <a:lnTo>
                    <a:pt x="8890216" y="5290451"/>
                  </a:lnTo>
                  <a:lnTo>
                    <a:pt x="8886952" y="5297030"/>
                  </a:lnTo>
                  <a:lnTo>
                    <a:pt x="8887968" y="5301704"/>
                  </a:lnTo>
                  <a:lnTo>
                    <a:pt x="8886266" y="5302453"/>
                  </a:lnTo>
                  <a:lnTo>
                    <a:pt x="8883536" y="5302097"/>
                  </a:lnTo>
                  <a:lnTo>
                    <a:pt x="8881593" y="5303456"/>
                  </a:lnTo>
                  <a:lnTo>
                    <a:pt x="8881859" y="5306428"/>
                  </a:lnTo>
                  <a:lnTo>
                    <a:pt x="8877770" y="5316969"/>
                  </a:lnTo>
                  <a:lnTo>
                    <a:pt x="8880716" y="5329529"/>
                  </a:lnTo>
                  <a:lnTo>
                    <a:pt x="8896109" y="5341226"/>
                  </a:lnTo>
                  <a:lnTo>
                    <a:pt x="8898839" y="5341582"/>
                  </a:lnTo>
                  <a:lnTo>
                    <a:pt x="8897518" y="5343182"/>
                  </a:lnTo>
                  <a:lnTo>
                    <a:pt x="8893569" y="5342356"/>
                  </a:lnTo>
                  <a:lnTo>
                    <a:pt x="8888489" y="5338978"/>
                  </a:lnTo>
                  <a:lnTo>
                    <a:pt x="8885136" y="5338394"/>
                  </a:lnTo>
                  <a:lnTo>
                    <a:pt x="8882951" y="5340413"/>
                  </a:lnTo>
                  <a:lnTo>
                    <a:pt x="8880183" y="5345735"/>
                  </a:lnTo>
                  <a:lnTo>
                    <a:pt x="8879865" y="5351996"/>
                  </a:lnTo>
                  <a:lnTo>
                    <a:pt x="8878799" y="5356555"/>
                  </a:lnTo>
                  <a:lnTo>
                    <a:pt x="8879065" y="5359527"/>
                  </a:lnTo>
                  <a:lnTo>
                    <a:pt x="8877173" y="5368061"/>
                  </a:lnTo>
                  <a:lnTo>
                    <a:pt x="8876487" y="5373484"/>
                  </a:lnTo>
                  <a:lnTo>
                    <a:pt x="8876627" y="5374932"/>
                  </a:lnTo>
                  <a:lnTo>
                    <a:pt x="8874569" y="5378424"/>
                  </a:lnTo>
                  <a:lnTo>
                    <a:pt x="8873642" y="5384457"/>
                  </a:lnTo>
                  <a:lnTo>
                    <a:pt x="8874658" y="5389118"/>
                  </a:lnTo>
                  <a:lnTo>
                    <a:pt x="8872868" y="5395569"/>
                  </a:lnTo>
                  <a:lnTo>
                    <a:pt x="8870963" y="5404091"/>
                  </a:lnTo>
                  <a:lnTo>
                    <a:pt x="8867889" y="5406479"/>
                  </a:lnTo>
                  <a:lnTo>
                    <a:pt x="8865006" y="5413908"/>
                  </a:lnTo>
                  <a:lnTo>
                    <a:pt x="8864562" y="5418709"/>
                  </a:lnTo>
                  <a:lnTo>
                    <a:pt x="8864702" y="5420182"/>
                  </a:lnTo>
                  <a:lnTo>
                    <a:pt x="8864333" y="5422912"/>
                  </a:lnTo>
                  <a:lnTo>
                    <a:pt x="8857043" y="5443588"/>
                  </a:lnTo>
                  <a:lnTo>
                    <a:pt x="8854402" y="5450408"/>
                  </a:lnTo>
                  <a:lnTo>
                    <a:pt x="8840940" y="5488711"/>
                  </a:lnTo>
                  <a:lnTo>
                    <a:pt x="8837485" y="5499455"/>
                  </a:lnTo>
                  <a:lnTo>
                    <a:pt x="8835542" y="5500814"/>
                  </a:lnTo>
                  <a:lnTo>
                    <a:pt x="8833853" y="5501576"/>
                  </a:lnTo>
                  <a:lnTo>
                    <a:pt x="8833498" y="5504294"/>
                  </a:lnTo>
                  <a:lnTo>
                    <a:pt x="8834717" y="5504777"/>
                  </a:lnTo>
                  <a:lnTo>
                    <a:pt x="8831466" y="5511355"/>
                  </a:lnTo>
                  <a:lnTo>
                    <a:pt x="8829992" y="5511495"/>
                  </a:lnTo>
                  <a:lnTo>
                    <a:pt x="8826271" y="5519305"/>
                  </a:lnTo>
                  <a:lnTo>
                    <a:pt x="8806078" y="5558485"/>
                  </a:lnTo>
                  <a:lnTo>
                    <a:pt x="8803653" y="5561114"/>
                  </a:lnTo>
                  <a:lnTo>
                    <a:pt x="8801976" y="5565457"/>
                  </a:lnTo>
                  <a:lnTo>
                    <a:pt x="8798649" y="5568442"/>
                  </a:lnTo>
                  <a:lnTo>
                    <a:pt x="8799665" y="5573103"/>
                  </a:lnTo>
                  <a:lnTo>
                    <a:pt x="8794051" y="5580202"/>
                  </a:lnTo>
                  <a:lnTo>
                    <a:pt x="8793582" y="5581421"/>
                  </a:lnTo>
                  <a:lnTo>
                    <a:pt x="8751887" y="5639333"/>
                  </a:lnTo>
                  <a:lnTo>
                    <a:pt x="8737651" y="5659488"/>
                  </a:lnTo>
                  <a:lnTo>
                    <a:pt x="8722792" y="5679402"/>
                  </a:lnTo>
                  <a:lnTo>
                    <a:pt x="8720988" y="5682272"/>
                  </a:lnTo>
                  <a:lnTo>
                    <a:pt x="8713178" y="5691378"/>
                  </a:lnTo>
                  <a:lnTo>
                    <a:pt x="8701659" y="5708294"/>
                  </a:lnTo>
                  <a:lnTo>
                    <a:pt x="8682101" y="5734888"/>
                  </a:lnTo>
                  <a:lnTo>
                    <a:pt x="8669439" y="5752782"/>
                  </a:lnTo>
                  <a:lnTo>
                    <a:pt x="8632330" y="5802503"/>
                  </a:lnTo>
                  <a:lnTo>
                    <a:pt x="8621789" y="5811253"/>
                  </a:lnTo>
                  <a:lnTo>
                    <a:pt x="8609660" y="5818695"/>
                  </a:lnTo>
                  <a:lnTo>
                    <a:pt x="8595055" y="5825109"/>
                  </a:lnTo>
                  <a:lnTo>
                    <a:pt x="8594814" y="5825718"/>
                  </a:lnTo>
                  <a:lnTo>
                    <a:pt x="8588807" y="5828373"/>
                  </a:lnTo>
                  <a:lnTo>
                    <a:pt x="8586876" y="5829744"/>
                  </a:lnTo>
                  <a:lnTo>
                    <a:pt x="8583473" y="5831243"/>
                  </a:lnTo>
                  <a:lnTo>
                    <a:pt x="8582863" y="5831002"/>
                  </a:lnTo>
                  <a:lnTo>
                    <a:pt x="8580056" y="5832780"/>
                  </a:lnTo>
                  <a:lnTo>
                    <a:pt x="8577097" y="5833046"/>
                  </a:lnTo>
                  <a:lnTo>
                    <a:pt x="8514867" y="5971311"/>
                  </a:lnTo>
                  <a:lnTo>
                    <a:pt x="8509800" y="5980773"/>
                  </a:lnTo>
                  <a:lnTo>
                    <a:pt x="8506066" y="5988596"/>
                  </a:lnTo>
                  <a:lnTo>
                    <a:pt x="8498180" y="6003341"/>
                  </a:lnTo>
                  <a:lnTo>
                    <a:pt x="8494319" y="6009703"/>
                  </a:lnTo>
                  <a:lnTo>
                    <a:pt x="8491906" y="6015914"/>
                  </a:lnTo>
                  <a:lnTo>
                    <a:pt x="8488045" y="6022264"/>
                  </a:lnTo>
                  <a:lnTo>
                    <a:pt x="8484324" y="6030074"/>
                  </a:lnTo>
                  <a:lnTo>
                    <a:pt x="8482990" y="6031674"/>
                  </a:lnTo>
                  <a:lnTo>
                    <a:pt x="8478533" y="6041377"/>
                  </a:lnTo>
                  <a:lnTo>
                    <a:pt x="8477847" y="6046787"/>
                  </a:lnTo>
                  <a:lnTo>
                    <a:pt x="8473973" y="6053150"/>
                  </a:lnTo>
                  <a:lnTo>
                    <a:pt x="8474354" y="6053988"/>
                  </a:lnTo>
                  <a:lnTo>
                    <a:pt x="8466633" y="6073800"/>
                  </a:lnTo>
                  <a:lnTo>
                    <a:pt x="8465541" y="6074791"/>
                  </a:lnTo>
                  <a:lnTo>
                    <a:pt x="8462429" y="6082843"/>
                  </a:lnTo>
                  <a:lnTo>
                    <a:pt x="8462073" y="6085573"/>
                  </a:lnTo>
                  <a:lnTo>
                    <a:pt x="8460410" y="6089904"/>
                  </a:lnTo>
                  <a:lnTo>
                    <a:pt x="8459559" y="6090272"/>
                  </a:lnTo>
                  <a:lnTo>
                    <a:pt x="8459203" y="6093003"/>
                  </a:lnTo>
                  <a:lnTo>
                    <a:pt x="8455368" y="6102896"/>
                  </a:lnTo>
                  <a:lnTo>
                    <a:pt x="8454288" y="6103886"/>
                  </a:lnTo>
                  <a:lnTo>
                    <a:pt x="8454428" y="6105347"/>
                  </a:lnTo>
                  <a:lnTo>
                    <a:pt x="8443404" y="6133833"/>
                  </a:lnTo>
                  <a:lnTo>
                    <a:pt x="8439429" y="6142266"/>
                  </a:lnTo>
                  <a:lnTo>
                    <a:pt x="8439810" y="6143117"/>
                  </a:lnTo>
                  <a:lnTo>
                    <a:pt x="8438134" y="6147447"/>
                  </a:lnTo>
                  <a:lnTo>
                    <a:pt x="8436813" y="6149035"/>
                  </a:lnTo>
                  <a:lnTo>
                    <a:pt x="8435861" y="6155118"/>
                  </a:lnTo>
                  <a:lnTo>
                    <a:pt x="8428330" y="6176403"/>
                  </a:lnTo>
                  <a:lnTo>
                    <a:pt x="8425472" y="6187427"/>
                  </a:lnTo>
                  <a:lnTo>
                    <a:pt x="8420671" y="6199797"/>
                  </a:lnTo>
                  <a:lnTo>
                    <a:pt x="8418741" y="6201156"/>
                  </a:lnTo>
                  <a:lnTo>
                    <a:pt x="8418423" y="6207430"/>
                  </a:lnTo>
                  <a:lnTo>
                    <a:pt x="8415528" y="6211290"/>
                  </a:lnTo>
                  <a:lnTo>
                    <a:pt x="8417611" y="6211392"/>
                  </a:lnTo>
                  <a:lnTo>
                    <a:pt x="8416633" y="6213881"/>
                  </a:lnTo>
                  <a:lnTo>
                    <a:pt x="8416518" y="6216002"/>
                  </a:lnTo>
                  <a:lnTo>
                    <a:pt x="8413788" y="6224905"/>
                  </a:lnTo>
                  <a:lnTo>
                    <a:pt x="8410664" y="6232957"/>
                  </a:lnTo>
                  <a:lnTo>
                    <a:pt x="8408822" y="6232245"/>
                  </a:lnTo>
                  <a:lnTo>
                    <a:pt x="8405596" y="6242418"/>
                  </a:lnTo>
                  <a:lnTo>
                    <a:pt x="8403780" y="6245276"/>
                  </a:lnTo>
                  <a:lnTo>
                    <a:pt x="8401888" y="6253810"/>
                  </a:lnTo>
                  <a:lnTo>
                    <a:pt x="8401444" y="6258611"/>
                  </a:lnTo>
                  <a:lnTo>
                    <a:pt x="8400593" y="6258992"/>
                  </a:lnTo>
                  <a:lnTo>
                    <a:pt x="8399996" y="6262332"/>
                  </a:lnTo>
                  <a:lnTo>
                    <a:pt x="8399145" y="6262713"/>
                  </a:lnTo>
                  <a:lnTo>
                    <a:pt x="8398319" y="6266662"/>
                  </a:lnTo>
                  <a:lnTo>
                    <a:pt x="8397354" y="6269164"/>
                  </a:lnTo>
                  <a:lnTo>
                    <a:pt x="8397735" y="6270002"/>
                  </a:lnTo>
                  <a:lnTo>
                    <a:pt x="8394141" y="6279286"/>
                  </a:lnTo>
                  <a:lnTo>
                    <a:pt x="8390433" y="6290678"/>
                  </a:lnTo>
                  <a:lnTo>
                    <a:pt x="8389493" y="6296749"/>
                  </a:lnTo>
                  <a:lnTo>
                    <a:pt x="8381505" y="6322847"/>
                  </a:lnTo>
                  <a:lnTo>
                    <a:pt x="8379384" y="6331991"/>
                  </a:lnTo>
                  <a:lnTo>
                    <a:pt x="8376501" y="6339421"/>
                  </a:lnTo>
                  <a:lnTo>
                    <a:pt x="8375434" y="6343980"/>
                  </a:lnTo>
                  <a:lnTo>
                    <a:pt x="8375320" y="6346114"/>
                  </a:lnTo>
                  <a:lnTo>
                    <a:pt x="8371751" y="6358966"/>
                  </a:lnTo>
                  <a:lnTo>
                    <a:pt x="8369008" y="6367869"/>
                  </a:lnTo>
                  <a:lnTo>
                    <a:pt x="8367115" y="6376390"/>
                  </a:lnTo>
                  <a:lnTo>
                    <a:pt x="8364563" y="6393916"/>
                  </a:lnTo>
                  <a:lnTo>
                    <a:pt x="8362912" y="6401829"/>
                  </a:lnTo>
                  <a:lnTo>
                    <a:pt x="8359534" y="6423317"/>
                  </a:lnTo>
                  <a:lnTo>
                    <a:pt x="8359292" y="6423914"/>
                  </a:lnTo>
                  <a:lnTo>
                    <a:pt x="8358010" y="6432690"/>
                  </a:lnTo>
                  <a:lnTo>
                    <a:pt x="8357044" y="6435179"/>
                  </a:lnTo>
                  <a:lnTo>
                    <a:pt x="8354923" y="6444323"/>
                  </a:lnTo>
                  <a:lnTo>
                    <a:pt x="8355660" y="6446012"/>
                  </a:lnTo>
                  <a:lnTo>
                    <a:pt x="8354581" y="6447002"/>
                  </a:lnTo>
                  <a:lnTo>
                    <a:pt x="8353895" y="6452425"/>
                  </a:lnTo>
                  <a:lnTo>
                    <a:pt x="8353653" y="6453035"/>
                  </a:lnTo>
                  <a:lnTo>
                    <a:pt x="8353438" y="6457226"/>
                  </a:lnTo>
                  <a:lnTo>
                    <a:pt x="8352968" y="6458458"/>
                  </a:lnTo>
                  <a:lnTo>
                    <a:pt x="8351901" y="6463017"/>
                  </a:lnTo>
                  <a:lnTo>
                    <a:pt x="8352650" y="6464719"/>
                  </a:lnTo>
                  <a:lnTo>
                    <a:pt x="8351469" y="6471399"/>
                  </a:lnTo>
                  <a:lnTo>
                    <a:pt x="8351609" y="6472872"/>
                  </a:lnTo>
                  <a:lnTo>
                    <a:pt x="8350859" y="6474688"/>
                  </a:lnTo>
                  <a:lnTo>
                    <a:pt x="8348002" y="6507797"/>
                  </a:lnTo>
                  <a:lnTo>
                    <a:pt x="8348370" y="6517907"/>
                  </a:lnTo>
                  <a:lnTo>
                    <a:pt x="8347481" y="6531102"/>
                  </a:lnTo>
                  <a:lnTo>
                    <a:pt x="8346757" y="6532969"/>
                  </a:lnTo>
                  <a:lnTo>
                    <a:pt x="8346326" y="6541363"/>
                  </a:lnTo>
                  <a:lnTo>
                    <a:pt x="8347202" y="6544577"/>
                  </a:lnTo>
                  <a:lnTo>
                    <a:pt x="8346326" y="6557759"/>
                  </a:lnTo>
                  <a:lnTo>
                    <a:pt x="8345729" y="6561112"/>
                  </a:lnTo>
                  <a:lnTo>
                    <a:pt x="8346707" y="6571450"/>
                  </a:lnTo>
                  <a:lnTo>
                    <a:pt x="8345995" y="6573291"/>
                  </a:lnTo>
                  <a:lnTo>
                    <a:pt x="8346986" y="6574371"/>
                  </a:lnTo>
                  <a:lnTo>
                    <a:pt x="8345830" y="6583731"/>
                  </a:lnTo>
                  <a:lnTo>
                    <a:pt x="8348751" y="6645592"/>
                  </a:lnTo>
                  <a:lnTo>
                    <a:pt x="8351202" y="6655092"/>
                  </a:lnTo>
                  <a:lnTo>
                    <a:pt x="8353184" y="6657264"/>
                  </a:lnTo>
                  <a:lnTo>
                    <a:pt x="8354403" y="6657746"/>
                  </a:lnTo>
                  <a:lnTo>
                    <a:pt x="8352549" y="6669849"/>
                  </a:lnTo>
                  <a:lnTo>
                    <a:pt x="8352066" y="6671069"/>
                  </a:lnTo>
                  <a:lnTo>
                    <a:pt x="8353272" y="6680797"/>
                  </a:lnTo>
                  <a:lnTo>
                    <a:pt x="8351037" y="6692062"/>
                  </a:lnTo>
                  <a:lnTo>
                    <a:pt x="8339493" y="6721754"/>
                  </a:lnTo>
                  <a:lnTo>
                    <a:pt x="8286140" y="6879095"/>
                  </a:lnTo>
                  <a:lnTo>
                    <a:pt x="8284692" y="6882816"/>
                  </a:lnTo>
                  <a:lnTo>
                    <a:pt x="8284337" y="6885546"/>
                  </a:lnTo>
                  <a:lnTo>
                    <a:pt x="8283664" y="6920306"/>
                  </a:lnTo>
                  <a:lnTo>
                    <a:pt x="8282787" y="6942607"/>
                  </a:lnTo>
                  <a:lnTo>
                    <a:pt x="8271243" y="6985127"/>
                  </a:lnTo>
                  <a:lnTo>
                    <a:pt x="8270570" y="6990550"/>
                  </a:lnTo>
                  <a:lnTo>
                    <a:pt x="8265579" y="7010705"/>
                  </a:lnTo>
                  <a:lnTo>
                    <a:pt x="8263661" y="7015645"/>
                  </a:lnTo>
                  <a:lnTo>
                    <a:pt x="8260804" y="7026669"/>
                  </a:lnTo>
                  <a:lnTo>
                    <a:pt x="8258886" y="7031609"/>
                  </a:lnTo>
                  <a:lnTo>
                    <a:pt x="8253082" y="7055726"/>
                  </a:lnTo>
                  <a:lnTo>
                    <a:pt x="8251431" y="7063638"/>
                  </a:lnTo>
                  <a:lnTo>
                    <a:pt x="8252206" y="7068921"/>
                  </a:lnTo>
                  <a:lnTo>
                    <a:pt x="8253565" y="7070852"/>
                  </a:lnTo>
                  <a:lnTo>
                    <a:pt x="8261502" y="7076084"/>
                  </a:lnTo>
                  <a:lnTo>
                    <a:pt x="8263572" y="7076199"/>
                  </a:lnTo>
                  <a:lnTo>
                    <a:pt x="8265884" y="7075678"/>
                  </a:lnTo>
                  <a:lnTo>
                    <a:pt x="8268284" y="7071169"/>
                  </a:lnTo>
                  <a:lnTo>
                    <a:pt x="8280984" y="7019137"/>
                  </a:lnTo>
                  <a:lnTo>
                    <a:pt x="8288109" y="7016953"/>
                  </a:lnTo>
                  <a:lnTo>
                    <a:pt x="8373694" y="7028650"/>
                  </a:lnTo>
                  <a:lnTo>
                    <a:pt x="8375993" y="7038441"/>
                  </a:lnTo>
                  <a:lnTo>
                    <a:pt x="8380450" y="7043953"/>
                  </a:lnTo>
                  <a:lnTo>
                    <a:pt x="8377123" y="7076567"/>
                  </a:lnTo>
                  <a:lnTo>
                    <a:pt x="8369732" y="7079450"/>
                  </a:lnTo>
                  <a:lnTo>
                    <a:pt x="8369351" y="7085241"/>
                  </a:lnTo>
                  <a:lnTo>
                    <a:pt x="8380819" y="7085393"/>
                  </a:lnTo>
                  <a:lnTo>
                    <a:pt x="8378672" y="7133018"/>
                  </a:lnTo>
                  <a:lnTo>
                    <a:pt x="8377695" y="7148284"/>
                  </a:lnTo>
                  <a:lnTo>
                    <a:pt x="8376412" y="7195794"/>
                  </a:lnTo>
                  <a:lnTo>
                    <a:pt x="8365401" y="7205510"/>
                  </a:lnTo>
                  <a:lnTo>
                    <a:pt x="8377822" y="7259472"/>
                  </a:lnTo>
                  <a:lnTo>
                    <a:pt x="8379803" y="7261644"/>
                  </a:lnTo>
                  <a:lnTo>
                    <a:pt x="8399081" y="7389508"/>
                  </a:lnTo>
                  <a:lnTo>
                    <a:pt x="8402777" y="7416597"/>
                  </a:lnTo>
                  <a:lnTo>
                    <a:pt x="8415553" y="7506322"/>
                  </a:lnTo>
                  <a:lnTo>
                    <a:pt x="8417598" y="7541323"/>
                  </a:lnTo>
                  <a:lnTo>
                    <a:pt x="8418284" y="7561504"/>
                  </a:lnTo>
                  <a:lnTo>
                    <a:pt x="8421256" y="7616088"/>
                  </a:lnTo>
                  <a:lnTo>
                    <a:pt x="8421751" y="7618450"/>
                  </a:lnTo>
                  <a:lnTo>
                    <a:pt x="8422183" y="7618108"/>
                  </a:lnTo>
                  <a:lnTo>
                    <a:pt x="8423478" y="7618654"/>
                  </a:lnTo>
                  <a:lnTo>
                    <a:pt x="8425955" y="7635011"/>
                  </a:lnTo>
                  <a:lnTo>
                    <a:pt x="8673859" y="7540498"/>
                  </a:lnTo>
                  <a:lnTo>
                    <a:pt x="8668245" y="7525740"/>
                  </a:lnTo>
                  <a:lnTo>
                    <a:pt x="8668588" y="7524864"/>
                  </a:lnTo>
                  <a:lnTo>
                    <a:pt x="8670811" y="7524026"/>
                  </a:lnTo>
                  <a:lnTo>
                    <a:pt x="8657260" y="7486269"/>
                  </a:lnTo>
                  <a:lnTo>
                    <a:pt x="8653196" y="7471169"/>
                  </a:lnTo>
                  <a:lnTo>
                    <a:pt x="8631034" y="7359955"/>
                  </a:lnTo>
                  <a:lnTo>
                    <a:pt x="8624722" y="7318578"/>
                  </a:lnTo>
                  <a:lnTo>
                    <a:pt x="8620303" y="7277709"/>
                  </a:lnTo>
                  <a:lnTo>
                    <a:pt x="8617267" y="7219289"/>
                  </a:lnTo>
                  <a:lnTo>
                    <a:pt x="8617458" y="7193712"/>
                  </a:lnTo>
                  <a:lnTo>
                    <a:pt x="8618131" y="7165734"/>
                  </a:lnTo>
                  <a:lnTo>
                    <a:pt x="8618220" y="7154951"/>
                  </a:lnTo>
                  <a:lnTo>
                    <a:pt x="8618017" y="7125995"/>
                  </a:lnTo>
                  <a:lnTo>
                    <a:pt x="8614639" y="7123633"/>
                  </a:lnTo>
                  <a:lnTo>
                    <a:pt x="8615032" y="7112267"/>
                  </a:lnTo>
                  <a:lnTo>
                    <a:pt x="8616315" y="7094245"/>
                  </a:lnTo>
                  <a:lnTo>
                    <a:pt x="8618944" y="7071068"/>
                  </a:lnTo>
                  <a:lnTo>
                    <a:pt x="8619960" y="7059333"/>
                  </a:lnTo>
                  <a:lnTo>
                    <a:pt x="8624024" y="7019595"/>
                  </a:lnTo>
                  <a:lnTo>
                    <a:pt x="8622665" y="7017664"/>
                  </a:lnTo>
                  <a:lnTo>
                    <a:pt x="8623846" y="7010984"/>
                  </a:lnTo>
                  <a:lnTo>
                    <a:pt x="8624049" y="7006780"/>
                  </a:lnTo>
                  <a:lnTo>
                    <a:pt x="8624672" y="7007022"/>
                  </a:lnTo>
                  <a:lnTo>
                    <a:pt x="8625903" y="6991096"/>
                  </a:lnTo>
                  <a:lnTo>
                    <a:pt x="8625535" y="6990245"/>
                  </a:lnTo>
                  <a:lnTo>
                    <a:pt x="8626488" y="6987756"/>
                  </a:lnTo>
                  <a:lnTo>
                    <a:pt x="8633993" y="6917296"/>
                  </a:lnTo>
                  <a:lnTo>
                    <a:pt x="8639518" y="6861022"/>
                  </a:lnTo>
                  <a:lnTo>
                    <a:pt x="8629904" y="6860121"/>
                  </a:lnTo>
                  <a:lnTo>
                    <a:pt x="8629536" y="6859283"/>
                  </a:lnTo>
                  <a:lnTo>
                    <a:pt x="8629510" y="6855701"/>
                  </a:lnTo>
                  <a:lnTo>
                    <a:pt x="8632279" y="6833984"/>
                  </a:lnTo>
                  <a:lnTo>
                    <a:pt x="8632266" y="6830403"/>
                  </a:lnTo>
                  <a:lnTo>
                    <a:pt x="8633117" y="6830022"/>
                  </a:lnTo>
                  <a:lnTo>
                    <a:pt x="8643810" y="6829933"/>
                  </a:lnTo>
                  <a:lnTo>
                    <a:pt x="8648243" y="6829539"/>
                  </a:lnTo>
                  <a:lnTo>
                    <a:pt x="8649043" y="6822008"/>
                  </a:lnTo>
                  <a:lnTo>
                    <a:pt x="8649970" y="6786740"/>
                  </a:lnTo>
                  <a:lnTo>
                    <a:pt x="8649995" y="6696989"/>
                  </a:lnTo>
                  <a:lnTo>
                    <a:pt x="8650389" y="6672199"/>
                  </a:lnTo>
                  <a:lnTo>
                    <a:pt x="8650326" y="6652196"/>
                  </a:lnTo>
                  <a:lnTo>
                    <a:pt x="8649437" y="6619799"/>
                  </a:lnTo>
                  <a:lnTo>
                    <a:pt x="8648967" y="6595427"/>
                  </a:lnTo>
                  <a:lnTo>
                    <a:pt x="8639467" y="6596024"/>
                  </a:lnTo>
                  <a:lnTo>
                    <a:pt x="8639912" y="6578384"/>
                  </a:lnTo>
                  <a:lnTo>
                    <a:pt x="8659838" y="6468516"/>
                  </a:lnTo>
                  <a:lnTo>
                    <a:pt x="8661552" y="6451371"/>
                  </a:lnTo>
                  <a:lnTo>
                    <a:pt x="8663013" y="6451232"/>
                  </a:lnTo>
                  <a:lnTo>
                    <a:pt x="8663330" y="6444970"/>
                  </a:lnTo>
                  <a:lnTo>
                    <a:pt x="8657298" y="6444031"/>
                  </a:lnTo>
                  <a:lnTo>
                    <a:pt x="8662454" y="6412522"/>
                  </a:lnTo>
                  <a:lnTo>
                    <a:pt x="8674608" y="6344577"/>
                  </a:lnTo>
                  <a:lnTo>
                    <a:pt x="8679790" y="6316650"/>
                  </a:lnTo>
                  <a:lnTo>
                    <a:pt x="8680399" y="6316891"/>
                  </a:lnTo>
                  <a:lnTo>
                    <a:pt x="8682952" y="6315761"/>
                  </a:lnTo>
                  <a:lnTo>
                    <a:pt x="8680412" y="6307633"/>
                  </a:lnTo>
                  <a:lnTo>
                    <a:pt x="8677313" y="6306439"/>
                  </a:lnTo>
                  <a:lnTo>
                    <a:pt x="8678266" y="6303950"/>
                  </a:lnTo>
                  <a:lnTo>
                    <a:pt x="8681987" y="6305385"/>
                  </a:lnTo>
                  <a:lnTo>
                    <a:pt x="8690318" y="6285814"/>
                  </a:lnTo>
                  <a:lnTo>
                    <a:pt x="8685987" y="6284138"/>
                  </a:lnTo>
                  <a:lnTo>
                    <a:pt x="8686952" y="6281636"/>
                  </a:lnTo>
                  <a:lnTo>
                    <a:pt x="8687562" y="6281877"/>
                  </a:lnTo>
                  <a:lnTo>
                    <a:pt x="8690915" y="6282474"/>
                  </a:lnTo>
                  <a:lnTo>
                    <a:pt x="8694636" y="6274663"/>
                  </a:lnTo>
                  <a:lnTo>
                    <a:pt x="8690064" y="6273584"/>
                  </a:lnTo>
                  <a:lnTo>
                    <a:pt x="8692109" y="6270104"/>
                  </a:lnTo>
                  <a:lnTo>
                    <a:pt x="8692731" y="6270345"/>
                  </a:lnTo>
                  <a:lnTo>
                    <a:pt x="8705710" y="6236932"/>
                  </a:lnTo>
                  <a:lnTo>
                    <a:pt x="8705101" y="6236690"/>
                  </a:lnTo>
                  <a:lnTo>
                    <a:pt x="8706066" y="6234201"/>
                  </a:lnTo>
                  <a:lnTo>
                    <a:pt x="8709787" y="6235636"/>
                  </a:lnTo>
                  <a:lnTo>
                    <a:pt x="8712657" y="6237452"/>
                  </a:lnTo>
                  <a:lnTo>
                    <a:pt x="8714842" y="6235433"/>
                  </a:lnTo>
                  <a:lnTo>
                    <a:pt x="8715807" y="6232944"/>
                  </a:lnTo>
                  <a:lnTo>
                    <a:pt x="8717839" y="6225870"/>
                  </a:lnTo>
                  <a:lnTo>
                    <a:pt x="8722055" y="6216840"/>
                  </a:lnTo>
                  <a:lnTo>
                    <a:pt x="8728342" y="6204331"/>
                  </a:lnTo>
                  <a:lnTo>
                    <a:pt x="8733041" y="6194031"/>
                  </a:lnTo>
                  <a:lnTo>
                    <a:pt x="8738629" y="6183363"/>
                  </a:lnTo>
                  <a:lnTo>
                    <a:pt x="8738984" y="6180633"/>
                  </a:lnTo>
                  <a:lnTo>
                    <a:pt x="8742947" y="6172200"/>
                  </a:lnTo>
                  <a:lnTo>
                    <a:pt x="8748903" y="6162383"/>
                  </a:lnTo>
                  <a:lnTo>
                    <a:pt x="8748776" y="6160922"/>
                  </a:lnTo>
                  <a:lnTo>
                    <a:pt x="8750821" y="6157442"/>
                  </a:lnTo>
                  <a:lnTo>
                    <a:pt x="8754783" y="6149022"/>
                  </a:lnTo>
                  <a:lnTo>
                    <a:pt x="8754148" y="6145200"/>
                  </a:lnTo>
                  <a:lnTo>
                    <a:pt x="8754745" y="6141859"/>
                  </a:lnTo>
                  <a:lnTo>
                    <a:pt x="8757501" y="6136538"/>
                  </a:lnTo>
                  <a:lnTo>
                    <a:pt x="8764930" y="6126581"/>
                  </a:lnTo>
                  <a:lnTo>
                    <a:pt x="8767483" y="6125451"/>
                  </a:lnTo>
                  <a:lnTo>
                    <a:pt x="8802078" y="6071171"/>
                  </a:lnTo>
                  <a:lnTo>
                    <a:pt x="8839162" y="6017857"/>
                  </a:lnTo>
                  <a:lnTo>
                    <a:pt x="8837841" y="6017006"/>
                  </a:lnTo>
                  <a:lnTo>
                    <a:pt x="8838679" y="6015609"/>
                  </a:lnTo>
                  <a:lnTo>
                    <a:pt x="8839886" y="6015990"/>
                  </a:lnTo>
                  <a:lnTo>
                    <a:pt x="8845258" y="6009500"/>
                  </a:lnTo>
                  <a:lnTo>
                    <a:pt x="8864867" y="5982932"/>
                  </a:lnTo>
                  <a:lnTo>
                    <a:pt x="8867724" y="5971908"/>
                  </a:lnTo>
                  <a:lnTo>
                    <a:pt x="8869286" y="5969647"/>
                  </a:lnTo>
                  <a:lnTo>
                    <a:pt x="8872093" y="5967869"/>
                  </a:lnTo>
                  <a:lnTo>
                    <a:pt x="8873261" y="5948350"/>
                  </a:lnTo>
                  <a:lnTo>
                    <a:pt x="8874506" y="5923165"/>
                  </a:lnTo>
                  <a:lnTo>
                    <a:pt x="8875382" y="5909983"/>
                  </a:lnTo>
                  <a:lnTo>
                    <a:pt x="8876093" y="5908141"/>
                  </a:lnTo>
                  <a:lnTo>
                    <a:pt x="8876449" y="5905411"/>
                  </a:lnTo>
                  <a:lnTo>
                    <a:pt x="8900249" y="5856922"/>
                  </a:lnTo>
                  <a:lnTo>
                    <a:pt x="8983853" y="5691251"/>
                  </a:lnTo>
                  <a:lnTo>
                    <a:pt x="9006078" y="5645010"/>
                  </a:lnTo>
                  <a:lnTo>
                    <a:pt x="9038450" y="5576341"/>
                  </a:lnTo>
                  <a:lnTo>
                    <a:pt x="9049207" y="5554142"/>
                  </a:lnTo>
                  <a:lnTo>
                    <a:pt x="9058377" y="5534203"/>
                  </a:lnTo>
                  <a:lnTo>
                    <a:pt x="9096337" y="5454866"/>
                  </a:lnTo>
                  <a:lnTo>
                    <a:pt x="9117940" y="5408384"/>
                  </a:lnTo>
                  <a:lnTo>
                    <a:pt x="9115069" y="5406568"/>
                  </a:lnTo>
                  <a:lnTo>
                    <a:pt x="9124264" y="5386629"/>
                  </a:lnTo>
                  <a:lnTo>
                    <a:pt x="9157970" y="5316309"/>
                  </a:lnTo>
                  <a:lnTo>
                    <a:pt x="9174912" y="5280101"/>
                  </a:lnTo>
                  <a:lnTo>
                    <a:pt x="9196413" y="5235702"/>
                  </a:lnTo>
                  <a:lnTo>
                    <a:pt x="9208376" y="5210391"/>
                  </a:lnTo>
                  <a:lnTo>
                    <a:pt x="9213075" y="5200078"/>
                  </a:lnTo>
                  <a:lnTo>
                    <a:pt x="9216174" y="5201285"/>
                  </a:lnTo>
                  <a:lnTo>
                    <a:pt x="9219425" y="5194706"/>
                  </a:lnTo>
                  <a:lnTo>
                    <a:pt x="9220276" y="5194325"/>
                  </a:lnTo>
                  <a:lnTo>
                    <a:pt x="9227833" y="5198707"/>
                  </a:lnTo>
                  <a:lnTo>
                    <a:pt x="9227591" y="5199316"/>
                  </a:lnTo>
                  <a:lnTo>
                    <a:pt x="9246654" y="5208854"/>
                  </a:lnTo>
                  <a:lnTo>
                    <a:pt x="9268803" y="5219598"/>
                  </a:lnTo>
                  <a:lnTo>
                    <a:pt x="9278163" y="5246763"/>
                  </a:lnTo>
                  <a:lnTo>
                    <a:pt x="9289047" y="5277383"/>
                  </a:lnTo>
                  <a:lnTo>
                    <a:pt x="9303156" y="5285016"/>
                  </a:lnTo>
                  <a:lnTo>
                    <a:pt x="9300134" y="5290985"/>
                  </a:lnTo>
                  <a:lnTo>
                    <a:pt x="9280677" y="5331917"/>
                  </a:lnTo>
                  <a:lnTo>
                    <a:pt x="9263266" y="5369344"/>
                  </a:lnTo>
                  <a:lnTo>
                    <a:pt x="9247530" y="5402453"/>
                  </a:lnTo>
                  <a:lnTo>
                    <a:pt x="9234259" y="5429351"/>
                  </a:lnTo>
                  <a:lnTo>
                    <a:pt x="9285389" y="5453481"/>
                  </a:lnTo>
                  <a:lnTo>
                    <a:pt x="9291206" y="5442204"/>
                  </a:lnTo>
                  <a:lnTo>
                    <a:pt x="9313786" y="5402491"/>
                  </a:lnTo>
                  <a:lnTo>
                    <a:pt x="9331236" y="5372214"/>
                  </a:lnTo>
                  <a:lnTo>
                    <a:pt x="9347835" y="5342306"/>
                  </a:lnTo>
                  <a:lnTo>
                    <a:pt x="9370644" y="5301983"/>
                  </a:lnTo>
                  <a:lnTo>
                    <a:pt x="9383344" y="5278425"/>
                  </a:lnTo>
                  <a:lnTo>
                    <a:pt x="9388335" y="5271097"/>
                  </a:lnTo>
                  <a:close/>
                </a:path>
                <a:path w="10750550" h="7881620">
                  <a:moveTo>
                    <a:pt x="9404210" y="2693886"/>
                  </a:moveTo>
                  <a:lnTo>
                    <a:pt x="9403423" y="2687091"/>
                  </a:lnTo>
                  <a:lnTo>
                    <a:pt x="9403093" y="2686774"/>
                  </a:lnTo>
                  <a:lnTo>
                    <a:pt x="9387967" y="2678303"/>
                  </a:lnTo>
                  <a:lnTo>
                    <a:pt x="9382760" y="2673413"/>
                  </a:lnTo>
                  <a:lnTo>
                    <a:pt x="9376169" y="2670162"/>
                  </a:lnTo>
                  <a:lnTo>
                    <a:pt x="9363926" y="2666822"/>
                  </a:lnTo>
                  <a:lnTo>
                    <a:pt x="9355379" y="2661361"/>
                  </a:lnTo>
                  <a:lnTo>
                    <a:pt x="9350642" y="2655252"/>
                  </a:lnTo>
                  <a:lnTo>
                    <a:pt x="9348737" y="2650934"/>
                  </a:lnTo>
                  <a:lnTo>
                    <a:pt x="9342272" y="2645562"/>
                  </a:lnTo>
                  <a:lnTo>
                    <a:pt x="9337192" y="2642184"/>
                  </a:lnTo>
                  <a:lnTo>
                    <a:pt x="9336811" y="2641333"/>
                  </a:lnTo>
                  <a:lnTo>
                    <a:pt x="9334170" y="2638907"/>
                  </a:lnTo>
                  <a:lnTo>
                    <a:pt x="9330461" y="2637472"/>
                  </a:lnTo>
                  <a:lnTo>
                    <a:pt x="9325254" y="2632595"/>
                  </a:lnTo>
                  <a:lnTo>
                    <a:pt x="9321813" y="2627846"/>
                  </a:lnTo>
                  <a:lnTo>
                    <a:pt x="9310497" y="2615463"/>
                  </a:lnTo>
                  <a:lnTo>
                    <a:pt x="9308363" y="2611767"/>
                  </a:lnTo>
                  <a:lnTo>
                    <a:pt x="9298622" y="2600147"/>
                  </a:lnTo>
                  <a:lnTo>
                    <a:pt x="9296121" y="2599182"/>
                  </a:lnTo>
                  <a:lnTo>
                    <a:pt x="9292882" y="2596515"/>
                  </a:lnTo>
                  <a:lnTo>
                    <a:pt x="9292133" y="2594813"/>
                  </a:lnTo>
                  <a:lnTo>
                    <a:pt x="9290533" y="2593492"/>
                  </a:lnTo>
                  <a:lnTo>
                    <a:pt x="9283421" y="2584297"/>
                  </a:lnTo>
                  <a:lnTo>
                    <a:pt x="9276817" y="2577465"/>
                  </a:lnTo>
                  <a:lnTo>
                    <a:pt x="9262148" y="2567508"/>
                  </a:lnTo>
                  <a:lnTo>
                    <a:pt x="9259189" y="2567775"/>
                  </a:lnTo>
                  <a:lnTo>
                    <a:pt x="9248153" y="2564904"/>
                  </a:lnTo>
                  <a:lnTo>
                    <a:pt x="9245905" y="2563342"/>
                  </a:lnTo>
                  <a:lnTo>
                    <a:pt x="9241930" y="2558935"/>
                  </a:lnTo>
                  <a:lnTo>
                    <a:pt x="9240126" y="2552547"/>
                  </a:lnTo>
                  <a:lnTo>
                    <a:pt x="9241091" y="2550058"/>
                  </a:lnTo>
                  <a:lnTo>
                    <a:pt x="9242425" y="2548407"/>
                  </a:lnTo>
                  <a:lnTo>
                    <a:pt x="9245511" y="2546032"/>
                  </a:lnTo>
                  <a:lnTo>
                    <a:pt x="9246337" y="2542070"/>
                  </a:lnTo>
                  <a:lnTo>
                    <a:pt x="9244673" y="2537155"/>
                  </a:lnTo>
                  <a:lnTo>
                    <a:pt x="9238437" y="2531160"/>
                  </a:lnTo>
                  <a:lnTo>
                    <a:pt x="9231325" y="2521966"/>
                  </a:lnTo>
                  <a:lnTo>
                    <a:pt x="9226728" y="2517330"/>
                  </a:lnTo>
                  <a:lnTo>
                    <a:pt x="9222880" y="2514435"/>
                  </a:lnTo>
                  <a:lnTo>
                    <a:pt x="9217939" y="2512517"/>
                  </a:lnTo>
                  <a:lnTo>
                    <a:pt x="9215679" y="2510929"/>
                  </a:lnTo>
                  <a:lnTo>
                    <a:pt x="9210523" y="2503957"/>
                  </a:lnTo>
                  <a:lnTo>
                    <a:pt x="9210027" y="2501608"/>
                  </a:lnTo>
                  <a:lnTo>
                    <a:pt x="9211615" y="2499347"/>
                  </a:lnTo>
                  <a:lnTo>
                    <a:pt x="9212809" y="2496248"/>
                  </a:lnTo>
                  <a:lnTo>
                    <a:pt x="9212923" y="2494127"/>
                  </a:lnTo>
                  <a:lnTo>
                    <a:pt x="9208592" y="2492438"/>
                  </a:lnTo>
                  <a:lnTo>
                    <a:pt x="9201137" y="2485987"/>
                  </a:lnTo>
                  <a:lnTo>
                    <a:pt x="9198750" y="2482900"/>
                  </a:lnTo>
                  <a:lnTo>
                    <a:pt x="9198000" y="2481211"/>
                  </a:lnTo>
                  <a:lnTo>
                    <a:pt x="9197238" y="2475915"/>
                  </a:lnTo>
                  <a:lnTo>
                    <a:pt x="9194711" y="2471369"/>
                  </a:lnTo>
                  <a:lnTo>
                    <a:pt x="9193733" y="2470289"/>
                  </a:lnTo>
                  <a:lnTo>
                    <a:pt x="9194559" y="2466340"/>
                  </a:lnTo>
                  <a:lnTo>
                    <a:pt x="9193797" y="2464625"/>
                  </a:lnTo>
                  <a:lnTo>
                    <a:pt x="9196921" y="2456573"/>
                  </a:lnTo>
                  <a:lnTo>
                    <a:pt x="9195397" y="2453119"/>
                  </a:lnTo>
                  <a:lnTo>
                    <a:pt x="9195740" y="2450388"/>
                  </a:lnTo>
                  <a:lnTo>
                    <a:pt x="9195359" y="2449538"/>
                  </a:lnTo>
                  <a:lnTo>
                    <a:pt x="9194381" y="2448458"/>
                  </a:lnTo>
                  <a:lnTo>
                    <a:pt x="9193505" y="2432418"/>
                  </a:lnTo>
                  <a:lnTo>
                    <a:pt x="9194800" y="2427224"/>
                  </a:lnTo>
                  <a:lnTo>
                    <a:pt x="9194660" y="2425776"/>
                  </a:lnTo>
                  <a:lnTo>
                    <a:pt x="9193911" y="2424074"/>
                  </a:lnTo>
                  <a:lnTo>
                    <a:pt x="9195854" y="2422664"/>
                  </a:lnTo>
                  <a:lnTo>
                    <a:pt x="9199931" y="2421382"/>
                  </a:lnTo>
                  <a:lnTo>
                    <a:pt x="9207729" y="2421521"/>
                  </a:lnTo>
                  <a:lnTo>
                    <a:pt x="9213088" y="2415057"/>
                  </a:lnTo>
                  <a:lnTo>
                    <a:pt x="9213545" y="2410244"/>
                  </a:lnTo>
                  <a:lnTo>
                    <a:pt x="9213380" y="2405202"/>
                  </a:lnTo>
                  <a:lnTo>
                    <a:pt x="9213977" y="2401862"/>
                  </a:lnTo>
                  <a:lnTo>
                    <a:pt x="9212313" y="2396934"/>
                  </a:lnTo>
                  <a:lnTo>
                    <a:pt x="9209062" y="2394267"/>
                  </a:lnTo>
                  <a:lnTo>
                    <a:pt x="9207221" y="2393556"/>
                  </a:lnTo>
                  <a:lnTo>
                    <a:pt x="9206116" y="2390965"/>
                  </a:lnTo>
                  <a:lnTo>
                    <a:pt x="9202395" y="2389517"/>
                  </a:lnTo>
                  <a:lnTo>
                    <a:pt x="9198572" y="2390203"/>
                  </a:lnTo>
                  <a:lnTo>
                    <a:pt x="9197226" y="2391841"/>
                  </a:lnTo>
                  <a:lnTo>
                    <a:pt x="9196743" y="2393073"/>
                  </a:lnTo>
                  <a:lnTo>
                    <a:pt x="9196133" y="2392832"/>
                  </a:lnTo>
                  <a:lnTo>
                    <a:pt x="9195143" y="2391753"/>
                  </a:lnTo>
                  <a:lnTo>
                    <a:pt x="9194279" y="2388552"/>
                  </a:lnTo>
                  <a:lnTo>
                    <a:pt x="9193670" y="2388311"/>
                  </a:lnTo>
                  <a:lnTo>
                    <a:pt x="9193263" y="2383879"/>
                  </a:lnTo>
                  <a:lnTo>
                    <a:pt x="9192895" y="2383028"/>
                  </a:lnTo>
                  <a:lnTo>
                    <a:pt x="9191892" y="2381948"/>
                  </a:lnTo>
                  <a:lnTo>
                    <a:pt x="9192006" y="2379827"/>
                  </a:lnTo>
                  <a:lnTo>
                    <a:pt x="9189872" y="2376132"/>
                  </a:lnTo>
                  <a:lnTo>
                    <a:pt x="9186875" y="2372804"/>
                  </a:lnTo>
                  <a:lnTo>
                    <a:pt x="9186621" y="2369832"/>
                  </a:lnTo>
                  <a:lnTo>
                    <a:pt x="9185034" y="2368512"/>
                  </a:lnTo>
                  <a:lnTo>
                    <a:pt x="9185707" y="2363089"/>
                  </a:lnTo>
                  <a:lnTo>
                    <a:pt x="9187383" y="2358758"/>
                  </a:lnTo>
                  <a:lnTo>
                    <a:pt x="9189923" y="2354059"/>
                  </a:lnTo>
                  <a:lnTo>
                    <a:pt x="9189745" y="2349017"/>
                  </a:lnTo>
                  <a:lnTo>
                    <a:pt x="9187370" y="2345918"/>
                  </a:lnTo>
                  <a:lnTo>
                    <a:pt x="9185846" y="2342464"/>
                  </a:lnTo>
                  <a:lnTo>
                    <a:pt x="9186647" y="2334933"/>
                  </a:lnTo>
                  <a:lnTo>
                    <a:pt x="9188348" y="2334171"/>
                  </a:lnTo>
                  <a:lnTo>
                    <a:pt x="9190164" y="2331301"/>
                  </a:lnTo>
                  <a:lnTo>
                    <a:pt x="9191257" y="2330323"/>
                  </a:lnTo>
                  <a:lnTo>
                    <a:pt x="9192425" y="2323630"/>
                  </a:lnTo>
                  <a:lnTo>
                    <a:pt x="9194724" y="2319540"/>
                  </a:lnTo>
                  <a:lnTo>
                    <a:pt x="9197149" y="2316911"/>
                  </a:lnTo>
                  <a:lnTo>
                    <a:pt x="9199677" y="2312200"/>
                  </a:lnTo>
                  <a:lnTo>
                    <a:pt x="9200858" y="2305520"/>
                  </a:lnTo>
                  <a:lnTo>
                    <a:pt x="9204592" y="2297709"/>
                  </a:lnTo>
                  <a:lnTo>
                    <a:pt x="9206776" y="2295677"/>
                  </a:lnTo>
                  <a:lnTo>
                    <a:pt x="9207843" y="2291105"/>
                  </a:lnTo>
                  <a:lnTo>
                    <a:pt x="9207678" y="2286076"/>
                  </a:lnTo>
                  <a:lnTo>
                    <a:pt x="9208770" y="2285073"/>
                  </a:lnTo>
                  <a:lnTo>
                    <a:pt x="9209989" y="2285555"/>
                  </a:lnTo>
                  <a:lnTo>
                    <a:pt x="9215272" y="2281148"/>
                  </a:lnTo>
                  <a:lnTo>
                    <a:pt x="9217762" y="2282126"/>
                  </a:lnTo>
                  <a:lnTo>
                    <a:pt x="9220721" y="2281859"/>
                  </a:lnTo>
                  <a:lnTo>
                    <a:pt x="9220962" y="2281237"/>
                  </a:lnTo>
                  <a:lnTo>
                    <a:pt x="9219743" y="2280767"/>
                  </a:lnTo>
                  <a:lnTo>
                    <a:pt x="9217012" y="2280412"/>
                  </a:lnTo>
                  <a:lnTo>
                    <a:pt x="9215171" y="2279713"/>
                  </a:lnTo>
                  <a:lnTo>
                    <a:pt x="9214421" y="2278011"/>
                  </a:lnTo>
                  <a:lnTo>
                    <a:pt x="9212732" y="2269502"/>
                  </a:lnTo>
                  <a:lnTo>
                    <a:pt x="9216898" y="2266150"/>
                  </a:lnTo>
                  <a:lnTo>
                    <a:pt x="9215793" y="2263546"/>
                  </a:lnTo>
                  <a:lnTo>
                    <a:pt x="9216377" y="2260206"/>
                  </a:lnTo>
                  <a:lnTo>
                    <a:pt x="9221660" y="2255812"/>
                  </a:lnTo>
                  <a:lnTo>
                    <a:pt x="9224327" y="2252561"/>
                  </a:lnTo>
                  <a:lnTo>
                    <a:pt x="9228252" y="2249805"/>
                  </a:lnTo>
                  <a:lnTo>
                    <a:pt x="9232328" y="2248509"/>
                  </a:lnTo>
                  <a:lnTo>
                    <a:pt x="9233535" y="2245410"/>
                  </a:lnTo>
                  <a:lnTo>
                    <a:pt x="9235364" y="2246122"/>
                  </a:lnTo>
                  <a:lnTo>
                    <a:pt x="9238831" y="2244598"/>
                  </a:lnTo>
                  <a:lnTo>
                    <a:pt x="9242387" y="2240991"/>
                  </a:lnTo>
                  <a:lnTo>
                    <a:pt x="9243847" y="2240851"/>
                  </a:lnTo>
                  <a:lnTo>
                    <a:pt x="9248026" y="2237486"/>
                  </a:lnTo>
                  <a:lnTo>
                    <a:pt x="9251163" y="2233015"/>
                  </a:lnTo>
                  <a:lnTo>
                    <a:pt x="9259100" y="2225370"/>
                  </a:lnTo>
                  <a:lnTo>
                    <a:pt x="9262173" y="2222995"/>
                  </a:lnTo>
                  <a:lnTo>
                    <a:pt x="9264002" y="2220125"/>
                  </a:lnTo>
                  <a:lnTo>
                    <a:pt x="9265082" y="2219134"/>
                  </a:lnTo>
                  <a:lnTo>
                    <a:pt x="9268663" y="2219109"/>
                  </a:lnTo>
                  <a:lnTo>
                    <a:pt x="9269146" y="2217890"/>
                  </a:lnTo>
                  <a:lnTo>
                    <a:pt x="9268028" y="2215299"/>
                  </a:lnTo>
                  <a:lnTo>
                    <a:pt x="9268752" y="2213419"/>
                  </a:lnTo>
                  <a:lnTo>
                    <a:pt x="9269844" y="2212416"/>
                  </a:lnTo>
                  <a:lnTo>
                    <a:pt x="9273299" y="2210892"/>
                  </a:lnTo>
                  <a:lnTo>
                    <a:pt x="9277985" y="2209838"/>
                  </a:lnTo>
                  <a:lnTo>
                    <a:pt x="9282532" y="2207323"/>
                  </a:lnTo>
                  <a:lnTo>
                    <a:pt x="9284119" y="2205063"/>
                  </a:lnTo>
                  <a:lnTo>
                    <a:pt x="9286278" y="2199462"/>
                  </a:lnTo>
                  <a:lnTo>
                    <a:pt x="9289847" y="2195868"/>
                  </a:lnTo>
                  <a:lnTo>
                    <a:pt x="9294647" y="2196312"/>
                  </a:lnTo>
                  <a:lnTo>
                    <a:pt x="9296590" y="2194915"/>
                  </a:lnTo>
                  <a:lnTo>
                    <a:pt x="9303690" y="2187638"/>
                  </a:lnTo>
                  <a:lnTo>
                    <a:pt x="9307144" y="2186114"/>
                  </a:lnTo>
                  <a:lnTo>
                    <a:pt x="9254884" y="2153704"/>
                  </a:lnTo>
                  <a:lnTo>
                    <a:pt x="9250947" y="2156460"/>
                  </a:lnTo>
                  <a:lnTo>
                    <a:pt x="9243670" y="2158631"/>
                  </a:lnTo>
                  <a:lnTo>
                    <a:pt x="9240876" y="2160409"/>
                  </a:lnTo>
                  <a:lnTo>
                    <a:pt x="9233662" y="2166162"/>
                  </a:lnTo>
                  <a:lnTo>
                    <a:pt x="9227414" y="2169439"/>
                  </a:lnTo>
                  <a:lnTo>
                    <a:pt x="9221813" y="2176526"/>
                  </a:lnTo>
                  <a:lnTo>
                    <a:pt x="9218409" y="2181644"/>
                  </a:lnTo>
                  <a:lnTo>
                    <a:pt x="9216733" y="2185974"/>
                  </a:lnTo>
                  <a:lnTo>
                    <a:pt x="9213888" y="2187752"/>
                  </a:lnTo>
                  <a:lnTo>
                    <a:pt x="9209227" y="2192375"/>
                  </a:lnTo>
                  <a:lnTo>
                    <a:pt x="9202115" y="2196058"/>
                  </a:lnTo>
                  <a:lnTo>
                    <a:pt x="9195117" y="2197633"/>
                  </a:lnTo>
                  <a:lnTo>
                    <a:pt x="9192501" y="2198789"/>
                  </a:lnTo>
                  <a:lnTo>
                    <a:pt x="9190317" y="2200808"/>
                  </a:lnTo>
                  <a:lnTo>
                    <a:pt x="9178328" y="2209698"/>
                  </a:lnTo>
                  <a:lnTo>
                    <a:pt x="9176982" y="2211336"/>
                  </a:lnTo>
                  <a:lnTo>
                    <a:pt x="9176499" y="2212568"/>
                  </a:lnTo>
                  <a:lnTo>
                    <a:pt x="9170378" y="2217343"/>
                  </a:lnTo>
                  <a:lnTo>
                    <a:pt x="9170886" y="2219693"/>
                  </a:lnTo>
                  <a:lnTo>
                    <a:pt x="9168206" y="2222944"/>
                  </a:lnTo>
                  <a:lnTo>
                    <a:pt x="9167368" y="2223312"/>
                  </a:lnTo>
                  <a:lnTo>
                    <a:pt x="9166898" y="2224544"/>
                  </a:lnTo>
                  <a:lnTo>
                    <a:pt x="9157945" y="2231047"/>
                  </a:lnTo>
                  <a:lnTo>
                    <a:pt x="9154135" y="2235250"/>
                  </a:lnTo>
                  <a:lnTo>
                    <a:pt x="9154516" y="2236101"/>
                  </a:lnTo>
                  <a:lnTo>
                    <a:pt x="9153423" y="2237092"/>
                  </a:lnTo>
                  <a:lnTo>
                    <a:pt x="9154046" y="2237333"/>
                  </a:lnTo>
                  <a:lnTo>
                    <a:pt x="9153080" y="2239822"/>
                  </a:lnTo>
                  <a:lnTo>
                    <a:pt x="9149753" y="2242820"/>
                  </a:lnTo>
                  <a:lnTo>
                    <a:pt x="9144356" y="2245703"/>
                  </a:lnTo>
                  <a:lnTo>
                    <a:pt x="9141930" y="2248344"/>
                  </a:lnTo>
                  <a:lnTo>
                    <a:pt x="9139161" y="2253704"/>
                  </a:lnTo>
                  <a:lnTo>
                    <a:pt x="9136786" y="2267077"/>
                  </a:lnTo>
                  <a:lnTo>
                    <a:pt x="9134259" y="2271788"/>
                  </a:lnTo>
                  <a:lnTo>
                    <a:pt x="9133815" y="2276589"/>
                  </a:lnTo>
                  <a:lnTo>
                    <a:pt x="9132748" y="2281161"/>
                  </a:lnTo>
                  <a:lnTo>
                    <a:pt x="9132672" y="2286812"/>
                  </a:lnTo>
                  <a:lnTo>
                    <a:pt x="9134208" y="2290280"/>
                  </a:lnTo>
                  <a:lnTo>
                    <a:pt x="9132900" y="2295448"/>
                  </a:lnTo>
                  <a:lnTo>
                    <a:pt x="9133040" y="2296922"/>
                  </a:lnTo>
                  <a:lnTo>
                    <a:pt x="9130982" y="2300401"/>
                  </a:lnTo>
                  <a:lnTo>
                    <a:pt x="9127147" y="2310333"/>
                  </a:lnTo>
                  <a:lnTo>
                    <a:pt x="9125839" y="2315514"/>
                  </a:lnTo>
                  <a:lnTo>
                    <a:pt x="9126703" y="2327973"/>
                  </a:lnTo>
                  <a:lnTo>
                    <a:pt x="9125496" y="2331085"/>
                  </a:lnTo>
                  <a:lnTo>
                    <a:pt x="9124696" y="2338616"/>
                  </a:lnTo>
                  <a:lnTo>
                    <a:pt x="9126068" y="2344178"/>
                  </a:lnTo>
                  <a:lnTo>
                    <a:pt x="9125598" y="2345410"/>
                  </a:lnTo>
                  <a:lnTo>
                    <a:pt x="9124417" y="2352090"/>
                  </a:lnTo>
                  <a:lnTo>
                    <a:pt x="9125229" y="2357386"/>
                  </a:lnTo>
                  <a:lnTo>
                    <a:pt x="9124544" y="2362809"/>
                  </a:lnTo>
                  <a:lnTo>
                    <a:pt x="9124683" y="2364270"/>
                  </a:lnTo>
                  <a:lnTo>
                    <a:pt x="9123820" y="2364638"/>
                  </a:lnTo>
                  <a:lnTo>
                    <a:pt x="9123591" y="2365260"/>
                  </a:lnTo>
                  <a:lnTo>
                    <a:pt x="9123972" y="2366111"/>
                  </a:lnTo>
                  <a:lnTo>
                    <a:pt x="9126931" y="2365845"/>
                  </a:lnTo>
                  <a:lnTo>
                    <a:pt x="9132799" y="2370988"/>
                  </a:lnTo>
                  <a:lnTo>
                    <a:pt x="9140609" y="2374722"/>
                  </a:lnTo>
                  <a:lnTo>
                    <a:pt x="9142628" y="2376906"/>
                  </a:lnTo>
                  <a:lnTo>
                    <a:pt x="9142768" y="2378367"/>
                  </a:lnTo>
                  <a:lnTo>
                    <a:pt x="9153246" y="2413812"/>
                  </a:lnTo>
                  <a:lnTo>
                    <a:pt x="9159519" y="2436228"/>
                  </a:lnTo>
                  <a:lnTo>
                    <a:pt x="9159278" y="2436825"/>
                  </a:lnTo>
                  <a:lnTo>
                    <a:pt x="9160827" y="2443861"/>
                  </a:lnTo>
                  <a:lnTo>
                    <a:pt x="9161678" y="2443505"/>
                  </a:lnTo>
                  <a:lnTo>
                    <a:pt x="9171191" y="2481453"/>
                  </a:lnTo>
                  <a:lnTo>
                    <a:pt x="9180881" y="2515171"/>
                  </a:lnTo>
                  <a:lnTo>
                    <a:pt x="9192184" y="2559507"/>
                  </a:lnTo>
                  <a:lnTo>
                    <a:pt x="9219311" y="2623578"/>
                  </a:lnTo>
                  <a:lnTo>
                    <a:pt x="9220530" y="2624048"/>
                  </a:lnTo>
                  <a:lnTo>
                    <a:pt x="9221533" y="2625153"/>
                  </a:lnTo>
                  <a:lnTo>
                    <a:pt x="9223426" y="2629458"/>
                  </a:lnTo>
                  <a:lnTo>
                    <a:pt x="9222715" y="2631287"/>
                  </a:lnTo>
                  <a:lnTo>
                    <a:pt x="9225610" y="2636685"/>
                  </a:lnTo>
                  <a:lnTo>
                    <a:pt x="9227452" y="2637396"/>
                  </a:lnTo>
                  <a:lnTo>
                    <a:pt x="9231084" y="2644546"/>
                  </a:lnTo>
                  <a:lnTo>
                    <a:pt x="9230970" y="2646616"/>
                  </a:lnTo>
                  <a:lnTo>
                    <a:pt x="9247937" y="2678188"/>
                  </a:lnTo>
                  <a:lnTo>
                    <a:pt x="9247721" y="2682367"/>
                  </a:lnTo>
                  <a:lnTo>
                    <a:pt x="9248597" y="2685580"/>
                  </a:lnTo>
                  <a:lnTo>
                    <a:pt x="9249131" y="2691473"/>
                  </a:lnTo>
                  <a:lnTo>
                    <a:pt x="9248546" y="2694813"/>
                  </a:lnTo>
                  <a:lnTo>
                    <a:pt x="9248686" y="2696273"/>
                  </a:lnTo>
                  <a:lnTo>
                    <a:pt x="9249550" y="2699486"/>
                  </a:lnTo>
                  <a:lnTo>
                    <a:pt x="9248965" y="2702826"/>
                  </a:lnTo>
                  <a:lnTo>
                    <a:pt x="9251264" y="2711564"/>
                  </a:lnTo>
                  <a:lnTo>
                    <a:pt x="9253893" y="2713990"/>
                  </a:lnTo>
                  <a:lnTo>
                    <a:pt x="9261856" y="2722816"/>
                  </a:lnTo>
                  <a:lnTo>
                    <a:pt x="9262720" y="2726017"/>
                  </a:lnTo>
                  <a:lnTo>
                    <a:pt x="9267888" y="2736570"/>
                  </a:lnTo>
                  <a:lnTo>
                    <a:pt x="9269920" y="2738755"/>
                  </a:lnTo>
                  <a:lnTo>
                    <a:pt x="9271698" y="2741561"/>
                  </a:lnTo>
                  <a:lnTo>
                    <a:pt x="9271952" y="2744533"/>
                  </a:lnTo>
                  <a:lnTo>
                    <a:pt x="9271610" y="2747264"/>
                  </a:lnTo>
                  <a:lnTo>
                    <a:pt x="9271978" y="2760992"/>
                  </a:lnTo>
                  <a:lnTo>
                    <a:pt x="9274873" y="2766390"/>
                  </a:lnTo>
                  <a:lnTo>
                    <a:pt x="9278468" y="2769946"/>
                  </a:lnTo>
                  <a:lnTo>
                    <a:pt x="9279953" y="2773388"/>
                  </a:lnTo>
                  <a:lnTo>
                    <a:pt x="9280220" y="2776359"/>
                  </a:lnTo>
                  <a:lnTo>
                    <a:pt x="9279763" y="2781160"/>
                  </a:lnTo>
                  <a:lnTo>
                    <a:pt x="9280169" y="2785592"/>
                  </a:lnTo>
                  <a:lnTo>
                    <a:pt x="9280919" y="2787294"/>
                  </a:lnTo>
                  <a:lnTo>
                    <a:pt x="9280944" y="2790875"/>
                  </a:lnTo>
                  <a:lnTo>
                    <a:pt x="9280703" y="2791485"/>
                  </a:lnTo>
                  <a:lnTo>
                    <a:pt x="9280487" y="2795676"/>
                  </a:lnTo>
                  <a:lnTo>
                    <a:pt x="9278569" y="2800616"/>
                  </a:lnTo>
                  <a:lnTo>
                    <a:pt x="9278595" y="2804198"/>
                  </a:lnTo>
                  <a:lnTo>
                    <a:pt x="9278366" y="2804820"/>
                  </a:lnTo>
                  <a:lnTo>
                    <a:pt x="9276905" y="2804960"/>
                  </a:lnTo>
                  <a:lnTo>
                    <a:pt x="9274937" y="2806357"/>
                  </a:lnTo>
                  <a:lnTo>
                    <a:pt x="9275559" y="2806598"/>
                  </a:lnTo>
                  <a:lnTo>
                    <a:pt x="9276664" y="2809202"/>
                  </a:lnTo>
                  <a:lnTo>
                    <a:pt x="9268727" y="2816834"/>
                  </a:lnTo>
                  <a:lnTo>
                    <a:pt x="9267647" y="2817825"/>
                  </a:lnTo>
                  <a:lnTo>
                    <a:pt x="9266796" y="2818206"/>
                  </a:lnTo>
                  <a:lnTo>
                    <a:pt x="9265463" y="2819806"/>
                  </a:lnTo>
                  <a:lnTo>
                    <a:pt x="9265018" y="2824607"/>
                  </a:lnTo>
                  <a:lnTo>
                    <a:pt x="9265514" y="2826969"/>
                  </a:lnTo>
                  <a:lnTo>
                    <a:pt x="9268904" y="2834716"/>
                  </a:lnTo>
                  <a:lnTo>
                    <a:pt x="9269895" y="2835808"/>
                  </a:lnTo>
                  <a:lnTo>
                    <a:pt x="9271648" y="2838653"/>
                  </a:lnTo>
                  <a:lnTo>
                    <a:pt x="9273438" y="2845079"/>
                  </a:lnTo>
                  <a:lnTo>
                    <a:pt x="9272994" y="2849880"/>
                  </a:lnTo>
                  <a:lnTo>
                    <a:pt x="9271102" y="2858414"/>
                  </a:lnTo>
                  <a:lnTo>
                    <a:pt x="9269425" y="2862732"/>
                  </a:lnTo>
                  <a:lnTo>
                    <a:pt x="9263469" y="2872549"/>
                  </a:lnTo>
                  <a:lnTo>
                    <a:pt x="9261551" y="2877502"/>
                  </a:lnTo>
                  <a:lnTo>
                    <a:pt x="9259252" y="2881592"/>
                  </a:lnTo>
                  <a:lnTo>
                    <a:pt x="9256992" y="2889262"/>
                  </a:lnTo>
                  <a:lnTo>
                    <a:pt x="9253258" y="2897086"/>
                  </a:lnTo>
                  <a:lnTo>
                    <a:pt x="9252915" y="2899816"/>
                  </a:lnTo>
                  <a:lnTo>
                    <a:pt x="9251086" y="2902686"/>
                  </a:lnTo>
                  <a:lnTo>
                    <a:pt x="9242793" y="2909430"/>
                  </a:lnTo>
                  <a:lnTo>
                    <a:pt x="9227312" y="2925534"/>
                  </a:lnTo>
                  <a:lnTo>
                    <a:pt x="9212529" y="2939783"/>
                  </a:lnTo>
                  <a:lnTo>
                    <a:pt x="9211691" y="2940151"/>
                  </a:lnTo>
                  <a:lnTo>
                    <a:pt x="9204236" y="2946527"/>
                  </a:lnTo>
                  <a:lnTo>
                    <a:pt x="9198635" y="2953626"/>
                  </a:lnTo>
                  <a:lnTo>
                    <a:pt x="9170276" y="2979013"/>
                  </a:lnTo>
                  <a:lnTo>
                    <a:pt x="9164409" y="2983141"/>
                  </a:lnTo>
                  <a:lnTo>
                    <a:pt x="9162948" y="2983280"/>
                  </a:lnTo>
                  <a:lnTo>
                    <a:pt x="9162339" y="2983039"/>
                  </a:lnTo>
                  <a:lnTo>
                    <a:pt x="9153080" y="2983026"/>
                  </a:lnTo>
                  <a:lnTo>
                    <a:pt x="9146083" y="2984589"/>
                  </a:lnTo>
                  <a:lnTo>
                    <a:pt x="9138869" y="2990354"/>
                  </a:lnTo>
                  <a:lnTo>
                    <a:pt x="9139009" y="2991815"/>
                  </a:lnTo>
                  <a:lnTo>
                    <a:pt x="9138539" y="2993047"/>
                  </a:lnTo>
                  <a:lnTo>
                    <a:pt x="9134018" y="2999143"/>
                  </a:lnTo>
                  <a:lnTo>
                    <a:pt x="9130551" y="3000667"/>
                  </a:lnTo>
                  <a:lnTo>
                    <a:pt x="9128620" y="3002038"/>
                  </a:lnTo>
                  <a:lnTo>
                    <a:pt x="9123235" y="3008515"/>
                  </a:lnTo>
                  <a:lnTo>
                    <a:pt x="9118219" y="3012249"/>
                  </a:lnTo>
                  <a:lnTo>
                    <a:pt x="9113533" y="3013303"/>
                  </a:lnTo>
                  <a:lnTo>
                    <a:pt x="9109215" y="3011627"/>
                  </a:lnTo>
                  <a:lnTo>
                    <a:pt x="9105887" y="3014611"/>
                  </a:lnTo>
                  <a:lnTo>
                    <a:pt x="9105405" y="3015843"/>
                  </a:lnTo>
                  <a:lnTo>
                    <a:pt x="9102992" y="3018472"/>
                  </a:lnTo>
                  <a:lnTo>
                    <a:pt x="9101277" y="3019221"/>
                  </a:lnTo>
                  <a:lnTo>
                    <a:pt x="9097962" y="3022219"/>
                  </a:lnTo>
                  <a:lnTo>
                    <a:pt x="9095067" y="3026067"/>
                  </a:lnTo>
                  <a:lnTo>
                    <a:pt x="9081008" y="3038449"/>
                  </a:lnTo>
                  <a:lnTo>
                    <a:pt x="9072054" y="3044939"/>
                  </a:lnTo>
                  <a:lnTo>
                    <a:pt x="9071331" y="3046819"/>
                  </a:lnTo>
                  <a:lnTo>
                    <a:pt x="9067038" y="3052305"/>
                  </a:lnTo>
                  <a:lnTo>
                    <a:pt x="9064727" y="3052826"/>
                  </a:lnTo>
                  <a:lnTo>
                    <a:pt x="9057551" y="3062160"/>
                  </a:lnTo>
                  <a:lnTo>
                    <a:pt x="9056078" y="3062313"/>
                  </a:lnTo>
                  <a:lnTo>
                    <a:pt x="9055113" y="3064802"/>
                  </a:lnTo>
                  <a:lnTo>
                    <a:pt x="9049741" y="3071266"/>
                  </a:lnTo>
                  <a:lnTo>
                    <a:pt x="9047556" y="3073298"/>
                  </a:lnTo>
                  <a:lnTo>
                    <a:pt x="9047442" y="3075406"/>
                  </a:lnTo>
                  <a:lnTo>
                    <a:pt x="9046108" y="3077006"/>
                  </a:lnTo>
                  <a:lnTo>
                    <a:pt x="9045880" y="3077616"/>
                  </a:lnTo>
                  <a:lnTo>
                    <a:pt x="9046019" y="3079089"/>
                  </a:lnTo>
                  <a:lnTo>
                    <a:pt x="9041727" y="3084576"/>
                  </a:lnTo>
                  <a:lnTo>
                    <a:pt x="9038692" y="3086963"/>
                  </a:lnTo>
                  <a:lnTo>
                    <a:pt x="9035898" y="3092323"/>
                  </a:lnTo>
                  <a:lnTo>
                    <a:pt x="9033980" y="3093694"/>
                  </a:lnTo>
                  <a:lnTo>
                    <a:pt x="9018156" y="3116097"/>
                  </a:lnTo>
                  <a:lnTo>
                    <a:pt x="9016746" y="3123400"/>
                  </a:lnTo>
                  <a:lnTo>
                    <a:pt x="9012085" y="3127997"/>
                  </a:lnTo>
                  <a:lnTo>
                    <a:pt x="9009494" y="3129102"/>
                  </a:lnTo>
                  <a:lnTo>
                    <a:pt x="9004452" y="3129254"/>
                  </a:lnTo>
                  <a:lnTo>
                    <a:pt x="9003703" y="3127565"/>
                  </a:lnTo>
                  <a:lnTo>
                    <a:pt x="8990139" y="3129457"/>
                  </a:lnTo>
                  <a:lnTo>
                    <a:pt x="8989060" y="3130448"/>
                  </a:lnTo>
                  <a:lnTo>
                    <a:pt x="8986558" y="3129483"/>
                  </a:lnTo>
                  <a:lnTo>
                    <a:pt x="8983358" y="3130346"/>
                  </a:lnTo>
                  <a:lnTo>
                    <a:pt x="8981161" y="3132366"/>
                  </a:lnTo>
                  <a:lnTo>
                    <a:pt x="8979344" y="3135236"/>
                  </a:lnTo>
                  <a:lnTo>
                    <a:pt x="8977655" y="3135998"/>
                  </a:lnTo>
                  <a:lnTo>
                    <a:pt x="8976563" y="3136976"/>
                  </a:lnTo>
                  <a:lnTo>
                    <a:pt x="8976703" y="3138436"/>
                  </a:lnTo>
                  <a:lnTo>
                    <a:pt x="8978303" y="3139757"/>
                  </a:lnTo>
                  <a:lnTo>
                    <a:pt x="8980614" y="3139249"/>
                  </a:lnTo>
                  <a:lnTo>
                    <a:pt x="8983345" y="3139605"/>
                  </a:lnTo>
                  <a:lnTo>
                    <a:pt x="8985186" y="3140316"/>
                  </a:lnTo>
                  <a:lnTo>
                    <a:pt x="8985555" y="3141167"/>
                  </a:lnTo>
                  <a:lnTo>
                    <a:pt x="8984831" y="3143046"/>
                  </a:lnTo>
                  <a:lnTo>
                    <a:pt x="8984945" y="3153803"/>
                  </a:lnTo>
                  <a:lnTo>
                    <a:pt x="8987599" y="3159810"/>
                  </a:lnTo>
                  <a:lnTo>
                    <a:pt x="8988882" y="3163887"/>
                  </a:lnTo>
                  <a:lnTo>
                    <a:pt x="8992159" y="3170123"/>
                  </a:lnTo>
                  <a:lnTo>
                    <a:pt x="8997823" y="3183039"/>
                  </a:lnTo>
                  <a:lnTo>
                    <a:pt x="8999588" y="3185884"/>
                  </a:lnTo>
                  <a:lnTo>
                    <a:pt x="9010663" y="3208744"/>
                  </a:lnTo>
                  <a:lnTo>
                    <a:pt x="9012263" y="3210064"/>
                  </a:lnTo>
                  <a:lnTo>
                    <a:pt x="9013698" y="3215602"/>
                  </a:lnTo>
                  <a:lnTo>
                    <a:pt x="9015070" y="3217545"/>
                  </a:lnTo>
                  <a:lnTo>
                    <a:pt x="9020378" y="3220301"/>
                  </a:lnTo>
                  <a:lnTo>
                    <a:pt x="9020759" y="3221151"/>
                  </a:lnTo>
                  <a:lnTo>
                    <a:pt x="9020518" y="3221761"/>
                  </a:lnTo>
                  <a:lnTo>
                    <a:pt x="9021280" y="3223463"/>
                  </a:lnTo>
                  <a:lnTo>
                    <a:pt x="9021877" y="3223691"/>
                  </a:lnTo>
                  <a:lnTo>
                    <a:pt x="9022728" y="3223323"/>
                  </a:lnTo>
                  <a:lnTo>
                    <a:pt x="9024201" y="3223183"/>
                  </a:lnTo>
                  <a:lnTo>
                    <a:pt x="9025890" y="3222434"/>
                  </a:lnTo>
                  <a:lnTo>
                    <a:pt x="9027236" y="3220783"/>
                  </a:lnTo>
                  <a:lnTo>
                    <a:pt x="9032113" y="3211957"/>
                  </a:lnTo>
                  <a:lnTo>
                    <a:pt x="9037955" y="3204260"/>
                  </a:lnTo>
                  <a:lnTo>
                    <a:pt x="9042603" y="3199663"/>
                  </a:lnTo>
                  <a:lnTo>
                    <a:pt x="9044915" y="3199155"/>
                  </a:lnTo>
                  <a:lnTo>
                    <a:pt x="9047404" y="3200120"/>
                  </a:lnTo>
                  <a:lnTo>
                    <a:pt x="9050655" y="3202787"/>
                  </a:lnTo>
                  <a:lnTo>
                    <a:pt x="9053030" y="3205873"/>
                  </a:lnTo>
                  <a:lnTo>
                    <a:pt x="9055544" y="3210420"/>
                  </a:lnTo>
                  <a:lnTo>
                    <a:pt x="9071102" y="3227146"/>
                  </a:lnTo>
                  <a:lnTo>
                    <a:pt x="9073045" y="3225787"/>
                  </a:lnTo>
                  <a:lnTo>
                    <a:pt x="9069794" y="3223133"/>
                  </a:lnTo>
                  <a:lnTo>
                    <a:pt x="9058326" y="3208680"/>
                  </a:lnTo>
                  <a:lnTo>
                    <a:pt x="9052344" y="3202089"/>
                  </a:lnTo>
                  <a:lnTo>
                    <a:pt x="9047137" y="3197199"/>
                  </a:lnTo>
                  <a:lnTo>
                    <a:pt x="9046388" y="3195497"/>
                  </a:lnTo>
                  <a:lnTo>
                    <a:pt x="9054567" y="3187242"/>
                  </a:lnTo>
                  <a:lnTo>
                    <a:pt x="9058732" y="3183877"/>
                  </a:lnTo>
                  <a:lnTo>
                    <a:pt x="9062187" y="3182353"/>
                  </a:lnTo>
                  <a:lnTo>
                    <a:pt x="9063533" y="3180702"/>
                  </a:lnTo>
                  <a:lnTo>
                    <a:pt x="9069654" y="3175927"/>
                  </a:lnTo>
                  <a:lnTo>
                    <a:pt x="9070848" y="3172815"/>
                  </a:lnTo>
                  <a:lnTo>
                    <a:pt x="9071940" y="3171837"/>
                  </a:lnTo>
                  <a:lnTo>
                    <a:pt x="9074747" y="3170059"/>
                  </a:lnTo>
                  <a:lnTo>
                    <a:pt x="9079268" y="3163963"/>
                  </a:lnTo>
                  <a:lnTo>
                    <a:pt x="9082481" y="3163074"/>
                  </a:lnTo>
                  <a:lnTo>
                    <a:pt x="9082722" y="3162477"/>
                  </a:lnTo>
                  <a:lnTo>
                    <a:pt x="9084031" y="3160877"/>
                  </a:lnTo>
                  <a:lnTo>
                    <a:pt x="9091854" y="3155340"/>
                  </a:lnTo>
                  <a:lnTo>
                    <a:pt x="9093670" y="3152470"/>
                  </a:lnTo>
                  <a:lnTo>
                    <a:pt x="9094762" y="3151492"/>
                  </a:lnTo>
                  <a:lnTo>
                    <a:pt x="9097607" y="3149714"/>
                  </a:lnTo>
                  <a:lnTo>
                    <a:pt x="9100033" y="3147098"/>
                  </a:lnTo>
                  <a:lnTo>
                    <a:pt x="9101976" y="3145726"/>
                  </a:lnTo>
                  <a:lnTo>
                    <a:pt x="9105532" y="3142132"/>
                  </a:lnTo>
                  <a:lnTo>
                    <a:pt x="9108986" y="3140595"/>
                  </a:lnTo>
                  <a:lnTo>
                    <a:pt x="9109697" y="3138754"/>
                  </a:lnTo>
                  <a:lnTo>
                    <a:pt x="9116301" y="3132759"/>
                  </a:lnTo>
                  <a:lnTo>
                    <a:pt x="9118219" y="3127819"/>
                  </a:lnTo>
                  <a:lnTo>
                    <a:pt x="9124086" y="3123704"/>
                  </a:lnTo>
                  <a:lnTo>
                    <a:pt x="9132379" y="3116948"/>
                  </a:lnTo>
                  <a:lnTo>
                    <a:pt x="9136672" y="3111462"/>
                  </a:lnTo>
                  <a:lnTo>
                    <a:pt x="9138133" y="3111322"/>
                  </a:lnTo>
                  <a:lnTo>
                    <a:pt x="9142070" y="3108566"/>
                  </a:lnTo>
                  <a:lnTo>
                    <a:pt x="9146476" y="3104591"/>
                  </a:lnTo>
                  <a:lnTo>
                    <a:pt x="9149131" y="3101340"/>
                  </a:lnTo>
                  <a:lnTo>
                    <a:pt x="9151074" y="3099981"/>
                  </a:lnTo>
                  <a:lnTo>
                    <a:pt x="9152649" y="3097720"/>
                  </a:lnTo>
                  <a:lnTo>
                    <a:pt x="9153614" y="3095231"/>
                  </a:lnTo>
                  <a:lnTo>
                    <a:pt x="9155811" y="3093212"/>
                  </a:lnTo>
                  <a:lnTo>
                    <a:pt x="9157386" y="3090951"/>
                  </a:lnTo>
                  <a:lnTo>
                    <a:pt x="9159316" y="3089579"/>
                  </a:lnTo>
                  <a:lnTo>
                    <a:pt x="9161018" y="3088843"/>
                  </a:lnTo>
                  <a:lnTo>
                    <a:pt x="9167254" y="3081998"/>
                  </a:lnTo>
                  <a:lnTo>
                    <a:pt x="9169794" y="3080867"/>
                  </a:lnTo>
                  <a:lnTo>
                    <a:pt x="9171978" y="3078848"/>
                  </a:lnTo>
                  <a:lnTo>
                    <a:pt x="9174950" y="3078581"/>
                  </a:lnTo>
                  <a:lnTo>
                    <a:pt x="9177807" y="3076816"/>
                  </a:lnTo>
                  <a:lnTo>
                    <a:pt x="9181363" y="3073222"/>
                  </a:lnTo>
                  <a:lnTo>
                    <a:pt x="9183306" y="3071863"/>
                  </a:lnTo>
                  <a:lnTo>
                    <a:pt x="9189047" y="3066237"/>
                  </a:lnTo>
                  <a:lnTo>
                    <a:pt x="9191638" y="3065119"/>
                  </a:lnTo>
                  <a:lnTo>
                    <a:pt x="9192603" y="3062617"/>
                  </a:lnTo>
                  <a:lnTo>
                    <a:pt x="9192679" y="3056966"/>
                  </a:lnTo>
                  <a:lnTo>
                    <a:pt x="9193886" y="3053867"/>
                  </a:lnTo>
                  <a:lnTo>
                    <a:pt x="9198775" y="3048609"/>
                  </a:lnTo>
                  <a:lnTo>
                    <a:pt x="9203944" y="3046336"/>
                  </a:lnTo>
                  <a:lnTo>
                    <a:pt x="9207030" y="3043961"/>
                  </a:lnTo>
                  <a:lnTo>
                    <a:pt x="9210484" y="3042437"/>
                  </a:lnTo>
                  <a:lnTo>
                    <a:pt x="9211577" y="3041446"/>
                  </a:lnTo>
                  <a:lnTo>
                    <a:pt x="9211805" y="3040837"/>
                  </a:lnTo>
                  <a:lnTo>
                    <a:pt x="9215869" y="3039529"/>
                  </a:lnTo>
                  <a:lnTo>
                    <a:pt x="9217342" y="3039402"/>
                  </a:lnTo>
                  <a:lnTo>
                    <a:pt x="9220657" y="3036405"/>
                  </a:lnTo>
                  <a:lnTo>
                    <a:pt x="9223870" y="3035541"/>
                  </a:lnTo>
                  <a:lnTo>
                    <a:pt x="9227591" y="3036976"/>
                  </a:lnTo>
                  <a:lnTo>
                    <a:pt x="9230550" y="3036722"/>
                  </a:lnTo>
                  <a:lnTo>
                    <a:pt x="9234005" y="3035185"/>
                  </a:lnTo>
                  <a:lnTo>
                    <a:pt x="9237942" y="3032429"/>
                  </a:lnTo>
                  <a:lnTo>
                    <a:pt x="9238678" y="3030550"/>
                  </a:lnTo>
                  <a:lnTo>
                    <a:pt x="9239263" y="3027210"/>
                  </a:lnTo>
                  <a:lnTo>
                    <a:pt x="9241561" y="3023120"/>
                  </a:lnTo>
                  <a:lnTo>
                    <a:pt x="9257017" y="3003435"/>
                  </a:lnTo>
                  <a:lnTo>
                    <a:pt x="9260103" y="3001060"/>
                  </a:lnTo>
                  <a:lnTo>
                    <a:pt x="9262643" y="2999930"/>
                  </a:lnTo>
                  <a:lnTo>
                    <a:pt x="9265387" y="3000286"/>
                  </a:lnTo>
                  <a:lnTo>
                    <a:pt x="9268358" y="3000032"/>
                  </a:lnTo>
                  <a:lnTo>
                    <a:pt x="9270047" y="2999270"/>
                  </a:lnTo>
                  <a:lnTo>
                    <a:pt x="9271368" y="2997682"/>
                  </a:lnTo>
                  <a:lnTo>
                    <a:pt x="9272219" y="2997301"/>
                  </a:lnTo>
                  <a:lnTo>
                    <a:pt x="9276016" y="2993085"/>
                  </a:lnTo>
                  <a:lnTo>
                    <a:pt x="9277718" y="2992336"/>
                  </a:lnTo>
                  <a:lnTo>
                    <a:pt x="9279915" y="2990316"/>
                  </a:lnTo>
                  <a:lnTo>
                    <a:pt x="9280144" y="2989707"/>
                  </a:lnTo>
                  <a:lnTo>
                    <a:pt x="9280995" y="2989326"/>
                  </a:lnTo>
                  <a:lnTo>
                    <a:pt x="9282455" y="2989186"/>
                  </a:lnTo>
                  <a:lnTo>
                    <a:pt x="9287586" y="2983331"/>
                  </a:lnTo>
                  <a:lnTo>
                    <a:pt x="9289885" y="2979229"/>
                  </a:lnTo>
                  <a:lnTo>
                    <a:pt x="9293352" y="2977705"/>
                  </a:lnTo>
                  <a:lnTo>
                    <a:pt x="9297378" y="2972879"/>
                  </a:lnTo>
                  <a:lnTo>
                    <a:pt x="9299080" y="2972117"/>
                  </a:lnTo>
                  <a:lnTo>
                    <a:pt x="9311437" y="2964078"/>
                  </a:lnTo>
                  <a:lnTo>
                    <a:pt x="9321127" y="2955709"/>
                  </a:lnTo>
                  <a:lnTo>
                    <a:pt x="9322194" y="2951137"/>
                  </a:lnTo>
                  <a:lnTo>
                    <a:pt x="9322168" y="2947555"/>
                  </a:lnTo>
                  <a:lnTo>
                    <a:pt x="9327693" y="2933293"/>
                  </a:lnTo>
                  <a:lnTo>
                    <a:pt x="9328048" y="2930563"/>
                  </a:lnTo>
                  <a:lnTo>
                    <a:pt x="9329623" y="2928302"/>
                  </a:lnTo>
                  <a:lnTo>
                    <a:pt x="9333319" y="2926169"/>
                  </a:lnTo>
                  <a:lnTo>
                    <a:pt x="9362478" y="2889707"/>
                  </a:lnTo>
                  <a:lnTo>
                    <a:pt x="9366796" y="2878544"/>
                  </a:lnTo>
                  <a:lnTo>
                    <a:pt x="9368930" y="2869400"/>
                  </a:lnTo>
                  <a:lnTo>
                    <a:pt x="9369374" y="2864599"/>
                  </a:lnTo>
                  <a:lnTo>
                    <a:pt x="9370924" y="2858770"/>
                  </a:lnTo>
                  <a:lnTo>
                    <a:pt x="9377807" y="2830080"/>
                  </a:lnTo>
                  <a:lnTo>
                    <a:pt x="9378239" y="2821698"/>
                  </a:lnTo>
                  <a:lnTo>
                    <a:pt x="9380118" y="2813177"/>
                  </a:lnTo>
                  <a:lnTo>
                    <a:pt x="9380791" y="2804172"/>
                  </a:lnTo>
                  <a:lnTo>
                    <a:pt x="9381973" y="2797479"/>
                  </a:lnTo>
                  <a:lnTo>
                    <a:pt x="9381947" y="2793898"/>
                  </a:lnTo>
                  <a:lnTo>
                    <a:pt x="9382747" y="2786354"/>
                  </a:lnTo>
                  <a:lnTo>
                    <a:pt x="9381642" y="2783776"/>
                  </a:lnTo>
                  <a:lnTo>
                    <a:pt x="9382328" y="2778353"/>
                  </a:lnTo>
                  <a:lnTo>
                    <a:pt x="9383624" y="2773172"/>
                  </a:lnTo>
                  <a:lnTo>
                    <a:pt x="9384043" y="2762250"/>
                  </a:lnTo>
                  <a:lnTo>
                    <a:pt x="9388500" y="2750451"/>
                  </a:lnTo>
                  <a:lnTo>
                    <a:pt x="9387611" y="2741053"/>
                  </a:lnTo>
                  <a:lnTo>
                    <a:pt x="9390431" y="2734157"/>
                  </a:lnTo>
                  <a:lnTo>
                    <a:pt x="9393580" y="2731643"/>
                  </a:lnTo>
                  <a:lnTo>
                    <a:pt x="9395549" y="2719273"/>
                  </a:lnTo>
                  <a:lnTo>
                    <a:pt x="9397301" y="2714066"/>
                  </a:lnTo>
                  <a:lnTo>
                    <a:pt x="9401226" y="2707424"/>
                  </a:lnTo>
                  <a:lnTo>
                    <a:pt x="9401353" y="2700490"/>
                  </a:lnTo>
                  <a:lnTo>
                    <a:pt x="9404210" y="2693886"/>
                  </a:lnTo>
                  <a:close/>
                </a:path>
                <a:path w="10750550" h="7881620">
                  <a:moveTo>
                    <a:pt x="10022853" y="1651000"/>
                  </a:moveTo>
                  <a:lnTo>
                    <a:pt x="9991725" y="1612900"/>
                  </a:lnTo>
                  <a:lnTo>
                    <a:pt x="9964712" y="1612900"/>
                  </a:lnTo>
                  <a:lnTo>
                    <a:pt x="9922713" y="1638300"/>
                  </a:lnTo>
                  <a:lnTo>
                    <a:pt x="9871253" y="1663700"/>
                  </a:lnTo>
                  <a:lnTo>
                    <a:pt x="9865144" y="1651000"/>
                  </a:lnTo>
                  <a:lnTo>
                    <a:pt x="9846831" y="1612900"/>
                  </a:lnTo>
                  <a:lnTo>
                    <a:pt x="9847301" y="1612900"/>
                  </a:lnTo>
                  <a:lnTo>
                    <a:pt x="9853562" y="1600200"/>
                  </a:lnTo>
                  <a:lnTo>
                    <a:pt x="9857181" y="1612900"/>
                  </a:lnTo>
                  <a:lnTo>
                    <a:pt x="9869208" y="1612900"/>
                  </a:lnTo>
                  <a:lnTo>
                    <a:pt x="9881476" y="1600200"/>
                  </a:lnTo>
                  <a:lnTo>
                    <a:pt x="9978873" y="1549400"/>
                  </a:lnTo>
                  <a:lnTo>
                    <a:pt x="9970046" y="1536700"/>
                  </a:lnTo>
                  <a:lnTo>
                    <a:pt x="9947821" y="1485900"/>
                  </a:lnTo>
                  <a:lnTo>
                    <a:pt x="9886264" y="1473200"/>
                  </a:lnTo>
                  <a:lnTo>
                    <a:pt x="9872320" y="1473200"/>
                  </a:lnTo>
                  <a:lnTo>
                    <a:pt x="9831184" y="1463065"/>
                  </a:lnTo>
                  <a:lnTo>
                    <a:pt x="9831184" y="1790700"/>
                  </a:lnTo>
                  <a:lnTo>
                    <a:pt x="9830448" y="1790700"/>
                  </a:lnTo>
                  <a:lnTo>
                    <a:pt x="9824720" y="1803400"/>
                  </a:lnTo>
                  <a:lnTo>
                    <a:pt x="9823513" y="1803400"/>
                  </a:lnTo>
                  <a:lnTo>
                    <a:pt x="9818395" y="1816100"/>
                  </a:lnTo>
                  <a:lnTo>
                    <a:pt x="9811271" y="1816100"/>
                  </a:lnTo>
                  <a:lnTo>
                    <a:pt x="9805505" y="1803400"/>
                  </a:lnTo>
                  <a:lnTo>
                    <a:pt x="9804451" y="1790700"/>
                  </a:lnTo>
                  <a:lnTo>
                    <a:pt x="9801161" y="1778000"/>
                  </a:lnTo>
                  <a:lnTo>
                    <a:pt x="9801022" y="1778000"/>
                  </a:lnTo>
                  <a:lnTo>
                    <a:pt x="9794799" y="1765300"/>
                  </a:lnTo>
                  <a:lnTo>
                    <a:pt x="9793110" y="1752600"/>
                  </a:lnTo>
                  <a:lnTo>
                    <a:pt x="9789668" y="1752600"/>
                  </a:lnTo>
                  <a:lnTo>
                    <a:pt x="9788893" y="1739900"/>
                  </a:lnTo>
                  <a:lnTo>
                    <a:pt x="9784931" y="1727200"/>
                  </a:lnTo>
                  <a:lnTo>
                    <a:pt x="9785375" y="1727200"/>
                  </a:lnTo>
                  <a:lnTo>
                    <a:pt x="9781375" y="1714500"/>
                  </a:lnTo>
                  <a:lnTo>
                    <a:pt x="9779940" y="1714500"/>
                  </a:lnTo>
                  <a:lnTo>
                    <a:pt x="9780308" y="1701800"/>
                  </a:lnTo>
                  <a:lnTo>
                    <a:pt x="9776193" y="1701800"/>
                  </a:lnTo>
                  <a:lnTo>
                    <a:pt x="9775622" y="1689100"/>
                  </a:lnTo>
                  <a:lnTo>
                    <a:pt x="9772205" y="1689100"/>
                  </a:lnTo>
                  <a:lnTo>
                    <a:pt x="9767748" y="1663700"/>
                  </a:lnTo>
                  <a:lnTo>
                    <a:pt x="9768268" y="1663700"/>
                  </a:lnTo>
                  <a:lnTo>
                    <a:pt x="9769119" y="1651000"/>
                  </a:lnTo>
                  <a:lnTo>
                    <a:pt x="9784931" y="1651000"/>
                  </a:lnTo>
                  <a:lnTo>
                    <a:pt x="9786620" y="1663700"/>
                  </a:lnTo>
                  <a:lnTo>
                    <a:pt x="9790506" y="1663700"/>
                  </a:lnTo>
                  <a:lnTo>
                    <a:pt x="9791255" y="1676400"/>
                  </a:lnTo>
                  <a:lnTo>
                    <a:pt x="9796945" y="1676400"/>
                  </a:lnTo>
                  <a:lnTo>
                    <a:pt x="9797593" y="1689100"/>
                  </a:lnTo>
                  <a:lnTo>
                    <a:pt x="9798698" y="1689100"/>
                  </a:lnTo>
                  <a:lnTo>
                    <a:pt x="9800247" y="1701800"/>
                  </a:lnTo>
                  <a:lnTo>
                    <a:pt x="9804082" y="1701800"/>
                  </a:lnTo>
                  <a:lnTo>
                    <a:pt x="9805441" y="1714500"/>
                  </a:lnTo>
                  <a:lnTo>
                    <a:pt x="9807867" y="1714500"/>
                  </a:lnTo>
                  <a:lnTo>
                    <a:pt x="9808616" y="1727200"/>
                  </a:lnTo>
                  <a:lnTo>
                    <a:pt x="9812896" y="1727200"/>
                  </a:lnTo>
                  <a:lnTo>
                    <a:pt x="9816655" y="1739900"/>
                  </a:lnTo>
                  <a:lnTo>
                    <a:pt x="9820973" y="1752600"/>
                  </a:lnTo>
                  <a:lnTo>
                    <a:pt x="9822777" y="1765300"/>
                  </a:lnTo>
                  <a:lnTo>
                    <a:pt x="9831184" y="1790700"/>
                  </a:lnTo>
                  <a:lnTo>
                    <a:pt x="9831184" y="1463065"/>
                  </a:lnTo>
                  <a:lnTo>
                    <a:pt x="9769234" y="1447800"/>
                  </a:lnTo>
                  <a:lnTo>
                    <a:pt x="9737204" y="1435100"/>
                  </a:lnTo>
                  <a:lnTo>
                    <a:pt x="9685807" y="1397000"/>
                  </a:lnTo>
                  <a:lnTo>
                    <a:pt x="9677121" y="1371600"/>
                  </a:lnTo>
                  <a:lnTo>
                    <a:pt x="9668332" y="1371600"/>
                  </a:lnTo>
                  <a:lnTo>
                    <a:pt x="9664382" y="1358900"/>
                  </a:lnTo>
                  <a:lnTo>
                    <a:pt x="9662973" y="1358900"/>
                  </a:lnTo>
                  <a:lnTo>
                    <a:pt x="9658909" y="1346200"/>
                  </a:lnTo>
                  <a:lnTo>
                    <a:pt x="9657055" y="1346200"/>
                  </a:lnTo>
                  <a:lnTo>
                    <a:pt x="9652368" y="1333500"/>
                  </a:lnTo>
                  <a:lnTo>
                    <a:pt x="9645523" y="1308100"/>
                  </a:lnTo>
                  <a:lnTo>
                    <a:pt x="9647212" y="1308100"/>
                  </a:lnTo>
                  <a:lnTo>
                    <a:pt x="9640824" y="1257300"/>
                  </a:lnTo>
                  <a:lnTo>
                    <a:pt x="9630054" y="1257300"/>
                  </a:lnTo>
                  <a:lnTo>
                    <a:pt x="9627184" y="1244600"/>
                  </a:lnTo>
                  <a:lnTo>
                    <a:pt x="9620440" y="1244600"/>
                  </a:lnTo>
                  <a:lnTo>
                    <a:pt x="9615881" y="1231900"/>
                  </a:lnTo>
                  <a:lnTo>
                    <a:pt x="9612592" y="1219200"/>
                  </a:lnTo>
                  <a:lnTo>
                    <a:pt x="9609328" y="1219200"/>
                  </a:lnTo>
                  <a:lnTo>
                    <a:pt x="9604261" y="1206500"/>
                  </a:lnTo>
                  <a:lnTo>
                    <a:pt x="9602229" y="1193800"/>
                  </a:lnTo>
                  <a:lnTo>
                    <a:pt x="9591637" y="1168400"/>
                  </a:lnTo>
                  <a:lnTo>
                    <a:pt x="9585896" y="1155700"/>
                  </a:lnTo>
                  <a:lnTo>
                    <a:pt x="9580474" y="1143000"/>
                  </a:lnTo>
                  <a:lnTo>
                    <a:pt x="9568713" y="1117600"/>
                  </a:lnTo>
                  <a:lnTo>
                    <a:pt x="9548012" y="1066800"/>
                  </a:lnTo>
                  <a:lnTo>
                    <a:pt x="9539948" y="1041400"/>
                  </a:lnTo>
                  <a:lnTo>
                    <a:pt x="9520250" y="1003300"/>
                  </a:lnTo>
                  <a:lnTo>
                    <a:pt x="9515196" y="990600"/>
                  </a:lnTo>
                  <a:lnTo>
                    <a:pt x="9513519" y="990600"/>
                  </a:lnTo>
                  <a:lnTo>
                    <a:pt x="9507474" y="965200"/>
                  </a:lnTo>
                  <a:lnTo>
                    <a:pt x="9499028" y="952500"/>
                  </a:lnTo>
                  <a:lnTo>
                    <a:pt x="9493123" y="939800"/>
                  </a:lnTo>
                  <a:lnTo>
                    <a:pt x="9483649" y="914400"/>
                  </a:lnTo>
                  <a:lnTo>
                    <a:pt x="9475203" y="901700"/>
                  </a:lnTo>
                  <a:lnTo>
                    <a:pt x="9465500" y="876300"/>
                  </a:lnTo>
                  <a:lnTo>
                    <a:pt x="9441243" y="825500"/>
                  </a:lnTo>
                  <a:lnTo>
                    <a:pt x="9436011" y="812800"/>
                  </a:lnTo>
                  <a:lnTo>
                    <a:pt x="9430779" y="800100"/>
                  </a:lnTo>
                  <a:lnTo>
                    <a:pt x="9416644" y="774700"/>
                  </a:lnTo>
                  <a:lnTo>
                    <a:pt x="9416999" y="762000"/>
                  </a:lnTo>
                  <a:lnTo>
                    <a:pt x="9418574" y="762000"/>
                  </a:lnTo>
                  <a:lnTo>
                    <a:pt x="9423629" y="774700"/>
                  </a:lnTo>
                  <a:lnTo>
                    <a:pt x="9431668" y="787400"/>
                  </a:lnTo>
                  <a:lnTo>
                    <a:pt x="9441129" y="812800"/>
                  </a:lnTo>
                  <a:lnTo>
                    <a:pt x="9447962" y="825500"/>
                  </a:lnTo>
                  <a:lnTo>
                    <a:pt x="9456014" y="850900"/>
                  </a:lnTo>
                  <a:lnTo>
                    <a:pt x="9463951" y="863600"/>
                  </a:lnTo>
                  <a:lnTo>
                    <a:pt x="9479839" y="863600"/>
                  </a:lnTo>
                  <a:lnTo>
                    <a:pt x="9483052" y="876300"/>
                  </a:lnTo>
                  <a:lnTo>
                    <a:pt x="9489173" y="901700"/>
                  </a:lnTo>
                  <a:lnTo>
                    <a:pt x="9514929" y="901700"/>
                  </a:lnTo>
                  <a:lnTo>
                    <a:pt x="9538678" y="927100"/>
                  </a:lnTo>
                  <a:lnTo>
                    <a:pt x="9573120" y="977900"/>
                  </a:lnTo>
                  <a:lnTo>
                    <a:pt x="9572574" y="1003300"/>
                  </a:lnTo>
                  <a:lnTo>
                    <a:pt x="9565056" y="1003300"/>
                  </a:lnTo>
                  <a:lnTo>
                    <a:pt x="9567939" y="1016000"/>
                  </a:lnTo>
                  <a:lnTo>
                    <a:pt x="9566643" y="1016000"/>
                  </a:lnTo>
                  <a:lnTo>
                    <a:pt x="9564967" y="1028700"/>
                  </a:lnTo>
                  <a:lnTo>
                    <a:pt x="9567634" y="1028700"/>
                  </a:lnTo>
                  <a:lnTo>
                    <a:pt x="9567735" y="1041400"/>
                  </a:lnTo>
                  <a:lnTo>
                    <a:pt x="9568320" y="1054100"/>
                  </a:lnTo>
                  <a:lnTo>
                    <a:pt x="9570148" y="1066800"/>
                  </a:lnTo>
                  <a:lnTo>
                    <a:pt x="9615284" y="1066800"/>
                  </a:lnTo>
                  <a:lnTo>
                    <a:pt x="9620199" y="1054100"/>
                  </a:lnTo>
                  <a:lnTo>
                    <a:pt x="9635884" y="1054100"/>
                  </a:lnTo>
                  <a:lnTo>
                    <a:pt x="9640786" y="1041400"/>
                  </a:lnTo>
                  <a:lnTo>
                    <a:pt x="9634741" y="1028700"/>
                  </a:lnTo>
                  <a:lnTo>
                    <a:pt x="9631972" y="1016000"/>
                  </a:lnTo>
                  <a:lnTo>
                    <a:pt x="9628467" y="1016000"/>
                  </a:lnTo>
                  <a:lnTo>
                    <a:pt x="9626651" y="1003300"/>
                  </a:lnTo>
                  <a:lnTo>
                    <a:pt x="9625076" y="990600"/>
                  </a:lnTo>
                  <a:lnTo>
                    <a:pt x="9620428" y="990600"/>
                  </a:lnTo>
                  <a:lnTo>
                    <a:pt x="9618891" y="977900"/>
                  </a:lnTo>
                  <a:lnTo>
                    <a:pt x="9617913" y="977900"/>
                  </a:lnTo>
                  <a:lnTo>
                    <a:pt x="9607779" y="952500"/>
                  </a:lnTo>
                  <a:lnTo>
                    <a:pt x="9586862" y="901700"/>
                  </a:lnTo>
                  <a:lnTo>
                    <a:pt x="9585084" y="889000"/>
                  </a:lnTo>
                  <a:lnTo>
                    <a:pt x="9553715" y="812800"/>
                  </a:lnTo>
                  <a:lnTo>
                    <a:pt x="9534969" y="774700"/>
                  </a:lnTo>
                  <a:lnTo>
                    <a:pt x="9508807" y="711200"/>
                  </a:lnTo>
                  <a:lnTo>
                    <a:pt x="9493390" y="673100"/>
                  </a:lnTo>
                  <a:lnTo>
                    <a:pt x="9496476" y="660400"/>
                  </a:lnTo>
                  <a:lnTo>
                    <a:pt x="9494482" y="660400"/>
                  </a:lnTo>
                  <a:lnTo>
                    <a:pt x="9494825" y="647700"/>
                  </a:lnTo>
                  <a:lnTo>
                    <a:pt x="9492780" y="647700"/>
                  </a:lnTo>
                  <a:lnTo>
                    <a:pt x="9489161" y="635000"/>
                  </a:lnTo>
                  <a:lnTo>
                    <a:pt x="9473489" y="635000"/>
                  </a:lnTo>
                  <a:lnTo>
                    <a:pt x="9463405" y="622300"/>
                  </a:lnTo>
                  <a:lnTo>
                    <a:pt x="9449879" y="622300"/>
                  </a:lnTo>
                  <a:lnTo>
                    <a:pt x="9427807" y="596900"/>
                  </a:lnTo>
                  <a:lnTo>
                    <a:pt x="9409620" y="609600"/>
                  </a:lnTo>
                  <a:lnTo>
                    <a:pt x="9384093" y="622300"/>
                  </a:lnTo>
                  <a:lnTo>
                    <a:pt x="9364675" y="635000"/>
                  </a:lnTo>
                  <a:lnTo>
                    <a:pt x="9358706" y="635000"/>
                  </a:lnTo>
                  <a:lnTo>
                    <a:pt x="9356052" y="622300"/>
                  </a:lnTo>
                  <a:lnTo>
                    <a:pt x="9353398" y="622300"/>
                  </a:lnTo>
                  <a:lnTo>
                    <a:pt x="9357258" y="609600"/>
                  </a:lnTo>
                  <a:lnTo>
                    <a:pt x="9352458" y="609600"/>
                  </a:lnTo>
                  <a:lnTo>
                    <a:pt x="9345879" y="596900"/>
                  </a:lnTo>
                  <a:lnTo>
                    <a:pt x="9329661" y="596900"/>
                  </a:lnTo>
                  <a:lnTo>
                    <a:pt x="9324391" y="584200"/>
                  </a:lnTo>
                  <a:lnTo>
                    <a:pt x="9300934" y="546100"/>
                  </a:lnTo>
                  <a:lnTo>
                    <a:pt x="9298407" y="546100"/>
                  </a:lnTo>
                  <a:lnTo>
                    <a:pt x="9284741" y="520700"/>
                  </a:lnTo>
                  <a:lnTo>
                    <a:pt x="9273070" y="495300"/>
                  </a:lnTo>
                  <a:lnTo>
                    <a:pt x="9264802" y="482600"/>
                  </a:lnTo>
                  <a:lnTo>
                    <a:pt x="9255519" y="469900"/>
                  </a:lnTo>
                  <a:lnTo>
                    <a:pt x="9248216" y="457200"/>
                  </a:lnTo>
                  <a:lnTo>
                    <a:pt x="9237675" y="444500"/>
                  </a:lnTo>
                  <a:lnTo>
                    <a:pt x="9228658" y="431800"/>
                  </a:lnTo>
                  <a:lnTo>
                    <a:pt x="9221483" y="419100"/>
                  </a:lnTo>
                  <a:lnTo>
                    <a:pt x="9223794" y="406400"/>
                  </a:lnTo>
                  <a:lnTo>
                    <a:pt x="9219755" y="393700"/>
                  </a:lnTo>
                  <a:lnTo>
                    <a:pt x="9217355" y="381000"/>
                  </a:lnTo>
                  <a:lnTo>
                    <a:pt x="9211945" y="381000"/>
                  </a:lnTo>
                  <a:lnTo>
                    <a:pt x="9205735" y="368300"/>
                  </a:lnTo>
                  <a:lnTo>
                    <a:pt x="9203220" y="368300"/>
                  </a:lnTo>
                  <a:lnTo>
                    <a:pt x="9196857" y="355600"/>
                  </a:lnTo>
                  <a:lnTo>
                    <a:pt x="9190761" y="355600"/>
                  </a:lnTo>
                  <a:lnTo>
                    <a:pt x="9184386" y="342900"/>
                  </a:lnTo>
                  <a:lnTo>
                    <a:pt x="9175775" y="342900"/>
                  </a:lnTo>
                  <a:lnTo>
                    <a:pt x="9171559" y="330200"/>
                  </a:lnTo>
                  <a:lnTo>
                    <a:pt x="9166784" y="330200"/>
                  </a:lnTo>
                  <a:lnTo>
                    <a:pt x="9160777" y="317500"/>
                  </a:lnTo>
                  <a:lnTo>
                    <a:pt x="9147137" y="304800"/>
                  </a:lnTo>
                  <a:lnTo>
                    <a:pt x="9141866" y="292100"/>
                  </a:lnTo>
                  <a:lnTo>
                    <a:pt x="9135300" y="279400"/>
                  </a:lnTo>
                  <a:lnTo>
                    <a:pt x="9131021" y="279400"/>
                  </a:lnTo>
                  <a:lnTo>
                    <a:pt x="9126855" y="266700"/>
                  </a:lnTo>
                  <a:lnTo>
                    <a:pt x="9122296" y="266700"/>
                  </a:lnTo>
                  <a:lnTo>
                    <a:pt x="9118257" y="254000"/>
                  </a:lnTo>
                  <a:lnTo>
                    <a:pt x="9108630" y="241300"/>
                  </a:lnTo>
                  <a:lnTo>
                    <a:pt x="9103004" y="228600"/>
                  </a:lnTo>
                  <a:lnTo>
                    <a:pt x="9099385" y="228600"/>
                  </a:lnTo>
                  <a:lnTo>
                    <a:pt x="9093124" y="215900"/>
                  </a:lnTo>
                  <a:lnTo>
                    <a:pt x="9089250" y="215900"/>
                  </a:lnTo>
                  <a:lnTo>
                    <a:pt x="9084475" y="203200"/>
                  </a:lnTo>
                  <a:lnTo>
                    <a:pt x="9073553" y="190500"/>
                  </a:lnTo>
                  <a:lnTo>
                    <a:pt x="9069438" y="177800"/>
                  </a:lnTo>
                  <a:lnTo>
                    <a:pt x="9063672" y="177800"/>
                  </a:lnTo>
                  <a:lnTo>
                    <a:pt x="9058529" y="165100"/>
                  </a:lnTo>
                  <a:lnTo>
                    <a:pt x="9053868" y="152400"/>
                  </a:lnTo>
                  <a:lnTo>
                    <a:pt x="9051595" y="152400"/>
                  </a:lnTo>
                  <a:lnTo>
                    <a:pt x="9045943" y="139700"/>
                  </a:lnTo>
                  <a:lnTo>
                    <a:pt x="9039314" y="127000"/>
                  </a:lnTo>
                  <a:lnTo>
                    <a:pt x="9032253" y="127000"/>
                  </a:lnTo>
                  <a:lnTo>
                    <a:pt x="9022677" y="101600"/>
                  </a:lnTo>
                  <a:lnTo>
                    <a:pt x="9022512" y="101434"/>
                  </a:lnTo>
                  <a:lnTo>
                    <a:pt x="9022512" y="774700"/>
                  </a:lnTo>
                  <a:lnTo>
                    <a:pt x="9022385" y="800100"/>
                  </a:lnTo>
                  <a:lnTo>
                    <a:pt x="9021940" y="812800"/>
                  </a:lnTo>
                  <a:lnTo>
                    <a:pt x="9019210" y="812800"/>
                  </a:lnTo>
                  <a:lnTo>
                    <a:pt x="9019921" y="787400"/>
                  </a:lnTo>
                  <a:lnTo>
                    <a:pt x="9020721" y="787400"/>
                  </a:lnTo>
                  <a:lnTo>
                    <a:pt x="9019997" y="774700"/>
                  </a:lnTo>
                  <a:lnTo>
                    <a:pt x="9015705" y="749300"/>
                  </a:lnTo>
                  <a:lnTo>
                    <a:pt x="9011869" y="736600"/>
                  </a:lnTo>
                  <a:lnTo>
                    <a:pt x="9014269" y="736600"/>
                  </a:lnTo>
                  <a:lnTo>
                    <a:pt x="9016949" y="749300"/>
                  </a:lnTo>
                  <a:lnTo>
                    <a:pt x="9019870" y="762000"/>
                  </a:lnTo>
                  <a:lnTo>
                    <a:pt x="9021788" y="762000"/>
                  </a:lnTo>
                  <a:lnTo>
                    <a:pt x="9022512" y="774700"/>
                  </a:lnTo>
                  <a:lnTo>
                    <a:pt x="9022512" y="101434"/>
                  </a:lnTo>
                  <a:lnTo>
                    <a:pt x="9011501" y="90424"/>
                  </a:lnTo>
                  <a:lnTo>
                    <a:pt x="9011501" y="736600"/>
                  </a:lnTo>
                  <a:lnTo>
                    <a:pt x="9009088" y="736600"/>
                  </a:lnTo>
                  <a:lnTo>
                    <a:pt x="9002966" y="718616"/>
                  </a:lnTo>
                  <a:lnTo>
                    <a:pt x="9007615" y="723900"/>
                  </a:lnTo>
                  <a:lnTo>
                    <a:pt x="9011501" y="736600"/>
                  </a:lnTo>
                  <a:lnTo>
                    <a:pt x="9011501" y="90424"/>
                  </a:lnTo>
                  <a:lnTo>
                    <a:pt x="9009977" y="88900"/>
                  </a:lnTo>
                  <a:lnTo>
                    <a:pt x="8999449" y="63500"/>
                  </a:lnTo>
                  <a:lnTo>
                    <a:pt x="8991600" y="51295"/>
                  </a:lnTo>
                  <a:lnTo>
                    <a:pt x="8991600" y="700176"/>
                  </a:lnTo>
                  <a:lnTo>
                    <a:pt x="8990254" y="698500"/>
                  </a:lnTo>
                  <a:lnTo>
                    <a:pt x="8984374" y="698500"/>
                  </a:lnTo>
                  <a:lnTo>
                    <a:pt x="8976208" y="673100"/>
                  </a:lnTo>
                  <a:lnTo>
                    <a:pt x="8966022" y="660400"/>
                  </a:lnTo>
                  <a:lnTo>
                    <a:pt x="8948610" y="635000"/>
                  </a:lnTo>
                  <a:lnTo>
                    <a:pt x="8932050" y="609600"/>
                  </a:lnTo>
                  <a:lnTo>
                    <a:pt x="8932532" y="609600"/>
                  </a:lnTo>
                  <a:lnTo>
                    <a:pt x="8950325" y="635000"/>
                  </a:lnTo>
                  <a:lnTo>
                    <a:pt x="8959329" y="647700"/>
                  </a:lnTo>
                  <a:lnTo>
                    <a:pt x="8960091" y="647700"/>
                  </a:lnTo>
                  <a:lnTo>
                    <a:pt x="8985288" y="685800"/>
                  </a:lnTo>
                  <a:lnTo>
                    <a:pt x="8991600" y="700176"/>
                  </a:lnTo>
                  <a:lnTo>
                    <a:pt x="8991600" y="51295"/>
                  </a:lnTo>
                  <a:lnTo>
                    <a:pt x="8991282" y="50800"/>
                  </a:lnTo>
                  <a:lnTo>
                    <a:pt x="8981186" y="38100"/>
                  </a:lnTo>
                  <a:lnTo>
                    <a:pt x="8953589" y="0"/>
                  </a:lnTo>
                  <a:lnTo>
                    <a:pt x="8914320" y="13614"/>
                  </a:lnTo>
                  <a:lnTo>
                    <a:pt x="8914320" y="581634"/>
                  </a:lnTo>
                  <a:lnTo>
                    <a:pt x="8904618" y="571500"/>
                  </a:lnTo>
                  <a:lnTo>
                    <a:pt x="8890343" y="546100"/>
                  </a:lnTo>
                  <a:lnTo>
                    <a:pt x="8881948" y="533400"/>
                  </a:lnTo>
                  <a:lnTo>
                    <a:pt x="8880030" y="527126"/>
                  </a:lnTo>
                  <a:lnTo>
                    <a:pt x="8883891" y="533400"/>
                  </a:lnTo>
                  <a:lnTo>
                    <a:pt x="8884044" y="533400"/>
                  </a:lnTo>
                  <a:lnTo>
                    <a:pt x="8897709" y="558800"/>
                  </a:lnTo>
                  <a:lnTo>
                    <a:pt x="8912606" y="571500"/>
                  </a:lnTo>
                  <a:lnTo>
                    <a:pt x="8914320" y="581634"/>
                  </a:lnTo>
                  <a:lnTo>
                    <a:pt x="8914320" y="13614"/>
                  </a:lnTo>
                  <a:lnTo>
                    <a:pt x="8876055" y="26860"/>
                  </a:lnTo>
                  <a:lnTo>
                    <a:pt x="8876055" y="520700"/>
                  </a:lnTo>
                  <a:lnTo>
                    <a:pt x="8875077" y="520700"/>
                  </a:lnTo>
                  <a:lnTo>
                    <a:pt x="8866530" y="508000"/>
                  </a:lnTo>
                  <a:lnTo>
                    <a:pt x="8850846" y="482600"/>
                  </a:lnTo>
                  <a:lnTo>
                    <a:pt x="8838298" y="469900"/>
                  </a:lnTo>
                  <a:lnTo>
                    <a:pt x="8844394" y="469900"/>
                  </a:lnTo>
                  <a:lnTo>
                    <a:pt x="8852789" y="482600"/>
                  </a:lnTo>
                  <a:lnTo>
                    <a:pt x="8852560" y="482600"/>
                  </a:lnTo>
                  <a:lnTo>
                    <a:pt x="8876055" y="520700"/>
                  </a:lnTo>
                  <a:lnTo>
                    <a:pt x="8876055" y="26860"/>
                  </a:lnTo>
                  <a:lnTo>
                    <a:pt x="8623656" y="114300"/>
                  </a:lnTo>
                  <a:lnTo>
                    <a:pt x="8624291" y="114300"/>
                  </a:lnTo>
                  <a:lnTo>
                    <a:pt x="8633130" y="127000"/>
                  </a:lnTo>
                  <a:lnTo>
                    <a:pt x="8637283" y="127000"/>
                  </a:lnTo>
                  <a:lnTo>
                    <a:pt x="8642540" y="139700"/>
                  </a:lnTo>
                  <a:lnTo>
                    <a:pt x="8644852" y="152400"/>
                  </a:lnTo>
                  <a:lnTo>
                    <a:pt x="8646325" y="165100"/>
                  </a:lnTo>
                  <a:lnTo>
                    <a:pt x="8649919" y="177800"/>
                  </a:lnTo>
                  <a:lnTo>
                    <a:pt x="8650668" y="177800"/>
                  </a:lnTo>
                  <a:lnTo>
                    <a:pt x="8655355" y="190500"/>
                  </a:lnTo>
                  <a:lnTo>
                    <a:pt x="8661438" y="203200"/>
                  </a:lnTo>
                  <a:lnTo>
                    <a:pt x="8669566" y="228600"/>
                  </a:lnTo>
                  <a:lnTo>
                    <a:pt x="8675192" y="241300"/>
                  </a:lnTo>
                  <a:lnTo>
                    <a:pt x="8684552" y="266700"/>
                  </a:lnTo>
                  <a:lnTo>
                    <a:pt x="8696706" y="292100"/>
                  </a:lnTo>
                  <a:lnTo>
                    <a:pt x="8709025" y="330200"/>
                  </a:lnTo>
                  <a:lnTo>
                    <a:pt x="8719934" y="355600"/>
                  </a:lnTo>
                  <a:lnTo>
                    <a:pt x="8727351" y="381000"/>
                  </a:lnTo>
                  <a:lnTo>
                    <a:pt x="8734107" y="406400"/>
                  </a:lnTo>
                  <a:lnTo>
                    <a:pt x="8733625" y="406400"/>
                  </a:lnTo>
                  <a:lnTo>
                    <a:pt x="8729218" y="431800"/>
                  </a:lnTo>
                  <a:lnTo>
                    <a:pt x="8730818" y="431800"/>
                  </a:lnTo>
                  <a:lnTo>
                    <a:pt x="8728735" y="444500"/>
                  </a:lnTo>
                  <a:lnTo>
                    <a:pt x="8727415" y="444500"/>
                  </a:lnTo>
                  <a:lnTo>
                    <a:pt x="8724049" y="469900"/>
                  </a:lnTo>
                  <a:lnTo>
                    <a:pt x="8723249" y="482600"/>
                  </a:lnTo>
                  <a:lnTo>
                    <a:pt x="8724468" y="482600"/>
                  </a:lnTo>
                  <a:lnTo>
                    <a:pt x="8721585" y="495300"/>
                  </a:lnTo>
                  <a:lnTo>
                    <a:pt x="8720747" y="495300"/>
                  </a:lnTo>
                  <a:lnTo>
                    <a:pt x="8709952" y="584200"/>
                  </a:lnTo>
                  <a:lnTo>
                    <a:pt x="8698332" y="584200"/>
                  </a:lnTo>
                  <a:lnTo>
                    <a:pt x="8703513" y="546100"/>
                  </a:lnTo>
                  <a:lnTo>
                    <a:pt x="8708707" y="508000"/>
                  </a:lnTo>
                  <a:lnTo>
                    <a:pt x="8709038" y="495300"/>
                  </a:lnTo>
                  <a:lnTo>
                    <a:pt x="8702129" y="495300"/>
                  </a:lnTo>
                  <a:lnTo>
                    <a:pt x="8709495" y="482600"/>
                  </a:lnTo>
                  <a:lnTo>
                    <a:pt x="8710854" y="469900"/>
                  </a:lnTo>
                  <a:lnTo>
                    <a:pt x="8712733" y="469900"/>
                  </a:lnTo>
                  <a:lnTo>
                    <a:pt x="8703704" y="457200"/>
                  </a:lnTo>
                  <a:lnTo>
                    <a:pt x="8698243" y="457200"/>
                  </a:lnTo>
                  <a:lnTo>
                    <a:pt x="8698243" y="495300"/>
                  </a:lnTo>
                  <a:lnTo>
                    <a:pt x="8631771" y="546100"/>
                  </a:lnTo>
                  <a:lnTo>
                    <a:pt x="8629637" y="533400"/>
                  </a:lnTo>
                  <a:lnTo>
                    <a:pt x="8681441" y="508000"/>
                  </a:lnTo>
                  <a:lnTo>
                    <a:pt x="8694623" y="495300"/>
                  </a:lnTo>
                  <a:lnTo>
                    <a:pt x="8698243" y="495300"/>
                  </a:lnTo>
                  <a:lnTo>
                    <a:pt x="8698243" y="457200"/>
                  </a:lnTo>
                  <a:lnTo>
                    <a:pt x="8693417" y="457200"/>
                  </a:lnTo>
                  <a:lnTo>
                    <a:pt x="8688095" y="444500"/>
                  </a:lnTo>
                  <a:lnTo>
                    <a:pt x="8641359" y="444500"/>
                  </a:lnTo>
                  <a:lnTo>
                    <a:pt x="8640394" y="457200"/>
                  </a:lnTo>
                  <a:lnTo>
                    <a:pt x="8625776" y="457200"/>
                  </a:lnTo>
                  <a:lnTo>
                    <a:pt x="8618436" y="469900"/>
                  </a:lnTo>
                  <a:lnTo>
                    <a:pt x="8610613" y="469900"/>
                  </a:lnTo>
                  <a:lnTo>
                    <a:pt x="8605685" y="482600"/>
                  </a:lnTo>
                  <a:lnTo>
                    <a:pt x="8602167" y="482600"/>
                  </a:lnTo>
                  <a:lnTo>
                    <a:pt x="8584768" y="495300"/>
                  </a:lnTo>
                  <a:lnTo>
                    <a:pt x="8570023" y="495300"/>
                  </a:lnTo>
                  <a:lnTo>
                    <a:pt x="8568931" y="508000"/>
                  </a:lnTo>
                  <a:lnTo>
                    <a:pt x="8563991" y="495300"/>
                  </a:lnTo>
                  <a:lnTo>
                    <a:pt x="8561426" y="495300"/>
                  </a:lnTo>
                  <a:lnTo>
                    <a:pt x="8561921" y="508000"/>
                  </a:lnTo>
                  <a:lnTo>
                    <a:pt x="8529307" y="520700"/>
                  </a:lnTo>
                  <a:lnTo>
                    <a:pt x="8497151" y="546100"/>
                  </a:lnTo>
                  <a:lnTo>
                    <a:pt x="8468462" y="558800"/>
                  </a:lnTo>
                  <a:lnTo>
                    <a:pt x="8438070" y="584200"/>
                  </a:lnTo>
                  <a:lnTo>
                    <a:pt x="8420900" y="596900"/>
                  </a:lnTo>
                  <a:lnTo>
                    <a:pt x="8406485" y="596900"/>
                  </a:lnTo>
                  <a:lnTo>
                    <a:pt x="8395576" y="609600"/>
                  </a:lnTo>
                  <a:lnTo>
                    <a:pt x="8384934" y="622300"/>
                  </a:lnTo>
                  <a:lnTo>
                    <a:pt x="8381073" y="622300"/>
                  </a:lnTo>
                  <a:lnTo>
                    <a:pt x="8379638" y="635000"/>
                  </a:lnTo>
                  <a:lnTo>
                    <a:pt x="8379650" y="647700"/>
                  </a:lnTo>
                  <a:lnTo>
                    <a:pt x="8379092" y="647700"/>
                  </a:lnTo>
                  <a:lnTo>
                    <a:pt x="8379485" y="660400"/>
                  </a:lnTo>
                  <a:lnTo>
                    <a:pt x="8384756" y="673100"/>
                  </a:lnTo>
                  <a:lnTo>
                    <a:pt x="8387766" y="673100"/>
                  </a:lnTo>
                  <a:lnTo>
                    <a:pt x="8390255" y="685800"/>
                  </a:lnTo>
                  <a:lnTo>
                    <a:pt x="8404453" y="685800"/>
                  </a:lnTo>
                  <a:lnTo>
                    <a:pt x="8409635" y="698500"/>
                  </a:lnTo>
                  <a:lnTo>
                    <a:pt x="8425269" y="698500"/>
                  </a:lnTo>
                  <a:lnTo>
                    <a:pt x="8441360" y="711200"/>
                  </a:lnTo>
                  <a:lnTo>
                    <a:pt x="8491931" y="711200"/>
                  </a:lnTo>
                  <a:lnTo>
                    <a:pt x="8489759" y="723900"/>
                  </a:lnTo>
                  <a:lnTo>
                    <a:pt x="8444878" y="723900"/>
                  </a:lnTo>
                  <a:lnTo>
                    <a:pt x="8408530" y="711200"/>
                  </a:lnTo>
                  <a:lnTo>
                    <a:pt x="8406473" y="723900"/>
                  </a:lnTo>
                  <a:lnTo>
                    <a:pt x="8404453" y="736600"/>
                  </a:lnTo>
                  <a:lnTo>
                    <a:pt x="8404593" y="736600"/>
                  </a:lnTo>
                  <a:lnTo>
                    <a:pt x="8430044" y="749300"/>
                  </a:lnTo>
                  <a:lnTo>
                    <a:pt x="8478469" y="749300"/>
                  </a:lnTo>
                  <a:lnTo>
                    <a:pt x="8480781" y="736600"/>
                  </a:lnTo>
                  <a:lnTo>
                    <a:pt x="8487854" y="736600"/>
                  </a:lnTo>
                  <a:lnTo>
                    <a:pt x="8485505" y="749300"/>
                  </a:lnTo>
                  <a:lnTo>
                    <a:pt x="8545182" y="762000"/>
                  </a:lnTo>
                  <a:lnTo>
                    <a:pt x="8543061" y="812800"/>
                  </a:lnTo>
                  <a:lnTo>
                    <a:pt x="8542198" y="838200"/>
                  </a:lnTo>
                  <a:lnTo>
                    <a:pt x="8541741" y="850900"/>
                  </a:lnTo>
                  <a:lnTo>
                    <a:pt x="8540915" y="863600"/>
                  </a:lnTo>
                  <a:lnTo>
                    <a:pt x="8540813" y="889000"/>
                  </a:lnTo>
                  <a:lnTo>
                    <a:pt x="8614194" y="889000"/>
                  </a:lnTo>
                  <a:lnTo>
                    <a:pt x="8658949" y="901700"/>
                  </a:lnTo>
                  <a:lnTo>
                    <a:pt x="8660879" y="889000"/>
                  </a:lnTo>
                  <a:lnTo>
                    <a:pt x="8661857" y="876300"/>
                  </a:lnTo>
                  <a:lnTo>
                    <a:pt x="8653094" y="876300"/>
                  </a:lnTo>
                  <a:lnTo>
                    <a:pt x="8658136" y="838200"/>
                  </a:lnTo>
                  <a:lnTo>
                    <a:pt x="8665083" y="838200"/>
                  </a:lnTo>
                  <a:lnTo>
                    <a:pt x="8673503" y="774700"/>
                  </a:lnTo>
                  <a:lnTo>
                    <a:pt x="8664740" y="774700"/>
                  </a:lnTo>
                  <a:lnTo>
                    <a:pt x="8668664" y="749300"/>
                  </a:lnTo>
                  <a:lnTo>
                    <a:pt x="8671763" y="723900"/>
                  </a:lnTo>
                  <a:lnTo>
                    <a:pt x="8679866" y="660400"/>
                  </a:lnTo>
                  <a:lnTo>
                    <a:pt x="8682647" y="647700"/>
                  </a:lnTo>
                  <a:lnTo>
                    <a:pt x="8692236" y="635000"/>
                  </a:lnTo>
                  <a:lnTo>
                    <a:pt x="8707247" y="635000"/>
                  </a:lnTo>
                  <a:lnTo>
                    <a:pt x="8716315" y="647700"/>
                  </a:lnTo>
                  <a:lnTo>
                    <a:pt x="8703983" y="736600"/>
                  </a:lnTo>
                  <a:lnTo>
                    <a:pt x="8725167" y="736600"/>
                  </a:lnTo>
                  <a:lnTo>
                    <a:pt x="8726780" y="749300"/>
                  </a:lnTo>
                  <a:lnTo>
                    <a:pt x="8729751" y="749300"/>
                  </a:lnTo>
                  <a:lnTo>
                    <a:pt x="8733218" y="762000"/>
                  </a:lnTo>
                  <a:lnTo>
                    <a:pt x="8729472" y="762000"/>
                  </a:lnTo>
                  <a:lnTo>
                    <a:pt x="8729853" y="774700"/>
                  </a:lnTo>
                  <a:lnTo>
                    <a:pt x="8733460" y="787400"/>
                  </a:lnTo>
                  <a:lnTo>
                    <a:pt x="8737219" y="800100"/>
                  </a:lnTo>
                  <a:lnTo>
                    <a:pt x="8731352" y="850900"/>
                  </a:lnTo>
                  <a:lnTo>
                    <a:pt x="8729675" y="863600"/>
                  </a:lnTo>
                  <a:lnTo>
                    <a:pt x="8728850" y="863600"/>
                  </a:lnTo>
                  <a:lnTo>
                    <a:pt x="8739772" y="876300"/>
                  </a:lnTo>
                  <a:lnTo>
                    <a:pt x="8763279" y="876300"/>
                  </a:lnTo>
                  <a:lnTo>
                    <a:pt x="8758987" y="914400"/>
                  </a:lnTo>
                  <a:lnTo>
                    <a:pt x="8801252" y="927100"/>
                  </a:lnTo>
                  <a:lnTo>
                    <a:pt x="8815514" y="812800"/>
                  </a:lnTo>
                  <a:lnTo>
                    <a:pt x="8816911" y="787400"/>
                  </a:lnTo>
                  <a:lnTo>
                    <a:pt x="8813165" y="762000"/>
                  </a:lnTo>
                  <a:lnTo>
                    <a:pt x="8810295" y="749300"/>
                  </a:lnTo>
                  <a:lnTo>
                    <a:pt x="8804973" y="723900"/>
                  </a:lnTo>
                  <a:lnTo>
                    <a:pt x="8803513" y="723900"/>
                  </a:lnTo>
                  <a:lnTo>
                    <a:pt x="8788171" y="635000"/>
                  </a:lnTo>
                  <a:lnTo>
                    <a:pt x="8785974" y="622300"/>
                  </a:lnTo>
                  <a:lnTo>
                    <a:pt x="8783460" y="622300"/>
                  </a:lnTo>
                  <a:lnTo>
                    <a:pt x="8797671" y="584200"/>
                  </a:lnTo>
                  <a:lnTo>
                    <a:pt x="8808745" y="584200"/>
                  </a:lnTo>
                  <a:lnTo>
                    <a:pt x="8812505" y="596900"/>
                  </a:lnTo>
                  <a:lnTo>
                    <a:pt x="8812378" y="596900"/>
                  </a:lnTo>
                  <a:lnTo>
                    <a:pt x="8815680" y="609600"/>
                  </a:lnTo>
                  <a:lnTo>
                    <a:pt x="8882113" y="609600"/>
                  </a:lnTo>
                  <a:lnTo>
                    <a:pt x="8887968" y="762000"/>
                  </a:lnTo>
                  <a:lnTo>
                    <a:pt x="8855037" y="825500"/>
                  </a:lnTo>
                  <a:lnTo>
                    <a:pt x="8859761" y="850900"/>
                  </a:lnTo>
                  <a:lnTo>
                    <a:pt x="8863597" y="850900"/>
                  </a:lnTo>
                  <a:lnTo>
                    <a:pt x="8864232" y="863600"/>
                  </a:lnTo>
                  <a:lnTo>
                    <a:pt x="8860777" y="863600"/>
                  </a:lnTo>
                  <a:lnTo>
                    <a:pt x="8866035" y="889000"/>
                  </a:lnTo>
                  <a:lnTo>
                    <a:pt x="8883904" y="889000"/>
                  </a:lnTo>
                  <a:lnTo>
                    <a:pt x="8882850" y="876300"/>
                  </a:lnTo>
                  <a:lnTo>
                    <a:pt x="8948699" y="876300"/>
                  </a:lnTo>
                  <a:lnTo>
                    <a:pt x="8947633" y="863600"/>
                  </a:lnTo>
                  <a:lnTo>
                    <a:pt x="8957234" y="863600"/>
                  </a:lnTo>
                  <a:lnTo>
                    <a:pt x="8959012" y="876300"/>
                  </a:lnTo>
                  <a:lnTo>
                    <a:pt x="8977122" y="863600"/>
                  </a:lnTo>
                  <a:lnTo>
                    <a:pt x="9019235" y="863600"/>
                  </a:lnTo>
                  <a:lnTo>
                    <a:pt x="9099207" y="901700"/>
                  </a:lnTo>
                  <a:lnTo>
                    <a:pt x="9103271" y="901700"/>
                  </a:lnTo>
                  <a:lnTo>
                    <a:pt x="9133192" y="965200"/>
                  </a:lnTo>
                  <a:lnTo>
                    <a:pt x="9140266" y="977900"/>
                  </a:lnTo>
                  <a:lnTo>
                    <a:pt x="9147835" y="1003300"/>
                  </a:lnTo>
                  <a:lnTo>
                    <a:pt x="9154541" y="1016000"/>
                  </a:lnTo>
                  <a:lnTo>
                    <a:pt x="9158846" y="1028700"/>
                  </a:lnTo>
                  <a:lnTo>
                    <a:pt x="9172461" y="1054100"/>
                  </a:lnTo>
                  <a:lnTo>
                    <a:pt x="9177985" y="1066800"/>
                  </a:lnTo>
                  <a:lnTo>
                    <a:pt x="9180030" y="1066800"/>
                  </a:lnTo>
                  <a:lnTo>
                    <a:pt x="9184221" y="1079500"/>
                  </a:lnTo>
                  <a:lnTo>
                    <a:pt x="9187485" y="1092200"/>
                  </a:lnTo>
                  <a:lnTo>
                    <a:pt x="9188767" y="1092200"/>
                  </a:lnTo>
                  <a:lnTo>
                    <a:pt x="9191790" y="1104900"/>
                  </a:lnTo>
                  <a:lnTo>
                    <a:pt x="9196324" y="1104900"/>
                  </a:lnTo>
                  <a:lnTo>
                    <a:pt x="9221330" y="1168400"/>
                  </a:lnTo>
                  <a:lnTo>
                    <a:pt x="9229534" y="1181100"/>
                  </a:lnTo>
                  <a:lnTo>
                    <a:pt x="9238628" y="1206500"/>
                  </a:lnTo>
                  <a:lnTo>
                    <a:pt x="9247505" y="1231900"/>
                  </a:lnTo>
                  <a:lnTo>
                    <a:pt x="9257982" y="1257300"/>
                  </a:lnTo>
                  <a:lnTo>
                    <a:pt x="9266187" y="1270000"/>
                  </a:lnTo>
                  <a:lnTo>
                    <a:pt x="9281363" y="1308100"/>
                  </a:lnTo>
                  <a:lnTo>
                    <a:pt x="9281389" y="1320800"/>
                  </a:lnTo>
                  <a:lnTo>
                    <a:pt x="9284386" y="1320800"/>
                  </a:lnTo>
                  <a:lnTo>
                    <a:pt x="9295803" y="1346200"/>
                  </a:lnTo>
                  <a:lnTo>
                    <a:pt x="9302623" y="1371600"/>
                  </a:lnTo>
                  <a:lnTo>
                    <a:pt x="9310078" y="1384300"/>
                  </a:lnTo>
                  <a:lnTo>
                    <a:pt x="9311513" y="1397000"/>
                  </a:lnTo>
                  <a:lnTo>
                    <a:pt x="9317965" y="1409700"/>
                  </a:lnTo>
                  <a:lnTo>
                    <a:pt x="9321127" y="1409700"/>
                  </a:lnTo>
                  <a:lnTo>
                    <a:pt x="9323768" y="1422400"/>
                  </a:lnTo>
                  <a:lnTo>
                    <a:pt x="9326080" y="1422400"/>
                  </a:lnTo>
                  <a:lnTo>
                    <a:pt x="9327451" y="1435100"/>
                  </a:lnTo>
                  <a:lnTo>
                    <a:pt x="9330220" y="1435100"/>
                  </a:lnTo>
                  <a:lnTo>
                    <a:pt x="9333116" y="1447800"/>
                  </a:lnTo>
                  <a:lnTo>
                    <a:pt x="9335033" y="1447800"/>
                  </a:lnTo>
                  <a:lnTo>
                    <a:pt x="9337929" y="1460500"/>
                  </a:lnTo>
                  <a:lnTo>
                    <a:pt x="9338196" y="1460500"/>
                  </a:lnTo>
                  <a:lnTo>
                    <a:pt x="9340964" y="1473200"/>
                  </a:lnTo>
                  <a:lnTo>
                    <a:pt x="9345536" y="1473200"/>
                  </a:lnTo>
                  <a:lnTo>
                    <a:pt x="9349854" y="1485900"/>
                  </a:lnTo>
                  <a:lnTo>
                    <a:pt x="9354934" y="1511300"/>
                  </a:lnTo>
                  <a:lnTo>
                    <a:pt x="9356369" y="1511300"/>
                  </a:lnTo>
                  <a:lnTo>
                    <a:pt x="9362237" y="1536700"/>
                  </a:lnTo>
                  <a:lnTo>
                    <a:pt x="9364751" y="1536700"/>
                  </a:lnTo>
                  <a:lnTo>
                    <a:pt x="9367787" y="1549400"/>
                  </a:lnTo>
                  <a:lnTo>
                    <a:pt x="9368968" y="1549400"/>
                  </a:lnTo>
                  <a:lnTo>
                    <a:pt x="9371762" y="1562100"/>
                  </a:lnTo>
                  <a:lnTo>
                    <a:pt x="9373451" y="1574800"/>
                  </a:lnTo>
                  <a:lnTo>
                    <a:pt x="9378175" y="1587500"/>
                  </a:lnTo>
                  <a:lnTo>
                    <a:pt x="9382671" y="1612900"/>
                  </a:lnTo>
                  <a:lnTo>
                    <a:pt x="9384513" y="1625600"/>
                  </a:lnTo>
                  <a:lnTo>
                    <a:pt x="9386443" y="1638300"/>
                  </a:lnTo>
                  <a:lnTo>
                    <a:pt x="9387916" y="1651000"/>
                  </a:lnTo>
                  <a:lnTo>
                    <a:pt x="9390126" y="1663700"/>
                  </a:lnTo>
                  <a:lnTo>
                    <a:pt x="9391726" y="1676400"/>
                  </a:lnTo>
                  <a:lnTo>
                    <a:pt x="9392514" y="1676400"/>
                  </a:lnTo>
                  <a:lnTo>
                    <a:pt x="9395943" y="1714500"/>
                  </a:lnTo>
                  <a:lnTo>
                    <a:pt x="9397530" y="1727200"/>
                  </a:lnTo>
                  <a:lnTo>
                    <a:pt x="9399524" y="1752600"/>
                  </a:lnTo>
                  <a:lnTo>
                    <a:pt x="9399537" y="1765300"/>
                  </a:lnTo>
                  <a:lnTo>
                    <a:pt x="9393517" y="1828800"/>
                  </a:lnTo>
                  <a:lnTo>
                    <a:pt x="9393314" y="1828800"/>
                  </a:lnTo>
                  <a:lnTo>
                    <a:pt x="9434982" y="1905000"/>
                  </a:lnTo>
                  <a:lnTo>
                    <a:pt x="9456128" y="1943100"/>
                  </a:lnTo>
                  <a:lnTo>
                    <a:pt x="9465945" y="1955800"/>
                  </a:lnTo>
                  <a:lnTo>
                    <a:pt x="9472524" y="1955800"/>
                  </a:lnTo>
                  <a:lnTo>
                    <a:pt x="9485490" y="1968500"/>
                  </a:lnTo>
                  <a:lnTo>
                    <a:pt x="9505340" y="1968500"/>
                  </a:lnTo>
                  <a:lnTo>
                    <a:pt x="9516161" y="1981200"/>
                  </a:lnTo>
                  <a:lnTo>
                    <a:pt x="9549905" y="1981200"/>
                  </a:lnTo>
                  <a:lnTo>
                    <a:pt x="9818497" y="1905000"/>
                  </a:lnTo>
                  <a:lnTo>
                    <a:pt x="9827730" y="1892300"/>
                  </a:lnTo>
                  <a:lnTo>
                    <a:pt x="9825164" y="1879600"/>
                  </a:lnTo>
                  <a:lnTo>
                    <a:pt x="9829559" y="1879600"/>
                  </a:lnTo>
                  <a:lnTo>
                    <a:pt x="9831006" y="1866900"/>
                  </a:lnTo>
                  <a:lnTo>
                    <a:pt x="9834181" y="1866900"/>
                  </a:lnTo>
                  <a:lnTo>
                    <a:pt x="9853257" y="1854200"/>
                  </a:lnTo>
                  <a:lnTo>
                    <a:pt x="9861372" y="1854200"/>
                  </a:lnTo>
                  <a:lnTo>
                    <a:pt x="9888512" y="1816100"/>
                  </a:lnTo>
                  <a:lnTo>
                    <a:pt x="9897567" y="1803400"/>
                  </a:lnTo>
                  <a:lnTo>
                    <a:pt x="9934473" y="1765300"/>
                  </a:lnTo>
                  <a:lnTo>
                    <a:pt x="9973373" y="1714500"/>
                  </a:lnTo>
                  <a:lnTo>
                    <a:pt x="9992512" y="1689100"/>
                  </a:lnTo>
                  <a:lnTo>
                    <a:pt x="10022853" y="1651000"/>
                  </a:lnTo>
                  <a:close/>
                </a:path>
                <a:path w="10750550" h="7881620">
                  <a:moveTo>
                    <a:pt x="10223411" y="1239774"/>
                  </a:moveTo>
                  <a:lnTo>
                    <a:pt x="10222192" y="1239774"/>
                  </a:lnTo>
                  <a:lnTo>
                    <a:pt x="10220249" y="1241044"/>
                  </a:lnTo>
                  <a:lnTo>
                    <a:pt x="10219779" y="1242314"/>
                  </a:lnTo>
                  <a:lnTo>
                    <a:pt x="10220134" y="1243584"/>
                  </a:lnTo>
                  <a:lnTo>
                    <a:pt x="10222840" y="1243584"/>
                  </a:lnTo>
                  <a:lnTo>
                    <a:pt x="10223322" y="1242314"/>
                  </a:lnTo>
                  <a:lnTo>
                    <a:pt x="10223182" y="1241044"/>
                  </a:lnTo>
                  <a:lnTo>
                    <a:pt x="10223411" y="1239774"/>
                  </a:lnTo>
                  <a:close/>
                </a:path>
                <a:path w="10750550" h="7881620">
                  <a:moveTo>
                    <a:pt x="10470134" y="1286764"/>
                  </a:moveTo>
                  <a:lnTo>
                    <a:pt x="10469143" y="1285494"/>
                  </a:lnTo>
                  <a:lnTo>
                    <a:pt x="10468534" y="1285494"/>
                  </a:lnTo>
                  <a:lnTo>
                    <a:pt x="10469016" y="1284224"/>
                  </a:lnTo>
                  <a:lnTo>
                    <a:pt x="10465473" y="1284224"/>
                  </a:lnTo>
                  <a:lnTo>
                    <a:pt x="10463390" y="1284224"/>
                  </a:lnTo>
                  <a:lnTo>
                    <a:pt x="10462920" y="1285494"/>
                  </a:lnTo>
                  <a:lnTo>
                    <a:pt x="10463289" y="1285494"/>
                  </a:lnTo>
                  <a:lnTo>
                    <a:pt x="10462450" y="1286764"/>
                  </a:lnTo>
                  <a:lnTo>
                    <a:pt x="10466362" y="1286764"/>
                  </a:lnTo>
                  <a:lnTo>
                    <a:pt x="10466743" y="1288034"/>
                  </a:lnTo>
                  <a:lnTo>
                    <a:pt x="10467353" y="1288034"/>
                  </a:lnTo>
                  <a:lnTo>
                    <a:pt x="10468432" y="1286764"/>
                  </a:lnTo>
                  <a:lnTo>
                    <a:pt x="10470134" y="1286764"/>
                  </a:lnTo>
                  <a:close/>
                </a:path>
                <a:path w="10750550" h="7881620">
                  <a:moveTo>
                    <a:pt x="10484764" y="1130554"/>
                  </a:moveTo>
                  <a:lnTo>
                    <a:pt x="10482148" y="1125474"/>
                  </a:lnTo>
                  <a:lnTo>
                    <a:pt x="10482389" y="1124204"/>
                  </a:lnTo>
                  <a:lnTo>
                    <a:pt x="10481399" y="1122934"/>
                  </a:lnTo>
                  <a:lnTo>
                    <a:pt x="10481170" y="1124204"/>
                  </a:lnTo>
                  <a:lnTo>
                    <a:pt x="10480078" y="1125474"/>
                  </a:lnTo>
                  <a:lnTo>
                    <a:pt x="10478643" y="1129284"/>
                  </a:lnTo>
                  <a:lnTo>
                    <a:pt x="10478783" y="1130554"/>
                  </a:lnTo>
                  <a:lnTo>
                    <a:pt x="10484764" y="1130554"/>
                  </a:lnTo>
                  <a:close/>
                </a:path>
                <a:path w="10750550" h="7881620">
                  <a:moveTo>
                    <a:pt x="10504627" y="926084"/>
                  </a:moveTo>
                  <a:lnTo>
                    <a:pt x="10504208" y="924814"/>
                  </a:lnTo>
                  <a:lnTo>
                    <a:pt x="10502748" y="924814"/>
                  </a:lnTo>
                  <a:lnTo>
                    <a:pt x="10500792" y="926084"/>
                  </a:lnTo>
                  <a:lnTo>
                    <a:pt x="10504627" y="926084"/>
                  </a:lnTo>
                  <a:close/>
                </a:path>
                <a:path w="10750550" h="7881620">
                  <a:moveTo>
                    <a:pt x="10523944" y="1429651"/>
                  </a:moveTo>
                  <a:lnTo>
                    <a:pt x="10523093" y="1429651"/>
                  </a:lnTo>
                  <a:lnTo>
                    <a:pt x="10522610" y="1430921"/>
                  </a:lnTo>
                  <a:lnTo>
                    <a:pt x="10523944" y="1429651"/>
                  </a:lnTo>
                  <a:close/>
                </a:path>
                <a:path w="10750550" h="7881620">
                  <a:moveTo>
                    <a:pt x="10527830" y="1427111"/>
                  </a:moveTo>
                  <a:lnTo>
                    <a:pt x="10526128" y="1427111"/>
                  </a:lnTo>
                  <a:lnTo>
                    <a:pt x="10523944" y="1429651"/>
                  </a:lnTo>
                  <a:lnTo>
                    <a:pt x="10524782" y="1429651"/>
                  </a:lnTo>
                  <a:lnTo>
                    <a:pt x="10525252" y="1428381"/>
                  </a:lnTo>
                  <a:lnTo>
                    <a:pt x="10527830" y="1427111"/>
                  </a:lnTo>
                  <a:close/>
                </a:path>
                <a:path w="10750550" h="7881620">
                  <a:moveTo>
                    <a:pt x="10552697" y="1429651"/>
                  </a:moveTo>
                  <a:lnTo>
                    <a:pt x="10551478" y="1428381"/>
                  </a:lnTo>
                  <a:lnTo>
                    <a:pt x="10548849" y="1425841"/>
                  </a:lnTo>
                  <a:lnTo>
                    <a:pt x="10548468" y="1425841"/>
                  </a:lnTo>
                  <a:lnTo>
                    <a:pt x="10547248" y="1424571"/>
                  </a:lnTo>
                  <a:lnTo>
                    <a:pt x="10546398" y="1425841"/>
                  </a:lnTo>
                  <a:lnTo>
                    <a:pt x="10545178" y="1424571"/>
                  </a:lnTo>
                  <a:lnTo>
                    <a:pt x="10543057" y="1424571"/>
                  </a:lnTo>
                  <a:lnTo>
                    <a:pt x="10542194" y="1425841"/>
                  </a:lnTo>
                  <a:lnTo>
                    <a:pt x="10542905" y="1425841"/>
                  </a:lnTo>
                  <a:lnTo>
                    <a:pt x="10544937" y="1428381"/>
                  </a:lnTo>
                  <a:lnTo>
                    <a:pt x="10544569" y="1429651"/>
                  </a:lnTo>
                  <a:lnTo>
                    <a:pt x="10552697" y="1429651"/>
                  </a:lnTo>
                  <a:close/>
                </a:path>
                <a:path w="10750550" h="7881620">
                  <a:moveTo>
                    <a:pt x="10567365" y="1328051"/>
                  </a:moveTo>
                  <a:lnTo>
                    <a:pt x="10566768" y="1329321"/>
                  </a:lnTo>
                  <a:lnTo>
                    <a:pt x="10566959" y="1329321"/>
                  </a:lnTo>
                  <a:lnTo>
                    <a:pt x="10567365" y="1328051"/>
                  </a:lnTo>
                  <a:close/>
                </a:path>
                <a:path w="10750550" h="7881620">
                  <a:moveTo>
                    <a:pt x="10568953" y="1103884"/>
                  </a:moveTo>
                  <a:lnTo>
                    <a:pt x="10567848" y="1101344"/>
                  </a:lnTo>
                  <a:lnTo>
                    <a:pt x="10564508" y="1101344"/>
                  </a:lnTo>
                  <a:lnTo>
                    <a:pt x="10563276" y="1100074"/>
                  </a:lnTo>
                  <a:lnTo>
                    <a:pt x="10562425" y="1101344"/>
                  </a:lnTo>
                  <a:lnTo>
                    <a:pt x="10561472" y="1103884"/>
                  </a:lnTo>
                  <a:lnTo>
                    <a:pt x="10559085" y="1106424"/>
                  </a:lnTo>
                  <a:lnTo>
                    <a:pt x="10567060" y="1106424"/>
                  </a:lnTo>
                  <a:lnTo>
                    <a:pt x="10568724" y="1105154"/>
                  </a:lnTo>
                  <a:lnTo>
                    <a:pt x="10568953" y="1103884"/>
                  </a:lnTo>
                  <a:close/>
                </a:path>
                <a:path w="10750550" h="7881620">
                  <a:moveTo>
                    <a:pt x="10623512" y="1439811"/>
                  </a:moveTo>
                  <a:lnTo>
                    <a:pt x="10623144" y="1438541"/>
                  </a:lnTo>
                  <a:lnTo>
                    <a:pt x="10622051" y="1439811"/>
                  </a:lnTo>
                  <a:lnTo>
                    <a:pt x="10620223" y="1438541"/>
                  </a:lnTo>
                  <a:lnTo>
                    <a:pt x="10620451" y="1438541"/>
                  </a:lnTo>
                  <a:lnTo>
                    <a:pt x="10621543" y="1437271"/>
                  </a:lnTo>
                  <a:lnTo>
                    <a:pt x="10621162" y="1436001"/>
                  </a:lnTo>
                  <a:lnTo>
                    <a:pt x="10620540" y="1436001"/>
                  </a:lnTo>
                  <a:lnTo>
                    <a:pt x="10619804" y="1434731"/>
                  </a:lnTo>
                  <a:lnTo>
                    <a:pt x="10620045" y="1433461"/>
                  </a:lnTo>
                  <a:lnTo>
                    <a:pt x="10619423" y="1433461"/>
                  </a:lnTo>
                  <a:lnTo>
                    <a:pt x="10618076" y="1434731"/>
                  </a:lnTo>
                  <a:lnTo>
                    <a:pt x="10618445" y="1436001"/>
                  </a:lnTo>
                  <a:lnTo>
                    <a:pt x="10617365" y="1437271"/>
                  </a:lnTo>
                  <a:lnTo>
                    <a:pt x="10616286" y="1437271"/>
                  </a:lnTo>
                  <a:lnTo>
                    <a:pt x="10616654" y="1438541"/>
                  </a:lnTo>
                  <a:lnTo>
                    <a:pt x="10614228" y="1441081"/>
                  </a:lnTo>
                  <a:lnTo>
                    <a:pt x="10613377" y="1442351"/>
                  </a:lnTo>
                  <a:lnTo>
                    <a:pt x="10614139" y="1443621"/>
                  </a:lnTo>
                  <a:lnTo>
                    <a:pt x="10613047" y="1444891"/>
                  </a:lnTo>
                  <a:lnTo>
                    <a:pt x="10608348" y="1444891"/>
                  </a:lnTo>
                  <a:lnTo>
                    <a:pt x="10607523" y="1446161"/>
                  </a:lnTo>
                  <a:lnTo>
                    <a:pt x="10607370" y="1444891"/>
                  </a:lnTo>
                  <a:lnTo>
                    <a:pt x="10608462" y="1443621"/>
                  </a:lnTo>
                  <a:lnTo>
                    <a:pt x="10608704" y="1442351"/>
                  </a:lnTo>
                  <a:lnTo>
                    <a:pt x="10607586" y="1439811"/>
                  </a:lnTo>
                  <a:lnTo>
                    <a:pt x="10605745" y="1439811"/>
                  </a:lnTo>
                  <a:lnTo>
                    <a:pt x="10605376" y="1438541"/>
                  </a:lnTo>
                  <a:lnTo>
                    <a:pt x="10605986" y="1438541"/>
                  </a:lnTo>
                  <a:lnTo>
                    <a:pt x="10605846" y="1437271"/>
                  </a:lnTo>
                  <a:lnTo>
                    <a:pt x="10606088" y="1437271"/>
                  </a:lnTo>
                  <a:lnTo>
                    <a:pt x="10605478" y="1436001"/>
                  </a:lnTo>
                  <a:lnTo>
                    <a:pt x="10604627" y="1437271"/>
                  </a:lnTo>
                  <a:lnTo>
                    <a:pt x="10604398" y="1437271"/>
                  </a:lnTo>
                  <a:lnTo>
                    <a:pt x="10603548" y="1438541"/>
                  </a:lnTo>
                  <a:lnTo>
                    <a:pt x="10602811" y="1439811"/>
                  </a:lnTo>
                  <a:lnTo>
                    <a:pt x="10602443" y="1438541"/>
                  </a:lnTo>
                  <a:lnTo>
                    <a:pt x="10601198" y="1438541"/>
                  </a:lnTo>
                  <a:lnTo>
                    <a:pt x="10600119" y="1439811"/>
                  </a:lnTo>
                  <a:lnTo>
                    <a:pt x="10599649" y="1441081"/>
                  </a:lnTo>
                  <a:lnTo>
                    <a:pt x="10601490" y="1441081"/>
                  </a:lnTo>
                  <a:lnTo>
                    <a:pt x="10602709" y="1442351"/>
                  </a:lnTo>
                  <a:lnTo>
                    <a:pt x="10603560" y="1441081"/>
                  </a:lnTo>
                  <a:lnTo>
                    <a:pt x="10603941" y="1442351"/>
                  </a:lnTo>
                  <a:lnTo>
                    <a:pt x="10603217" y="1443621"/>
                  </a:lnTo>
                  <a:lnTo>
                    <a:pt x="10601503" y="1444891"/>
                  </a:lnTo>
                  <a:lnTo>
                    <a:pt x="10601884" y="1446161"/>
                  </a:lnTo>
                  <a:lnTo>
                    <a:pt x="10600449" y="1449971"/>
                  </a:lnTo>
                  <a:lnTo>
                    <a:pt x="10604640" y="1449971"/>
                  </a:lnTo>
                  <a:lnTo>
                    <a:pt x="10605491" y="1448701"/>
                  </a:lnTo>
                  <a:lnTo>
                    <a:pt x="10606100" y="1449971"/>
                  </a:lnTo>
                  <a:lnTo>
                    <a:pt x="10606951" y="1448701"/>
                  </a:lnTo>
                  <a:lnTo>
                    <a:pt x="10608907" y="1447431"/>
                  </a:lnTo>
                  <a:lnTo>
                    <a:pt x="10612438" y="1447431"/>
                  </a:lnTo>
                  <a:lnTo>
                    <a:pt x="10613669" y="1448701"/>
                  </a:lnTo>
                  <a:lnTo>
                    <a:pt x="10613288" y="1447431"/>
                  </a:lnTo>
                  <a:lnTo>
                    <a:pt x="10613542" y="1446161"/>
                  </a:lnTo>
                  <a:lnTo>
                    <a:pt x="10615232" y="1446161"/>
                  </a:lnTo>
                  <a:lnTo>
                    <a:pt x="10615701" y="1444891"/>
                  </a:lnTo>
                  <a:lnTo>
                    <a:pt x="10615092" y="1444891"/>
                  </a:lnTo>
                  <a:lnTo>
                    <a:pt x="10614724" y="1443621"/>
                  </a:lnTo>
                  <a:lnTo>
                    <a:pt x="10615816" y="1442351"/>
                  </a:lnTo>
                  <a:lnTo>
                    <a:pt x="10616273" y="1441081"/>
                  </a:lnTo>
                  <a:lnTo>
                    <a:pt x="10617124" y="1441081"/>
                  </a:lnTo>
                  <a:lnTo>
                    <a:pt x="10620223" y="1442351"/>
                  </a:lnTo>
                  <a:lnTo>
                    <a:pt x="10621086" y="1442351"/>
                  </a:lnTo>
                  <a:lnTo>
                    <a:pt x="10622064" y="1441081"/>
                  </a:lnTo>
                  <a:lnTo>
                    <a:pt x="10623042" y="1439811"/>
                  </a:lnTo>
                  <a:lnTo>
                    <a:pt x="10623512" y="1439811"/>
                  </a:lnTo>
                  <a:close/>
                </a:path>
                <a:path w="10750550" h="7881620">
                  <a:moveTo>
                    <a:pt x="10750448" y="998474"/>
                  </a:moveTo>
                  <a:lnTo>
                    <a:pt x="10632999" y="998474"/>
                  </a:lnTo>
                  <a:lnTo>
                    <a:pt x="10632999" y="1018794"/>
                  </a:lnTo>
                  <a:lnTo>
                    <a:pt x="10632758" y="1018794"/>
                  </a:lnTo>
                  <a:lnTo>
                    <a:pt x="10631589" y="1020025"/>
                  </a:lnTo>
                  <a:lnTo>
                    <a:pt x="10631589" y="1025144"/>
                  </a:lnTo>
                  <a:lnTo>
                    <a:pt x="10631348" y="1026414"/>
                  </a:lnTo>
                  <a:lnTo>
                    <a:pt x="10631221" y="1028954"/>
                  </a:lnTo>
                  <a:lnTo>
                    <a:pt x="10630141" y="1028954"/>
                  </a:lnTo>
                  <a:lnTo>
                    <a:pt x="10629913" y="1030224"/>
                  </a:lnTo>
                  <a:lnTo>
                    <a:pt x="10626801" y="1028954"/>
                  </a:lnTo>
                  <a:lnTo>
                    <a:pt x="10629227" y="1026414"/>
                  </a:lnTo>
                  <a:lnTo>
                    <a:pt x="10629976" y="1023874"/>
                  </a:lnTo>
                  <a:lnTo>
                    <a:pt x="10631437" y="1023874"/>
                  </a:lnTo>
                  <a:lnTo>
                    <a:pt x="10631208" y="1025144"/>
                  </a:lnTo>
                  <a:lnTo>
                    <a:pt x="10631589" y="1025144"/>
                  </a:lnTo>
                  <a:lnTo>
                    <a:pt x="10631589" y="1020025"/>
                  </a:lnTo>
                  <a:lnTo>
                    <a:pt x="10630332" y="1021334"/>
                  </a:lnTo>
                  <a:lnTo>
                    <a:pt x="10626382" y="1021334"/>
                  </a:lnTo>
                  <a:lnTo>
                    <a:pt x="10624426" y="1022604"/>
                  </a:lnTo>
                  <a:lnTo>
                    <a:pt x="10623804" y="1021334"/>
                  </a:lnTo>
                  <a:lnTo>
                    <a:pt x="10624782" y="1018794"/>
                  </a:lnTo>
                  <a:lnTo>
                    <a:pt x="10625620" y="1018794"/>
                  </a:lnTo>
                  <a:lnTo>
                    <a:pt x="10626217" y="1016254"/>
                  </a:lnTo>
                  <a:lnTo>
                    <a:pt x="10626154" y="1014984"/>
                  </a:lnTo>
                  <a:lnTo>
                    <a:pt x="10626077" y="1013714"/>
                  </a:lnTo>
                  <a:lnTo>
                    <a:pt x="10626801" y="1012444"/>
                  </a:lnTo>
                  <a:lnTo>
                    <a:pt x="10631970" y="1009904"/>
                  </a:lnTo>
                  <a:lnTo>
                    <a:pt x="10632351" y="1011174"/>
                  </a:lnTo>
                  <a:lnTo>
                    <a:pt x="10631488" y="1011174"/>
                  </a:lnTo>
                  <a:lnTo>
                    <a:pt x="10630522" y="1013714"/>
                  </a:lnTo>
                  <a:lnTo>
                    <a:pt x="10631881" y="1016254"/>
                  </a:lnTo>
                  <a:lnTo>
                    <a:pt x="10632999" y="1018794"/>
                  </a:lnTo>
                  <a:lnTo>
                    <a:pt x="10632999" y="998474"/>
                  </a:lnTo>
                  <a:lnTo>
                    <a:pt x="10621340" y="998474"/>
                  </a:lnTo>
                  <a:lnTo>
                    <a:pt x="10621340" y="1037844"/>
                  </a:lnTo>
                  <a:lnTo>
                    <a:pt x="10620146" y="1040384"/>
                  </a:lnTo>
                  <a:lnTo>
                    <a:pt x="10618813" y="1041654"/>
                  </a:lnTo>
                  <a:lnTo>
                    <a:pt x="10618076" y="1044194"/>
                  </a:lnTo>
                  <a:lnTo>
                    <a:pt x="10610304" y="1048004"/>
                  </a:lnTo>
                  <a:lnTo>
                    <a:pt x="10607231" y="1046759"/>
                  </a:lnTo>
                  <a:lnTo>
                    <a:pt x="10607231" y="1059434"/>
                  </a:lnTo>
                  <a:lnTo>
                    <a:pt x="10606761" y="1060704"/>
                  </a:lnTo>
                  <a:lnTo>
                    <a:pt x="10605529" y="1059434"/>
                  </a:lnTo>
                  <a:lnTo>
                    <a:pt x="10604538" y="1058164"/>
                  </a:lnTo>
                  <a:lnTo>
                    <a:pt x="10605732" y="1055624"/>
                  </a:lnTo>
                  <a:lnTo>
                    <a:pt x="10605872" y="1056894"/>
                  </a:lnTo>
                  <a:lnTo>
                    <a:pt x="10605630" y="1058164"/>
                  </a:lnTo>
                  <a:lnTo>
                    <a:pt x="10606621" y="1058164"/>
                  </a:lnTo>
                  <a:lnTo>
                    <a:pt x="10607231" y="1059434"/>
                  </a:lnTo>
                  <a:lnTo>
                    <a:pt x="10607231" y="1046759"/>
                  </a:lnTo>
                  <a:lnTo>
                    <a:pt x="10606215" y="1045464"/>
                  </a:lnTo>
                  <a:lnTo>
                    <a:pt x="10605719" y="1042924"/>
                  </a:lnTo>
                  <a:lnTo>
                    <a:pt x="10605338" y="1041654"/>
                  </a:lnTo>
                  <a:lnTo>
                    <a:pt x="10605808" y="1040384"/>
                  </a:lnTo>
                  <a:lnTo>
                    <a:pt x="10606900" y="1039114"/>
                  </a:lnTo>
                  <a:lnTo>
                    <a:pt x="10608970" y="1040384"/>
                  </a:lnTo>
                  <a:lnTo>
                    <a:pt x="10611587" y="1039114"/>
                  </a:lnTo>
                  <a:lnTo>
                    <a:pt x="10612933" y="1036574"/>
                  </a:lnTo>
                  <a:lnTo>
                    <a:pt x="10613911" y="1034034"/>
                  </a:lnTo>
                  <a:lnTo>
                    <a:pt x="10613885" y="1031494"/>
                  </a:lnTo>
                  <a:lnTo>
                    <a:pt x="10613136" y="1028954"/>
                  </a:lnTo>
                  <a:lnTo>
                    <a:pt x="10613606" y="1027684"/>
                  </a:lnTo>
                  <a:lnTo>
                    <a:pt x="10616222" y="1026414"/>
                  </a:lnTo>
                  <a:lnTo>
                    <a:pt x="10617683" y="1026414"/>
                  </a:lnTo>
                  <a:lnTo>
                    <a:pt x="10618051" y="1027684"/>
                  </a:lnTo>
                  <a:lnTo>
                    <a:pt x="10617822" y="1027684"/>
                  </a:lnTo>
                  <a:lnTo>
                    <a:pt x="10616502" y="1032764"/>
                  </a:lnTo>
                  <a:lnTo>
                    <a:pt x="10616883" y="1034034"/>
                  </a:lnTo>
                  <a:lnTo>
                    <a:pt x="10617022" y="1035304"/>
                  </a:lnTo>
                  <a:lnTo>
                    <a:pt x="10618483" y="1035304"/>
                  </a:lnTo>
                  <a:lnTo>
                    <a:pt x="10620972" y="1036574"/>
                  </a:lnTo>
                  <a:lnTo>
                    <a:pt x="10621340" y="1037844"/>
                  </a:lnTo>
                  <a:lnTo>
                    <a:pt x="10621340" y="998474"/>
                  </a:lnTo>
                  <a:lnTo>
                    <a:pt x="10440251" y="998474"/>
                  </a:lnTo>
                  <a:lnTo>
                    <a:pt x="10438181" y="998474"/>
                  </a:lnTo>
                  <a:lnTo>
                    <a:pt x="10437698" y="999744"/>
                  </a:lnTo>
                  <a:lnTo>
                    <a:pt x="10436619" y="999744"/>
                  </a:lnTo>
                  <a:lnTo>
                    <a:pt x="10435768" y="1001014"/>
                  </a:lnTo>
                  <a:lnTo>
                    <a:pt x="10435031" y="1002284"/>
                  </a:lnTo>
                  <a:lnTo>
                    <a:pt x="10435399" y="1003554"/>
                  </a:lnTo>
                  <a:lnTo>
                    <a:pt x="10435171" y="1003554"/>
                  </a:lnTo>
                  <a:lnTo>
                    <a:pt x="10434320" y="1004824"/>
                  </a:lnTo>
                  <a:lnTo>
                    <a:pt x="10432986" y="1006094"/>
                  </a:lnTo>
                  <a:lnTo>
                    <a:pt x="10432504" y="1007364"/>
                  </a:lnTo>
                  <a:lnTo>
                    <a:pt x="10432136" y="1006094"/>
                  </a:lnTo>
                  <a:lnTo>
                    <a:pt x="10431145" y="1004824"/>
                  </a:lnTo>
                  <a:lnTo>
                    <a:pt x="10429075" y="1004824"/>
                  </a:lnTo>
                  <a:lnTo>
                    <a:pt x="10426281" y="1011174"/>
                  </a:lnTo>
                  <a:lnTo>
                    <a:pt x="10426421" y="1012444"/>
                  </a:lnTo>
                  <a:lnTo>
                    <a:pt x="10427183" y="1013714"/>
                  </a:lnTo>
                  <a:lnTo>
                    <a:pt x="10429189" y="1016254"/>
                  </a:lnTo>
                  <a:lnTo>
                    <a:pt x="10429811" y="1016254"/>
                  </a:lnTo>
                  <a:lnTo>
                    <a:pt x="10430040" y="1014984"/>
                  </a:lnTo>
                  <a:lnTo>
                    <a:pt x="10430904" y="1014984"/>
                  </a:lnTo>
                  <a:lnTo>
                    <a:pt x="10431031" y="1016254"/>
                  </a:lnTo>
                  <a:lnTo>
                    <a:pt x="10430789" y="1017524"/>
                  </a:lnTo>
                  <a:lnTo>
                    <a:pt x="10431412" y="1017524"/>
                  </a:lnTo>
                  <a:lnTo>
                    <a:pt x="10432390" y="1018794"/>
                  </a:lnTo>
                  <a:lnTo>
                    <a:pt x="10431678" y="1020064"/>
                  </a:lnTo>
                  <a:lnTo>
                    <a:pt x="10432644" y="1021334"/>
                  </a:lnTo>
                  <a:lnTo>
                    <a:pt x="10432415" y="1022604"/>
                  </a:lnTo>
                  <a:lnTo>
                    <a:pt x="10433037" y="1022604"/>
                  </a:lnTo>
                  <a:lnTo>
                    <a:pt x="10431691" y="1023874"/>
                  </a:lnTo>
                  <a:lnTo>
                    <a:pt x="10431221" y="1025144"/>
                  </a:lnTo>
                  <a:lnTo>
                    <a:pt x="10431348" y="1026414"/>
                  </a:lnTo>
                  <a:lnTo>
                    <a:pt x="10432097" y="1028954"/>
                  </a:lnTo>
                  <a:lnTo>
                    <a:pt x="10432250" y="1030224"/>
                  </a:lnTo>
                  <a:lnTo>
                    <a:pt x="10432009" y="1030224"/>
                  </a:lnTo>
                  <a:lnTo>
                    <a:pt x="10430916" y="1031494"/>
                  </a:lnTo>
                  <a:lnTo>
                    <a:pt x="10430446" y="1032764"/>
                  </a:lnTo>
                  <a:lnTo>
                    <a:pt x="10429850" y="1036574"/>
                  </a:lnTo>
                  <a:lnTo>
                    <a:pt x="10428719" y="1039583"/>
                  </a:lnTo>
                  <a:lnTo>
                    <a:pt x="10428719" y="1128014"/>
                  </a:lnTo>
                  <a:lnTo>
                    <a:pt x="10428491" y="1128014"/>
                  </a:lnTo>
                  <a:lnTo>
                    <a:pt x="10428630" y="1129284"/>
                  </a:lnTo>
                  <a:lnTo>
                    <a:pt x="10425849" y="1134364"/>
                  </a:lnTo>
                  <a:lnTo>
                    <a:pt x="10424757" y="1135634"/>
                  </a:lnTo>
                  <a:lnTo>
                    <a:pt x="10424516" y="1136904"/>
                  </a:lnTo>
                  <a:lnTo>
                    <a:pt x="10424897" y="1136904"/>
                  </a:lnTo>
                  <a:lnTo>
                    <a:pt x="10424427" y="1138174"/>
                  </a:lnTo>
                  <a:lnTo>
                    <a:pt x="10423576" y="1139444"/>
                  </a:lnTo>
                  <a:lnTo>
                    <a:pt x="10422966" y="1138174"/>
                  </a:lnTo>
                  <a:lnTo>
                    <a:pt x="10422725" y="1139444"/>
                  </a:lnTo>
                  <a:lnTo>
                    <a:pt x="10421976" y="1138174"/>
                  </a:lnTo>
                  <a:lnTo>
                    <a:pt x="10420921" y="1133094"/>
                  </a:lnTo>
                  <a:lnTo>
                    <a:pt x="10421163" y="1131824"/>
                  </a:lnTo>
                  <a:lnTo>
                    <a:pt x="10422242" y="1131824"/>
                  </a:lnTo>
                  <a:lnTo>
                    <a:pt x="10422484" y="1130554"/>
                  </a:lnTo>
                  <a:lnTo>
                    <a:pt x="10422103" y="1129284"/>
                  </a:lnTo>
                  <a:lnTo>
                    <a:pt x="10422572" y="1129284"/>
                  </a:lnTo>
                  <a:lnTo>
                    <a:pt x="10422191" y="1128014"/>
                  </a:lnTo>
                  <a:lnTo>
                    <a:pt x="10421709" y="1125474"/>
                  </a:lnTo>
                  <a:lnTo>
                    <a:pt x="10421810" y="1122934"/>
                  </a:lnTo>
                  <a:lnTo>
                    <a:pt x="10422890" y="1122934"/>
                  </a:lnTo>
                  <a:lnTo>
                    <a:pt x="10422522" y="1121664"/>
                  </a:lnTo>
                  <a:lnTo>
                    <a:pt x="10422763" y="1120394"/>
                  </a:lnTo>
                  <a:lnTo>
                    <a:pt x="10424706" y="1119124"/>
                  </a:lnTo>
                  <a:lnTo>
                    <a:pt x="10426167" y="1119124"/>
                  </a:lnTo>
                  <a:lnTo>
                    <a:pt x="10427538" y="1121664"/>
                  </a:lnTo>
                  <a:lnTo>
                    <a:pt x="10427056" y="1122934"/>
                  </a:lnTo>
                  <a:lnTo>
                    <a:pt x="10428719" y="1128014"/>
                  </a:lnTo>
                  <a:lnTo>
                    <a:pt x="10428719" y="1039583"/>
                  </a:lnTo>
                  <a:lnTo>
                    <a:pt x="10428414" y="1040384"/>
                  </a:lnTo>
                  <a:lnTo>
                    <a:pt x="10428554" y="1041654"/>
                  </a:lnTo>
                  <a:lnTo>
                    <a:pt x="10427589" y="1044194"/>
                  </a:lnTo>
                  <a:lnTo>
                    <a:pt x="10427475" y="1045464"/>
                  </a:lnTo>
                  <a:lnTo>
                    <a:pt x="10426738" y="1048004"/>
                  </a:lnTo>
                  <a:lnTo>
                    <a:pt x="10425049" y="1048004"/>
                  </a:lnTo>
                  <a:lnTo>
                    <a:pt x="10424820" y="1049274"/>
                  </a:lnTo>
                  <a:lnTo>
                    <a:pt x="10423334" y="1049274"/>
                  </a:lnTo>
                  <a:lnTo>
                    <a:pt x="10421645" y="1050544"/>
                  </a:lnTo>
                  <a:lnTo>
                    <a:pt x="10421036" y="1049274"/>
                  </a:lnTo>
                  <a:lnTo>
                    <a:pt x="10420655" y="1049274"/>
                  </a:lnTo>
                  <a:lnTo>
                    <a:pt x="10419664" y="1048004"/>
                  </a:lnTo>
                  <a:lnTo>
                    <a:pt x="10419067" y="1048004"/>
                  </a:lnTo>
                  <a:lnTo>
                    <a:pt x="10419283" y="1046734"/>
                  </a:lnTo>
                  <a:lnTo>
                    <a:pt x="10418432" y="1048004"/>
                  </a:lnTo>
                  <a:lnTo>
                    <a:pt x="10418204" y="1048004"/>
                  </a:lnTo>
                  <a:lnTo>
                    <a:pt x="10415714" y="1046734"/>
                  </a:lnTo>
                  <a:lnTo>
                    <a:pt x="10414851" y="1048004"/>
                  </a:lnTo>
                  <a:lnTo>
                    <a:pt x="10414254" y="1046734"/>
                  </a:lnTo>
                  <a:lnTo>
                    <a:pt x="10413530" y="1049274"/>
                  </a:lnTo>
                  <a:lnTo>
                    <a:pt x="10413657" y="1050544"/>
                  </a:lnTo>
                  <a:lnTo>
                    <a:pt x="10414038" y="1051814"/>
                  </a:lnTo>
                  <a:lnTo>
                    <a:pt x="10415880" y="1051814"/>
                  </a:lnTo>
                  <a:lnTo>
                    <a:pt x="10416629" y="1054354"/>
                  </a:lnTo>
                  <a:lnTo>
                    <a:pt x="10416997" y="1054354"/>
                  </a:lnTo>
                  <a:lnTo>
                    <a:pt x="10416527" y="1055624"/>
                  </a:lnTo>
                  <a:lnTo>
                    <a:pt x="10416908" y="1056894"/>
                  </a:lnTo>
                  <a:lnTo>
                    <a:pt x="10416070" y="1060704"/>
                  </a:lnTo>
                  <a:lnTo>
                    <a:pt x="10416222" y="1061974"/>
                  </a:lnTo>
                  <a:lnTo>
                    <a:pt x="10415016" y="1065784"/>
                  </a:lnTo>
                  <a:lnTo>
                    <a:pt x="10412095" y="1065784"/>
                  </a:lnTo>
                  <a:lnTo>
                    <a:pt x="10409898" y="1067054"/>
                  </a:lnTo>
                  <a:lnTo>
                    <a:pt x="10409669" y="1068324"/>
                  </a:lnTo>
                  <a:lnTo>
                    <a:pt x="10406202" y="1069594"/>
                  </a:lnTo>
                  <a:lnTo>
                    <a:pt x="10403180" y="1075944"/>
                  </a:lnTo>
                  <a:lnTo>
                    <a:pt x="10402087" y="1077214"/>
                  </a:lnTo>
                  <a:lnTo>
                    <a:pt x="10401376" y="1078484"/>
                  </a:lnTo>
                  <a:lnTo>
                    <a:pt x="10400525" y="1078484"/>
                  </a:lnTo>
                  <a:lnTo>
                    <a:pt x="10399179" y="1081024"/>
                  </a:lnTo>
                  <a:lnTo>
                    <a:pt x="10397973" y="1083564"/>
                  </a:lnTo>
                  <a:lnTo>
                    <a:pt x="10396271" y="1084834"/>
                  </a:lnTo>
                  <a:lnTo>
                    <a:pt x="10389514" y="1084834"/>
                  </a:lnTo>
                  <a:lnTo>
                    <a:pt x="10389273" y="1086104"/>
                  </a:lnTo>
                  <a:lnTo>
                    <a:pt x="10389654" y="1087374"/>
                  </a:lnTo>
                  <a:lnTo>
                    <a:pt x="10388930" y="1088644"/>
                  </a:lnTo>
                  <a:lnTo>
                    <a:pt x="10389311" y="1089914"/>
                  </a:lnTo>
                  <a:lnTo>
                    <a:pt x="10388562" y="1091184"/>
                  </a:lnTo>
                  <a:lnTo>
                    <a:pt x="10387711" y="1091184"/>
                  </a:lnTo>
                  <a:lnTo>
                    <a:pt x="10386517" y="1094994"/>
                  </a:lnTo>
                  <a:lnTo>
                    <a:pt x="10384561" y="1096264"/>
                  </a:lnTo>
                  <a:lnTo>
                    <a:pt x="10377284" y="1098804"/>
                  </a:lnTo>
                  <a:lnTo>
                    <a:pt x="10377056" y="1098804"/>
                  </a:lnTo>
                  <a:lnTo>
                    <a:pt x="10374744" y="1100074"/>
                  </a:lnTo>
                  <a:lnTo>
                    <a:pt x="10374262" y="1101344"/>
                  </a:lnTo>
                  <a:lnTo>
                    <a:pt x="10371963" y="1101344"/>
                  </a:lnTo>
                  <a:lnTo>
                    <a:pt x="10369994" y="1102614"/>
                  </a:lnTo>
                  <a:lnTo>
                    <a:pt x="10369512" y="1103884"/>
                  </a:lnTo>
                  <a:lnTo>
                    <a:pt x="10367823" y="1105154"/>
                  </a:lnTo>
                  <a:lnTo>
                    <a:pt x="10366489" y="1106424"/>
                  </a:lnTo>
                  <a:lnTo>
                    <a:pt x="10365283" y="1108964"/>
                  </a:lnTo>
                  <a:lnTo>
                    <a:pt x="10365651" y="1110234"/>
                  </a:lnTo>
                  <a:lnTo>
                    <a:pt x="10365194" y="1111504"/>
                  </a:lnTo>
                  <a:lnTo>
                    <a:pt x="10364330" y="1111504"/>
                  </a:lnTo>
                  <a:lnTo>
                    <a:pt x="10362997" y="1114044"/>
                  </a:lnTo>
                  <a:lnTo>
                    <a:pt x="10359834" y="1114044"/>
                  </a:lnTo>
                  <a:lnTo>
                    <a:pt x="10359593" y="1115314"/>
                  </a:lnTo>
                  <a:lnTo>
                    <a:pt x="10358742" y="1115314"/>
                  </a:lnTo>
                  <a:lnTo>
                    <a:pt x="10358501" y="1116584"/>
                  </a:lnTo>
                  <a:lnTo>
                    <a:pt x="10358882" y="1116584"/>
                  </a:lnTo>
                  <a:lnTo>
                    <a:pt x="10358031" y="1117854"/>
                  </a:lnTo>
                  <a:lnTo>
                    <a:pt x="10356812" y="1116584"/>
                  </a:lnTo>
                  <a:lnTo>
                    <a:pt x="10356075" y="1119124"/>
                  </a:lnTo>
                  <a:lnTo>
                    <a:pt x="10355694" y="1117854"/>
                  </a:lnTo>
                  <a:lnTo>
                    <a:pt x="10354488" y="1117854"/>
                  </a:lnTo>
                  <a:lnTo>
                    <a:pt x="10354005" y="1119124"/>
                  </a:lnTo>
                  <a:lnTo>
                    <a:pt x="10352164" y="1117854"/>
                  </a:lnTo>
                  <a:lnTo>
                    <a:pt x="10351427" y="1116584"/>
                  </a:lnTo>
                  <a:lnTo>
                    <a:pt x="10349814" y="1115314"/>
                  </a:lnTo>
                  <a:lnTo>
                    <a:pt x="10350055" y="1114044"/>
                  </a:lnTo>
                  <a:lnTo>
                    <a:pt x="10349446" y="1114044"/>
                  </a:lnTo>
                  <a:lnTo>
                    <a:pt x="10348697" y="1112774"/>
                  </a:lnTo>
                  <a:lnTo>
                    <a:pt x="10348544" y="1111504"/>
                  </a:lnTo>
                  <a:lnTo>
                    <a:pt x="10348176" y="1110234"/>
                  </a:lnTo>
                  <a:lnTo>
                    <a:pt x="10345788" y="1106424"/>
                  </a:lnTo>
                  <a:lnTo>
                    <a:pt x="10342080" y="1105154"/>
                  </a:lnTo>
                  <a:lnTo>
                    <a:pt x="10341712" y="1105154"/>
                  </a:lnTo>
                  <a:lnTo>
                    <a:pt x="10334854" y="1098804"/>
                  </a:lnTo>
                  <a:lnTo>
                    <a:pt x="10333838" y="1096264"/>
                  </a:lnTo>
                  <a:lnTo>
                    <a:pt x="10333330" y="1094994"/>
                  </a:lnTo>
                  <a:lnTo>
                    <a:pt x="10333190" y="1093724"/>
                  </a:lnTo>
                  <a:lnTo>
                    <a:pt x="10333418" y="1092454"/>
                  </a:lnTo>
                  <a:lnTo>
                    <a:pt x="10326281" y="1092454"/>
                  </a:lnTo>
                  <a:lnTo>
                    <a:pt x="10325202" y="1093724"/>
                  </a:lnTo>
                  <a:lnTo>
                    <a:pt x="10324732" y="1094994"/>
                  </a:lnTo>
                  <a:lnTo>
                    <a:pt x="10323639" y="1096264"/>
                  </a:lnTo>
                  <a:lnTo>
                    <a:pt x="10320731" y="1100074"/>
                  </a:lnTo>
                  <a:lnTo>
                    <a:pt x="10320007" y="1101344"/>
                  </a:lnTo>
                  <a:lnTo>
                    <a:pt x="10317340" y="1105154"/>
                  </a:lnTo>
                  <a:lnTo>
                    <a:pt x="10315880" y="1105154"/>
                  </a:lnTo>
                  <a:lnTo>
                    <a:pt x="10314800" y="1106424"/>
                  </a:lnTo>
                  <a:lnTo>
                    <a:pt x="10315169" y="1107694"/>
                  </a:lnTo>
                  <a:lnTo>
                    <a:pt x="10314445" y="1108964"/>
                  </a:lnTo>
                  <a:lnTo>
                    <a:pt x="10316515" y="1108964"/>
                  </a:lnTo>
                  <a:lnTo>
                    <a:pt x="10317607" y="1107694"/>
                  </a:lnTo>
                  <a:lnTo>
                    <a:pt x="10317848" y="1107694"/>
                  </a:lnTo>
                  <a:lnTo>
                    <a:pt x="10322979" y="1101344"/>
                  </a:lnTo>
                  <a:lnTo>
                    <a:pt x="10323817" y="1101344"/>
                  </a:lnTo>
                  <a:lnTo>
                    <a:pt x="10324909" y="1100074"/>
                  </a:lnTo>
                  <a:lnTo>
                    <a:pt x="10325646" y="1098804"/>
                  </a:lnTo>
                  <a:lnTo>
                    <a:pt x="10325265" y="1097534"/>
                  </a:lnTo>
                  <a:lnTo>
                    <a:pt x="10326116" y="1097534"/>
                  </a:lnTo>
                  <a:lnTo>
                    <a:pt x="10326357" y="1096264"/>
                  </a:lnTo>
                  <a:lnTo>
                    <a:pt x="10326967" y="1096264"/>
                  </a:lnTo>
                  <a:lnTo>
                    <a:pt x="10337165" y="1103884"/>
                  </a:lnTo>
                  <a:lnTo>
                    <a:pt x="10337533" y="1103884"/>
                  </a:lnTo>
                  <a:lnTo>
                    <a:pt x="10338130" y="1105154"/>
                  </a:lnTo>
                  <a:lnTo>
                    <a:pt x="10338524" y="1105154"/>
                  </a:lnTo>
                  <a:lnTo>
                    <a:pt x="10339743" y="1106424"/>
                  </a:lnTo>
                  <a:lnTo>
                    <a:pt x="10341343" y="1107694"/>
                  </a:lnTo>
                  <a:lnTo>
                    <a:pt x="10344036" y="1107694"/>
                  </a:lnTo>
                  <a:lnTo>
                    <a:pt x="10344404" y="1108964"/>
                  </a:lnTo>
                  <a:lnTo>
                    <a:pt x="10345636" y="1108964"/>
                  </a:lnTo>
                  <a:lnTo>
                    <a:pt x="10346385" y="1110234"/>
                  </a:lnTo>
                  <a:lnTo>
                    <a:pt x="10347566" y="1116584"/>
                  </a:lnTo>
                  <a:lnTo>
                    <a:pt x="10347325" y="1117854"/>
                  </a:lnTo>
                  <a:lnTo>
                    <a:pt x="10347465" y="1119124"/>
                  </a:lnTo>
                  <a:lnTo>
                    <a:pt x="10346258" y="1121664"/>
                  </a:lnTo>
                  <a:lnTo>
                    <a:pt x="10346639" y="1122934"/>
                  </a:lnTo>
                  <a:lnTo>
                    <a:pt x="10346398" y="1124204"/>
                  </a:lnTo>
                  <a:lnTo>
                    <a:pt x="10347630" y="1124204"/>
                  </a:lnTo>
                  <a:lnTo>
                    <a:pt x="10348608" y="1125474"/>
                  </a:lnTo>
                  <a:lnTo>
                    <a:pt x="10349827" y="1125474"/>
                  </a:lnTo>
                  <a:lnTo>
                    <a:pt x="10350830" y="1126744"/>
                  </a:lnTo>
                  <a:lnTo>
                    <a:pt x="10350589" y="1126744"/>
                  </a:lnTo>
                  <a:lnTo>
                    <a:pt x="10350957" y="1128014"/>
                  </a:lnTo>
                  <a:lnTo>
                    <a:pt x="10352189" y="1128014"/>
                  </a:lnTo>
                  <a:lnTo>
                    <a:pt x="10352570" y="1129284"/>
                  </a:lnTo>
                  <a:lnTo>
                    <a:pt x="10352697" y="1130554"/>
                  </a:lnTo>
                  <a:lnTo>
                    <a:pt x="10351859" y="1131824"/>
                  </a:lnTo>
                  <a:lnTo>
                    <a:pt x="10348303" y="1134364"/>
                  </a:lnTo>
                  <a:lnTo>
                    <a:pt x="10348049" y="1135634"/>
                  </a:lnTo>
                  <a:lnTo>
                    <a:pt x="10346969" y="1136904"/>
                  </a:lnTo>
                  <a:lnTo>
                    <a:pt x="10345534" y="1140714"/>
                  </a:lnTo>
                  <a:lnTo>
                    <a:pt x="10345903" y="1140714"/>
                  </a:lnTo>
                  <a:lnTo>
                    <a:pt x="10345674" y="1141984"/>
                  </a:lnTo>
                  <a:lnTo>
                    <a:pt x="10343058" y="1143254"/>
                  </a:lnTo>
                  <a:lnTo>
                    <a:pt x="10341978" y="1143254"/>
                  </a:lnTo>
                  <a:lnTo>
                    <a:pt x="10341737" y="1144524"/>
                  </a:lnTo>
                  <a:lnTo>
                    <a:pt x="10340035" y="1145794"/>
                  </a:lnTo>
                  <a:lnTo>
                    <a:pt x="10337063" y="1145794"/>
                  </a:lnTo>
                  <a:lnTo>
                    <a:pt x="10336593" y="1147064"/>
                  </a:lnTo>
                  <a:lnTo>
                    <a:pt x="10335984" y="1147064"/>
                  </a:lnTo>
                  <a:lnTo>
                    <a:pt x="10335603" y="1145794"/>
                  </a:lnTo>
                  <a:lnTo>
                    <a:pt x="10334752" y="1145794"/>
                  </a:lnTo>
                  <a:lnTo>
                    <a:pt x="10333063" y="1147064"/>
                  </a:lnTo>
                  <a:lnTo>
                    <a:pt x="10332580" y="1148334"/>
                  </a:lnTo>
                  <a:lnTo>
                    <a:pt x="10329024" y="1152144"/>
                  </a:lnTo>
                  <a:lnTo>
                    <a:pt x="10328542" y="1153414"/>
                  </a:lnTo>
                  <a:lnTo>
                    <a:pt x="10328694" y="1154684"/>
                  </a:lnTo>
                  <a:lnTo>
                    <a:pt x="10327246" y="1158494"/>
                  </a:lnTo>
                  <a:lnTo>
                    <a:pt x="10326395" y="1158494"/>
                  </a:lnTo>
                  <a:lnTo>
                    <a:pt x="10324719" y="1162304"/>
                  </a:lnTo>
                  <a:lnTo>
                    <a:pt x="10325100" y="1163574"/>
                  </a:lnTo>
                  <a:lnTo>
                    <a:pt x="10321646" y="1164844"/>
                  </a:lnTo>
                  <a:lnTo>
                    <a:pt x="10320668" y="1167384"/>
                  </a:lnTo>
                  <a:lnTo>
                    <a:pt x="10318979" y="1168654"/>
                  </a:lnTo>
                  <a:lnTo>
                    <a:pt x="10319347" y="1168654"/>
                  </a:lnTo>
                  <a:lnTo>
                    <a:pt x="10319106" y="1169924"/>
                  </a:lnTo>
                  <a:lnTo>
                    <a:pt x="10320337" y="1169924"/>
                  </a:lnTo>
                  <a:lnTo>
                    <a:pt x="10320718" y="1171194"/>
                  </a:lnTo>
                  <a:lnTo>
                    <a:pt x="10319626" y="1172464"/>
                  </a:lnTo>
                  <a:lnTo>
                    <a:pt x="10319385" y="1172464"/>
                  </a:lnTo>
                  <a:lnTo>
                    <a:pt x="10319169" y="1176274"/>
                  </a:lnTo>
                  <a:lnTo>
                    <a:pt x="10318928" y="1177544"/>
                  </a:lnTo>
                  <a:lnTo>
                    <a:pt x="10318813" y="1180084"/>
                  </a:lnTo>
                  <a:lnTo>
                    <a:pt x="10318090" y="1181354"/>
                  </a:lnTo>
                  <a:lnTo>
                    <a:pt x="10318839" y="1182624"/>
                  </a:lnTo>
                  <a:lnTo>
                    <a:pt x="10318725" y="1185164"/>
                  </a:lnTo>
                  <a:lnTo>
                    <a:pt x="10319106" y="1186434"/>
                  </a:lnTo>
                  <a:lnTo>
                    <a:pt x="10318864" y="1186434"/>
                  </a:lnTo>
                  <a:lnTo>
                    <a:pt x="10318013" y="1187704"/>
                  </a:lnTo>
                  <a:lnTo>
                    <a:pt x="10317785" y="1187704"/>
                  </a:lnTo>
                  <a:lnTo>
                    <a:pt x="10314686" y="1190244"/>
                  </a:lnTo>
                  <a:lnTo>
                    <a:pt x="10313238" y="1190244"/>
                  </a:lnTo>
                  <a:lnTo>
                    <a:pt x="10312997" y="1191514"/>
                  </a:lnTo>
                  <a:lnTo>
                    <a:pt x="10312146" y="1191514"/>
                  </a:lnTo>
                  <a:lnTo>
                    <a:pt x="10311054" y="1192784"/>
                  </a:lnTo>
                  <a:lnTo>
                    <a:pt x="10309835" y="1191514"/>
                  </a:lnTo>
                  <a:lnTo>
                    <a:pt x="10307650" y="1194054"/>
                  </a:lnTo>
                  <a:lnTo>
                    <a:pt x="10304793" y="1195324"/>
                  </a:lnTo>
                  <a:lnTo>
                    <a:pt x="10303459" y="1196594"/>
                  </a:lnTo>
                  <a:lnTo>
                    <a:pt x="10302608" y="1197864"/>
                  </a:lnTo>
                  <a:lnTo>
                    <a:pt x="10301516" y="1199134"/>
                  </a:lnTo>
                  <a:lnTo>
                    <a:pt x="10300678" y="1199134"/>
                  </a:lnTo>
                  <a:lnTo>
                    <a:pt x="10299941" y="1200404"/>
                  </a:lnTo>
                  <a:lnTo>
                    <a:pt x="10294417" y="1205484"/>
                  </a:lnTo>
                  <a:lnTo>
                    <a:pt x="10292728" y="1206754"/>
                  </a:lnTo>
                  <a:lnTo>
                    <a:pt x="10292258" y="1208024"/>
                  </a:lnTo>
                  <a:lnTo>
                    <a:pt x="10293718" y="1208024"/>
                  </a:lnTo>
                  <a:lnTo>
                    <a:pt x="10293947" y="1206754"/>
                  </a:lnTo>
                  <a:lnTo>
                    <a:pt x="10296881" y="1206754"/>
                  </a:lnTo>
                  <a:lnTo>
                    <a:pt x="10296639" y="1208024"/>
                  </a:lnTo>
                  <a:lnTo>
                    <a:pt x="10297744" y="1210564"/>
                  </a:lnTo>
                  <a:lnTo>
                    <a:pt x="10298595" y="1209294"/>
                  </a:lnTo>
                  <a:lnTo>
                    <a:pt x="10300551" y="1208024"/>
                  </a:lnTo>
                  <a:lnTo>
                    <a:pt x="10302253" y="1208024"/>
                  </a:lnTo>
                  <a:lnTo>
                    <a:pt x="10302494" y="1206754"/>
                  </a:lnTo>
                  <a:lnTo>
                    <a:pt x="10306647" y="1206754"/>
                  </a:lnTo>
                  <a:lnTo>
                    <a:pt x="10307625" y="1208024"/>
                  </a:lnTo>
                  <a:lnTo>
                    <a:pt x="10307396" y="1209294"/>
                  </a:lnTo>
                  <a:lnTo>
                    <a:pt x="10308374" y="1209294"/>
                  </a:lnTo>
                  <a:lnTo>
                    <a:pt x="10308145" y="1210564"/>
                  </a:lnTo>
                  <a:lnTo>
                    <a:pt x="10309606" y="1210564"/>
                  </a:lnTo>
                  <a:lnTo>
                    <a:pt x="10309847" y="1209294"/>
                  </a:lnTo>
                  <a:lnTo>
                    <a:pt x="10310927" y="1209294"/>
                  </a:lnTo>
                  <a:lnTo>
                    <a:pt x="10311778" y="1208024"/>
                  </a:lnTo>
                  <a:lnTo>
                    <a:pt x="10313911" y="1208024"/>
                  </a:lnTo>
                  <a:lnTo>
                    <a:pt x="10314508" y="1209294"/>
                  </a:lnTo>
                  <a:lnTo>
                    <a:pt x="10314876" y="1209294"/>
                  </a:lnTo>
                  <a:lnTo>
                    <a:pt x="10315029" y="1210564"/>
                  </a:lnTo>
                  <a:lnTo>
                    <a:pt x="10314064" y="1213104"/>
                  </a:lnTo>
                  <a:lnTo>
                    <a:pt x="10313441" y="1213104"/>
                  </a:lnTo>
                  <a:lnTo>
                    <a:pt x="10312362" y="1214374"/>
                  </a:lnTo>
                  <a:lnTo>
                    <a:pt x="10311511" y="1214374"/>
                  </a:lnTo>
                  <a:lnTo>
                    <a:pt x="10311282" y="1215644"/>
                  </a:lnTo>
                  <a:lnTo>
                    <a:pt x="10310431" y="1215644"/>
                  </a:lnTo>
                  <a:lnTo>
                    <a:pt x="10310317" y="1218184"/>
                  </a:lnTo>
                  <a:lnTo>
                    <a:pt x="10308869" y="1221994"/>
                  </a:lnTo>
                  <a:lnTo>
                    <a:pt x="10308260" y="1220724"/>
                  </a:lnTo>
                  <a:lnTo>
                    <a:pt x="10306799" y="1220724"/>
                  </a:lnTo>
                  <a:lnTo>
                    <a:pt x="10301630" y="1223264"/>
                  </a:lnTo>
                  <a:lnTo>
                    <a:pt x="10298532" y="1221994"/>
                  </a:lnTo>
                  <a:lnTo>
                    <a:pt x="10297439" y="1223264"/>
                  </a:lnTo>
                  <a:lnTo>
                    <a:pt x="10297808" y="1224534"/>
                  </a:lnTo>
                  <a:lnTo>
                    <a:pt x="10298189" y="1224534"/>
                  </a:lnTo>
                  <a:lnTo>
                    <a:pt x="10297096" y="1225804"/>
                  </a:lnTo>
                  <a:lnTo>
                    <a:pt x="10296258" y="1227074"/>
                  </a:lnTo>
                  <a:lnTo>
                    <a:pt x="10294785" y="1227074"/>
                  </a:lnTo>
                  <a:lnTo>
                    <a:pt x="10291331" y="1228344"/>
                  </a:lnTo>
                  <a:lnTo>
                    <a:pt x="10291102" y="1228344"/>
                  </a:lnTo>
                  <a:lnTo>
                    <a:pt x="10289400" y="1229614"/>
                  </a:lnTo>
                  <a:lnTo>
                    <a:pt x="10288778" y="1229614"/>
                  </a:lnTo>
                  <a:lnTo>
                    <a:pt x="10285463" y="1232154"/>
                  </a:lnTo>
                  <a:lnTo>
                    <a:pt x="10284269" y="1235964"/>
                  </a:lnTo>
                  <a:lnTo>
                    <a:pt x="10279202" y="1235964"/>
                  </a:lnTo>
                  <a:lnTo>
                    <a:pt x="10280244" y="1227074"/>
                  </a:lnTo>
                  <a:lnTo>
                    <a:pt x="10280472" y="1227074"/>
                  </a:lnTo>
                  <a:lnTo>
                    <a:pt x="10284650" y="1223264"/>
                  </a:lnTo>
                  <a:lnTo>
                    <a:pt x="10285120" y="1221994"/>
                  </a:lnTo>
                  <a:lnTo>
                    <a:pt x="10284866" y="1219454"/>
                  </a:lnTo>
                  <a:lnTo>
                    <a:pt x="10284498" y="1218184"/>
                  </a:lnTo>
                  <a:lnTo>
                    <a:pt x="10283876" y="1218184"/>
                  </a:lnTo>
                  <a:lnTo>
                    <a:pt x="10282771" y="1215644"/>
                  </a:lnTo>
                  <a:lnTo>
                    <a:pt x="10279659" y="1214374"/>
                  </a:lnTo>
                  <a:lnTo>
                    <a:pt x="10278199" y="1214374"/>
                  </a:lnTo>
                  <a:lnTo>
                    <a:pt x="10276992" y="1218184"/>
                  </a:lnTo>
                  <a:lnTo>
                    <a:pt x="10277361" y="1218184"/>
                  </a:lnTo>
                  <a:lnTo>
                    <a:pt x="10277132" y="1219454"/>
                  </a:lnTo>
                  <a:lnTo>
                    <a:pt x="10275291" y="1218184"/>
                  </a:lnTo>
                  <a:lnTo>
                    <a:pt x="10274440" y="1218184"/>
                  </a:lnTo>
                  <a:lnTo>
                    <a:pt x="10273970" y="1219454"/>
                  </a:lnTo>
                  <a:lnTo>
                    <a:pt x="10273106" y="1220724"/>
                  </a:lnTo>
                  <a:lnTo>
                    <a:pt x="10272878" y="1220724"/>
                  </a:lnTo>
                  <a:lnTo>
                    <a:pt x="10271188" y="1221994"/>
                  </a:lnTo>
                  <a:lnTo>
                    <a:pt x="10271798" y="1221994"/>
                  </a:lnTo>
                  <a:lnTo>
                    <a:pt x="10271074" y="1223264"/>
                  </a:lnTo>
                  <a:lnTo>
                    <a:pt x="10268382" y="1223264"/>
                  </a:lnTo>
                  <a:lnTo>
                    <a:pt x="10265219" y="1228344"/>
                  </a:lnTo>
                  <a:lnTo>
                    <a:pt x="10264750" y="1229614"/>
                  </a:lnTo>
                  <a:lnTo>
                    <a:pt x="10260673" y="1230884"/>
                  </a:lnTo>
                  <a:lnTo>
                    <a:pt x="10261422" y="1232154"/>
                  </a:lnTo>
                  <a:lnTo>
                    <a:pt x="10267696" y="1232154"/>
                  </a:lnTo>
                  <a:lnTo>
                    <a:pt x="10267455" y="1233424"/>
                  </a:lnTo>
                  <a:lnTo>
                    <a:pt x="10268458" y="1234694"/>
                  </a:lnTo>
                  <a:lnTo>
                    <a:pt x="10269207" y="1235964"/>
                  </a:lnTo>
                  <a:lnTo>
                    <a:pt x="10266794" y="1242314"/>
                  </a:lnTo>
                  <a:lnTo>
                    <a:pt x="10264915" y="1241044"/>
                  </a:lnTo>
                  <a:lnTo>
                    <a:pt x="10261092" y="1242314"/>
                  </a:lnTo>
                  <a:lnTo>
                    <a:pt x="10260241" y="1242314"/>
                  </a:lnTo>
                  <a:lnTo>
                    <a:pt x="10260012" y="1243584"/>
                  </a:lnTo>
                  <a:lnTo>
                    <a:pt x="10260393" y="1243584"/>
                  </a:lnTo>
                  <a:lnTo>
                    <a:pt x="10260038" y="1246124"/>
                  </a:lnTo>
                  <a:lnTo>
                    <a:pt x="10259416" y="1246124"/>
                  </a:lnTo>
                  <a:lnTo>
                    <a:pt x="10258082" y="1247394"/>
                  </a:lnTo>
                  <a:lnTo>
                    <a:pt x="10255999" y="1247394"/>
                  </a:lnTo>
                  <a:lnTo>
                    <a:pt x="10254920" y="1248664"/>
                  </a:lnTo>
                  <a:lnTo>
                    <a:pt x="10255301" y="1249934"/>
                  </a:lnTo>
                  <a:lnTo>
                    <a:pt x="10250856" y="1249934"/>
                  </a:lnTo>
                  <a:lnTo>
                    <a:pt x="10250132" y="1252474"/>
                  </a:lnTo>
                  <a:lnTo>
                    <a:pt x="10247516" y="1253744"/>
                  </a:lnTo>
                  <a:lnTo>
                    <a:pt x="10244976" y="1253744"/>
                  </a:lnTo>
                  <a:lnTo>
                    <a:pt x="10244493" y="1255014"/>
                  </a:lnTo>
                  <a:lnTo>
                    <a:pt x="10242804" y="1256284"/>
                  </a:lnTo>
                  <a:lnTo>
                    <a:pt x="10242194" y="1256284"/>
                  </a:lnTo>
                  <a:lnTo>
                    <a:pt x="10229494" y="1257554"/>
                  </a:lnTo>
                  <a:lnTo>
                    <a:pt x="10228034" y="1257554"/>
                  </a:lnTo>
                  <a:lnTo>
                    <a:pt x="10227297" y="1260094"/>
                  </a:lnTo>
                  <a:lnTo>
                    <a:pt x="10226459" y="1260094"/>
                  </a:lnTo>
                  <a:lnTo>
                    <a:pt x="10225697" y="1258824"/>
                  </a:lnTo>
                  <a:lnTo>
                    <a:pt x="10225087" y="1257554"/>
                  </a:lnTo>
                  <a:lnTo>
                    <a:pt x="10223246" y="1257554"/>
                  </a:lnTo>
                  <a:lnTo>
                    <a:pt x="10223729" y="1256284"/>
                  </a:lnTo>
                  <a:lnTo>
                    <a:pt x="10222738" y="1255014"/>
                  </a:lnTo>
                  <a:lnTo>
                    <a:pt x="10222357" y="1253744"/>
                  </a:lnTo>
                  <a:lnTo>
                    <a:pt x="10221747" y="1253744"/>
                  </a:lnTo>
                  <a:lnTo>
                    <a:pt x="10221277" y="1246124"/>
                  </a:lnTo>
                  <a:lnTo>
                    <a:pt x="10221760" y="1244854"/>
                  </a:lnTo>
                  <a:lnTo>
                    <a:pt x="10219055" y="1244854"/>
                  </a:lnTo>
                  <a:lnTo>
                    <a:pt x="10216083" y="1244854"/>
                  </a:lnTo>
                  <a:lnTo>
                    <a:pt x="10219195" y="1246124"/>
                  </a:lnTo>
                  <a:lnTo>
                    <a:pt x="10218712" y="1247394"/>
                  </a:lnTo>
                  <a:lnTo>
                    <a:pt x="10219322" y="1247394"/>
                  </a:lnTo>
                  <a:lnTo>
                    <a:pt x="10219703" y="1248664"/>
                  </a:lnTo>
                  <a:lnTo>
                    <a:pt x="10220071" y="1248664"/>
                  </a:lnTo>
                  <a:lnTo>
                    <a:pt x="10220452" y="1249934"/>
                  </a:lnTo>
                  <a:lnTo>
                    <a:pt x="10215270" y="1261364"/>
                  </a:lnTo>
                  <a:lnTo>
                    <a:pt x="10215651" y="1262634"/>
                  </a:lnTo>
                  <a:lnTo>
                    <a:pt x="10214559" y="1262634"/>
                  </a:lnTo>
                  <a:lnTo>
                    <a:pt x="10214089" y="1263904"/>
                  </a:lnTo>
                  <a:lnTo>
                    <a:pt x="10214470" y="1265174"/>
                  </a:lnTo>
                  <a:lnTo>
                    <a:pt x="10213607" y="1265174"/>
                  </a:lnTo>
                  <a:lnTo>
                    <a:pt x="10213137" y="1266444"/>
                  </a:lnTo>
                  <a:lnTo>
                    <a:pt x="10207981" y="1268984"/>
                  </a:lnTo>
                  <a:lnTo>
                    <a:pt x="10205339" y="1276604"/>
                  </a:lnTo>
                  <a:lnTo>
                    <a:pt x="10203015" y="1276604"/>
                  </a:lnTo>
                  <a:lnTo>
                    <a:pt x="10200411" y="1277874"/>
                  </a:lnTo>
                  <a:lnTo>
                    <a:pt x="10199319" y="1279144"/>
                  </a:lnTo>
                  <a:lnTo>
                    <a:pt x="10197744" y="1280414"/>
                  </a:lnTo>
                  <a:lnTo>
                    <a:pt x="10197516" y="1281684"/>
                  </a:lnTo>
                  <a:lnTo>
                    <a:pt x="10198265" y="1282954"/>
                  </a:lnTo>
                  <a:lnTo>
                    <a:pt x="10199497" y="1284224"/>
                  </a:lnTo>
                  <a:lnTo>
                    <a:pt x="10204298" y="1284224"/>
                  </a:lnTo>
                  <a:lnTo>
                    <a:pt x="10205377" y="1282954"/>
                  </a:lnTo>
                  <a:lnTo>
                    <a:pt x="10206228" y="1282954"/>
                  </a:lnTo>
                  <a:lnTo>
                    <a:pt x="10208552" y="1281684"/>
                  </a:lnTo>
                  <a:lnTo>
                    <a:pt x="10211473" y="1281684"/>
                  </a:lnTo>
                  <a:lnTo>
                    <a:pt x="10211841" y="1282954"/>
                  </a:lnTo>
                  <a:lnTo>
                    <a:pt x="10212451" y="1282954"/>
                  </a:lnTo>
                  <a:lnTo>
                    <a:pt x="10212603" y="1284224"/>
                  </a:lnTo>
                  <a:lnTo>
                    <a:pt x="10212972" y="1285494"/>
                  </a:lnTo>
                  <a:lnTo>
                    <a:pt x="10214813" y="1285494"/>
                  </a:lnTo>
                  <a:lnTo>
                    <a:pt x="10215791" y="1286764"/>
                  </a:lnTo>
                  <a:lnTo>
                    <a:pt x="10217328" y="1290574"/>
                  </a:lnTo>
                  <a:lnTo>
                    <a:pt x="10217810" y="1293114"/>
                  </a:lnTo>
                  <a:lnTo>
                    <a:pt x="10218191" y="1294384"/>
                  </a:lnTo>
                  <a:lnTo>
                    <a:pt x="10219182" y="1294384"/>
                  </a:lnTo>
                  <a:lnTo>
                    <a:pt x="10219792" y="1295654"/>
                  </a:lnTo>
                  <a:lnTo>
                    <a:pt x="10222039" y="1296924"/>
                  </a:lnTo>
                  <a:lnTo>
                    <a:pt x="10229799" y="1296924"/>
                  </a:lnTo>
                  <a:lnTo>
                    <a:pt x="10230167" y="1298194"/>
                  </a:lnTo>
                  <a:lnTo>
                    <a:pt x="10230802" y="1298194"/>
                  </a:lnTo>
                  <a:lnTo>
                    <a:pt x="10232682" y="1302004"/>
                  </a:lnTo>
                  <a:lnTo>
                    <a:pt x="10232834" y="1303274"/>
                  </a:lnTo>
                  <a:lnTo>
                    <a:pt x="10232365" y="1304544"/>
                  </a:lnTo>
                  <a:lnTo>
                    <a:pt x="10231501" y="1305814"/>
                  </a:lnTo>
                  <a:lnTo>
                    <a:pt x="10226840" y="1305814"/>
                  </a:lnTo>
                  <a:lnTo>
                    <a:pt x="10219779" y="1304544"/>
                  </a:lnTo>
                  <a:lnTo>
                    <a:pt x="10218687" y="1305814"/>
                  </a:lnTo>
                  <a:lnTo>
                    <a:pt x="10217836" y="1305814"/>
                  </a:lnTo>
                  <a:lnTo>
                    <a:pt x="10217366" y="1307084"/>
                  </a:lnTo>
                  <a:lnTo>
                    <a:pt x="10217252" y="1309624"/>
                  </a:lnTo>
                  <a:lnTo>
                    <a:pt x="10217620" y="1309624"/>
                  </a:lnTo>
                  <a:lnTo>
                    <a:pt x="10217391" y="1310894"/>
                  </a:lnTo>
                  <a:lnTo>
                    <a:pt x="10218141" y="1312164"/>
                  </a:lnTo>
                  <a:lnTo>
                    <a:pt x="10223157" y="1317244"/>
                  </a:lnTo>
                  <a:lnTo>
                    <a:pt x="10227475" y="1319784"/>
                  </a:lnTo>
                  <a:lnTo>
                    <a:pt x="10231933" y="1318514"/>
                  </a:lnTo>
                  <a:lnTo>
                    <a:pt x="10233152" y="1319784"/>
                  </a:lnTo>
                  <a:lnTo>
                    <a:pt x="10234625" y="1319784"/>
                  </a:lnTo>
                  <a:lnTo>
                    <a:pt x="10235717" y="1322324"/>
                  </a:lnTo>
                  <a:lnTo>
                    <a:pt x="10235374" y="1324864"/>
                  </a:lnTo>
                  <a:lnTo>
                    <a:pt x="10236479" y="1327404"/>
                  </a:lnTo>
                  <a:lnTo>
                    <a:pt x="10237102" y="1327404"/>
                  </a:lnTo>
                  <a:lnTo>
                    <a:pt x="10239375" y="1332484"/>
                  </a:lnTo>
                  <a:lnTo>
                    <a:pt x="10240835" y="1332484"/>
                  </a:lnTo>
                  <a:lnTo>
                    <a:pt x="10242601" y="1335024"/>
                  </a:lnTo>
                  <a:lnTo>
                    <a:pt x="10243820" y="1336294"/>
                  </a:lnTo>
                  <a:lnTo>
                    <a:pt x="10244671" y="1335024"/>
                  </a:lnTo>
                  <a:lnTo>
                    <a:pt x="10245903" y="1336294"/>
                  </a:lnTo>
                  <a:lnTo>
                    <a:pt x="10247008" y="1338834"/>
                  </a:lnTo>
                  <a:lnTo>
                    <a:pt x="10248849" y="1338834"/>
                  </a:lnTo>
                  <a:lnTo>
                    <a:pt x="10250208" y="1341374"/>
                  </a:lnTo>
                  <a:lnTo>
                    <a:pt x="10250830" y="1341374"/>
                  </a:lnTo>
                  <a:lnTo>
                    <a:pt x="10250475" y="1343914"/>
                  </a:lnTo>
                  <a:lnTo>
                    <a:pt x="10251084" y="1343914"/>
                  </a:lnTo>
                  <a:lnTo>
                    <a:pt x="10251338" y="1347724"/>
                  </a:lnTo>
                  <a:lnTo>
                    <a:pt x="10251110" y="1347724"/>
                  </a:lnTo>
                  <a:lnTo>
                    <a:pt x="10250627" y="1348994"/>
                  </a:lnTo>
                  <a:lnTo>
                    <a:pt x="10250284" y="1351534"/>
                  </a:lnTo>
                  <a:lnTo>
                    <a:pt x="10250043" y="1352804"/>
                  </a:lnTo>
                  <a:lnTo>
                    <a:pt x="10250424" y="1352804"/>
                  </a:lnTo>
                  <a:lnTo>
                    <a:pt x="10249573" y="1354074"/>
                  </a:lnTo>
                  <a:lnTo>
                    <a:pt x="10249941" y="1354074"/>
                  </a:lnTo>
                  <a:lnTo>
                    <a:pt x="10249471" y="1355344"/>
                  </a:lnTo>
                  <a:lnTo>
                    <a:pt x="10249840" y="1356614"/>
                  </a:lnTo>
                  <a:lnTo>
                    <a:pt x="10249370" y="1357884"/>
                  </a:lnTo>
                  <a:lnTo>
                    <a:pt x="10249979" y="1357884"/>
                  </a:lnTo>
                  <a:lnTo>
                    <a:pt x="10249738" y="1359154"/>
                  </a:lnTo>
                  <a:lnTo>
                    <a:pt x="10250386" y="1362964"/>
                  </a:lnTo>
                  <a:lnTo>
                    <a:pt x="10250767" y="1362964"/>
                  </a:lnTo>
                  <a:lnTo>
                    <a:pt x="10248354" y="1369314"/>
                  </a:lnTo>
                  <a:lnTo>
                    <a:pt x="10247503" y="1370584"/>
                  </a:lnTo>
                  <a:lnTo>
                    <a:pt x="10241750" y="1375664"/>
                  </a:lnTo>
                  <a:lnTo>
                    <a:pt x="10241902" y="1376934"/>
                  </a:lnTo>
                  <a:lnTo>
                    <a:pt x="10240226" y="1380744"/>
                  </a:lnTo>
                  <a:lnTo>
                    <a:pt x="10241737" y="1384554"/>
                  </a:lnTo>
                  <a:lnTo>
                    <a:pt x="10240416" y="1387094"/>
                  </a:lnTo>
                  <a:lnTo>
                    <a:pt x="10239946" y="1387094"/>
                  </a:lnTo>
                  <a:lnTo>
                    <a:pt x="10240188" y="1390904"/>
                  </a:lnTo>
                  <a:lnTo>
                    <a:pt x="10239845" y="1393444"/>
                  </a:lnTo>
                  <a:lnTo>
                    <a:pt x="10236937" y="1397254"/>
                  </a:lnTo>
                  <a:lnTo>
                    <a:pt x="10236200" y="1398524"/>
                  </a:lnTo>
                  <a:lnTo>
                    <a:pt x="10235120" y="1399794"/>
                  </a:lnTo>
                  <a:lnTo>
                    <a:pt x="10234155" y="1402334"/>
                  </a:lnTo>
                  <a:lnTo>
                    <a:pt x="10233063" y="1403604"/>
                  </a:lnTo>
                  <a:lnTo>
                    <a:pt x="10231361" y="1404874"/>
                  </a:lnTo>
                  <a:lnTo>
                    <a:pt x="10228936" y="1407414"/>
                  </a:lnTo>
                  <a:lnTo>
                    <a:pt x="10227475" y="1407414"/>
                  </a:lnTo>
                  <a:lnTo>
                    <a:pt x="10225075" y="1413764"/>
                  </a:lnTo>
                  <a:lnTo>
                    <a:pt x="10222636" y="1416304"/>
                  </a:lnTo>
                  <a:lnTo>
                    <a:pt x="10216756" y="1416304"/>
                  </a:lnTo>
                  <a:lnTo>
                    <a:pt x="10213289" y="1417574"/>
                  </a:lnTo>
                  <a:lnTo>
                    <a:pt x="10209352" y="1421384"/>
                  </a:lnTo>
                  <a:lnTo>
                    <a:pt x="10196487" y="1421384"/>
                  </a:lnTo>
                  <a:lnTo>
                    <a:pt x="10194646" y="1420114"/>
                  </a:lnTo>
                  <a:lnTo>
                    <a:pt x="10189959" y="1421384"/>
                  </a:lnTo>
                  <a:lnTo>
                    <a:pt x="10186378" y="1421384"/>
                  </a:lnTo>
                  <a:lnTo>
                    <a:pt x="10184117" y="1420114"/>
                  </a:lnTo>
                  <a:lnTo>
                    <a:pt x="10180409" y="1417574"/>
                  </a:lnTo>
                  <a:lnTo>
                    <a:pt x="10175316" y="1415034"/>
                  </a:lnTo>
                  <a:lnTo>
                    <a:pt x="10171747" y="1415034"/>
                  </a:lnTo>
                  <a:lnTo>
                    <a:pt x="10171011" y="1416304"/>
                  </a:lnTo>
                  <a:lnTo>
                    <a:pt x="10169919" y="1417574"/>
                  </a:lnTo>
                  <a:lnTo>
                    <a:pt x="10168458" y="1417574"/>
                  </a:lnTo>
                  <a:lnTo>
                    <a:pt x="10166439" y="1415034"/>
                  </a:lnTo>
                  <a:lnTo>
                    <a:pt x="10166312" y="1413764"/>
                  </a:lnTo>
                  <a:lnTo>
                    <a:pt x="10166782" y="1412494"/>
                  </a:lnTo>
                  <a:lnTo>
                    <a:pt x="10164940" y="1412494"/>
                  </a:lnTo>
                  <a:lnTo>
                    <a:pt x="10162324" y="1413764"/>
                  </a:lnTo>
                  <a:lnTo>
                    <a:pt x="10160876" y="1413764"/>
                  </a:lnTo>
                  <a:lnTo>
                    <a:pt x="10155237" y="1407414"/>
                  </a:lnTo>
                  <a:lnTo>
                    <a:pt x="10154755" y="1404874"/>
                  </a:lnTo>
                  <a:lnTo>
                    <a:pt x="10151758" y="1402334"/>
                  </a:lnTo>
                  <a:lnTo>
                    <a:pt x="10151377" y="1401064"/>
                  </a:lnTo>
                  <a:lnTo>
                    <a:pt x="10152228" y="1401064"/>
                  </a:lnTo>
                  <a:lnTo>
                    <a:pt x="10153802" y="1398524"/>
                  </a:lnTo>
                  <a:lnTo>
                    <a:pt x="10151910" y="1394714"/>
                  </a:lnTo>
                  <a:lnTo>
                    <a:pt x="10148532" y="1389634"/>
                  </a:lnTo>
                  <a:lnTo>
                    <a:pt x="10142550" y="1389634"/>
                  </a:lnTo>
                  <a:lnTo>
                    <a:pt x="10141560" y="1388364"/>
                  </a:lnTo>
                  <a:lnTo>
                    <a:pt x="10139718" y="1387094"/>
                  </a:lnTo>
                  <a:lnTo>
                    <a:pt x="10134663" y="1387094"/>
                  </a:lnTo>
                  <a:lnTo>
                    <a:pt x="10132073" y="1388364"/>
                  </a:lnTo>
                  <a:lnTo>
                    <a:pt x="10125507" y="1389634"/>
                  </a:lnTo>
                  <a:lnTo>
                    <a:pt x="10124275" y="1388364"/>
                  </a:lnTo>
                  <a:lnTo>
                    <a:pt x="10123538" y="1387094"/>
                  </a:lnTo>
                  <a:lnTo>
                    <a:pt x="10121938" y="1385824"/>
                  </a:lnTo>
                  <a:lnTo>
                    <a:pt x="10119614" y="1385824"/>
                  </a:lnTo>
                  <a:lnTo>
                    <a:pt x="10116998" y="1387094"/>
                  </a:lnTo>
                  <a:lnTo>
                    <a:pt x="10114509" y="1385824"/>
                  </a:lnTo>
                  <a:lnTo>
                    <a:pt x="10114128" y="1385824"/>
                  </a:lnTo>
                  <a:lnTo>
                    <a:pt x="10114369" y="1384554"/>
                  </a:lnTo>
                  <a:lnTo>
                    <a:pt x="10115080" y="1379474"/>
                  </a:lnTo>
                  <a:lnTo>
                    <a:pt x="10120554" y="1357884"/>
                  </a:lnTo>
                  <a:lnTo>
                    <a:pt x="10123500" y="1341374"/>
                  </a:lnTo>
                  <a:lnTo>
                    <a:pt x="10124224" y="1338834"/>
                  </a:lnTo>
                  <a:lnTo>
                    <a:pt x="10126548" y="1338834"/>
                  </a:lnTo>
                  <a:lnTo>
                    <a:pt x="10126777" y="1337564"/>
                  </a:lnTo>
                  <a:lnTo>
                    <a:pt x="10126650" y="1336294"/>
                  </a:lnTo>
                  <a:lnTo>
                    <a:pt x="10125900" y="1335024"/>
                  </a:lnTo>
                  <a:lnTo>
                    <a:pt x="10122357" y="1335024"/>
                  </a:lnTo>
                  <a:lnTo>
                    <a:pt x="10121392" y="1337564"/>
                  </a:lnTo>
                  <a:lnTo>
                    <a:pt x="10121557" y="1342644"/>
                  </a:lnTo>
                  <a:lnTo>
                    <a:pt x="10119093" y="1357884"/>
                  </a:lnTo>
                  <a:lnTo>
                    <a:pt x="10113124" y="1380744"/>
                  </a:lnTo>
                  <a:lnTo>
                    <a:pt x="10112057" y="1385824"/>
                  </a:lnTo>
                  <a:lnTo>
                    <a:pt x="10110965" y="1385824"/>
                  </a:lnTo>
                  <a:lnTo>
                    <a:pt x="10110127" y="1387094"/>
                  </a:lnTo>
                  <a:lnTo>
                    <a:pt x="10105314" y="1385824"/>
                  </a:lnTo>
                  <a:lnTo>
                    <a:pt x="10103485" y="1385824"/>
                  </a:lnTo>
                  <a:lnTo>
                    <a:pt x="10100132" y="1384554"/>
                  </a:lnTo>
                  <a:lnTo>
                    <a:pt x="10092080" y="1382014"/>
                  </a:lnTo>
                  <a:lnTo>
                    <a:pt x="10091331" y="1379474"/>
                  </a:lnTo>
                  <a:lnTo>
                    <a:pt x="10087623" y="1378204"/>
                  </a:lnTo>
                  <a:lnTo>
                    <a:pt x="10086861" y="1376934"/>
                  </a:lnTo>
                  <a:lnTo>
                    <a:pt x="10084841" y="1374394"/>
                  </a:lnTo>
                  <a:lnTo>
                    <a:pt x="10080663" y="1374394"/>
                  </a:lnTo>
                  <a:lnTo>
                    <a:pt x="10073818" y="1371854"/>
                  </a:lnTo>
                  <a:lnTo>
                    <a:pt x="10071710" y="1371854"/>
                  </a:lnTo>
                  <a:lnTo>
                    <a:pt x="10069449" y="1370584"/>
                  </a:lnTo>
                  <a:lnTo>
                    <a:pt x="10066718" y="1369314"/>
                  </a:lnTo>
                  <a:lnTo>
                    <a:pt x="10058781" y="1364234"/>
                  </a:lnTo>
                  <a:lnTo>
                    <a:pt x="10055200" y="1364234"/>
                  </a:lnTo>
                  <a:lnTo>
                    <a:pt x="10053371" y="1361694"/>
                  </a:lnTo>
                  <a:lnTo>
                    <a:pt x="10052444" y="1360424"/>
                  </a:lnTo>
                  <a:lnTo>
                    <a:pt x="10050755" y="1361694"/>
                  </a:lnTo>
                  <a:lnTo>
                    <a:pt x="10049523" y="1360424"/>
                  </a:lnTo>
                  <a:lnTo>
                    <a:pt x="10048545" y="1360424"/>
                  </a:lnTo>
                  <a:lnTo>
                    <a:pt x="10044074" y="1356614"/>
                  </a:lnTo>
                  <a:lnTo>
                    <a:pt x="10038512" y="1354074"/>
                  </a:lnTo>
                  <a:lnTo>
                    <a:pt x="10035642" y="1352804"/>
                  </a:lnTo>
                  <a:lnTo>
                    <a:pt x="10033152" y="1351534"/>
                  </a:lnTo>
                  <a:lnTo>
                    <a:pt x="10029901" y="1348994"/>
                  </a:lnTo>
                  <a:lnTo>
                    <a:pt x="10027996" y="1345184"/>
                  </a:lnTo>
                  <a:lnTo>
                    <a:pt x="10026637" y="1342644"/>
                  </a:lnTo>
                  <a:lnTo>
                    <a:pt x="10025037" y="1341374"/>
                  </a:lnTo>
                  <a:lnTo>
                    <a:pt x="10019474" y="1338834"/>
                  </a:lnTo>
                  <a:lnTo>
                    <a:pt x="10015118" y="1333754"/>
                  </a:lnTo>
                  <a:lnTo>
                    <a:pt x="10014369" y="1332484"/>
                  </a:lnTo>
                  <a:lnTo>
                    <a:pt x="10011562" y="1328674"/>
                  </a:lnTo>
                  <a:lnTo>
                    <a:pt x="10010623" y="1327404"/>
                  </a:lnTo>
                  <a:lnTo>
                    <a:pt x="10010013" y="1327404"/>
                  </a:lnTo>
                  <a:lnTo>
                    <a:pt x="10007168" y="1328674"/>
                  </a:lnTo>
                  <a:lnTo>
                    <a:pt x="9995459" y="1313434"/>
                  </a:lnTo>
                  <a:lnTo>
                    <a:pt x="9992538" y="1309624"/>
                  </a:lnTo>
                  <a:lnTo>
                    <a:pt x="9989629" y="1313434"/>
                  </a:lnTo>
                  <a:lnTo>
                    <a:pt x="9988639" y="1312164"/>
                  </a:lnTo>
                  <a:lnTo>
                    <a:pt x="9991179" y="1308354"/>
                  </a:lnTo>
                  <a:lnTo>
                    <a:pt x="9987445" y="1303274"/>
                  </a:lnTo>
                  <a:lnTo>
                    <a:pt x="9984816" y="1300734"/>
                  </a:lnTo>
                  <a:lnTo>
                    <a:pt x="9980752" y="1293114"/>
                  </a:lnTo>
                  <a:lnTo>
                    <a:pt x="9979406" y="1290574"/>
                  </a:lnTo>
                  <a:lnTo>
                    <a:pt x="9974618" y="1293114"/>
                  </a:lnTo>
                  <a:lnTo>
                    <a:pt x="9974237" y="1293114"/>
                  </a:lnTo>
                  <a:lnTo>
                    <a:pt x="9978174" y="1289304"/>
                  </a:lnTo>
                  <a:lnTo>
                    <a:pt x="9979025" y="1289304"/>
                  </a:lnTo>
                  <a:lnTo>
                    <a:pt x="9976739" y="1284224"/>
                  </a:lnTo>
                  <a:lnTo>
                    <a:pt x="9975139" y="1282954"/>
                  </a:lnTo>
                  <a:lnTo>
                    <a:pt x="9974174" y="1281684"/>
                  </a:lnTo>
                  <a:lnTo>
                    <a:pt x="9976358" y="1280414"/>
                  </a:lnTo>
                  <a:lnTo>
                    <a:pt x="9975977" y="1279144"/>
                  </a:lnTo>
                  <a:lnTo>
                    <a:pt x="9972738" y="1276604"/>
                  </a:lnTo>
                  <a:lnTo>
                    <a:pt x="9972116" y="1276604"/>
                  </a:lnTo>
                  <a:lnTo>
                    <a:pt x="9968801" y="1279144"/>
                  </a:lnTo>
                  <a:lnTo>
                    <a:pt x="9967570" y="1279144"/>
                  </a:lnTo>
                  <a:lnTo>
                    <a:pt x="9969348" y="1276604"/>
                  </a:lnTo>
                  <a:lnTo>
                    <a:pt x="9970237" y="1275334"/>
                  </a:lnTo>
                  <a:lnTo>
                    <a:pt x="9968878" y="1274064"/>
                  </a:lnTo>
                  <a:lnTo>
                    <a:pt x="9964699" y="1276604"/>
                  </a:lnTo>
                  <a:lnTo>
                    <a:pt x="9963721" y="1275334"/>
                  </a:lnTo>
                  <a:lnTo>
                    <a:pt x="9967277" y="1272794"/>
                  </a:lnTo>
                  <a:lnTo>
                    <a:pt x="9964166" y="1271524"/>
                  </a:lnTo>
                  <a:lnTo>
                    <a:pt x="9961499" y="1274064"/>
                  </a:lnTo>
                  <a:lnTo>
                    <a:pt x="9958108" y="1279144"/>
                  </a:lnTo>
                  <a:lnTo>
                    <a:pt x="9956876" y="1279144"/>
                  </a:lnTo>
                  <a:lnTo>
                    <a:pt x="9957575" y="1277874"/>
                  </a:lnTo>
                  <a:lnTo>
                    <a:pt x="9959670" y="1274064"/>
                  </a:lnTo>
                  <a:lnTo>
                    <a:pt x="9955936" y="1271524"/>
                  </a:lnTo>
                  <a:lnTo>
                    <a:pt x="9955568" y="1271524"/>
                  </a:lnTo>
                  <a:lnTo>
                    <a:pt x="9953168" y="1277874"/>
                  </a:lnTo>
                  <a:lnTo>
                    <a:pt x="9950069" y="1276604"/>
                  </a:lnTo>
                  <a:lnTo>
                    <a:pt x="9950539" y="1275334"/>
                  </a:lnTo>
                  <a:lnTo>
                    <a:pt x="9952457" y="1270254"/>
                  </a:lnTo>
                  <a:lnTo>
                    <a:pt x="9952088" y="1268984"/>
                  </a:lnTo>
                  <a:lnTo>
                    <a:pt x="9950069" y="1266444"/>
                  </a:lnTo>
                  <a:lnTo>
                    <a:pt x="9948837" y="1266444"/>
                  </a:lnTo>
                  <a:lnTo>
                    <a:pt x="9945472" y="1275334"/>
                  </a:lnTo>
                  <a:lnTo>
                    <a:pt x="9944862" y="1275334"/>
                  </a:lnTo>
                  <a:lnTo>
                    <a:pt x="9947275" y="1268984"/>
                  </a:lnTo>
                  <a:lnTo>
                    <a:pt x="9923234" y="1257554"/>
                  </a:lnTo>
                  <a:lnTo>
                    <a:pt x="9923094" y="1256284"/>
                  </a:lnTo>
                  <a:lnTo>
                    <a:pt x="9919983" y="1255014"/>
                  </a:lnTo>
                  <a:lnTo>
                    <a:pt x="9917735" y="1252474"/>
                  </a:lnTo>
                  <a:lnTo>
                    <a:pt x="9910889" y="1249934"/>
                  </a:lnTo>
                  <a:lnTo>
                    <a:pt x="9909442" y="1249934"/>
                  </a:lnTo>
                  <a:lnTo>
                    <a:pt x="9897427" y="1246124"/>
                  </a:lnTo>
                  <a:lnTo>
                    <a:pt x="9896462" y="1248664"/>
                  </a:lnTo>
                  <a:lnTo>
                    <a:pt x="9875926" y="1243584"/>
                  </a:lnTo>
                  <a:lnTo>
                    <a:pt x="9819551" y="1247394"/>
                  </a:lnTo>
                  <a:lnTo>
                    <a:pt x="9795497" y="1248664"/>
                  </a:lnTo>
                  <a:lnTo>
                    <a:pt x="9794265" y="1247394"/>
                  </a:lnTo>
                  <a:lnTo>
                    <a:pt x="9796031" y="1215644"/>
                  </a:lnTo>
                  <a:lnTo>
                    <a:pt x="9796589" y="1205484"/>
                  </a:lnTo>
                  <a:lnTo>
                    <a:pt x="9796831" y="1204214"/>
                  </a:lnTo>
                  <a:lnTo>
                    <a:pt x="9776943" y="1202944"/>
                  </a:lnTo>
                  <a:lnTo>
                    <a:pt x="9776993" y="1201674"/>
                  </a:lnTo>
                  <a:lnTo>
                    <a:pt x="9775342" y="1201674"/>
                  </a:lnTo>
                  <a:lnTo>
                    <a:pt x="9771926" y="1201674"/>
                  </a:lnTo>
                  <a:lnTo>
                    <a:pt x="9771050" y="1215644"/>
                  </a:lnTo>
                  <a:lnTo>
                    <a:pt x="9769831" y="1215644"/>
                  </a:lnTo>
                  <a:lnTo>
                    <a:pt x="9770707" y="1204214"/>
                  </a:lnTo>
                  <a:lnTo>
                    <a:pt x="9770808" y="1202944"/>
                  </a:lnTo>
                  <a:lnTo>
                    <a:pt x="9770783" y="1200404"/>
                  </a:lnTo>
                  <a:lnTo>
                    <a:pt x="9768421" y="1200404"/>
                  </a:lnTo>
                  <a:lnTo>
                    <a:pt x="9768446" y="1204214"/>
                  </a:lnTo>
                  <a:lnTo>
                    <a:pt x="9766605" y="1204214"/>
                  </a:lnTo>
                  <a:lnTo>
                    <a:pt x="9766960" y="1200404"/>
                  </a:lnTo>
                  <a:lnTo>
                    <a:pt x="9761169" y="1199134"/>
                  </a:lnTo>
                  <a:lnTo>
                    <a:pt x="9753867" y="1197864"/>
                  </a:lnTo>
                  <a:lnTo>
                    <a:pt x="9749269" y="1248664"/>
                  </a:lnTo>
                  <a:lnTo>
                    <a:pt x="9745434" y="1248664"/>
                  </a:lnTo>
                  <a:lnTo>
                    <a:pt x="9724568" y="1249934"/>
                  </a:lnTo>
                  <a:lnTo>
                    <a:pt x="9643618" y="1252474"/>
                  </a:lnTo>
                  <a:lnTo>
                    <a:pt x="9650006" y="1302004"/>
                  </a:lnTo>
                  <a:lnTo>
                    <a:pt x="9653397" y="1309624"/>
                  </a:lnTo>
                  <a:lnTo>
                    <a:pt x="9656559" y="1318514"/>
                  </a:lnTo>
                  <a:lnTo>
                    <a:pt x="9658159" y="1319784"/>
                  </a:lnTo>
                  <a:lnTo>
                    <a:pt x="9665906" y="1319784"/>
                  </a:lnTo>
                  <a:lnTo>
                    <a:pt x="9668485" y="1318514"/>
                  </a:lnTo>
                  <a:lnTo>
                    <a:pt x="9672409" y="1315974"/>
                  </a:lnTo>
                  <a:lnTo>
                    <a:pt x="9672028" y="1314704"/>
                  </a:lnTo>
                  <a:lnTo>
                    <a:pt x="9672599" y="1308354"/>
                  </a:lnTo>
                  <a:lnTo>
                    <a:pt x="9674301" y="1307084"/>
                  </a:lnTo>
                  <a:lnTo>
                    <a:pt x="9676486" y="1304544"/>
                  </a:lnTo>
                  <a:lnTo>
                    <a:pt x="9677946" y="1304544"/>
                  </a:lnTo>
                  <a:lnTo>
                    <a:pt x="9680207" y="1307084"/>
                  </a:lnTo>
                  <a:lnTo>
                    <a:pt x="9683928" y="1308354"/>
                  </a:lnTo>
                  <a:lnTo>
                    <a:pt x="9689351" y="1308354"/>
                  </a:lnTo>
                  <a:lnTo>
                    <a:pt x="9691599" y="1309624"/>
                  </a:lnTo>
                  <a:lnTo>
                    <a:pt x="9694583" y="1313434"/>
                  </a:lnTo>
                  <a:lnTo>
                    <a:pt x="9698545" y="1314704"/>
                  </a:lnTo>
                  <a:lnTo>
                    <a:pt x="9704464" y="1313434"/>
                  </a:lnTo>
                  <a:lnTo>
                    <a:pt x="9712579" y="1310894"/>
                  </a:lnTo>
                  <a:lnTo>
                    <a:pt x="9720351" y="1308354"/>
                  </a:lnTo>
                  <a:lnTo>
                    <a:pt x="9729191" y="1304544"/>
                  </a:lnTo>
                  <a:lnTo>
                    <a:pt x="9732137" y="1303274"/>
                  </a:lnTo>
                  <a:lnTo>
                    <a:pt x="9738258" y="1298194"/>
                  </a:lnTo>
                  <a:lnTo>
                    <a:pt x="9753867" y="1293114"/>
                  </a:lnTo>
                  <a:lnTo>
                    <a:pt x="9766071" y="1289304"/>
                  </a:lnTo>
                  <a:lnTo>
                    <a:pt x="9768027" y="1288034"/>
                  </a:lnTo>
                  <a:lnTo>
                    <a:pt x="9771482" y="1286764"/>
                  </a:lnTo>
                  <a:lnTo>
                    <a:pt x="9774453" y="1285494"/>
                  </a:lnTo>
                  <a:lnTo>
                    <a:pt x="9777184" y="1286764"/>
                  </a:lnTo>
                  <a:lnTo>
                    <a:pt x="9778886" y="1285494"/>
                  </a:lnTo>
                  <a:lnTo>
                    <a:pt x="9779495" y="1285494"/>
                  </a:lnTo>
                  <a:lnTo>
                    <a:pt x="9780486" y="1286764"/>
                  </a:lnTo>
                  <a:lnTo>
                    <a:pt x="9779914" y="1285494"/>
                  </a:lnTo>
                  <a:lnTo>
                    <a:pt x="9778200" y="1281684"/>
                  </a:lnTo>
                  <a:lnTo>
                    <a:pt x="9777705" y="1279144"/>
                  </a:lnTo>
                  <a:lnTo>
                    <a:pt x="9779406" y="1279144"/>
                  </a:lnTo>
                  <a:lnTo>
                    <a:pt x="9781667" y="1280414"/>
                  </a:lnTo>
                  <a:lnTo>
                    <a:pt x="9784067" y="1286764"/>
                  </a:lnTo>
                  <a:lnTo>
                    <a:pt x="9785769" y="1285494"/>
                  </a:lnTo>
                  <a:lnTo>
                    <a:pt x="9787712" y="1284224"/>
                  </a:lnTo>
                  <a:lnTo>
                    <a:pt x="9791294" y="1284224"/>
                  </a:lnTo>
                  <a:lnTo>
                    <a:pt x="9793795" y="1285494"/>
                  </a:lnTo>
                  <a:lnTo>
                    <a:pt x="9800717" y="1286764"/>
                  </a:lnTo>
                  <a:lnTo>
                    <a:pt x="9803028" y="1285494"/>
                  </a:lnTo>
                  <a:lnTo>
                    <a:pt x="9808921" y="1285494"/>
                  </a:lnTo>
                  <a:lnTo>
                    <a:pt x="9810458" y="1284224"/>
                  </a:lnTo>
                  <a:lnTo>
                    <a:pt x="9812007" y="1282954"/>
                  </a:lnTo>
                  <a:lnTo>
                    <a:pt x="9814319" y="1281684"/>
                  </a:lnTo>
                  <a:lnTo>
                    <a:pt x="9816808" y="1282954"/>
                  </a:lnTo>
                  <a:lnTo>
                    <a:pt x="9818281" y="1282954"/>
                  </a:lnTo>
                  <a:lnTo>
                    <a:pt x="9821621" y="1284224"/>
                  </a:lnTo>
                  <a:lnTo>
                    <a:pt x="9838398" y="1284224"/>
                  </a:lnTo>
                  <a:lnTo>
                    <a:pt x="9841027" y="1282954"/>
                  </a:lnTo>
                  <a:lnTo>
                    <a:pt x="9851492" y="1284224"/>
                  </a:lnTo>
                  <a:lnTo>
                    <a:pt x="9860026" y="1285494"/>
                  </a:lnTo>
                  <a:lnTo>
                    <a:pt x="9870719" y="1285494"/>
                  </a:lnTo>
                  <a:lnTo>
                    <a:pt x="9891611" y="1289304"/>
                  </a:lnTo>
                  <a:lnTo>
                    <a:pt x="9891814" y="1284224"/>
                  </a:lnTo>
                  <a:lnTo>
                    <a:pt x="9904311" y="1286764"/>
                  </a:lnTo>
                  <a:lnTo>
                    <a:pt x="9903257" y="1295654"/>
                  </a:lnTo>
                  <a:lnTo>
                    <a:pt x="9913912" y="1296924"/>
                  </a:lnTo>
                  <a:lnTo>
                    <a:pt x="9913556" y="1300734"/>
                  </a:lnTo>
                  <a:lnTo>
                    <a:pt x="9934588" y="1308354"/>
                  </a:lnTo>
                  <a:lnTo>
                    <a:pt x="9940709" y="1303274"/>
                  </a:lnTo>
                  <a:lnTo>
                    <a:pt x="9944544" y="1303274"/>
                  </a:lnTo>
                  <a:lnTo>
                    <a:pt x="9947796" y="1305814"/>
                  </a:lnTo>
                  <a:lnTo>
                    <a:pt x="9953104" y="1308354"/>
                  </a:lnTo>
                  <a:lnTo>
                    <a:pt x="9962578" y="1317244"/>
                  </a:lnTo>
                  <a:lnTo>
                    <a:pt x="9970529" y="1326134"/>
                  </a:lnTo>
                  <a:lnTo>
                    <a:pt x="9974745" y="1329944"/>
                  </a:lnTo>
                  <a:lnTo>
                    <a:pt x="9979749" y="1335024"/>
                  </a:lnTo>
                  <a:lnTo>
                    <a:pt x="9988017" y="1346454"/>
                  </a:lnTo>
                  <a:lnTo>
                    <a:pt x="9989477" y="1346454"/>
                  </a:lnTo>
                  <a:lnTo>
                    <a:pt x="9990696" y="1347724"/>
                  </a:lnTo>
                  <a:lnTo>
                    <a:pt x="9994455" y="1352804"/>
                  </a:lnTo>
                  <a:lnTo>
                    <a:pt x="10003053" y="1361694"/>
                  </a:lnTo>
                  <a:lnTo>
                    <a:pt x="10005339" y="1366774"/>
                  </a:lnTo>
                  <a:lnTo>
                    <a:pt x="10006698" y="1368044"/>
                  </a:lnTo>
                  <a:lnTo>
                    <a:pt x="10008540" y="1369314"/>
                  </a:lnTo>
                  <a:lnTo>
                    <a:pt x="10009302" y="1370584"/>
                  </a:lnTo>
                  <a:lnTo>
                    <a:pt x="10010648" y="1373124"/>
                  </a:lnTo>
                  <a:lnTo>
                    <a:pt x="10011410" y="1374394"/>
                  </a:lnTo>
                  <a:lnTo>
                    <a:pt x="10012020" y="1374394"/>
                  </a:lnTo>
                  <a:lnTo>
                    <a:pt x="10013925" y="1379474"/>
                  </a:lnTo>
                  <a:lnTo>
                    <a:pt x="10015944" y="1380744"/>
                  </a:lnTo>
                  <a:lnTo>
                    <a:pt x="10025570" y="1394714"/>
                  </a:lnTo>
                  <a:lnTo>
                    <a:pt x="10026790" y="1395984"/>
                  </a:lnTo>
                  <a:lnTo>
                    <a:pt x="10027171" y="1395984"/>
                  </a:lnTo>
                  <a:lnTo>
                    <a:pt x="10028390" y="1397254"/>
                  </a:lnTo>
                  <a:lnTo>
                    <a:pt x="10029380" y="1397254"/>
                  </a:lnTo>
                  <a:lnTo>
                    <a:pt x="10030485" y="1399794"/>
                  </a:lnTo>
                  <a:lnTo>
                    <a:pt x="10034092" y="1403604"/>
                  </a:lnTo>
                  <a:lnTo>
                    <a:pt x="10034702" y="1403604"/>
                  </a:lnTo>
                  <a:lnTo>
                    <a:pt x="10035083" y="1404874"/>
                  </a:lnTo>
                  <a:lnTo>
                    <a:pt x="10035222" y="1406144"/>
                  </a:lnTo>
                  <a:lnTo>
                    <a:pt x="10036213" y="1407414"/>
                  </a:lnTo>
                  <a:lnTo>
                    <a:pt x="10041166" y="1409954"/>
                  </a:lnTo>
                  <a:lnTo>
                    <a:pt x="10048507" y="1417574"/>
                  </a:lnTo>
                  <a:lnTo>
                    <a:pt x="10049612" y="1420114"/>
                  </a:lnTo>
                  <a:lnTo>
                    <a:pt x="10056317" y="1425194"/>
                  </a:lnTo>
                  <a:lnTo>
                    <a:pt x="10057435" y="1427734"/>
                  </a:lnTo>
                  <a:lnTo>
                    <a:pt x="10059683" y="1429004"/>
                  </a:lnTo>
                  <a:lnTo>
                    <a:pt x="10063061" y="1434084"/>
                  </a:lnTo>
                  <a:lnTo>
                    <a:pt x="10065931" y="1435354"/>
                  </a:lnTo>
                  <a:lnTo>
                    <a:pt x="10068420" y="1436624"/>
                  </a:lnTo>
                  <a:lnTo>
                    <a:pt x="10069398" y="1437894"/>
                  </a:lnTo>
                  <a:lnTo>
                    <a:pt x="10073132" y="1439164"/>
                  </a:lnTo>
                  <a:lnTo>
                    <a:pt x="10073500" y="1440434"/>
                  </a:lnTo>
                  <a:lnTo>
                    <a:pt x="10074732" y="1440434"/>
                  </a:lnTo>
                  <a:lnTo>
                    <a:pt x="10075710" y="1441704"/>
                  </a:lnTo>
                  <a:lnTo>
                    <a:pt x="10076942" y="1441704"/>
                  </a:lnTo>
                  <a:lnTo>
                    <a:pt x="10082022" y="1445514"/>
                  </a:lnTo>
                  <a:lnTo>
                    <a:pt x="10083863" y="1445514"/>
                  </a:lnTo>
                  <a:lnTo>
                    <a:pt x="10085870" y="1448054"/>
                  </a:lnTo>
                  <a:lnTo>
                    <a:pt x="10087102" y="1449324"/>
                  </a:lnTo>
                  <a:lnTo>
                    <a:pt x="10089172" y="1449324"/>
                  </a:lnTo>
                  <a:lnTo>
                    <a:pt x="10093503" y="1450594"/>
                  </a:lnTo>
                  <a:lnTo>
                    <a:pt x="10095573" y="1450594"/>
                  </a:lnTo>
                  <a:lnTo>
                    <a:pt x="10106127" y="1454404"/>
                  </a:lnTo>
                  <a:lnTo>
                    <a:pt x="10110559" y="1454404"/>
                  </a:lnTo>
                  <a:lnTo>
                    <a:pt x="10114890" y="1455674"/>
                  </a:lnTo>
                  <a:lnTo>
                    <a:pt x="10115880" y="1456944"/>
                  </a:lnTo>
                  <a:lnTo>
                    <a:pt x="10118852" y="1456944"/>
                  </a:lnTo>
                  <a:lnTo>
                    <a:pt x="10120541" y="1455674"/>
                  </a:lnTo>
                  <a:lnTo>
                    <a:pt x="10127666" y="1455674"/>
                  </a:lnTo>
                  <a:lnTo>
                    <a:pt x="10128898" y="1456944"/>
                  </a:lnTo>
                  <a:lnTo>
                    <a:pt x="10129266" y="1456944"/>
                  </a:lnTo>
                  <a:lnTo>
                    <a:pt x="10130498" y="1458214"/>
                  </a:lnTo>
                  <a:lnTo>
                    <a:pt x="10132200" y="1456944"/>
                  </a:lnTo>
                  <a:lnTo>
                    <a:pt x="10133419" y="1456944"/>
                  </a:lnTo>
                  <a:lnTo>
                    <a:pt x="10141217" y="1458214"/>
                  </a:lnTo>
                  <a:lnTo>
                    <a:pt x="10146157" y="1459484"/>
                  </a:lnTo>
                  <a:lnTo>
                    <a:pt x="10150335" y="1459484"/>
                  </a:lnTo>
                  <a:lnTo>
                    <a:pt x="10151097" y="1462024"/>
                  </a:lnTo>
                  <a:lnTo>
                    <a:pt x="10154069" y="1460754"/>
                  </a:lnTo>
                  <a:lnTo>
                    <a:pt x="10160571" y="1460754"/>
                  </a:lnTo>
                  <a:lnTo>
                    <a:pt x="10162400" y="1462024"/>
                  </a:lnTo>
                  <a:lnTo>
                    <a:pt x="10164661" y="1463294"/>
                  </a:lnTo>
                  <a:lnTo>
                    <a:pt x="10166502" y="1463294"/>
                  </a:lnTo>
                  <a:lnTo>
                    <a:pt x="10171659" y="1462024"/>
                  </a:lnTo>
                  <a:lnTo>
                    <a:pt x="10173614" y="1460754"/>
                  </a:lnTo>
                  <a:lnTo>
                    <a:pt x="10176827" y="1459484"/>
                  </a:lnTo>
                  <a:lnTo>
                    <a:pt x="10178796" y="1458214"/>
                  </a:lnTo>
                  <a:lnTo>
                    <a:pt x="10183101" y="1455674"/>
                  </a:lnTo>
                  <a:lnTo>
                    <a:pt x="10186073" y="1455674"/>
                  </a:lnTo>
                  <a:lnTo>
                    <a:pt x="10187762" y="1454404"/>
                  </a:lnTo>
                  <a:lnTo>
                    <a:pt x="10189845" y="1455674"/>
                  </a:lnTo>
                  <a:lnTo>
                    <a:pt x="10195877" y="1455674"/>
                  </a:lnTo>
                  <a:lnTo>
                    <a:pt x="10200564" y="1454404"/>
                  </a:lnTo>
                  <a:lnTo>
                    <a:pt x="10202253" y="1454404"/>
                  </a:lnTo>
                  <a:lnTo>
                    <a:pt x="10204615" y="1453134"/>
                  </a:lnTo>
                  <a:lnTo>
                    <a:pt x="10206926" y="1453134"/>
                  </a:lnTo>
                  <a:lnTo>
                    <a:pt x="10210013" y="1450594"/>
                  </a:lnTo>
                  <a:lnTo>
                    <a:pt x="10211359" y="1449324"/>
                  </a:lnTo>
                  <a:lnTo>
                    <a:pt x="10213962" y="1448054"/>
                  </a:lnTo>
                  <a:lnTo>
                    <a:pt x="10215905" y="1446784"/>
                  </a:lnTo>
                  <a:lnTo>
                    <a:pt x="10216756" y="1446784"/>
                  </a:lnTo>
                  <a:lnTo>
                    <a:pt x="10218229" y="1445514"/>
                  </a:lnTo>
                  <a:lnTo>
                    <a:pt x="10219080" y="1445514"/>
                  </a:lnTo>
                  <a:lnTo>
                    <a:pt x="10219449" y="1446784"/>
                  </a:lnTo>
                  <a:lnTo>
                    <a:pt x="10219588" y="1448054"/>
                  </a:lnTo>
                  <a:lnTo>
                    <a:pt x="10220579" y="1449324"/>
                  </a:lnTo>
                  <a:lnTo>
                    <a:pt x="10220846" y="1451864"/>
                  </a:lnTo>
                  <a:lnTo>
                    <a:pt x="10222687" y="1453134"/>
                  </a:lnTo>
                  <a:lnTo>
                    <a:pt x="10223538" y="1451864"/>
                  </a:lnTo>
                  <a:lnTo>
                    <a:pt x="10224135" y="1453134"/>
                  </a:lnTo>
                  <a:lnTo>
                    <a:pt x="10224618" y="1451864"/>
                  </a:lnTo>
                  <a:lnTo>
                    <a:pt x="10225100" y="1450594"/>
                  </a:lnTo>
                  <a:lnTo>
                    <a:pt x="10223995" y="1448054"/>
                  </a:lnTo>
                  <a:lnTo>
                    <a:pt x="10221506" y="1446784"/>
                  </a:lnTo>
                  <a:lnTo>
                    <a:pt x="10220515" y="1445514"/>
                  </a:lnTo>
                  <a:lnTo>
                    <a:pt x="10220985" y="1444244"/>
                  </a:lnTo>
                  <a:lnTo>
                    <a:pt x="10222078" y="1442974"/>
                  </a:lnTo>
                  <a:lnTo>
                    <a:pt x="10223779" y="1442974"/>
                  </a:lnTo>
                  <a:lnTo>
                    <a:pt x="10225113" y="1440434"/>
                  </a:lnTo>
                  <a:lnTo>
                    <a:pt x="10225595" y="1439164"/>
                  </a:lnTo>
                  <a:lnTo>
                    <a:pt x="10226815" y="1440434"/>
                  </a:lnTo>
                  <a:lnTo>
                    <a:pt x="10229177" y="1439164"/>
                  </a:lnTo>
                  <a:lnTo>
                    <a:pt x="10231590" y="1436624"/>
                  </a:lnTo>
                  <a:lnTo>
                    <a:pt x="10234206" y="1435354"/>
                  </a:lnTo>
                  <a:lnTo>
                    <a:pt x="10236759" y="1435354"/>
                  </a:lnTo>
                  <a:lnTo>
                    <a:pt x="10237610" y="1434084"/>
                  </a:lnTo>
                  <a:lnTo>
                    <a:pt x="10239565" y="1432814"/>
                  </a:lnTo>
                  <a:lnTo>
                    <a:pt x="10250564" y="1432814"/>
                  </a:lnTo>
                  <a:lnTo>
                    <a:pt x="10253637" y="1430274"/>
                  </a:lnTo>
                  <a:lnTo>
                    <a:pt x="10254501" y="1429004"/>
                  </a:lnTo>
                  <a:lnTo>
                    <a:pt x="10254971" y="1427734"/>
                  </a:lnTo>
                  <a:lnTo>
                    <a:pt x="10256304" y="1426464"/>
                  </a:lnTo>
                  <a:lnTo>
                    <a:pt x="10256914" y="1426464"/>
                  </a:lnTo>
                  <a:lnTo>
                    <a:pt x="10258882" y="1425194"/>
                  </a:lnTo>
                  <a:lnTo>
                    <a:pt x="10265016" y="1423924"/>
                  </a:lnTo>
                  <a:lnTo>
                    <a:pt x="10271036" y="1421384"/>
                  </a:lnTo>
                  <a:lnTo>
                    <a:pt x="10273995" y="1421384"/>
                  </a:lnTo>
                  <a:lnTo>
                    <a:pt x="10275087" y="1420114"/>
                  </a:lnTo>
                  <a:lnTo>
                    <a:pt x="10281031" y="1420114"/>
                  </a:lnTo>
                  <a:lnTo>
                    <a:pt x="10282720" y="1418844"/>
                  </a:lnTo>
                  <a:lnTo>
                    <a:pt x="10283800" y="1417574"/>
                  </a:lnTo>
                  <a:lnTo>
                    <a:pt x="10288803" y="1417574"/>
                  </a:lnTo>
                  <a:lnTo>
                    <a:pt x="10290416" y="1418844"/>
                  </a:lnTo>
                  <a:lnTo>
                    <a:pt x="10296068" y="1418844"/>
                  </a:lnTo>
                  <a:lnTo>
                    <a:pt x="10298557" y="1420114"/>
                  </a:lnTo>
                  <a:lnTo>
                    <a:pt x="10307574" y="1421384"/>
                  </a:lnTo>
                  <a:lnTo>
                    <a:pt x="10311295" y="1422654"/>
                  </a:lnTo>
                  <a:lnTo>
                    <a:pt x="10318217" y="1422654"/>
                  </a:lnTo>
                  <a:lnTo>
                    <a:pt x="10319296" y="1421384"/>
                  </a:lnTo>
                  <a:lnTo>
                    <a:pt x="10322154" y="1420114"/>
                  </a:lnTo>
                  <a:lnTo>
                    <a:pt x="10323246" y="1418844"/>
                  </a:lnTo>
                  <a:lnTo>
                    <a:pt x="10323716" y="1417574"/>
                  </a:lnTo>
                  <a:lnTo>
                    <a:pt x="10323449" y="1415034"/>
                  </a:lnTo>
                  <a:lnTo>
                    <a:pt x="10326776" y="1412494"/>
                  </a:lnTo>
                  <a:lnTo>
                    <a:pt x="10327018" y="1411224"/>
                  </a:lnTo>
                  <a:lnTo>
                    <a:pt x="10330091" y="1408684"/>
                  </a:lnTo>
                  <a:lnTo>
                    <a:pt x="10334396" y="1407414"/>
                  </a:lnTo>
                  <a:lnTo>
                    <a:pt x="10342131" y="1407414"/>
                  </a:lnTo>
                  <a:lnTo>
                    <a:pt x="10345598" y="1406144"/>
                  </a:lnTo>
                  <a:lnTo>
                    <a:pt x="10353319" y="1406144"/>
                  </a:lnTo>
                  <a:lnTo>
                    <a:pt x="10354056" y="1403604"/>
                  </a:lnTo>
                  <a:lnTo>
                    <a:pt x="10355135" y="1403604"/>
                  </a:lnTo>
                  <a:lnTo>
                    <a:pt x="10357091" y="1401064"/>
                  </a:lnTo>
                  <a:lnTo>
                    <a:pt x="10358183" y="1401064"/>
                  </a:lnTo>
                  <a:lnTo>
                    <a:pt x="10358298" y="1398524"/>
                  </a:lnTo>
                  <a:lnTo>
                    <a:pt x="10358780" y="1397254"/>
                  </a:lnTo>
                  <a:lnTo>
                    <a:pt x="10361460" y="1397254"/>
                  </a:lnTo>
                  <a:lnTo>
                    <a:pt x="10362451" y="1398524"/>
                  </a:lnTo>
                  <a:lnTo>
                    <a:pt x="10364749" y="1398524"/>
                  </a:lnTo>
                  <a:lnTo>
                    <a:pt x="10366451" y="1397254"/>
                  </a:lnTo>
                  <a:lnTo>
                    <a:pt x="10366934" y="1395984"/>
                  </a:lnTo>
                  <a:lnTo>
                    <a:pt x="10368623" y="1395984"/>
                  </a:lnTo>
                  <a:lnTo>
                    <a:pt x="10374630" y="1393444"/>
                  </a:lnTo>
                  <a:lnTo>
                    <a:pt x="10377056" y="1389634"/>
                  </a:lnTo>
                  <a:lnTo>
                    <a:pt x="10385679" y="1385824"/>
                  </a:lnTo>
                  <a:lnTo>
                    <a:pt x="10387139" y="1385824"/>
                  </a:lnTo>
                  <a:lnTo>
                    <a:pt x="10395394" y="1382014"/>
                  </a:lnTo>
                  <a:lnTo>
                    <a:pt x="10396474" y="1380744"/>
                  </a:lnTo>
                  <a:lnTo>
                    <a:pt x="10401630" y="1378204"/>
                  </a:lnTo>
                  <a:lnTo>
                    <a:pt x="10404945" y="1375664"/>
                  </a:lnTo>
                  <a:lnTo>
                    <a:pt x="10415029" y="1371854"/>
                  </a:lnTo>
                  <a:lnTo>
                    <a:pt x="10416121" y="1370584"/>
                  </a:lnTo>
                  <a:lnTo>
                    <a:pt x="10418737" y="1369314"/>
                  </a:lnTo>
                  <a:lnTo>
                    <a:pt x="10419207" y="1368044"/>
                  </a:lnTo>
                  <a:lnTo>
                    <a:pt x="10422128" y="1368044"/>
                  </a:lnTo>
                  <a:lnTo>
                    <a:pt x="10424452" y="1366774"/>
                  </a:lnTo>
                  <a:lnTo>
                    <a:pt x="10425290" y="1366774"/>
                  </a:lnTo>
                  <a:lnTo>
                    <a:pt x="10426014" y="1365504"/>
                  </a:lnTo>
                  <a:lnTo>
                    <a:pt x="10427246" y="1365504"/>
                  </a:lnTo>
                  <a:lnTo>
                    <a:pt x="10427716" y="1364234"/>
                  </a:lnTo>
                  <a:lnTo>
                    <a:pt x="10428795" y="1362964"/>
                  </a:lnTo>
                  <a:lnTo>
                    <a:pt x="10429646" y="1362964"/>
                  </a:lnTo>
                  <a:lnTo>
                    <a:pt x="10430129" y="1361694"/>
                  </a:lnTo>
                  <a:lnTo>
                    <a:pt x="10429748" y="1360424"/>
                  </a:lnTo>
                  <a:lnTo>
                    <a:pt x="10429138" y="1360424"/>
                  </a:lnTo>
                  <a:lnTo>
                    <a:pt x="10428757" y="1359154"/>
                  </a:lnTo>
                  <a:lnTo>
                    <a:pt x="10428986" y="1359154"/>
                  </a:lnTo>
                  <a:lnTo>
                    <a:pt x="10430345" y="1357884"/>
                  </a:lnTo>
                  <a:lnTo>
                    <a:pt x="10433799" y="1355344"/>
                  </a:lnTo>
                  <a:lnTo>
                    <a:pt x="10434269" y="1354074"/>
                  </a:lnTo>
                  <a:lnTo>
                    <a:pt x="10439438" y="1352804"/>
                  </a:lnTo>
                  <a:lnTo>
                    <a:pt x="10445661" y="1352804"/>
                  </a:lnTo>
                  <a:lnTo>
                    <a:pt x="10447096" y="1348994"/>
                  </a:lnTo>
                  <a:lnTo>
                    <a:pt x="10450182" y="1346454"/>
                  </a:lnTo>
                  <a:lnTo>
                    <a:pt x="10451033" y="1346454"/>
                  </a:lnTo>
                  <a:lnTo>
                    <a:pt x="10451274" y="1345184"/>
                  </a:lnTo>
                  <a:lnTo>
                    <a:pt x="10454729" y="1343914"/>
                  </a:lnTo>
                  <a:lnTo>
                    <a:pt x="10455821" y="1342644"/>
                  </a:lnTo>
                  <a:lnTo>
                    <a:pt x="10461473" y="1342644"/>
                  </a:lnTo>
                  <a:lnTo>
                    <a:pt x="10462819" y="1341374"/>
                  </a:lnTo>
                  <a:lnTo>
                    <a:pt x="10468204" y="1338834"/>
                  </a:lnTo>
                  <a:lnTo>
                    <a:pt x="10468064" y="1337564"/>
                  </a:lnTo>
                  <a:lnTo>
                    <a:pt x="10469156" y="1336294"/>
                  </a:lnTo>
                  <a:lnTo>
                    <a:pt x="10472623" y="1335024"/>
                  </a:lnTo>
                  <a:lnTo>
                    <a:pt x="10474084" y="1335024"/>
                  </a:lnTo>
                  <a:lnTo>
                    <a:pt x="10474325" y="1333754"/>
                  </a:lnTo>
                  <a:lnTo>
                    <a:pt x="10474173" y="1332484"/>
                  </a:lnTo>
                  <a:lnTo>
                    <a:pt x="10475379" y="1329944"/>
                  </a:lnTo>
                  <a:lnTo>
                    <a:pt x="10476230" y="1328674"/>
                  </a:lnTo>
                  <a:lnTo>
                    <a:pt x="10478071" y="1329944"/>
                  </a:lnTo>
                  <a:lnTo>
                    <a:pt x="10479456" y="1328674"/>
                  </a:lnTo>
                  <a:lnTo>
                    <a:pt x="10482237" y="1326134"/>
                  </a:lnTo>
                  <a:lnTo>
                    <a:pt x="10485780" y="1326134"/>
                  </a:lnTo>
                  <a:lnTo>
                    <a:pt x="10489489" y="1327404"/>
                  </a:lnTo>
                  <a:lnTo>
                    <a:pt x="10490340" y="1327404"/>
                  </a:lnTo>
                  <a:lnTo>
                    <a:pt x="10490581" y="1326134"/>
                  </a:lnTo>
                  <a:lnTo>
                    <a:pt x="10491813" y="1327404"/>
                  </a:lnTo>
                  <a:lnTo>
                    <a:pt x="10494416" y="1326134"/>
                  </a:lnTo>
                  <a:lnTo>
                    <a:pt x="10497109" y="1326134"/>
                  </a:lnTo>
                  <a:lnTo>
                    <a:pt x="10498087" y="1327404"/>
                  </a:lnTo>
                  <a:lnTo>
                    <a:pt x="10498709" y="1327404"/>
                  </a:lnTo>
                  <a:lnTo>
                    <a:pt x="10499077" y="1328674"/>
                  </a:lnTo>
                  <a:lnTo>
                    <a:pt x="10498226" y="1328674"/>
                  </a:lnTo>
                  <a:lnTo>
                    <a:pt x="10497985" y="1329944"/>
                  </a:lnTo>
                  <a:lnTo>
                    <a:pt x="10496906" y="1329944"/>
                  </a:lnTo>
                  <a:lnTo>
                    <a:pt x="10496664" y="1331214"/>
                  </a:lnTo>
                  <a:lnTo>
                    <a:pt x="10495445" y="1331214"/>
                  </a:lnTo>
                  <a:lnTo>
                    <a:pt x="10495572" y="1332484"/>
                  </a:lnTo>
                  <a:lnTo>
                    <a:pt x="10495953" y="1332484"/>
                  </a:lnTo>
                  <a:lnTo>
                    <a:pt x="10500157" y="1336294"/>
                  </a:lnTo>
                  <a:lnTo>
                    <a:pt x="10500779" y="1337564"/>
                  </a:lnTo>
                  <a:lnTo>
                    <a:pt x="10501630" y="1336294"/>
                  </a:lnTo>
                  <a:lnTo>
                    <a:pt x="10502113" y="1335024"/>
                  </a:lnTo>
                  <a:lnTo>
                    <a:pt x="10504411" y="1335024"/>
                  </a:lnTo>
                  <a:lnTo>
                    <a:pt x="10508145" y="1336294"/>
                  </a:lnTo>
                  <a:lnTo>
                    <a:pt x="10508513" y="1337564"/>
                  </a:lnTo>
                  <a:lnTo>
                    <a:pt x="10513428" y="1335024"/>
                  </a:lnTo>
                  <a:lnTo>
                    <a:pt x="10513898" y="1333754"/>
                  </a:lnTo>
                  <a:lnTo>
                    <a:pt x="10514749" y="1333754"/>
                  </a:lnTo>
                  <a:lnTo>
                    <a:pt x="10515854" y="1332484"/>
                  </a:lnTo>
                  <a:lnTo>
                    <a:pt x="10516565" y="1331214"/>
                  </a:lnTo>
                  <a:lnTo>
                    <a:pt x="10517657" y="1329944"/>
                  </a:lnTo>
                  <a:lnTo>
                    <a:pt x="10525011" y="1329944"/>
                  </a:lnTo>
                  <a:lnTo>
                    <a:pt x="10526585" y="1327404"/>
                  </a:lnTo>
                  <a:lnTo>
                    <a:pt x="10526827" y="1326134"/>
                  </a:lnTo>
                  <a:lnTo>
                    <a:pt x="10526700" y="1324864"/>
                  </a:lnTo>
                  <a:lnTo>
                    <a:pt x="10527170" y="1323594"/>
                  </a:lnTo>
                  <a:lnTo>
                    <a:pt x="10527017" y="1322324"/>
                  </a:lnTo>
                  <a:lnTo>
                    <a:pt x="10529595" y="1321054"/>
                  </a:lnTo>
                  <a:lnTo>
                    <a:pt x="10533926" y="1322324"/>
                  </a:lnTo>
                  <a:lnTo>
                    <a:pt x="10535628" y="1322324"/>
                  </a:lnTo>
                  <a:lnTo>
                    <a:pt x="10536834" y="1321054"/>
                  </a:lnTo>
                  <a:lnTo>
                    <a:pt x="10538041" y="1319784"/>
                  </a:lnTo>
                  <a:lnTo>
                    <a:pt x="10540124" y="1319784"/>
                  </a:lnTo>
                  <a:lnTo>
                    <a:pt x="10541216" y="1318514"/>
                  </a:lnTo>
                  <a:lnTo>
                    <a:pt x="10543527" y="1318514"/>
                  </a:lnTo>
                  <a:lnTo>
                    <a:pt x="10545089" y="1315974"/>
                  </a:lnTo>
                  <a:lnTo>
                    <a:pt x="10545940" y="1315974"/>
                  </a:lnTo>
                  <a:lnTo>
                    <a:pt x="10549433" y="1313434"/>
                  </a:lnTo>
                  <a:lnTo>
                    <a:pt x="10552913" y="1310894"/>
                  </a:lnTo>
                  <a:lnTo>
                    <a:pt x="10555923" y="1308354"/>
                  </a:lnTo>
                  <a:lnTo>
                    <a:pt x="10563454" y="1302004"/>
                  </a:lnTo>
                  <a:lnTo>
                    <a:pt x="10564063" y="1302004"/>
                  </a:lnTo>
                  <a:lnTo>
                    <a:pt x="10565765" y="1300734"/>
                  </a:lnTo>
                  <a:lnTo>
                    <a:pt x="10567721" y="1299464"/>
                  </a:lnTo>
                  <a:lnTo>
                    <a:pt x="10568927" y="1296924"/>
                  </a:lnTo>
                  <a:lnTo>
                    <a:pt x="10570616" y="1295654"/>
                  </a:lnTo>
                  <a:lnTo>
                    <a:pt x="10578490" y="1290574"/>
                  </a:lnTo>
                  <a:lnTo>
                    <a:pt x="10583647" y="1288034"/>
                  </a:lnTo>
                  <a:lnTo>
                    <a:pt x="10584269" y="1288034"/>
                  </a:lnTo>
                  <a:lnTo>
                    <a:pt x="10586898" y="1290574"/>
                  </a:lnTo>
                  <a:lnTo>
                    <a:pt x="10592041" y="1288034"/>
                  </a:lnTo>
                  <a:lnTo>
                    <a:pt x="10593273" y="1289304"/>
                  </a:lnTo>
                  <a:lnTo>
                    <a:pt x="10594264" y="1290574"/>
                  </a:lnTo>
                  <a:lnTo>
                    <a:pt x="10596944" y="1290574"/>
                  </a:lnTo>
                  <a:lnTo>
                    <a:pt x="10598048" y="1289304"/>
                  </a:lnTo>
                  <a:lnTo>
                    <a:pt x="10598645" y="1288034"/>
                  </a:lnTo>
                  <a:lnTo>
                    <a:pt x="10599242" y="1286764"/>
                  </a:lnTo>
                  <a:lnTo>
                    <a:pt x="10601909" y="1282954"/>
                  </a:lnTo>
                  <a:lnTo>
                    <a:pt x="10603611" y="1281684"/>
                  </a:lnTo>
                  <a:lnTo>
                    <a:pt x="10606100" y="1282954"/>
                  </a:lnTo>
                  <a:lnTo>
                    <a:pt x="10607561" y="1282954"/>
                  </a:lnTo>
                  <a:lnTo>
                    <a:pt x="10617213" y="1265174"/>
                  </a:lnTo>
                  <a:lnTo>
                    <a:pt x="10618292" y="1263904"/>
                  </a:lnTo>
                  <a:lnTo>
                    <a:pt x="10618165" y="1262634"/>
                  </a:lnTo>
                  <a:lnTo>
                    <a:pt x="10619689" y="1260094"/>
                  </a:lnTo>
                  <a:lnTo>
                    <a:pt x="10620451" y="1258824"/>
                  </a:lnTo>
                  <a:lnTo>
                    <a:pt x="10627525" y="1251204"/>
                  </a:lnTo>
                  <a:lnTo>
                    <a:pt x="10628363" y="1251204"/>
                  </a:lnTo>
                  <a:lnTo>
                    <a:pt x="10629329" y="1248664"/>
                  </a:lnTo>
                  <a:lnTo>
                    <a:pt x="10631640" y="1248664"/>
                  </a:lnTo>
                  <a:lnTo>
                    <a:pt x="10632719" y="1247394"/>
                  </a:lnTo>
                  <a:lnTo>
                    <a:pt x="10633405" y="1244854"/>
                  </a:lnTo>
                  <a:lnTo>
                    <a:pt x="10634764" y="1239774"/>
                  </a:lnTo>
                  <a:lnTo>
                    <a:pt x="10634155" y="1239774"/>
                  </a:lnTo>
                  <a:lnTo>
                    <a:pt x="10634878" y="1238504"/>
                  </a:lnTo>
                  <a:lnTo>
                    <a:pt x="10635729" y="1237234"/>
                  </a:lnTo>
                  <a:lnTo>
                    <a:pt x="10636809" y="1237234"/>
                  </a:lnTo>
                  <a:lnTo>
                    <a:pt x="10637545" y="1234694"/>
                  </a:lnTo>
                  <a:lnTo>
                    <a:pt x="10643756" y="1237234"/>
                  </a:lnTo>
                  <a:lnTo>
                    <a:pt x="10646842" y="1234694"/>
                  </a:lnTo>
                  <a:lnTo>
                    <a:pt x="10647083" y="1234694"/>
                  </a:lnTo>
                  <a:lnTo>
                    <a:pt x="10646943" y="1232154"/>
                  </a:lnTo>
                  <a:lnTo>
                    <a:pt x="10645419" y="1229614"/>
                  </a:lnTo>
                  <a:lnTo>
                    <a:pt x="10645153" y="1225804"/>
                  </a:lnTo>
                  <a:lnTo>
                    <a:pt x="10645623" y="1224534"/>
                  </a:lnTo>
                  <a:lnTo>
                    <a:pt x="10647083" y="1224534"/>
                  </a:lnTo>
                  <a:lnTo>
                    <a:pt x="10653941" y="1221994"/>
                  </a:lnTo>
                  <a:lnTo>
                    <a:pt x="10653179" y="1220724"/>
                  </a:lnTo>
                  <a:lnTo>
                    <a:pt x="10653433" y="1219454"/>
                  </a:lnTo>
                  <a:lnTo>
                    <a:pt x="10654513" y="1218184"/>
                  </a:lnTo>
                  <a:lnTo>
                    <a:pt x="10655986" y="1218184"/>
                  </a:lnTo>
                  <a:lnTo>
                    <a:pt x="10659707" y="1210564"/>
                  </a:lnTo>
                  <a:lnTo>
                    <a:pt x="10661053" y="1209294"/>
                  </a:lnTo>
                  <a:lnTo>
                    <a:pt x="10661764" y="1206754"/>
                  </a:lnTo>
                  <a:lnTo>
                    <a:pt x="10662361" y="1204214"/>
                  </a:lnTo>
                  <a:lnTo>
                    <a:pt x="10663085" y="1201674"/>
                  </a:lnTo>
                  <a:lnTo>
                    <a:pt x="10665587" y="1202944"/>
                  </a:lnTo>
                  <a:lnTo>
                    <a:pt x="10665828" y="1201674"/>
                  </a:lnTo>
                  <a:lnTo>
                    <a:pt x="10668445" y="1201674"/>
                  </a:lnTo>
                  <a:lnTo>
                    <a:pt x="10668673" y="1200404"/>
                  </a:lnTo>
                  <a:lnTo>
                    <a:pt x="10675988" y="1192784"/>
                  </a:lnTo>
                  <a:lnTo>
                    <a:pt x="10677576" y="1190244"/>
                  </a:lnTo>
                  <a:lnTo>
                    <a:pt x="10677817" y="1190244"/>
                  </a:lnTo>
                  <a:lnTo>
                    <a:pt x="10678655" y="1188974"/>
                  </a:lnTo>
                  <a:lnTo>
                    <a:pt x="10678287" y="1188974"/>
                  </a:lnTo>
                  <a:lnTo>
                    <a:pt x="10678528" y="1187704"/>
                  </a:lnTo>
                  <a:lnTo>
                    <a:pt x="10678147" y="1187704"/>
                  </a:lnTo>
                  <a:lnTo>
                    <a:pt x="10678122" y="1183894"/>
                  </a:lnTo>
                  <a:lnTo>
                    <a:pt x="10678363" y="1182624"/>
                  </a:lnTo>
                  <a:lnTo>
                    <a:pt x="10680065" y="1182624"/>
                  </a:lnTo>
                  <a:lnTo>
                    <a:pt x="10680306" y="1181354"/>
                  </a:lnTo>
                  <a:lnTo>
                    <a:pt x="10679544" y="1180084"/>
                  </a:lnTo>
                  <a:lnTo>
                    <a:pt x="10679608" y="1178814"/>
                  </a:lnTo>
                  <a:lnTo>
                    <a:pt x="10679671" y="1177544"/>
                  </a:lnTo>
                  <a:lnTo>
                    <a:pt x="10681005" y="1176274"/>
                  </a:lnTo>
                  <a:lnTo>
                    <a:pt x="10681246" y="1175004"/>
                  </a:lnTo>
                  <a:lnTo>
                    <a:pt x="10681094" y="1173734"/>
                  </a:lnTo>
                  <a:lnTo>
                    <a:pt x="10688320" y="1168654"/>
                  </a:lnTo>
                  <a:lnTo>
                    <a:pt x="10689171" y="1167384"/>
                  </a:lnTo>
                  <a:lnTo>
                    <a:pt x="10689781" y="1168654"/>
                  </a:lnTo>
                  <a:lnTo>
                    <a:pt x="10691241" y="1167384"/>
                  </a:lnTo>
                  <a:lnTo>
                    <a:pt x="10694695" y="1166114"/>
                  </a:lnTo>
                  <a:lnTo>
                    <a:pt x="10697210" y="1171194"/>
                  </a:lnTo>
                  <a:lnTo>
                    <a:pt x="10698213" y="1172464"/>
                  </a:lnTo>
                  <a:lnTo>
                    <a:pt x="10698810" y="1172464"/>
                  </a:lnTo>
                  <a:lnTo>
                    <a:pt x="10699191" y="1173734"/>
                  </a:lnTo>
                  <a:lnTo>
                    <a:pt x="10699331" y="1175004"/>
                  </a:lnTo>
                  <a:lnTo>
                    <a:pt x="10700690" y="1176274"/>
                  </a:lnTo>
                  <a:lnTo>
                    <a:pt x="10701922" y="1177544"/>
                  </a:lnTo>
                  <a:lnTo>
                    <a:pt x="10704894" y="1176274"/>
                  </a:lnTo>
                  <a:lnTo>
                    <a:pt x="10705973" y="1176274"/>
                  </a:lnTo>
                  <a:lnTo>
                    <a:pt x="10708589" y="1175004"/>
                  </a:lnTo>
                  <a:lnTo>
                    <a:pt x="10709669" y="1173734"/>
                  </a:lnTo>
                  <a:lnTo>
                    <a:pt x="10710151" y="1172464"/>
                  </a:lnTo>
                  <a:lnTo>
                    <a:pt x="10709999" y="1171194"/>
                  </a:lnTo>
                  <a:lnTo>
                    <a:pt x="10708538" y="1171194"/>
                  </a:lnTo>
                  <a:lnTo>
                    <a:pt x="10708399" y="1169924"/>
                  </a:lnTo>
                  <a:lnTo>
                    <a:pt x="10707294" y="1167384"/>
                  </a:lnTo>
                  <a:lnTo>
                    <a:pt x="10707167" y="1166114"/>
                  </a:lnTo>
                  <a:lnTo>
                    <a:pt x="10705554" y="1164844"/>
                  </a:lnTo>
                  <a:lnTo>
                    <a:pt x="10704944" y="1163574"/>
                  </a:lnTo>
                  <a:lnTo>
                    <a:pt x="10704220" y="1166114"/>
                  </a:lnTo>
                  <a:lnTo>
                    <a:pt x="10702989" y="1164844"/>
                  </a:lnTo>
                  <a:lnTo>
                    <a:pt x="10702239" y="1163574"/>
                  </a:lnTo>
                  <a:lnTo>
                    <a:pt x="10698899" y="1163574"/>
                  </a:lnTo>
                  <a:lnTo>
                    <a:pt x="10698150" y="1161034"/>
                  </a:lnTo>
                  <a:lnTo>
                    <a:pt x="10697655" y="1158494"/>
                  </a:lnTo>
                  <a:lnTo>
                    <a:pt x="10697274" y="1158494"/>
                  </a:lnTo>
                  <a:lnTo>
                    <a:pt x="10697388" y="1155954"/>
                  </a:lnTo>
                  <a:lnTo>
                    <a:pt x="10697858" y="1154684"/>
                  </a:lnTo>
                  <a:lnTo>
                    <a:pt x="10698709" y="1154684"/>
                  </a:lnTo>
                  <a:lnTo>
                    <a:pt x="10703992" y="1149604"/>
                  </a:lnTo>
                  <a:lnTo>
                    <a:pt x="10707154" y="1149604"/>
                  </a:lnTo>
                  <a:lnTo>
                    <a:pt x="10708856" y="1148334"/>
                  </a:lnTo>
                  <a:lnTo>
                    <a:pt x="10709466" y="1148334"/>
                  </a:lnTo>
                  <a:lnTo>
                    <a:pt x="10710443" y="1149604"/>
                  </a:lnTo>
                  <a:lnTo>
                    <a:pt x="10713060" y="1148334"/>
                  </a:lnTo>
                  <a:lnTo>
                    <a:pt x="10714901" y="1149604"/>
                  </a:lnTo>
                  <a:lnTo>
                    <a:pt x="10715879" y="1150874"/>
                  </a:lnTo>
                  <a:lnTo>
                    <a:pt x="10716997" y="1153414"/>
                  </a:lnTo>
                  <a:lnTo>
                    <a:pt x="10718216" y="1153414"/>
                  </a:lnTo>
                  <a:lnTo>
                    <a:pt x="10719308" y="1152144"/>
                  </a:lnTo>
                  <a:lnTo>
                    <a:pt x="10722153" y="1150874"/>
                  </a:lnTo>
                  <a:lnTo>
                    <a:pt x="10722889" y="1148334"/>
                  </a:lnTo>
                  <a:lnTo>
                    <a:pt x="10725188" y="1148334"/>
                  </a:lnTo>
                  <a:lnTo>
                    <a:pt x="10727804" y="1147064"/>
                  </a:lnTo>
                  <a:lnTo>
                    <a:pt x="10728414" y="1147064"/>
                  </a:lnTo>
                  <a:lnTo>
                    <a:pt x="10731144" y="1148334"/>
                  </a:lnTo>
                  <a:lnTo>
                    <a:pt x="10731995" y="1147064"/>
                  </a:lnTo>
                  <a:lnTo>
                    <a:pt x="10732465" y="1145794"/>
                  </a:lnTo>
                  <a:lnTo>
                    <a:pt x="10733557" y="1145794"/>
                  </a:lnTo>
                  <a:lnTo>
                    <a:pt x="10733786" y="1144524"/>
                  </a:lnTo>
                  <a:lnTo>
                    <a:pt x="10735983" y="1141984"/>
                  </a:lnTo>
                  <a:lnTo>
                    <a:pt x="10736224" y="1141984"/>
                  </a:lnTo>
                  <a:lnTo>
                    <a:pt x="10736364" y="1139444"/>
                  </a:lnTo>
                  <a:lnTo>
                    <a:pt x="10736440" y="1138174"/>
                  </a:lnTo>
                  <a:lnTo>
                    <a:pt x="10736910" y="1136904"/>
                  </a:lnTo>
                  <a:lnTo>
                    <a:pt x="10740619" y="1134364"/>
                  </a:lnTo>
                  <a:lnTo>
                    <a:pt x="10742041" y="1130554"/>
                  </a:lnTo>
                  <a:lnTo>
                    <a:pt x="10742892" y="1130554"/>
                  </a:lnTo>
                  <a:lnTo>
                    <a:pt x="10743146" y="1129284"/>
                  </a:lnTo>
                  <a:lnTo>
                    <a:pt x="10744213" y="1129284"/>
                  </a:lnTo>
                  <a:lnTo>
                    <a:pt x="10743844" y="1128014"/>
                  </a:lnTo>
                  <a:lnTo>
                    <a:pt x="10745165" y="1124204"/>
                  </a:lnTo>
                  <a:lnTo>
                    <a:pt x="10746486" y="1120394"/>
                  </a:lnTo>
                  <a:lnTo>
                    <a:pt x="10749585" y="1119124"/>
                  </a:lnTo>
                  <a:lnTo>
                    <a:pt x="10750448" y="1117854"/>
                  </a:lnTo>
                  <a:lnTo>
                    <a:pt x="10750448" y="1111504"/>
                  </a:lnTo>
                  <a:lnTo>
                    <a:pt x="10745114" y="1116584"/>
                  </a:lnTo>
                  <a:lnTo>
                    <a:pt x="10744873" y="1117854"/>
                  </a:lnTo>
                  <a:lnTo>
                    <a:pt x="10743324" y="1122934"/>
                  </a:lnTo>
                  <a:lnTo>
                    <a:pt x="10742473" y="1124204"/>
                  </a:lnTo>
                  <a:lnTo>
                    <a:pt x="10741851" y="1122934"/>
                  </a:lnTo>
                  <a:lnTo>
                    <a:pt x="10741647" y="1121664"/>
                  </a:lnTo>
                  <a:lnTo>
                    <a:pt x="10741431" y="1120394"/>
                  </a:lnTo>
                  <a:lnTo>
                    <a:pt x="10741228" y="1119124"/>
                  </a:lnTo>
                  <a:lnTo>
                    <a:pt x="10742841" y="1115314"/>
                  </a:lnTo>
                  <a:lnTo>
                    <a:pt x="10745534" y="1108964"/>
                  </a:lnTo>
                  <a:lnTo>
                    <a:pt x="10748137" y="1107694"/>
                  </a:lnTo>
                  <a:lnTo>
                    <a:pt x="10750448" y="1107694"/>
                  </a:lnTo>
                  <a:lnTo>
                    <a:pt x="10750448" y="1079754"/>
                  </a:lnTo>
                  <a:lnTo>
                    <a:pt x="10750448" y="1072134"/>
                  </a:lnTo>
                  <a:lnTo>
                    <a:pt x="10604525" y="1072134"/>
                  </a:lnTo>
                  <a:lnTo>
                    <a:pt x="10602214" y="1072134"/>
                  </a:lnTo>
                  <a:lnTo>
                    <a:pt x="10557840" y="1072134"/>
                  </a:lnTo>
                  <a:lnTo>
                    <a:pt x="10557840" y="1083564"/>
                  </a:lnTo>
                  <a:lnTo>
                    <a:pt x="10557116" y="1084834"/>
                  </a:lnTo>
                  <a:lnTo>
                    <a:pt x="10555275" y="1084834"/>
                  </a:lnTo>
                  <a:lnTo>
                    <a:pt x="10554894" y="1083564"/>
                  </a:lnTo>
                  <a:lnTo>
                    <a:pt x="10555986" y="1082294"/>
                  </a:lnTo>
                  <a:lnTo>
                    <a:pt x="10557459" y="1082294"/>
                  </a:lnTo>
                  <a:lnTo>
                    <a:pt x="10557840" y="1083564"/>
                  </a:lnTo>
                  <a:lnTo>
                    <a:pt x="10557840" y="1072134"/>
                  </a:lnTo>
                  <a:lnTo>
                    <a:pt x="10553471" y="1072134"/>
                  </a:lnTo>
                  <a:lnTo>
                    <a:pt x="10552633" y="1072134"/>
                  </a:lnTo>
                  <a:lnTo>
                    <a:pt x="10548785" y="1072134"/>
                  </a:lnTo>
                  <a:lnTo>
                    <a:pt x="10548061" y="1074674"/>
                  </a:lnTo>
                  <a:lnTo>
                    <a:pt x="10548201" y="1075944"/>
                  </a:lnTo>
                  <a:lnTo>
                    <a:pt x="10549433" y="1075944"/>
                  </a:lnTo>
                  <a:lnTo>
                    <a:pt x="10548849" y="1083564"/>
                  </a:lnTo>
                  <a:lnTo>
                    <a:pt x="10548010" y="1083564"/>
                  </a:lnTo>
                  <a:lnTo>
                    <a:pt x="10545394" y="1084834"/>
                  </a:lnTo>
                  <a:lnTo>
                    <a:pt x="10545547" y="1086104"/>
                  </a:lnTo>
                  <a:lnTo>
                    <a:pt x="10545915" y="1087374"/>
                  </a:lnTo>
                  <a:lnTo>
                    <a:pt x="10545674" y="1087374"/>
                  </a:lnTo>
                  <a:lnTo>
                    <a:pt x="10544594" y="1088644"/>
                  </a:lnTo>
                  <a:lnTo>
                    <a:pt x="10544353" y="1089914"/>
                  </a:lnTo>
                  <a:lnTo>
                    <a:pt x="10542651" y="1089914"/>
                  </a:lnTo>
                  <a:lnTo>
                    <a:pt x="10541076" y="1092454"/>
                  </a:lnTo>
                  <a:lnTo>
                    <a:pt x="10540848" y="1092454"/>
                  </a:lnTo>
                  <a:lnTo>
                    <a:pt x="10541216" y="1093724"/>
                  </a:lnTo>
                  <a:lnTo>
                    <a:pt x="10540975" y="1094994"/>
                  </a:lnTo>
                  <a:lnTo>
                    <a:pt x="10541356" y="1094994"/>
                  </a:lnTo>
                  <a:lnTo>
                    <a:pt x="10542334" y="1096264"/>
                  </a:lnTo>
                  <a:lnTo>
                    <a:pt x="10545445" y="1097534"/>
                  </a:lnTo>
                  <a:lnTo>
                    <a:pt x="10547147" y="1096264"/>
                  </a:lnTo>
                  <a:lnTo>
                    <a:pt x="10547756" y="1097534"/>
                  </a:lnTo>
                  <a:lnTo>
                    <a:pt x="10548125" y="1097534"/>
                  </a:lnTo>
                  <a:lnTo>
                    <a:pt x="10547896" y="1098804"/>
                  </a:lnTo>
                  <a:lnTo>
                    <a:pt x="10550576" y="1098804"/>
                  </a:lnTo>
                  <a:lnTo>
                    <a:pt x="10550106" y="1100074"/>
                  </a:lnTo>
                  <a:lnTo>
                    <a:pt x="10550487" y="1101344"/>
                  </a:lnTo>
                  <a:lnTo>
                    <a:pt x="10551097" y="1101344"/>
                  </a:lnTo>
                  <a:lnTo>
                    <a:pt x="10552798" y="1100074"/>
                  </a:lnTo>
                  <a:lnTo>
                    <a:pt x="10553649" y="1100074"/>
                  </a:lnTo>
                  <a:lnTo>
                    <a:pt x="10556253" y="1098804"/>
                  </a:lnTo>
                  <a:lnTo>
                    <a:pt x="10559174" y="1098804"/>
                  </a:lnTo>
                  <a:lnTo>
                    <a:pt x="10560266" y="1097534"/>
                  </a:lnTo>
                  <a:lnTo>
                    <a:pt x="10561117" y="1097534"/>
                  </a:lnTo>
                  <a:lnTo>
                    <a:pt x="10562323" y="1096264"/>
                  </a:lnTo>
                  <a:lnTo>
                    <a:pt x="10563543" y="1094994"/>
                  </a:lnTo>
                  <a:lnTo>
                    <a:pt x="10564978" y="1091184"/>
                  </a:lnTo>
                  <a:lnTo>
                    <a:pt x="10565829" y="1089914"/>
                  </a:lnTo>
                  <a:lnTo>
                    <a:pt x="10566070" y="1089914"/>
                  </a:lnTo>
                  <a:lnTo>
                    <a:pt x="10567645" y="1087374"/>
                  </a:lnTo>
                  <a:lnTo>
                    <a:pt x="10568115" y="1086104"/>
                  </a:lnTo>
                  <a:lnTo>
                    <a:pt x="10571340" y="1086104"/>
                  </a:lnTo>
                  <a:lnTo>
                    <a:pt x="10571569" y="1084834"/>
                  </a:lnTo>
                  <a:lnTo>
                    <a:pt x="10575696" y="1082294"/>
                  </a:lnTo>
                  <a:lnTo>
                    <a:pt x="10579824" y="1079754"/>
                  </a:lnTo>
                  <a:lnTo>
                    <a:pt x="10580434" y="1081024"/>
                  </a:lnTo>
                  <a:lnTo>
                    <a:pt x="10584955" y="1081024"/>
                  </a:lnTo>
                  <a:lnTo>
                    <a:pt x="10585336" y="1082294"/>
                  </a:lnTo>
                  <a:lnTo>
                    <a:pt x="10585107" y="1083564"/>
                  </a:lnTo>
                  <a:lnTo>
                    <a:pt x="10586072" y="1083564"/>
                  </a:lnTo>
                  <a:lnTo>
                    <a:pt x="10586695" y="1084834"/>
                  </a:lnTo>
                  <a:lnTo>
                    <a:pt x="10587546" y="1083564"/>
                  </a:lnTo>
                  <a:lnTo>
                    <a:pt x="10588155" y="1084834"/>
                  </a:lnTo>
                  <a:lnTo>
                    <a:pt x="10586199" y="1086104"/>
                  </a:lnTo>
                  <a:lnTo>
                    <a:pt x="10585729" y="1087374"/>
                  </a:lnTo>
                  <a:lnTo>
                    <a:pt x="10585983" y="1089914"/>
                  </a:lnTo>
                  <a:lnTo>
                    <a:pt x="10586364" y="1091184"/>
                  </a:lnTo>
                  <a:lnTo>
                    <a:pt x="10587977" y="1092454"/>
                  </a:lnTo>
                  <a:lnTo>
                    <a:pt x="10588714" y="1093724"/>
                  </a:lnTo>
                  <a:lnTo>
                    <a:pt x="10587863" y="1093724"/>
                  </a:lnTo>
                  <a:lnTo>
                    <a:pt x="10588244" y="1094994"/>
                  </a:lnTo>
                  <a:lnTo>
                    <a:pt x="10588130" y="1097534"/>
                  </a:lnTo>
                  <a:lnTo>
                    <a:pt x="10588511" y="1097534"/>
                  </a:lnTo>
                  <a:lnTo>
                    <a:pt x="10589730" y="1098804"/>
                  </a:lnTo>
                  <a:lnTo>
                    <a:pt x="10590098" y="1098804"/>
                  </a:lnTo>
                  <a:lnTo>
                    <a:pt x="10589628" y="1100074"/>
                  </a:lnTo>
                  <a:lnTo>
                    <a:pt x="10590733" y="1102614"/>
                  </a:lnTo>
                  <a:lnTo>
                    <a:pt x="10589654" y="1103884"/>
                  </a:lnTo>
                  <a:lnTo>
                    <a:pt x="10589412" y="1105154"/>
                  </a:lnTo>
                  <a:lnTo>
                    <a:pt x="10590022" y="1105154"/>
                  </a:lnTo>
                  <a:lnTo>
                    <a:pt x="10591013" y="1106424"/>
                  </a:lnTo>
                  <a:lnTo>
                    <a:pt x="10590784" y="1106424"/>
                  </a:lnTo>
                  <a:lnTo>
                    <a:pt x="10591152" y="1107694"/>
                  </a:lnTo>
                  <a:lnTo>
                    <a:pt x="10593642" y="1108964"/>
                  </a:lnTo>
                  <a:lnTo>
                    <a:pt x="10594175" y="1114044"/>
                  </a:lnTo>
                  <a:lnTo>
                    <a:pt x="10593934" y="1115314"/>
                  </a:lnTo>
                  <a:lnTo>
                    <a:pt x="10593324" y="1114044"/>
                  </a:lnTo>
                  <a:lnTo>
                    <a:pt x="10592575" y="1112774"/>
                  </a:lnTo>
                  <a:lnTo>
                    <a:pt x="10591343" y="1112774"/>
                  </a:lnTo>
                  <a:lnTo>
                    <a:pt x="10588727" y="1114044"/>
                  </a:lnTo>
                  <a:lnTo>
                    <a:pt x="10588257" y="1115314"/>
                  </a:lnTo>
                  <a:lnTo>
                    <a:pt x="10586911" y="1116584"/>
                  </a:lnTo>
                  <a:lnTo>
                    <a:pt x="10586669" y="1116584"/>
                  </a:lnTo>
                  <a:lnTo>
                    <a:pt x="10587292" y="1117854"/>
                  </a:lnTo>
                  <a:lnTo>
                    <a:pt x="10587431" y="1119124"/>
                  </a:lnTo>
                  <a:lnTo>
                    <a:pt x="10585590" y="1117854"/>
                  </a:lnTo>
                  <a:lnTo>
                    <a:pt x="10585348" y="1119124"/>
                  </a:lnTo>
                  <a:lnTo>
                    <a:pt x="10585729" y="1119124"/>
                  </a:lnTo>
                  <a:lnTo>
                    <a:pt x="10585488" y="1120394"/>
                  </a:lnTo>
                  <a:lnTo>
                    <a:pt x="10584498" y="1119124"/>
                  </a:lnTo>
                  <a:lnTo>
                    <a:pt x="10583647" y="1119124"/>
                  </a:lnTo>
                  <a:lnTo>
                    <a:pt x="10583177" y="1120394"/>
                  </a:lnTo>
                  <a:lnTo>
                    <a:pt x="10583316" y="1121664"/>
                  </a:lnTo>
                  <a:lnTo>
                    <a:pt x="10584548" y="1122934"/>
                  </a:lnTo>
                  <a:lnTo>
                    <a:pt x="10586250" y="1121664"/>
                  </a:lnTo>
                  <a:lnTo>
                    <a:pt x="10586847" y="1121664"/>
                  </a:lnTo>
                  <a:lnTo>
                    <a:pt x="10587228" y="1122934"/>
                  </a:lnTo>
                  <a:lnTo>
                    <a:pt x="10587380" y="1124204"/>
                  </a:lnTo>
                  <a:lnTo>
                    <a:pt x="10587126" y="1125474"/>
                  </a:lnTo>
                  <a:lnTo>
                    <a:pt x="10583913" y="1125474"/>
                  </a:lnTo>
                  <a:lnTo>
                    <a:pt x="10582847" y="1126744"/>
                  </a:lnTo>
                  <a:lnTo>
                    <a:pt x="10583215" y="1128014"/>
                  </a:lnTo>
                  <a:lnTo>
                    <a:pt x="10584193" y="1129284"/>
                  </a:lnTo>
                  <a:lnTo>
                    <a:pt x="10584574" y="1129284"/>
                  </a:lnTo>
                  <a:lnTo>
                    <a:pt x="10583723" y="1130554"/>
                  </a:lnTo>
                  <a:lnTo>
                    <a:pt x="10583253" y="1131824"/>
                  </a:lnTo>
                  <a:lnTo>
                    <a:pt x="10584866" y="1133094"/>
                  </a:lnTo>
                  <a:lnTo>
                    <a:pt x="10585234" y="1133094"/>
                  </a:lnTo>
                  <a:lnTo>
                    <a:pt x="10586453" y="1134364"/>
                  </a:lnTo>
                  <a:lnTo>
                    <a:pt x="10585602" y="1134364"/>
                  </a:lnTo>
                  <a:lnTo>
                    <a:pt x="10585133" y="1135634"/>
                  </a:lnTo>
                  <a:lnTo>
                    <a:pt x="10728020" y="1135634"/>
                  </a:lnTo>
                  <a:lnTo>
                    <a:pt x="10728503" y="1134364"/>
                  </a:lnTo>
                  <a:lnTo>
                    <a:pt x="10729366" y="1133094"/>
                  </a:lnTo>
                  <a:lnTo>
                    <a:pt x="10731233" y="1134364"/>
                  </a:lnTo>
                  <a:lnTo>
                    <a:pt x="10731386" y="1135634"/>
                  </a:lnTo>
                  <a:lnTo>
                    <a:pt x="10731741" y="1136904"/>
                  </a:lnTo>
                  <a:lnTo>
                    <a:pt x="10732364" y="1136904"/>
                  </a:lnTo>
                  <a:lnTo>
                    <a:pt x="10731627" y="1139444"/>
                  </a:lnTo>
                  <a:lnTo>
                    <a:pt x="10729786" y="1138174"/>
                  </a:lnTo>
                  <a:lnTo>
                    <a:pt x="10730027" y="1136904"/>
                  </a:lnTo>
                  <a:lnTo>
                    <a:pt x="10729900" y="1135634"/>
                  </a:lnTo>
                  <a:lnTo>
                    <a:pt x="10729290" y="1135634"/>
                  </a:lnTo>
                  <a:lnTo>
                    <a:pt x="10728566" y="1138174"/>
                  </a:lnTo>
                  <a:lnTo>
                    <a:pt x="10728439" y="1139444"/>
                  </a:lnTo>
                  <a:lnTo>
                    <a:pt x="10727347" y="1140714"/>
                  </a:lnTo>
                  <a:lnTo>
                    <a:pt x="10726623" y="1143254"/>
                  </a:lnTo>
                  <a:lnTo>
                    <a:pt x="10720730" y="1143254"/>
                  </a:lnTo>
                  <a:lnTo>
                    <a:pt x="10719765" y="1145794"/>
                  </a:lnTo>
                  <a:lnTo>
                    <a:pt x="10719156" y="1145794"/>
                  </a:lnTo>
                  <a:lnTo>
                    <a:pt x="10718775" y="1144524"/>
                  </a:lnTo>
                  <a:lnTo>
                    <a:pt x="10719753" y="1141984"/>
                  </a:lnTo>
                  <a:lnTo>
                    <a:pt x="10718762" y="1140714"/>
                  </a:lnTo>
                  <a:lnTo>
                    <a:pt x="10718381" y="1140714"/>
                  </a:lnTo>
                  <a:lnTo>
                    <a:pt x="10718622" y="1139444"/>
                  </a:lnTo>
                  <a:lnTo>
                    <a:pt x="10721594" y="1139444"/>
                  </a:lnTo>
                  <a:lnTo>
                    <a:pt x="10725404" y="1138174"/>
                  </a:lnTo>
                  <a:lnTo>
                    <a:pt x="10727055" y="1138174"/>
                  </a:lnTo>
                  <a:lnTo>
                    <a:pt x="10727538" y="1136904"/>
                  </a:lnTo>
                  <a:lnTo>
                    <a:pt x="10583443" y="1136904"/>
                  </a:lnTo>
                  <a:lnTo>
                    <a:pt x="10583202" y="1136904"/>
                  </a:lnTo>
                  <a:lnTo>
                    <a:pt x="10584193" y="1138174"/>
                  </a:lnTo>
                  <a:lnTo>
                    <a:pt x="10582491" y="1138174"/>
                  </a:lnTo>
                  <a:lnTo>
                    <a:pt x="10582859" y="1139444"/>
                  </a:lnTo>
                  <a:lnTo>
                    <a:pt x="10582618" y="1140714"/>
                  </a:lnTo>
                  <a:lnTo>
                    <a:pt x="10581767" y="1140714"/>
                  </a:lnTo>
                  <a:lnTo>
                    <a:pt x="10581640" y="1139444"/>
                  </a:lnTo>
                  <a:lnTo>
                    <a:pt x="10581869" y="1138174"/>
                  </a:lnTo>
                  <a:lnTo>
                    <a:pt x="10578567" y="1138174"/>
                  </a:lnTo>
                  <a:lnTo>
                    <a:pt x="10575963" y="1139444"/>
                  </a:lnTo>
                  <a:lnTo>
                    <a:pt x="10571277" y="1140714"/>
                  </a:lnTo>
                  <a:lnTo>
                    <a:pt x="10568775" y="1139444"/>
                  </a:lnTo>
                  <a:lnTo>
                    <a:pt x="10567327" y="1139444"/>
                  </a:lnTo>
                  <a:lnTo>
                    <a:pt x="10566235" y="1140714"/>
                  </a:lnTo>
                  <a:lnTo>
                    <a:pt x="10563670" y="1141984"/>
                  </a:lnTo>
                  <a:lnTo>
                    <a:pt x="10561968" y="1141984"/>
                  </a:lnTo>
                  <a:lnTo>
                    <a:pt x="10561117" y="1143254"/>
                  </a:lnTo>
                  <a:lnTo>
                    <a:pt x="10561257" y="1144524"/>
                  </a:lnTo>
                  <a:lnTo>
                    <a:pt x="10561638" y="1144524"/>
                  </a:lnTo>
                  <a:lnTo>
                    <a:pt x="10561765" y="1145794"/>
                  </a:lnTo>
                  <a:lnTo>
                    <a:pt x="10561536" y="1147064"/>
                  </a:lnTo>
                  <a:lnTo>
                    <a:pt x="10560685" y="1147064"/>
                  </a:lnTo>
                  <a:lnTo>
                    <a:pt x="10559339" y="1149604"/>
                  </a:lnTo>
                  <a:lnTo>
                    <a:pt x="10558742" y="1148334"/>
                  </a:lnTo>
                  <a:lnTo>
                    <a:pt x="10557891" y="1149604"/>
                  </a:lnTo>
                  <a:lnTo>
                    <a:pt x="10558120" y="1148334"/>
                  </a:lnTo>
                  <a:lnTo>
                    <a:pt x="10557510" y="1148334"/>
                  </a:lnTo>
                  <a:lnTo>
                    <a:pt x="10556519" y="1147064"/>
                  </a:lnTo>
                  <a:lnTo>
                    <a:pt x="10552798" y="1145794"/>
                  </a:lnTo>
                  <a:lnTo>
                    <a:pt x="10552430" y="1144524"/>
                  </a:lnTo>
                  <a:lnTo>
                    <a:pt x="10550360" y="1144524"/>
                  </a:lnTo>
                  <a:lnTo>
                    <a:pt x="10550106" y="1145794"/>
                  </a:lnTo>
                  <a:lnTo>
                    <a:pt x="10550373" y="1148334"/>
                  </a:lnTo>
                  <a:lnTo>
                    <a:pt x="10547693" y="1148334"/>
                  </a:lnTo>
                  <a:lnTo>
                    <a:pt x="10547210" y="1149604"/>
                  </a:lnTo>
                  <a:lnTo>
                    <a:pt x="10547591" y="1149604"/>
                  </a:lnTo>
                  <a:lnTo>
                    <a:pt x="10548188" y="1150874"/>
                  </a:lnTo>
                  <a:lnTo>
                    <a:pt x="10547960" y="1150874"/>
                  </a:lnTo>
                  <a:lnTo>
                    <a:pt x="10546867" y="1152144"/>
                  </a:lnTo>
                  <a:lnTo>
                    <a:pt x="10546398" y="1153414"/>
                  </a:lnTo>
                  <a:lnTo>
                    <a:pt x="10546779" y="1154684"/>
                  </a:lnTo>
                  <a:lnTo>
                    <a:pt x="10545089" y="1158494"/>
                  </a:lnTo>
                  <a:lnTo>
                    <a:pt x="10545470" y="1159764"/>
                  </a:lnTo>
                  <a:lnTo>
                    <a:pt x="10543769" y="1159764"/>
                  </a:lnTo>
                  <a:lnTo>
                    <a:pt x="10541584" y="1162304"/>
                  </a:lnTo>
                  <a:lnTo>
                    <a:pt x="10540124" y="1162304"/>
                  </a:lnTo>
                  <a:lnTo>
                    <a:pt x="10537622" y="1161034"/>
                  </a:lnTo>
                  <a:lnTo>
                    <a:pt x="10537266" y="1159764"/>
                  </a:lnTo>
                  <a:lnTo>
                    <a:pt x="10536415" y="1161034"/>
                  </a:lnTo>
                  <a:lnTo>
                    <a:pt x="10536174" y="1161034"/>
                  </a:lnTo>
                  <a:lnTo>
                    <a:pt x="10535323" y="1162304"/>
                  </a:lnTo>
                  <a:lnTo>
                    <a:pt x="10534701" y="1161034"/>
                  </a:lnTo>
                  <a:lnTo>
                    <a:pt x="10533012" y="1162304"/>
                  </a:lnTo>
                  <a:lnTo>
                    <a:pt x="10531920" y="1163574"/>
                  </a:lnTo>
                  <a:lnTo>
                    <a:pt x="10527729" y="1163574"/>
                  </a:lnTo>
                  <a:lnTo>
                    <a:pt x="10527119" y="1162304"/>
                  </a:lnTo>
                  <a:lnTo>
                    <a:pt x="10527589" y="1161034"/>
                  </a:lnTo>
                  <a:lnTo>
                    <a:pt x="10525519" y="1161034"/>
                  </a:lnTo>
                  <a:lnTo>
                    <a:pt x="10525658" y="1162304"/>
                  </a:lnTo>
                  <a:lnTo>
                    <a:pt x="10525417" y="1163574"/>
                  </a:lnTo>
                  <a:lnTo>
                    <a:pt x="10526649" y="1163574"/>
                  </a:lnTo>
                  <a:lnTo>
                    <a:pt x="10528237" y="1164844"/>
                  </a:lnTo>
                  <a:lnTo>
                    <a:pt x="10529468" y="1166114"/>
                  </a:lnTo>
                  <a:lnTo>
                    <a:pt x="10531310" y="1166114"/>
                  </a:lnTo>
                  <a:lnTo>
                    <a:pt x="10532542" y="1167384"/>
                  </a:lnTo>
                  <a:lnTo>
                    <a:pt x="10534980" y="1167384"/>
                  </a:lnTo>
                  <a:lnTo>
                    <a:pt x="10536809" y="1168654"/>
                  </a:lnTo>
                  <a:lnTo>
                    <a:pt x="10541622" y="1168654"/>
                  </a:lnTo>
                  <a:lnTo>
                    <a:pt x="10547020" y="1166114"/>
                  </a:lnTo>
                  <a:lnTo>
                    <a:pt x="10549090" y="1166114"/>
                  </a:lnTo>
                  <a:lnTo>
                    <a:pt x="10550322" y="1167384"/>
                  </a:lnTo>
                  <a:lnTo>
                    <a:pt x="10553624" y="1167384"/>
                  </a:lnTo>
                  <a:lnTo>
                    <a:pt x="10553852" y="1166114"/>
                  </a:lnTo>
                  <a:lnTo>
                    <a:pt x="10557015" y="1166114"/>
                  </a:lnTo>
                  <a:lnTo>
                    <a:pt x="10558094" y="1164844"/>
                  </a:lnTo>
                  <a:lnTo>
                    <a:pt x="10558945" y="1164844"/>
                  </a:lnTo>
                  <a:lnTo>
                    <a:pt x="10559428" y="1163574"/>
                  </a:lnTo>
                  <a:lnTo>
                    <a:pt x="10559047" y="1162304"/>
                  </a:lnTo>
                  <a:lnTo>
                    <a:pt x="10568203" y="1162304"/>
                  </a:lnTo>
                  <a:lnTo>
                    <a:pt x="10570693" y="1163574"/>
                  </a:lnTo>
                  <a:lnTo>
                    <a:pt x="10572153" y="1163574"/>
                  </a:lnTo>
                  <a:lnTo>
                    <a:pt x="10572902" y="1164844"/>
                  </a:lnTo>
                  <a:lnTo>
                    <a:pt x="10572433" y="1166114"/>
                  </a:lnTo>
                  <a:lnTo>
                    <a:pt x="10578643" y="1168654"/>
                  </a:lnTo>
                  <a:lnTo>
                    <a:pt x="10579633" y="1169924"/>
                  </a:lnTo>
                  <a:lnTo>
                    <a:pt x="10582135" y="1171194"/>
                  </a:lnTo>
                  <a:lnTo>
                    <a:pt x="10584650" y="1175004"/>
                  </a:lnTo>
                  <a:lnTo>
                    <a:pt x="10583431" y="1175004"/>
                  </a:lnTo>
                  <a:lnTo>
                    <a:pt x="10582427" y="1173734"/>
                  </a:lnTo>
                  <a:lnTo>
                    <a:pt x="10581208" y="1173734"/>
                  </a:lnTo>
                  <a:lnTo>
                    <a:pt x="10581348" y="1175004"/>
                  </a:lnTo>
                  <a:lnTo>
                    <a:pt x="10581107" y="1175004"/>
                  </a:lnTo>
                  <a:lnTo>
                    <a:pt x="10577881" y="1176274"/>
                  </a:lnTo>
                  <a:lnTo>
                    <a:pt x="10576928" y="1178814"/>
                  </a:lnTo>
                  <a:lnTo>
                    <a:pt x="10576077" y="1178814"/>
                  </a:lnTo>
                  <a:lnTo>
                    <a:pt x="10575646" y="1176274"/>
                  </a:lnTo>
                  <a:lnTo>
                    <a:pt x="10575430" y="1175004"/>
                  </a:lnTo>
                  <a:lnTo>
                    <a:pt x="10571899" y="1175004"/>
                  </a:lnTo>
                  <a:lnTo>
                    <a:pt x="10570807" y="1176274"/>
                  </a:lnTo>
                  <a:lnTo>
                    <a:pt x="10570197" y="1176274"/>
                  </a:lnTo>
                  <a:lnTo>
                    <a:pt x="10569829" y="1175004"/>
                  </a:lnTo>
                  <a:lnTo>
                    <a:pt x="10566857" y="1175004"/>
                  </a:lnTo>
                  <a:lnTo>
                    <a:pt x="10566375" y="1176274"/>
                  </a:lnTo>
                  <a:lnTo>
                    <a:pt x="10566756" y="1177544"/>
                  </a:lnTo>
                  <a:lnTo>
                    <a:pt x="10568584" y="1177544"/>
                  </a:lnTo>
                  <a:lnTo>
                    <a:pt x="10568965" y="1178814"/>
                  </a:lnTo>
                  <a:lnTo>
                    <a:pt x="10568496" y="1180084"/>
                  </a:lnTo>
                  <a:lnTo>
                    <a:pt x="10566794" y="1181354"/>
                  </a:lnTo>
                  <a:lnTo>
                    <a:pt x="10566565" y="1181354"/>
                  </a:lnTo>
                  <a:lnTo>
                    <a:pt x="10567784" y="1182624"/>
                  </a:lnTo>
                  <a:lnTo>
                    <a:pt x="10569308" y="1185164"/>
                  </a:lnTo>
                  <a:lnTo>
                    <a:pt x="10571328" y="1187704"/>
                  </a:lnTo>
                  <a:lnTo>
                    <a:pt x="10573169" y="1188974"/>
                  </a:lnTo>
                  <a:lnTo>
                    <a:pt x="10573537" y="1188974"/>
                  </a:lnTo>
                  <a:lnTo>
                    <a:pt x="10573677" y="1190244"/>
                  </a:lnTo>
                  <a:lnTo>
                    <a:pt x="10572953" y="1192784"/>
                  </a:lnTo>
                  <a:lnTo>
                    <a:pt x="10570642" y="1192784"/>
                  </a:lnTo>
                  <a:lnTo>
                    <a:pt x="10569918" y="1195324"/>
                  </a:lnTo>
                  <a:lnTo>
                    <a:pt x="10569791" y="1196594"/>
                  </a:lnTo>
                  <a:lnTo>
                    <a:pt x="10570794" y="1197864"/>
                  </a:lnTo>
                  <a:lnTo>
                    <a:pt x="10571391" y="1197864"/>
                  </a:lnTo>
                  <a:lnTo>
                    <a:pt x="10570312" y="1199134"/>
                  </a:lnTo>
                  <a:lnTo>
                    <a:pt x="10568610" y="1200404"/>
                  </a:lnTo>
                  <a:lnTo>
                    <a:pt x="10568369" y="1200404"/>
                  </a:lnTo>
                  <a:lnTo>
                    <a:pt x="10568750" y="1201674"/>
                  </a:lnTo>
                  <a:lnTo>
                    <a:pt x="10567899" y="1201674"/>
                  </a:lnTo>
                  <a:lnTo>
                    <a:pt x="10566819" y="1202944"/>
                  </a:lnTo>
                  <a:lnTo>
                    <a:pt x="10565117" y="1204214"/>
                  </a:lnTo>
                  <a:lnTo>
                    <a:pt x="10564393" y="1205484"/>
                  </a:lnTo>
                  <a:lnTo>
                    <a:pt x="10560926" y="1206754"/>
                  </a:lnTo>
                  <a:lnTo>
                    <a:pt x="10560456" y="1208024"/>
                  </a:lnTo>
                  <a:lnTo>
                    <a:pt x="10559364" y="1209294"/>
                  </a:lnTo>
                  <a:lnTo>
                    <a:pt x="10558513" y="1209294"/>
                  </a:lnTo>
                  <a:lnTo>
                    <a:pt x="10557434" y="1210564"/>
                  </a:lnTo>
                  <a:lnTo>
                    <a:pt x="10556583" y="1210564"/>
                  </a:lnTo>
                  <a:lnTo>
                    <a:pt x="10556113" y="1211834"/>
                  </a:lnTo>
                  <a:lnTo>
                    <a:pt x="10556126" y="1215644"/>
                  </a:lnTo>
                  <a:lnTo>
                    <a:pt x="10556494" y="1216914"/>
                  </a:lnTo>
                  <a:lnTo>
                    <a:pt x="10557497" y="1218184"/>
                  </a:lnTo>
                  <a:lnTo>
                    <a:pt x="10550754" y="1218184"/>
                  </a:lnTo>
                  <a:lnTo>
                    <a:pt x="10549674" y="1219454"/>
                  </a:lnTo>
                  <a:lnTo>
                    <a:pt x="10547833" y="1219454"/>
                  </a:lnTo>
                  <a:lnTo>
                    <a:pt x="10547350" y="1220724"/>
                  </a:lnTo>
                  <a:lnTo>
                    <a:pt x="10547718" y="1220724"/>
                  </a:lnTo>
                  <a:lnTo>
                    <a:pt x="10546042" y="1221994"/>
                  </a:lnTo>
                  <a:lnTo>
                    <a:pt x="10545559" y="1223264"/>
                  </a:lnTo>
                  <a:lnTo>
                    <a:pt x="10546042" y="1225804"/>
                  </a:lnTo>
                  <a:lnTo>
                    <a:pt x="10546423" y="1225804"/>
                  </a:lnTo>
                  <a:lnTo>
                    <a:pt x="10545699" y="1228344"/>
                  </a:lnTo>
                  <a:lnTo>
                    <a:pt x="10544848" y="1228344"/>
                  </a:lnTo>
                  <a:lnTo>
                    <a:pt x="10543769" y="1229614"/>
                  </a:lnTo>
                  <a:lnTo>
                    <a:pt x="10542918" y="1229614"/>
                  </a:lnTo>
                  <a:lnTo>
                    <a:pt x="10542676" y="1230884"/>
                  </a:lnTo>
                  <a:lnTo>
                    <a:pt x="10537444" y="1230884"/>
                  </a:lnTo>
                  <a:lnTo>
                    <a:pt x="10536352" y="1232154"/>
                  </a:lnTo>
                  <a:lnTo>
                    <a:pt x="10535628" y="1234694"/>
                  </a:lnTo>
                  <a:lnTo>
                    <a:pt x="10534409" y="1233424"/>
                  </a:lnTo>
                  <a:lnTo>
                    <a:pt x="10533317" y="1234694"/>
                  </a:lnTo>
                  <a:lnTo>
                    <a:pt x="10532466" y="1234694"/>
                  </a:lnTo>
                  <a:lnTo>
                    <a:pt x="10531373" y="1235964"/>
                  </a:lnTo>
                  <a:lnTo>
                    <a:pt x="10527182" y="1235964"/>
                  </a:lnTo>
                  <a:lnTo>
                    <a:pt x="10526712" y="1237234"/>
                  </a:lnTo>
                  <a:lnTo>
                    <a:pt x="10526103" y="1237234"/>
                  </a:lnTo>
                  <a:lnTo>
                    <a:pt x="10525963" y="1235964"/>
                  </a:lnTo>
                  <a:lnTo>
                    <a:pt x="10526204" y="1234694"/>
                  </a:lnTo>
                  <a:lnTo>
                    <a:pt x="10524122" y="1234694"/>
                  </a:lnTo>
                  <a:lnTo>
                    <a:pt x="10521874" y="1233424"/>
                  </a:lnTo>
                  <a:lnTo>
                    <a:pt x="10521493" y="1232154"/>
                  </a:lnTo>
                  <a:lnTo>
                    <a:pt x="10520502" y="1230884"/>
                  </a:lnTo>
                  <a:lnTo>
                    <a:pt x="10519042" y="1230884"/>
                  </a:lnTo>
                  <a:lnTo>
                    <a:pt x="10518191" y="1232154"/>
                  </a:lnTo>
                  <a:lnTo>
                    <a:pt x="10516730" y="1232154"/>
                  </a:lnTo>
                  <a:lnTo>
                    <a:pt x="10515498" y="1230884"/>
                  </a:lnTo>
                  <a:lnTo>
                    <a:pt x="10514863" y="1227074"/>
                  </a:lnTo>
                  <a:lnTo>
                    <a:pt x="10512793" y="1227074"/>
                  </a:lnTo>
                  <a:lnTo>
                    <a:pt x="10511942" y="1228344"/>
                  </a:lnTo>
                  <a:lnTo>
                    <a:pt x="10510241" y="1228344"/>
                  </a:lnTo>
                  <a:lnTo>
                    <a:pt x="10509174" y="1229614"/>
                  </a:lnTo>
                  <a:lnTo>
                    <a:pt x="10507688" y="1229614"/>
                  </a:lnTo>
                  <a:lnTo>
                    <a:pt x="10499865" y="1221994"/>
                  </a:lnTo>
                  <a:lnTo>
                    <a:pt x="10498633" y="1221994"/>
                  </a:lnTo>
                  <a:lnTo>
                    <a:pt x="10497883" y="1220724"/>
                  </a:lnTo>
                  <a:lnTo>
                    <a:pt x="10498366" y="1219454"/>
                  </a:lnTo>
                  <a:lnTo>
                    <a:pt x="10497985" y="1218184"/>
                  </a:lnTo>
                  <a:lnTo>
                    <a:pt x="10496626" y="1215644"/>
                  </a:lnTo>
                  <a:lnTo>
                    <a:pt x="10496474" y="1214374"/>
                  </a:lnTo>
                  <a:lnTo>
                    <a:pt x="10494645" y="1214374"/>
                  </a:lnTo>
                  <a:lnTo>
                    <a:pt x="10495394" y="1215644"/>
                  </a:lnTo>
                  <a:lnTo>
                    <a:pt x="10495534" y="1216914"/>
                  </a:lnTo>
                  <a:lnTo>
                    <a:pt x="10496156" y="1216914"/>
                  </a:lnTo>
                  <a:lnTo>
                    <a:pt x="10495420" y="1219454"/>
                  </a:lnTo>
                  <a:lnTo>
                    <a:pt x="10496169" y="1220724"/>
                  </a:lnTo>
                  <a:lnTo>
                    <a:pt x="10497160" y="1221994"/>
                  </a:lnTo>
                  <a:lnTo>
                    <a:pt x="10497414" y="1224534"/>
                  </a:lnTo>
                  <a:lnTo>
                    <a:pt x="10496563" y="1225804"/>
                  </a:lnTo>
                  <a:lnTo>
                    <a:pt x="10496093" y="1227074"/>
                  </a:lnTo>
                  <a:lnTo>
                    <a:pt x="10496702" y="1227074"/>
                  </a:lnTo>
                  <a:lnTo>
                    <a:pt x="10497083" y="1228344"/>
                  </a:lnTo>
                  <a:lnTo>
                    <a:pt x="10497693" y="1228344"/>
                  </a:lnTo>
                  <a:lnTo>
                    <a:pt x="10497591" y="1229614"/>
                  </a:lnTo>
                  <a:lnTo>
                    <a:pt x="10498188" y="1230884"/>
                  </a:lnTo>
                  <a:lnTo>
                    <a:pt x="10499179" y="1230884"/>
                  </a:lnTo>
                  <a:lnTo>
                    <a:pt x="10499560" y="1232154"/>
                  </a:lnTo>
                  <a:lnTo>
                    <a:pt x="10502240" y="1232154"/>
                  </a:lnTo>
                  <a:lnTo>
                    <a:pt x="10502709" y="1230884"/>
                  </a:lnTo>
                  <a:lnTo>
                    <a:pt x="10502341" y="1230884"/>
                  </a:lnTo>
                  <a:lnTo>
                    <a:pt x="10504043" y="1229614"/>
                  </a:lnTo>
                  <a:lnTo>
                    <a:pt x="10505262" y="1230884"/>
                  </a:lnTo>
                  <a:lnTo>
                    <a:pt x="10506011" y="1232154"/>
                  </a:lnTo>
                  <a:lnTo>
                    <a:pt x="10505770" y="1232154"/>
                  </a:lnTo>
                  <a:lnTo>
                    <a:pt x="10506380" y="1233424"/>
                  </a:lnTo>
                  <a:lnTo>
                    <a:pt x="10507231" y="1232154"/>
                  </a:lnTo>
                  <a:lnTo>
                    <a:pt x="10509352" y="1232154"/>
                  </a:lnTo>
                  <a:lnTo>
                    <a:pt x="10509961" y="1233424"/>
                  </a:lnTo>
                  <a:lnTo>
                    <a:pt x="10511333" y="1234694"/>
                  </a:lnTo>
                  <a:lnTo>
                    <a:pt x="10514635" y="1234694"/>
                  </a:lnTo>
                  <a:lnTo>
                    <a:pt x="10514393" y="1235964"/>
                  </a:lnTo>
                  <a:lnTo>
                    <a:pt x="10516235" y="1237234"/>
                  </a:lnTo>
                  <a:lnTo>
                    <a:pt x="10516464" y="1235964"/>
                  </a:lnTo>
                  <a:lnTo>
                    <a:pt x="10519067" y="1234694"/>
                  </a:lnTo>
                  <a:lnTo>
                    <a:pt x="10520299" y="1235964"/>
                  </a:lnTo>
                  <a:lnTo>
                    <a:pt x="10519829" y="1235964"/>
                  </a:lnTo>
                  <a:lnTo>
                    <a:pt x="10519588" y="1237234"/>
                  </a:lnTo>
                  <a:lnTo>
                    <a:pt x="10518737" y="1237234"/>
                  </a:lnTo>
                  <a:lnTo>
                    <a:pt x="10518508" y="1238504"/>
                  </a:lnTo>
                  <a:lnTo>
                    <a:pt x="10518889" y="1238504"/>
                  </a:lnTo>
                  <a:lnTo>
                    <a:pt x="10518648" y="1239774"/>
                  </a:lnTo>
                  <a:lnTo>
                    <a:pt x="10517289" y="1241044"/>
                  </a:lnTo>
                  <a:lnTo>
                    <a:pt x="10516565" y="1243584"/>
                  </a:lnTo>
                  <a:lnTo>
                    <a:pt x="10516946" y="1243584"/>
                  </a:lnTo>
                  <a:lnTo>
                    <a:pt x="10517099" y="1244854"/>
                  </a:lnTo>
                  <a:lnTo>
                    <a:pt x="10517695" y="1246124"/>
                  </a:lnTo>
                  <a:lnTo>
                    <a:pt x="10518546" y="1244854"/>
                  </a:lnTo>
                  <a:lnTo>
                    <a:pt x="10519778" y="1246124"/>
                  </a:lnTo>
                  <a:lnTo>
                    <a:pt x="10520147" y="1246124"/>
                  </a:lnTo>
                  <a:lnTo>
                    <a:pt x="10517607" y="1251204"/>
                  </a:lnTo>
                  <a:lnTo>
                    <a:pt x="10516375" y="1251204"/>
                  </a:lnTo>
                  <a:lnTo>
                    <a:pt x="10517467" y="1249934"/>
                  </a:lnTo>
                  <a:lnTo>
                    <a:pt x="10516718" y="1248664"/>
                  </a:lnTo>
                  <a:lnTo>
                    <a:pt x="10516095" y="1247394"/>
                  </a:lnTo>
                  <a:lnTo>
                    <a:pt x="10515016" y="1248664"/>
                  </a:lnTo>
                  <a:lnTo>
                    <a:pt x="10513339" y="1253744"/>
                  </a:lnTo>
                  <a:lnTo>
                    <a:pt x="10513479" y="1255014"/>
                  </a:lnTo>
                  <a:lnTo>
                    <a:pt x="10512514" y="1257554"/>
                  </a:lnTo>
                  <a:lnTo>
                    <a:pt x="10509428" y="1260094"/>
                  </a:lnTo>
                  <a:lnTo>
                    <a:pt x="10507116" y="1260094"/>
                  </a:lnTo>
                  <a:lnTo>
                    <a:pt x="10506367" y="1258824"/>
                  </a:lnTo>
                  <a:lnTo>
                    <a:pt x="10506837" y="1257554"/>
                  </a:lnTo>
                  <a:lnTo>
                    <a:pt x="10507929" y="1256284"/>
                  </a:lnTo>
                  <a:lnTo>
                    <a:pt x="10510545" y="1255014"/>
                  </a:lnTo>
                  <a:lnTo>
                    <a:pt x="10510787" y="1255014"/>
                  </a:lnTo>
                  <a:lnTo>
                    <a:pt x="10510406" y="1253744"/>
                  </a:lnTo>
                  <a:lnTo>
                    <a:pt x="10510634" y="1252474"/>
                  </a:lnTo>
                  <a:lnTo>
                    <a:pt x="10511257" y="1253744"/>
                  </a:lnTo>
                  <a:lnTo>
                    <a:pt x="10511485" y="1252474"/>
                  </a:lnTo>
                  <a:lnTo>
                    <a:pt x="10510723" y="1251204"/>
                  </a:lnTo>
                  <a:lnTo>
                    <a:pt x="10510482" y="1247394"/>
                  </a:lnTo>
                  <a:lnTo>
                    <a:pt x="10509860" y="1247394"/>
                  </a:lnTo>
                  <a:lnTo>
                    <a:pt x="10508780" y="1248664"/>
                  </a:lnTo>
                  <a:lnTo>
                    <a:pt x="10507929" y="1248664"/>
                  </a:lnTo>
                  <a:lnTo>
                    <a:pt x="10507205" y="1251204"/>
                  </a:lnTo>
                  <a:lnTo>
                    <a:pt x="10505351" y="1249934"/>
                  </a:lnTo>
                  <a:lnTo>
                    <a:pt x="10504983" y="1249934"/>
                  </a:lnTo>
                  <a:lnTo>
                    <a:pt x="10503751" y="1248664"/>
                  </a:lnTo>
                  <a:lnTo>
                    <a:pt x="10503027" y="1251204"/>
                  </a:lnTo>
                  <a:lnTo>
                    <a:pt x="10503167" y="1252474"/>
                  </a:lnTo>
                  <a:lnTo>
                    <a:pt x="10502684" y="1253744"/>
                  </a:lnTo>
                  <a:lnTo>
                    <a:pt x="10503065" y="1255014"/>
                  </a:lnTo>
                  <a:lnTo>
                    <a:pt x="10502341" y="1256284"/>
                  </a:lnTo>
                  <a:lnTo>
                    <a:pt x="10502494" y="1257554"/>
                  </a:lnTo>
                  <a:lnTo>
                    <a:pt x="10502011" y="1258824"/>
                  </a:lnTo>
                  <a:lnTo>
                    <a:pt x="10502760" y="1260094"/>
                  </a:lnTo>
                  <a:lnTo>
                    <a:pt x="10504119" y="1262634"/>
                  </a:lnTo>
                  <a:lnTo>
                    <a:pt x="10504373" y="1265174"/>
                  </a:lnTo>
                  <a:lnTo>
                    <a:pt x="10503294" y="1266444"/>
                  </a:lnTo>
                  <a:lnTo>
                    <a:pt x="10502824" y="1267714"/>
                  </a:lnTo>
                  <a:lnTo>
                    <a:pt x="10501732" y="1268984"/>
                  </a:lnTo>
                  <a:lnTo>
                    <a:pt x="10501122" y="1268984"/>
                  </a:lnTo>
                  <a:lnTo>
                    <a:pt x="10500741" y="1267714"/>
                  </a:lnTo>
                  <a:lnTo>
                    <a:pt x="10500373" y="1266444"/>
                  </a:lnTo>
                  <a:lnTo>
                    <a:pt x="10499509" y="1267714"/>
                  </a:lnTo>
                  <a:lnTo>
                    <a:pt x="10499153" y="1266444"/>
                  </a:lnTo>
                  <a:lnTo>
                    <a:pt x="10497769" y="1263904"/>
                  </a:lnTo>
                  <a:lnTo>
                    <a:pt x="10496321" y="1265174"/>
                  </a:lnTo>
                  <a:lnTo>
                    <a:pt x="10495699" y="1263904"/>
                  </a:lnTo>
                  <a:lnTo>
                    <a:pt x="10495470" y="1265174"/>
                  </a:lnTo>
                  <a:lnTo>
                    <a:pt x="10494010" y="1265174"/>
                  </a:lnTo>
                  <a:lnTo>
                    <a:pt x="10492308" y="1266444"/>
                  </a:lnTo>
                  <a:lnTo>
                    <a:pt x="10492689" y="1266444"/>
                  </a:lnTo>
                  <a:lnTo>
                    <a:pt x="10494518" y="1267714"/>
                  </a:lnTo>
                  <a:lnTo>
                    <a:pt x="10494670" y="1268984"/>
                  </a:lnTo>
                  <a:lnTo>
                    <a:pt x="10494200" y="1270254"/>
                  </a:lnTo>
                  <a:lnTo>
                    <a:pt x="10493337" y="1270254"/>
                  </a:lnTo>
                  <a:lnTo>
                    <a:pt x="10492346" y="1268984"/>
                  </a:lnTo>
                  <a:lnTo>
                    <a:pt x="10491737" y="1268984"/>
                  </a:lnTo>
                  <a:lnTo>
                    <a:pt x="10491267" y="1270254"/>
                  </a:lnTo>
                  <a:lnTo>
                    <a:pt x="10490416" y="1270254"/>
                  </a:lnTo>
                  <a:lnTo>
                    <a:pt x="10490302" y="1272794"/>
                  </a:lnTo>
                  <a:lnTo>
                    <a:pt x="10486847" y="1274064"/>
                  </a:lnTo>
                  <a:lnTo>
                    <a:pt x="10483113" y="1272794"/>
                  </a:lnTo>
                  <a:lnTo>
                    <a:pt x="10482262" y="1272794"/>
                  </a:lnTo>
                  <a:lnTo>
                    <a:pt x="10479164" y="1271524"/>
                  </a:lnTo>
                  <a:lnTo>
                    <a:pt x="10477462" y="1272794"/>
                  </a:lnTo>
                  <a:lnTo>
                    <a:pt x="10476243" y="1272794"/>
                  </a:lnTo>
                  <a:lnTo>
                    <a:pt x="10474630" y="1271524"/>
                  </a:lnTo>
                  <a:lnTo>
                    <a:pt x="10472928" y="1271524"/>
                  </a:lnTo>
                  <a:lnTo>
                    <a:pt x="10473309" y="1272794"/>
                  </a:lnTo>
                  <a:lnTo>
                    <a:pt x="10472458" y="1272794"/>
                  </a:lnTo>
                  <a:lnTo>
                    <a:pt x="10471734" y="1275334"/>
                  </a:lnTo>
                  <a:lnTo>
                    <a:pt x="10470883" y="1275334"/>
                  </a:lnTo>
                  <a:lnTo>
                    <a:pt x="10469791" y="1276604"/>
                  </a:lnTo>
                  <a:lnTo>
                    <a:pt x="10469321" y="1277874"/>
                  </a:lnTo>
                  <a:lnTo>
                    <a:pt x="10466819" y="1276604"/>
                  </a:lnTo>
                  <a:lnTo>
                    <a:pt x="10466451" y="1275334"/>
                  </a:lnTo>
                  <a:lnTo>
                    <a:pt x="10465613" y="1276604"/>
                  </a:lnTo>
                  <a:lnTo>
                    <a:pt x="10465740" y="1277874"/>
                  </a:lnTo>
                  <a:lnTo>
                    <a:pt x="10465257" y="1279144"/>
                  </a:lnTo>
                  <a:lnTo>
                    <a:pt x="10465879" y="1279144"/>
                  </a:lnTo>
                  <a:lnTo>
                    <a:pt x="10468254" y="1281684"/>
                  </a:lnTo>
                  <a:lnTo>
                    <a:pt x="10467784" y="1282954"/>
                  </a:lnTo>
                  <a:lnTo>
                    <a:pt x="10469499" y="1282954"/>
                  </a:lnTo>
                  <a:lnTo>
                    <a:pt x="10470731" y="1282954"/>
                  </a:lnTo>
                  <a:lnTo>
                    <a:pt x="10470248" y="1284224"/>
                  </a:lnTo>
                  <a:lnTo>
                    <a:pt x="10472560" y="1284224"/>
                  </a:lnTo>
                  <a:lnTo>
                    <a:pt x="10471582" y="1282954"/>
                  </a:lnTo>
                  <a:lnTo>
                    <a:pt x="10471201" y="1281684"/>
                  </a:lnTo>
                  <a:lnTo>
                    <a:pt x="10475506" y="1280414"/>
                  </a:lnTo>
                  <a:lnTo>
                    <a:pt x="10477335" y="1280414"/>
                  </a:lnTo>
                  <a:lnTo>
                    <a:pt x="10477716" y="1281684"/>
                  </a:lnTo>
                  <a:lnTo>
                    <a:pt x="10481437" y="1282954"/>
                  </a:lnTo>
                  <a:lnTo>
                    <a:pt x="10485133" y="1280414"/>
                  </a:lnTo>
                  <a:lnTo>
                    <a:pt x="10485361" y="1280414"/>
                  </a:lnTo>
                  <a:lnTo>
                    <a:pt x="10487076" y="1279144"/>
                  </a:lnTo>
                  <a:lnTo>
                    <a:pt x="10489159" y="1277874"/>
                  </a:lnTo>
                  <a:lnTo>
                    <a:pt x="10491241" y="1276604"/>
                  </a:lnTo>
                  <a:lnTo>
                    <a:pt x="10492092" y="1275334"/>
                  </a:lnTo>
                  <a:lnTo>
                    <a:pt x="10492461" y="1276604"/>
                  </a:lnTo>
                  <a:lnTo>
                    <a:pt x="10488295" y="1280414"/>
                  </a:lnTo>
                  <a:lnTo>
                    <a:pt x="10488663" y="1280414"/>
                  </a:lnTo>
                  <a:lnTo>
                    <a:pt x="10488193" y="1281684"/>
                  </a:lnTo>
                  <a:lnTo>
                    <a:pt x="10487342" y="1281684"/>
                  </a:lnTo>
                  <a:lnTo>
                    <a:pt x="10486263" y="1282954"/>
                  </a:lnTo>
                  <a:lnTo>
                    <a:pt x="10485780" y="1284224"/>
                  </a:lnTo>
                  <a:lnTo>
                    <a:pt x="10481373" y="1288034"/>
                  </a:lnTo>
                  <a:lnTo>
                    <a:pt x="10480535" y="1289304"/>
                  </a:lnTo>
                  <a:lnTo>
                    <a:pt x="10478211" y="1289304"/>
                  </a:lnTo>
                  <a:lnTo>
                    <a:pt x="10477983" y="1290574"/>
                  </a:lnTo>
                  <a:lnTo>
                    <a:pt x="10475074" y="1294384"/>
                  </a:lnTo>
                  <a:lnTo>
                    <a:pt x="10472534" y="1294384"/>
                  </a:lnTo>
                  <a:lnTo>
                    <a:pt x="10471671" y="1295654"/>
                  </a:lnTo>
                  <a:lnTo>
                    <a:pt x="10469258" y="1298194"/>
                  </a:lnTo>
                  <a:lnTo>
                    <a:pt x="10467543" y="1298194"/>
                  </a:lnTo>
                  <a:lnTo>
                    <a:pt x="10464470" y="1300734"/>
                  </a:lnTo>
                  <a:lnTo>
                    <a:pt x="10464228" y="1302004"/>
                  </a:lnTo>
                  <a:lnTo>
                    <a:pt x="10462539" y="1302004"/>
                  </a:lnTo>
                  <a:lnTo>
                    <a:pt x="10458971" y="1305814"/>
                  </a:lnTo>
                  <a:lnTo>
                    <a:pt x="10456850" y="1305814"/>
                  </a:lnTo>
                  <a:lnTo>
                    <a:pt x="10456380" y="1307084"/>
                  </a:lnTo>
                  <a:lnTo>
                    <a:pt x="10455770" y="1307084"/>
                  </a:lnTo>
                  <a:lnTo>
                    <a:pt x="10455618" y="1308354"/>
                  </a:lnTo>
                  <a:lnTo>
                    <a:pt x="10455377" y="1308354"/>
                  </a:lnTo>
                  <a:lnTo>
                    <a:pt x="10453370" y="1305814"/>
                  </a:lnTo>
                  <a:lnTo>
                    <a:pt x="10451287" y="1305814"/>
                  </a:lnTo>
                  <a:lnTo>
                    <a:pt x="10450436" y="1307084"/>
                  </a:lnTo>
                  <a:lnTo>
                    <a:pt x="10449344" y="1307084"/>
                  </a:lnTo>
                  <a:lnTo>
                    <a:pt x="10450347" y="1308354"/>
                  </a:lnTo>
                  <a:lnTo>
                    <a:pt x="10450716" y="1309624"/>
                  </a:lnTo>
                  <a:lnTo>
                    <a:pt x="10450233" y="1310894"/>
                  </a:lnTo>
                  <a:lnTo>
                    <a:pt x="10448900" y="1312164"/>
                  </a:lnTo>
                  <a:lnTo>
                    <a:pt x="10448049" y="1313434"/>
                  </a:lnTo>
                  <a:lnTo>
                    <a:pt x="10446829" y="1312164"/>
                  </a:lnTo>
                  <a:lnTo>
                    <a:pt x="10441991" y="1308354"/>
                  </a:lnTo>
                  <a:lnTo>
                    <a:pt x="10442727" y="1305814"/>
                  </a:lnTo>
                  <a:lnTo>
                    <a:pt x="10442232" y="1304544"/>
                  </a:lnTo>
                  <a:lnTo>
                    <a:pt x="10443426" y="1300734"/>
                  </a:lnTo>
                  <a:lnTo>
                    <a:pt x="10444277" y="1300734"/>
                  </a:lnTo>
                  <a:lnTo>
                    <a:pt x="10444747" y="1299464"/>
                  </a:lnTo>
                  <a:lnTo>
                    <a:pt x="10448455" y="1296924"/>
                  </a:lnTo>
                  <a:lnTo>
                    <a:pt x="10449535" y="1295654"/>
                  </a:lnTo>
                  <a:lnTo>
                    <a:pt x="10449776" y="1295654"/>
                  </a:lnTo>
                  <a:lnTo>
                    <a:pt x="10450944" y="1289304"/>
                  </a:lnTo>
                  <a:lnTo>
                    <a:pt x="10450817" y="1288034"/>
                  </a:lnTo>
                  <a:lnTo>
                    <a:pt x="10452252" y="1284224"/>
                  </a:lnTo>
                  <a:lnTo>
                    <a:pt x="10453103" y="1282954"/>
                  </a:lnTo>
                  <a:lnTo>
                    <a:pt x="10454195" y="1282954"/>
                  </a:lnTo>
                  <a:lnTo>
                    <a:pt x="10454665" y="1281684"/>
                  </a:lnTo>
                  <a:lnTo>
                    <a:pt x="10454284" y="1280414"/>
                  </a:lnTo>
                  <a:lnTo>
                    <a:pt x="10454526" y="1279144"/>
                  </a:lnTo>
                  <a:lnTo>
                    <a:pt x="10455237" y="1274064"/>
                  </a:lnTo>
                  <a:lnTo>
                    <a:pt x="10455719" y="1272794"/>
                  </a:lnTo>
                  <a:lnTo>
                    <a:pt x="10458615" y="1268984"/>
                  </a:lnTo>
                  <a:lnTo>
                    <a:pt x="10459085" y="1267714"/>
                  </a:lnTo>
                  <a:lnTo>
                    <a:pt x="10460901" y="1265174"/>
                  </a:lnTo>
                  <a:lnTo>
                    <a:pt x="10461981" y="1263904"/>
                  </a:lnTo>
                  <a:lnTo>
                    <a:pt x="10462222" y="1263904"/>
                  </a:lnTo>
                  <a:lnTo>
                    <a:pt x="10463568" y="1261364"/>
                  </a:lnTo>
                  <a:lnTo>
                    <a:pt x="10463187" y="1261364"/>
                  </a:lnTo>
                  <a:lnTo>
                    <a:pt x="10462514" y="1260094"/>
                  </a:lnTo>
                  <a:lnTo>
                    <a:pt x="10461828" y="1258824"/>
                  </a:lnTo>
                  <a:lnTo>
                    <a:pt x="10461561" y="1256284"/>
                  </a:lnTo>
                  <a:lnTo>
                    <a:pt x="10461803" y="1255014"/>
                  </a:lnTo>
                  <a:lnTo>
                    <a:pt x="10461193" y="1255014"/>
                  </a:lnTo>
                  <a:lnTo>
                    <a:pt x="10464305" y="1247394"/>
                  </a:lnTo>
                  <a:lnTo>
                    <a:pt x="10465156" y="1247394"/>
                  </a:lnTo>
                  <a:lnTo>
                    <a:pt x="10467594" y="1243584"/>
                  </a:lnTo>
                  <a:lnTo>
                    <a:pt x="10468064" y="1242314"/>
                  </a:lnTo>
                  <a:lnTo>
                    <a:pt x="10467924" y="1241044"/>
                  </a:lnTo>
                  <a:lnTo>
                    <a:pt x="10469131" y="1238504"/>
                  </a:lnTo>
                  <a:lnTo>
                    <a:pt x="10469982" y="1238504"/>
                  </a:lnTo>
                  <a:lnTo>
                    <a:pt x="10470693" y="1235964"/>
                  </a:lnTo>
                  <a:lnTo>
                    <a:pt x="10471544" y="1235964"/>
                  </a:lnTo>
                  <a:lnTo>
                    <a:pt x="10472026" y="1234694"/>
                  </a:lnTo>
                  <a:lnTo>
                    <a:pt x="10473728" y="1233424"/>
                  </a:lnTo>
                  <a:lnTo>
                    <a:pt x="10476928" y="1233424"/>
                  </a:lnTo>
                  <a:lnTo>
                    <a:pt x="10477894" y="1230884"/>
                  </a:lnTo>
                  <a:lnTo>
                    <a:pt x="10474782" y="1229614"/>
                  </a:lnTo>
                  <a:lnTo>
                    <a:pt x="10473080" y="1225804"/>
                  </a:lnTo>
                  <a:lnTo>
                    <a:pt x="10472509" y="1224534"/>
                  </a:lnTo>
                  <a:lnTo>
                    <a:pt x="10472369" y="1221994"/>
                  </a:lnTo>
                  <a:lnTo>
                    <a:pt x="10471150" y="1221994"/>
                  </a:lnTo>
                  <a:lnTo>
                    <a:pt x="10472585" y="1218184"/>
                  </a:lnTo>
                  <a:lnTo>
                    <a:pt x="10471353" y="1218184"/>
                  </a:lnTo>
                  <a:lnTo>
                    <a:pt x="10469169" y="1219454"/>
                  </a:lnTo>
                  <a:lnTo>
                    <a:pt x="10467467" y="1220724"/>
                  </a:lnTo>
                  <a:lnTo>
                    <a:pt x="10466121" y="1221994"/>
                  </a:lnTo>
                  <a:lnTo>
                    <a:pt x="10464902" y="1221994"/>
                  </a:lnTo>
                  <a:lnTo>
                    <a:pt x="10463378" y="1218184"/>
                  </a:lnTo>
                  <a:lnTo>
                    <a:pt x="10461498" y="1218184"/>
                  </a:lnTo>
                  <a:lnTo>
                    <a:pt x="10462082" y="1214374"/>
                  </a:lnTo>
                  <a:lnTo>
                    <a:pt x="10461473" y="1214374"/>
                  </a:lnTo>
                  <a:lnTo>
                    <a:pt x="10460482" y="1213104"/>
                  </a:lnTo>
                  <a:lnTo>
                    <a:pt x="10460723" y="1211834"/>
                  </a:lnTo>
                  <a:lnTo>
                    <a:pt x="10462184" y="1211834"/>
                  </a:lnTo>
                  <a:lnTo>
                    <a:pt x="10462793" y="1213104"/>
                  </a:lnTo>
                  <a:lnTo>
                    <a:pt x="10464254" y="1211834"/>
                  </a:lnTo>
                  <a:lnTo>
                    <a:pt x="10464990" y="1210564"/>
                  </a:lnTo>
                  <a:lnTo>
                    <a:pt x="10464000" y="1209294"/>
                  </a:lnTo>
                  <a:lnTo>
                    <a:pt x="10464470" y="1208024"/>
                  </a:lnTo>
                  <a:lnTo>
                    <a:pt x="10463847" y="1208024"/>
                  </a:lnTo>
                  <a:lnTo>
                    <a:pt x="10463479" y="1206754"/>
                  </a:lnTo>
                  <a:lnTo>
                    <a:pt x="10464571" y="1205484"/>
                  </a:lnTo>
                  <a:lnTo>
                    <a:pt x="10465041" y="1204214"/>
                  </a:lnTo>
                  <a:lnTo>
                    <a:pt x="10464305" y="1202944"/>
                  </a:lnTo>
                  <a:lnTo>
                    <a:pt x="10465994" y="1202944"/>
                  </a:lnTo>
                  <a:lnTo>
                    <a:pt x="10465625" y="1201674"/>
                  </a:lnTo>
                  <a:lnTo>
                    <a:pt x="10465130" y="1199134"/>
                  </a:lnTo>
                  <a:lnTo>
                    <a:pt x="10462196" y="1199134"/>
                  </a:lnTo>
                  <a:lnTo>
                    <a:pt x="10461727" y="1200404"/>
                  </a:lnTo>
                  <a:lnTo>
                    <a:pt x="10461117" y="1200404"/>
                  </a:lnTo>
                  <a:lnTo>
                    <a:pt x="10460876" y="1201674"/>
                  </a:lnTo>
                  <a:lnTo>
                    <a:pt x="10458272" y="1201674"/>
                  </a:lnTo>
                  <a:lnTo>
                    <a:pt x="10457294" y="1204214"/>
                  </a:lnTo>
                  <a:lnTo>
                    <a:pt x="10457180" y="1206754"/>
                  </a:lnTo>
                  <a:lnTo>
                    <a:pt x="10454780" y="1213104"/>
                  </a:lnTo>
                  <a:lnTo>
                    <a:pt x="10451694" y="1215644"/>
                  </a:lnTo>
                  <a:lnTo>
                    <a:pt x="10451224" y="1216914"/>
                  </a:lnTo>
                  <a:lnTo>
                    <a:pt x="10449750" y="1216914"/>
                  </a:lnTo>
                  <a:lnTo>
                    <a:pt x="10446436" y="1219454"/>
                  </a:lnTo>
                  <a:lnTo>
                    <a:pt x="10440810" y="1223264"/>
                  </a:lnTo>
                  <a:lnTo>
                    <a:pt x="10439349" y="1223264"/>
                  </a:lnTo>
                  <a:lnTo>
                    <a:pt x="10439108" y="1224534"/>
                  </a:lnTo>
                  <a:lnTo>
                    <a:pt x="10438498" y="1223264"/>
                  </a:lnTo>
                  <a:lnTo>
                    <a:pt x="10437038" y="1224534"/>
                  </a:lnTo>
                  <a:lnTo>
                    <a:pt x="10436174" y="1224534"/>
                  </a:lnTo>
                  <a:lnTo>
                    <a:pt x="10429735" y="1221994"/>
                  </a:lnTo>
                  <a:lnTo>
                    <a:pt x="10428033" y="1223264"/>
                  </a:lnTo>
                  <a:lnTo>
                    <a:pt x="10427043" y="1221994"/>
                  </a:lnTo>
                  <a:lnTo>
                    <a:pt x="10427284" y="1221994"/>
                  </a:lnTo>
                  <a:lnTo>
                    <a:pt x="10426903" y="1220724"/>
                  </a:lnTo>
                  <a:lnTo>
                    <a:pt x="10424274" y="1218184"/>
                  </a:lnTo>
                  <a:lnTo>
                    <a:pt x="10420083" y="1218184"/>
                  </a:lnTo>
                  <a:lnTo>
                    <a:pt x="10418051" y="1215644"/>
                  </a:lnTo>
                  <a:lnTo>
                    <a:pt x="10417200" y="1215644"/>
                  </a:lnTo>
                  <a:lnTo>
                    <a:pt x="10415753" y="1216914"/>
                  </a:lnTo>
                  <a:lnTo>
                    <a:pt x="10414660" y="1216914"/>
                  </a:lnTo>
                  <a:lnTo>
                    <a:pt x="10414190" y="1218184"/>
                  </a:lnTo>
                  <a:lnTo>
                    <a:pt x="10414317" y="1219454"/>
                  </a:lnTo>
                  <a:lnTo>
                    <a:pt x="10414940" y="1220724"/>
                  </a:lnTo>
                  <a:lnTo>
                    <a:pt x="10415321" y="1220724"/>
                  </a:lnTo>
                  <a:lnTo>
                    <a:pt x="10415930" y="1221994"/>
                  </a:lnTo>
                  <a:lnTo>
                    <a:pt x="10415689" y="1221994"/>
                  </a:lnTo>
                  <a:lnTo>
                    <a:pt x="10414597" y="1223264"/>
                  </a:lnTo>
                  <a:lnTo>
                    <a:pt x="10412895" y="1223264"/>
                  </a:lnTo>
                  <a:lnTo>
                    <a:pt x="10412666" y="1224534"/>
                  </a:lnTo>
                  <a:lnTo>
                    <a:pt x="10409085" y="1224534"/>
                  </a:lnTo>
                  <a:lnTo>
                    <a:pt x="10408615" y="1225804"/>
                  </a:lnTo>
                  <a:lnTo>
                    <a:pt x="10407993" y="1225804"/>
                  </a:lnTo>
                  <a:lnTo>
                    <a:pt x="10407866" y="1224534"/>
                  </a:lnTo>
                  <a:lnTo>
                    <a:pt x="10407485" y="1223264"/>
                  </a:lnTo>
                  <a:lnTo>
                    <a:pt x="10405415" y="1223264"/>
                  </a:lnTo>
                  <a:lnTo>
                    <a:pt x="10404323" y="1224534"/>
                  </a:lnTo>
                  <a:lnTo>
                    <a:pt x="10403497" y="1228344"/>
                  </a:lnTo>
                  <a:lnTo>
                    <a:pt x="10403256" y="1228344"/>
                  </a:lnTo>
                  <a:lnTo>
                    <a:pt x="10392702" y="1233424"/>
                  </a:lnTo>
                  <a:lnTo>
                    <a:pt x="10391242" y="1233424"/>
                  </a:lnTo>
                  <a:lnTo>
                    <a:pt x="10391000" y="1234694"/>
                  </a:lnTo>
                  <a:lnTo>
                    <a:pt x="10390391" y="1234694"/>
                  </a:lnTo>
                  <a:lnTo>
                    <a:pt x="10389921" y="1235964"/>
                  </a:lnTo>
                  <a:lnTo>
                    <a:pt x="10387609" y="1235964"/>
                  </a:lnTo>
                  <a:lnTo>
                    <a:pt x="10386619" y="1234694"/>
                  </a:lnTo>
                  <a:lnTo>
                    <a:pt x="10385527" y="1235964"/>
                  </a:lnTo>
                  <a:lnTo>
                    <a:pt x="10382567" y="1235964"/>
                  </a:lnTo>
                  <a:lnTo>
                    <a:pt x="10381577" y="1234694"/>
                  </a:lnTo>
                  <a:lnTo>
                    <a:pt x="10380726" y="1235964"/>
                  </a:lnTo>
                  <a:lnTo>
                    <a:pt x="10378656" y="1234694"/>
                  </a:lnTo>
                  <a:lnTo>
                    <a:pt x="10376814" y="1234694"/>
                  </a:lnTo>
                  <a:lnTo>
                    <a:pt x="10375836" y="1233424"/>
                  </a:lnTo>
                  <a:lnTo>
                    <a:pt x="10375684" y="1232154"/>
                  </a:lnTo>
                  <a:lnTo>
                    <a:pt x="10377360" y="1227074"/>
                  </a:lnTo>
                  <a:lnTo>
                    <a:pt x="10376751" y="1227074"/>
                  </a:lnTo>
                  <a:lnTo>
                    <a:pt x="10377233" y="1225804"/>
                  </a:lnTo>
                  <a:lnTo>
                    <a:pt x="10376484" y="1224534"/>
                  </a:lnTo>
                  <a:lnTo>
                    <a:pt x="10376954" y="1223264"/>
                  </a:lnTo>
                  <a:lnTo>
                    <a:pt x="10377805" y="1223264"/>
                  </a:lnTo>
                  <a:lnTo>
                    <a:pt x="10378288" y="1221994"/>
                  </a:lnTo>
                  <a:lnTo>
                    <a:pt x="10378757" y="1220724"/>
                  </a:lnTo>
                  <a:lnTo>
                    <a:pt x="10379608" y="1219454"/>
                  </a:lnTo>
                  <a:lnTo>
                    <a:pt x="10380840" y="1220724"/>
                  </a:lnTo>
                  <a:lnTo>
                    <a:pt x="10382999" y="1219454"/>
                  </a:lnTo>
                  <a:lnTo>
                    <a:pt x="10385146" y="1218184"/>
                  </a:lnTo>
                  <a:lnTo>
                    <a:pt x="10385387" y="1218184"/>
                  </a:lnTo>
                  <a:lnTo>
                    <a:pt x="10389679" y="1215644"/>
                  </a:lnTo>
                  <a:lnTo>
                    <a:pt x="10390314" y="1216914"/>
                  </a:lnTo>
                  <a:lnTo>
                    <a:pt x="10390162" y="1214374"/>
                  </a:lnTo>
                  <a:lnTo>
                    <a:pt x="10390403" y="1214374"/>
                  </a:lnTo>
                  <a:lnTo>
                    <a:pt x="10393045" y="1208024"/>
                  </a:lnTo>
                  <a:lnTo>
                    <a:pt x="10392054" y="1206754"/>
                  </a:lnTo>
                  <a:lnTo>
                    <a:pt x="10392308" y="1205484"/>
                  </a:lnTo>
                  <a:lnTo>
                    <a:pt x="10393147" y="1205484"/>
                  </a:lnTo>
                  <a:lnTo>
                    <a:pt x="10394963" y="1202944"/>
                  </a:lnTo>
                  <a:lnTo>
                    <a:pt x="10394582" y="1201674"/>
                  </a:lnTo>
                  <a:lnTo>
                    <a:pt x="10395674" y="1200404"/>
                  </a:lnTo>
                  <a:lnTo>
                    <a:pt x="10396525" y="1200404"/>
                  </a:lnTo>
                  <a:lnTo>
                    <a:pt x="10397503" y="1201674"/>
                  </a:lnTo>
                  <a:lnTo>
                    <a:pt x="10398354" y="1200404"/>
                  </a:lnTo>
                  <a:lnTo>
                    <a:pt x="10398976" y="1201674"/>
                  </a:lnTo>
                  <a:lnTo>
                    <a:pt x="10398595" y="1200404"/>
                  </a:lnTo>
                  <a:lnTo>
                    <a:pt x="10398836" y="1200404"/>
                  </a:lnTo>
                  <a:lnTo>
                    <a:pt x="10400652" y="1196594"/>
                  </a:lnTo>
                  <a:lnTo>
                    <a:pt x="10402722" y="1196594"/>
                  </a:lnTo>
                  <a:lnTo>
                    <a:pt x="10404170" y="1192784"/>
                  </a:lnTo>
                  <a:lnTo>
                    <a:pt x="10405605" y="1188974"/>
                  </a:lnTo>
                  <a:lnTo>
                    <a:pt x="10406685" y="1188974"/>
                  </a:lnTo>
                  <a:lnTo>
                    <a:pt x="10407536" y="1187704"/>
                  </a:lnTo>
                  <a:lnTo>
                    <a:pt x="10407155" y="1187704"/>
                  </a:lnTo>
                  <a:lnTo>
                    <a:pt x="10410241" y="1185164"/>
                  </a:lnTo>
                  <a:lnTo>
                    <a:pt x="10410850" y="1185164"/>
                  </a:lnTo>
                  <a:lnTo>
                    <a:pt x="10412565" y="1183894"/>
                  </a:lnTo>
                  <a:lnTo>
                    <a:pt x="10414013" y="1183894"/>
                  </a:lnTo>
                  <a:lnTo>
                    <a:pt x="10415245" y="1185164"/>
                  </a:lnTo>
                  <a:lnTo>
                    <a:pt x="10415626" y="1185164"/>
                  </a:lnTo>
                  <a:lnTo>
                    <a:pt x="10417645" y="1187704"/>
                  </a:lnTo>
                  <a:lnTo>
                    <a:pt x="10419093" y="1187704"/>
                  </a:lnTo>
                  <a:lnTo>
                    <a:pt x="10420096" y="1188974"/>
                  </a:lnTo>
                  <a:lnTo>
                    <a:pt x="10420706" y="1188974"/>
                  </a:lnTo>
                  <a:lnTo>
                    <a:pt x="10421074" y="1190244"/>
                  </a:lnTo>
                  <a:lnTo>
                    <a:pt x="10421214" y="1191514"/>
                  </a:lnTo>
                  <a:lnTo>
                    <a:pt x="10420985" y="1191514"/>
                  </a:lnTo>
                  <a:lnTo>
                    <a:pt x="10421112" y="1194054"/>
                  </a:lnTo>
                  <a:lnTo>
                    <a:pt x="10421722" y="1194054"/>
                  </a:lnTo>
                  <a:lnTo>
                    <a:pt x="10423322" y="1195324"/>
                  </a:lnTo>
                  <a:lnTo>
                    <a:pt x="10425024" y="1194054"/>
                  </a:lnTo>
                  <a:lnTo>
                    <a:pt x="10426484" y="1194054"/>
                  </a:lnTo>
                  <a:lnTo>
                    <a:pt x="10426967" y="1192784"/>
                  </a:lnTo>
                  <a:lnTo>
                    <a:pt x="10428414" y="1192784"/>
                  </a:lnTo>
                  <a:lnTo>
                    <a:pt x="10430129" y="1191514"/>
                  </a:lnTo>
                  <a:lnTo>
                    <a:pt x="10430739" y="1192784"/>
                  </a:lnTo>
                  <a:lnTo>
                    <a:pt x="10431589" y="1191514"/>
                  </a:lnTo>
                  <a:lnTo>
                    <a:pt x="10432923" y="1190244"/>
                  </a:lnTo>
                  <a:lnTo>
                    <a:pt x="10434637" y="1188974"/>
                  </a:lnTo>
                  <a:lnTo>
                    <a:pt x="10436936" y="1188974"/>
                  </a:lnTo>
                  <a:lnTo>
                    <a:pt x="10440264" y="1186434"/>
                  </a:lnTo>
                  <a:lnTo>
                    <a:pt x="10440492" y="1185164"/>
                  </a:lnTo>
                  <a:lnTo>
                    <a:pt x="10450589" y="1185164"/>
                  </a:lnTo>
                  <a:lnTo>
                    <a:pt x="10450817" y="1183894"/>
                  </a:lnTo>
                  <a:lnTo>
                    <a:pt x="10451427" y="1185164"/>
                  </a:lnTo>
                  <a:lnTo>
                    <a:pt x="10452278" y="1183894"/>
                  </a:lnTo>
                  <a:lnTo>
                    <a:pt x="10453751" y="1183894"/>
                  </a:lnTo>
                  <a:lnTo>
                    <a:pt x="10453865" y="1182624"/>
                  </a:lnTo>
                  <a:lnTo>
                    <a:pt x="10454945" y="1181354"/>
                  </a:lnTo>
                  <a:lnTo>
                    <a:pt x="10460101" y="1178814"/>
                  </a:lnTo>
                  <a:lnTo>
                    <a:pt x="10466984" y="1178814"/>
                  </a:lnTo>
                  <a:lnTo>
                    <a:pt x="10466756" y="1180084"/>
                  </a:lnTo>
                  <a:lnTo>
                    <a:pt x="10468826" y="1180084"/>
                  </a:lnTo>
                  <a:lnTo>
                    <a:pt x="10469054" y="1178814"/>
                  </a:lnTo>
                  <a:lnTo>
                    <a:pt x="10468064" y="1178814"/>
                  </a:lnTo>
                  <a:lnTo>
                    <a:pt x="10468305" y="1177544"/>
                  </a:lnTo>
                  <a:lnTo>
                    <a:pt x="10467327" y="1176274"/>
                  </a:lnTo>
                  <a:lnTo>
                    <a:pt x="10464825" y="1175004"/>
                  </a:lnTo>
                  <a:lnTo>
                    <a:pt x="10462806" y="1173734"/>
                  </a:lnTo>
                  <a:lnTo>
                    <a:pt x="10462666" y="1172464"/>
                  </a:lnTo>
                  <a:lnTo>
                    <a:pt x="10463962" y="1167384"/>
                  </a:lnTo>
                  <a:lnTo>
                    <a:pt x="10464584" y="1167384"/>
                  </a:lnTo>
                  <a:lnTo>
                    <a:pt x="10465435" y="1166114"/>
                  </a:lnTo>
                  <a:lnTo>
                    <a:pt x="10466045" y="1167384"/>
                  </a:lnTo>
                  <a:lnTo>
                    <a:pt x="10467035" y="1167384"/>
                  </a:lnTo>
                  <a:lnTo>
                    <a:pt x="10467645" y="1168654"/>
                  </a:lnTo>
                  <a:lnTo>
                    <a:pt x="10469829" y="1166114"/>
                  </a:lnTo>
                  <a:lnTo>
                    <a:pt x="10470070" y="1166114"/>
                  </a:lnTo>
                  <a:lnTo>
                    <a:pt x="10469321" y="1163574"/>
                  </a:lnTo>
                  <a:lnTo>
                    <a:pt x="10469562" y="1163574"/>
                  </a:lnTo>
                  <a:lnTo>
                    <a:pt x="10469181" y="1162304"/>
                  </a:lnTo>
                  <a:lnTo>
                    <a:pt x="10468927" y="1159764"/>
                  </a:lnTo>
                  <a:lnTo>
                    <a:pt x="10469156" y="1158494"/>
                  </a:lnTo>
                  <a:lnTo>
                    <a:pt x="10470858" y="1158494"/>
                  </a:lnTo>
                  <a:lnTo>
                    <a:pt x="10471709" y="1157224"/>
                  </a:lnTo>
                  <a:lnTo>
                    <a:pt x="10472674" y="1154684"/>
                  </a:lnTo>
                  <a:lnTo>
                    <a:pt x="10473525" y="1154684"/>
                  </a:lnTo>
                  <a:lnTo>
                    <a:pt x="10475354" y="1155954"/>
                  </a:lnTo>
                  <a:lnTo>
                    <a:pt x="10475595" y="1154684"/>
                  </a:lnTo>
                  <a:lnTo>
                    <a:pt x="10476446" y="1154684"/>
                  </a:lnTo>
                  <a:lnTo>
                    <a:pt x="10478935" y="1155954"/>
                  </a:lnTo>
                  <a:lnTo>
                    <a:pt x="10479303" y="1154684"/>
                  </a:lnTo>
                  <a:lnTo>
                    <a:pt x="10479672" y="1153414"/>
                  </a:lnTo>
                  <a:lnTo>
                    <a:pt x="10480053" y="1154684"/>
                  </a:lnTo>
                  <a:lnTo>
                    <a:pt x="10481031" y="1155954"/>
                  </a:lnTo>
                  <a:lnTo>
                    <a:pt x="10482262" y="1155954"/>
                  </a:lnTo>
                  <a:lnTo>
                    <a:pt x="10482732" y="1154684"/>
                  </a:lnTo>
                  <a:lnTo>
                    <a:pt x="10484574" y="1155954"/>
                  </a:lnTo>
                  <a:lnTo>
                    <a:pt x="10485323" y="1157224"/>
                  </a:lnTo>
                  <a:lnTo>
                    <a:pt x="10485933" y="1157224"/>
                  </a:lnTo>
                  <a:lnTo>
                    <a:pt x="10486657" y="1155954"/>
                  </a:lnTo>
                  <a:lnTo>
                    <a:pt x="10488498" y="1155954"/>
                  </a:lnTo>
                  <a:lnTo>
                    <a:pt x="10488981" y="1154684"/>
                  </a:lnTo>
                  <a:lnTo>
                    <a:pt x="10489463" y="1153414"/>
                  </a:lnTo>
                  <a:lnTo>
                    <a:pt x="10489095" y="1153414"/>
                  </a:lnTo>
                  <a:lnTo>
                    <a:pt x="10489895" y="1150874"/>
                  </a:lnTo>
                  <a:lnTo>
                    <a:pt x="10490289" y="1149604"/>
                  </a:lnTo>
                  <a:lnTo>
                    <a:pt x="10492486" y="1148334"/>
                  </a:lnTo>
                  <a:lnTo>
                    <a:pt x="10496017" y="1148334"/>
                  </a:lnTo>
                  <a:lnTo>
                    <a:pt x="10496258" y="1147064"/>
                  </a:lnTo>
                  <a:lnTo>
                    <a:pt x="10495877" y="1145794"/>
                  </a:lnTo>
                  <a:lnTo>
                    <a:pt x="10496613" y="1144524"/>
                  </a:lnTo>
                  <a:lnTo>
                    <a:pt x="10499090" y="1145794"/>
                  </a:lnTo>
                  <a:lnTo>
                    <a:pt x="10500093" y="1147064"/>
                  </a:lnTo>
                  <a:lnTo>
                    <a:pt x="10501071" y="1147064"/>
                  </a:lnTo>
                  <a:lnTo>
                    <a:pt x="10501833" y="1149604"/>
                  </a:lnTo>
                  <a:lnTo>
                    <a:pt x="10502443" y="1149604"/>
                  </a:lnTo>
                  <a:lnTo>
                    <a:pt x="10503979" y="1153414"/>
                  </a:lnTo>
                  <a:lnTo>
                    <a:pt x="10504233" y="1155954"/>
                  </a:lnTo>
                  <a:lnTo>
                    <a:pt x="10504602" y="1157224"/>
                  </a:lnTo>
                  <a:lnTo>
                    <a:pt x="10502900" y="1157224"/>
                  </a:lnTo>
                  <a:lnTo>
                    <a:pt x="10502062" y="1158494"/>
                  </a:lnTo>
                  <a:lnTo>
                    <a:pt x="10500220" y="1157224"/>
                  </a:lnTo>
                  <a:lnTo>
                    <a:pt x="10498760" y="1157224"/>
                  </a:lnTo>
                  <a:lnTo>
                    <a:pt x="10497058" y="1158494"/>
                  </a:lnTo>
                  <a:lnTo>
                    <a:pt x="10496817" y="1158494"/>
                  </a:lnTo>
                  <a:lnTo>
                    <a:pt x="10496702" y="1161034"/>
                  </a:lnTo>
                  <a:lnTo>
                    <a:pt x="10497464" y="1162304"/>
                  </a:lnTo>
                  <a:lnTo>
                    <a:pt x="10499293" y="1163574"/>
                  </a:lnTo>
                  <a:lnTo>
                    <a:pt x="10500144" y="1162304"/>
                  </a:lnTo>
                  <a:lnTo>
                    <a:pt x="10502328" y="1161034"/>
                  </a:lnTo>
                  <a:lnTo>
                    <a:pt x="10504399" y="1161034"/>
                  </a:lnTo>
                  <a:lnTo>
                    <a:pt x="10504780" y="1162304"/>
                  </a:lnTo>
                  <a:lnTo>
                    <a:pt x="10506011" y="1162304"/>
                  </a:lnTo>
                  <a:lnTo>
                    <a:pt x="10506380" y="1163574"/>
                  </a:lnTo>
                  <a:lnTo>
                    <a:pt x="10506761" y="1163574"/>
                  </a:lnTo>
                  <a:lnTo>
                    <a:pt x="10507142" y="1164844"/>
                  </a:lnTo>
                  <a:lnTo>
                    <a:pt x="10513035" y="1164844"/>
                  </a:lnTo>
                  <a:lnTo>
                    <a:pt x="10515219" y="1162304"/>
                  </a:lnTo>
                  <a:lnTo>
                    <a:pt x="10515829" y="1162304"/>
                  </a:lnTo>
                  <a:lnTo>
                    <a:pt x="10516311" y="1161034"/>
                  </a:lnTo>
                  <a:lnTo>
                    <a:pt x="10516806" y="1159764"/>
                  </a:lnTo>
                  <a:lnTo>
                    <a:pt x="10516184" y="1159764"/>
                  </a:lnTo>
                  <a:lnTo>
                    <a:pt x="10516654" y="1158494"/>
                  </a:lnTo>
                  <a:lnTo>
                    <a:pt x="10517759" y="1157224"/>
                  </a:lnTo>
                  <a:lnTo>
                    <a:pt x="10517378" y="1157224"/>
                  </a:lnTo>
                  <a:lnTo>
                    <a:pt x="10516997" y="1155954"/>
                  </a:lnTo>
                  <a:lnTo>
                    <a:pt x="10517226" y="1154684"/>
                  </a:lnTo>
                  <a:lnTo>
                    <a:pt x="10517099" y="1153414"/>
                  </a:lnTo>
                  <a:lnTo>
                    <a:pt x="10517937" y="1153414"/>
                  </a:lnTo>
                  <a:lnTo>
                    <a:pt x="10519029" y="1152144"/>
                  </a:lnTo>
                  <a:lnTo>
                    <a:pt x="10521620" y="1150874"/>
                  </a:lnTo>
                  <a:lnTo>
                    <a:pt x="10522826" y="1148334"/>
                  </a:lnTo>
                  <a:lnTo>
                    <a:pt x="10527741" y="1147064"/>
                  </a:lnTo>
                  <a:lnTo>
                    <a:pt x="10528833" y="1145794"/>
                  </a:lnTo>
                  <a:lnTo>
                    <a:pt x="10529075" y="1144524"/>
                  </a:lnTo>
                  <a:lnTo>
                    <a:pt x="10530764" y="1144524"/>
                  </a:lnTo>
                  <a:lnTo>
                    <a:pt x="10531246" y="1143254"/>
                  </a:lnTo>
                  <a:lnTo>
                    <a:pt x="10530865" y="1141984"/>
                  </a:lnTo>
                  <a:lnTo>
                    <a:pt x="10530256" y="1141984"/>
                  </a:lnTo>
                  <a:lnTo>
                    <a:pt x="10529265" y="1140714"/>
                  </a:lnTo>
                  <a:lnTo>
                    <a:pt x="10529507" y="1140714"/>
                  </a:lnTo>
                  <a:lnTo>
                    <a:pt x="10529367" y="1138174"/>
                  </a:lnTo>
                  <a:lnTo>
                    <a:pt x="10528986" y="1138174"/>
                  </a:lnTo>
                  <a:lnTo>
                    <a:pt x="10529227" y="1136904"/>
                  </a:lnTo>
                  <a:lnTo>
                    <a:pt x="10528960" y="1134364"/>
                  </a:lnTo>
                  <a:lnTo>
                    <a:pt x="10528833" y="1133094"/>
                  </a:lnTo>
                  <a:lnTo>
                    <a:pt x="10530294" y="1133094"/>
                  </a:lnTo>
                  <a:lnTo>
                    <a:pt x="10533266" y="1131824"/>
                  </a:lnTo>
                  <a:lnTo>
                    <a:pt x="10534968" y="1131824"/>
                  </a:lnTo>
                  <a:lnTo>
                    <a:pt x="10535958" y="1133094"/>
                  </a:lnTo>
                  <a:lnTo>
                    <a:pt x="10537406" y="1133094"/>
                  </a:lnTo>
                  <a:lnTo>
                    <a:pt x="10538498" y="1131824"/>
                  </a:lnTo>
                  <a:lnTo>
                    <a:pt x="10542638" y="1131824"/>
                  </a:lnTo>
                  <a:lnTo>
                    <a:pt x="10543743" y="1130554"/>
                  </a:lnTo>
                  <a:lnTo>
                    <a:pt x="10543362" y="1130554"/>
                  </a:lnTo>
                  <a:lnTo>
                    <a:pt x="10544213" y="1129284"/>
                  </a:lnTo>
                  <a:lnTo>
                    <a:pt x="10545407" y="1126744"/>
                  </a:lnTo>
                  <a:lnTo>
                    <a:pt x="10548099" y="1126744"/>
                  </a:lnTo>
                  <a:lnTo>
                    <a:pt x="10551566" y="1125474"/>
                  </a:lnTo>
                  <a:lnTo>
                    <a:pt x="10551795" y="1124204"/>
                  </a:lnTo>
                  <a:lnTo>
                    <a:pt x="10553865" y="1124204"/>
                  </a:lnTo>
                  <a:lnTo>
                    <a:pt x="10555821" y="1122934"/>
                  </a:lnTo>
                  <a:lnTo>
                    <a:pt x="10557408" y="1119124"/>
                  </a:lnTo>
                  <a:lnTo>
                    <a:pt x="10558463" y="1116584"/>
                  </a:lnTo>
                  <a:lnTo>
                    <a:pt x="10559313" y="1116584"/>
                  </a:lnTo>
                  <a:lnTo>
                    <a:pt x="10559783" y="1115314"/>
                  </a:lnTo>
                  <a:lnTo>
                    <a:pt x="10564711" y="1112774"/>
                  </a:lnTo>
                  <a:lnTo>
                    <a:pt x="10565803" y="1112774"/>
                  </a:lnTo>
                  <a:lnTo>
                    <a:pt x="10566146" y="1108964"/>
                  </a:lnTo>
                  <a:lnTo>
                    <a:pt x="10565155" y="1108964"/>
                  </a:lnTo>
                  <a:lnTo>
                    <a:pt x="10565409" y="1107694"/>
                  </a:lnTo>
                  <a:lnTo>
                    <a:pt x="10557904" y="1107694"/>
                  </a:lnTo>
                  <a:lnTo>
                    <a:pt x="10556202" y="1107694"/>
                  </a:lnTo>
                  <a:lnTo>
                    <a:pt x="10555745" y="1108964"/>
                  </a:lnTo>
                  <a:lnTo>
                    <a:pt x="10556481" y="1110234"/>
                  </a:lnTo>
                  <a:lnTo>
                    <a:pt x="10556011" y="1111504"/>
                  </a:lnTo>
                  <a:lnTo>
                    <a:pt x="10555161" y="1112774"/>
                  </a:lnTo>
                  <a:lnTo>
                    <a:pt x="10554691" y="1114044"/>
                  </a:lnTo>
                  <a:lnTo>
                    <a:pt x="10551770" y="1114044"/>
                  </a:lnTo>
                  <a:lnTo>
                    <a:pt x="10550157" y="1112774"/>
                  </a:lnTo>
                  <a:lnTo>
                    <a:pt x="10549801" y="1111504"/>
                  </a:lnTo>
                  <a:lnTo>
                    <a:pt x="10546499" y="1111504"/>
                  </a:lnTo>
                  <a:lnTo>
                    <a:pt x="10546118" y="1110234"/>
                  </a:lnTo>
                  <a:lnTo>
                    <a:pt x="10544747" y="1108964"/>
                  </a:lnTo>
                  <a:lnTo>
                    <a:pt x="10544137" y="1107694"/>
                  </a:lnTo>
                  <a:lnTo>
                    <a:pt x="10543769" y="1107694"/>
                  </a:lnTo>
                  <a:lnTo>
                    <a:pt x="10543159" y="1106424"/>
                  </a:lnTo>
                  <a:lnTo>
                    <a:pt x="10542918" y="1107694"/>
                  </a:lnTo>
                  <a:lnTo>
                    <a:pt x="10539374" y="1107694"/>
                  </a:lnTo>
                  <a:lnTo>
                    <a:pt x="10536263" y="1106424"/>
                  </a:lnTo>
                  <a:lnTo>
                    <a:pt x="10535526" y="1105154"/>
                  </a:lnTo>
                  <a:lnTo>
                    <a:pt x="10537685" y="1098804"/>
                  </a:lnTo>
                  <a:lnTo>
                    <a:pt x="10537317" y="1098804"/>
                  </a:lnTo>
                  <a:lnTo>
                    <a:pt x="10536707" y="1097534"/>
                  </a:lnTo>
                  <a:lnTo>
                    <a:pt x="10535234" y="1098804"/>
                  </a:lnTo>
                  <a:lnTo>
                    <a:pt x="10534637" y="1097534"/>
                  </a:lnTo>
                  <a:lnTo>
                    <a:pt x="10534256" y="1097534"/>
                  </a:lnTo>
                  <a:lnTo>
                    <a:pt x="10534485" y="1096264"/>
                  </a:lnTo>
                  <a:lnTo>
                    <a:pt x="10534104" y="1096264"/>
                  </a:lnTo>
                  <a:lnTo>
                    <a:pt x="10531996" y="1094994"/>
                  </a:lnTo>
                  <a:lnTo>
                    <a:pt x="10529316" y="1094994"/>
                  </a:lnTo>
                  <a:lnTo>
                    <a:pt x="10528211" y="1096264"/>
                  </a:lnTo>
                  <a:lnTo>
                    <a:pt x="10525620" y="1097534"/>
                  </a:lnTo>
                  <a:lnTo>
                    <a:pt x="10523779" y="1096264"/>
                  </a:lnTo>
                  <a:lnTo>
                    <a:pt x="10522928" y="1097534"/>
                  </a:lnTo>
                  <a:lnTo>
                    <a:pt x="10521239" y="1101344"/>
                  </a:lnTo>
                  <a:lnTo>
                    <a:pt x="10521620" y="1102614"/>
                  </a:lnTo>
                  <a:lnTo>
                    <a:pt x="10521150" y="1103884"/>
                  </a:lnTo>
                  <a:lnTo>
                    <a:pt x="10519448" y="1103884"/>
                  </a:lnTo>
                  <a:lnTo>
                    <a:pt x="10518356" y="1105154"/>
                  </a:lnTo>
                  <a:lnTo>
                    <a:pt x="10517518" y="1105154"/>
                  </a:lnTo>
                  <a:lnTo>
                    <a:pt x="10517289" y="1106424"/>
                  </a:lnTo>
                  <a:lnTo>
                    <a:pt x="10524084" y="1106424"/>
                  </a:lnTo>
                  <a:lnTo>
                    <a:pt x="10524833" y="1107694"/>
                  </a:lnTo>
                  <a:lnTo>
                    <a:pt x="10524973" y="1108964"/>
                  </a:lnTo>
                  <a:lnTo>
                    <a:pt x="10523042" y="1114044"/>
                  </a:lnTo>
                  <a:lnTo>
                    <a:pt x="10520972" y="1114044"/>
                  </a:lnTo>
                  <a:lnTo>
                    <a:pt x="10512844" y="1116584"/>
                  </a:lnTo>
                  <a:lnTo>
                    <a:pt x="10512603" y="1116584"/>
                  </a:lnTo>
                  <a:lnTo>
                    <a:pt x="10511257" y="1119124"/>
                  </a:lnTo>
                  <a:lnTo>
                    <a:pt x="10510037" y="1117854"/>
                  </a:lnTo>
                  <a:lnTo>
                    <a:pt x="10510279" y="1117854"/>
                  </a:lnTo>
                  <a:lnTo>
                    <a:pt x="10510253" y="1114044"/>
                  </a:lnTo>
                  <a:lnTo>
                    <a:pt x="10511345" y="1112774"/>
                  </a:lnTo>
                  <a:lnTo>
                    <a:pt x="10513644" y="1112774"/>
                  </a:lnTo>
                  <a:lnTo>
                    <a:pt x="10519778" y="1107694"/>
                  </a:lnTo>
                  <a:lnTo>
                    <a:pt x="10516197" y="1107694"/>
                  </a:lnTo>
                  <a:lnTo>
                    <a:pt x="10514482" y="1107694"/>
                  </a:lnTo>
                  <a:lnTo>
                    <a:pt x="10514254" y="1108964"/>
                  </a:lnTo>
                  <a:lnTo>
                    <a:pt x="10511663" y="1110234"/>
                  </a:lnTo>
                  <a:lnTo>
                    <a:pt x="10509352" y="1110234"/>
                  </a:lnTo>
                  <a:lnTo>
                    <a:pt x="10508882" y="1111504"/>
                  </a:lnTo>
                  <a:lnTo>
                    <a:pt x="10506558" y="1111504"/>
                  </a:lnTo>
                  <a:lnTo>
                    <a:pt x="10506088" y="1112774"/>
                  </a:lnTo>
                  <a:lnTo>
                    <a:pt x="10504564" y="1110234"/>
                  </a:lnTo>
                  <a:lnTo>
                    <a:pt x="10503713" y="1110234"/>
                  </a:lnTo>
                  <a:lnTo>
                    <a:pt x="10501833" y="1108964"/>
                  </a:lnTo>
                  <a:lnTo>
                    <a:pt x="10499217" y="1110234"/>
                  </a:lnTo>
                  <a:lnTo>
                    <a:pt x="10496728" y="1108964"/>
                  </a:lnTo>
                  <a:lnTo>
                    <a:pt x="10495877" y="1110234"/>
                  </a:lnTo>
                  <a:lnTo>
                    <a:pt x="10494416" y="1110234"/>
                  </a:lnTo>
                  <a:lnTo>
                    <a:pt x="10493946" y="1111504"/>
                  </a:lnTo>
                  <a:lnTo>
                    <a:pt x="10491508" y="1114044"/>
                  </a:lnTo>
                  <a:lnTo>
                    <a:pt x="10490556" y="1116584"/>
                  </a:lnTo>
                  <a:lnTo>
                    <a:pt x="10488968" y="1119124"/>
                  </a:lnTo>
                  <a:lnTo>
                    <a:pt x="10486784" y="1120394"/>
                  </a:lnTo>
                  <a:lnTo>
                    <a:pt x="10486060" y="1122934"/>
                  </a:lnTo>
                  <a:lnTo>
                    <a:pt x="10488549" y="1122934"/>
                  </a:lnTo>
                  <a:lnTo>
                    <a:pt x="10489540" y="1124204"/>
                  </a:lnTo>
                  <a:lnTo>
                    <a:pt x="10489908" y="1125474"/>
                  </a:lnTo>
                  <a:lnTo>
                    <a:pt x="10490048" y="1126744"/>
                  </a:lnTo>
                  <a:lnTo>
                    <a:pt x="10490429" y="1128014"/>
                  </a:lnTo>
                  <a:lnTo>
                    <a:pt x="10495191" y="1128014"/>
                  </a:lnTo>
                  <a:lnTo>
                    <a:pt x="10495928" y="1129284"/>
                  </a:lnTo>
                  <a:lnTo>
                    <a:pt x="10494975" y="1131824"/>
                  </a:lnTo>
                  <a:lnTo>
                    <a:pt x="10491762" y="1133094"/>
                  </a:lnTo>
                  <a:lnTo>
                    <a:pt x="10490302" y="1133094"/>
                  </a:lnTo>
                  <a:lnTo>
                    <a:pt x="10489451" y="1134364"/>
                  </a:lnTo>
                  <a:lnTo>
                    <a:pt x="10488828" y="1133094"/>
                  </a:lnTo>
                  <a:lnTo>
                    <a:pt x="10487990" y="1134364"/>
                  </a:lnTo>
                  <a:lnTo>
                    <a:pt x="10487012" y="1133094"/>
                  </a:lnTo>
                  <a:lnTo>
                    <a:pt x="10486377" y="1133094"/>
                  </a:lnTo>
                  <a:lnTo>
                    <a:pt x="10485412" y="1131824"/>
                  </a:lnTo>
                  <a:lnTo>
                    <a:pt x="10478300" y="1131824"/>
                  </a:lnTo>
                  <a:lnTo>
                    <a:pt x="10476840" y="1131824"/>
                  </a:lnTo>
                  <a:lnTo>
                    <a:pt x="10474528" y="1131824"/>
                  </a:lnTo>
                  <a:lnTo>
                    <a:pt x="10472826" y="1133094"/>
                  </a:lnTo>
                  <a:lnTo>
                    <a:pt x="10472598" y="1133094"/>
                  </a:lnTo>
                  <a:lnTo>
                    <a:pt x="10471747" y="1134364"/>
                  </a:lnTo>
                  <a:lnTo>
                    <a:pt x="10471277" y="1135634"/>
                  </a:lnTo>
                  <a:lnTo>
                    <a:pt x="10470426" y="1135634"/>
                  </a:lnTo>
                  <a:lnTo>
                    <a:pt x="10469080" y="1136904"/>
                  </a:lnTo>
                  <a:lnTo>
                    <a:pt x="10468115" y="1139444"/>
                  </a:lnTo>
                  <a:lnTo>
                    <a:pt x="10478503" y="1139444"/>
                  </a:lnTo>
                  <a:lnTo>
                    <a:pt x="10480472" y="1138174"/>
                  </a:lnTo>
                  <a:lnTo>
                    <a:pt x="10481310" y="1136904"/>
                  </a:lnTo>
                  <a:lnTo>
                    <a:pt x="10484409" y="1138174"/>
                  </a:lnTo>
                  <a:lnTo>
                    <a:pt x="10484777" y="1139444"/>
                  </a:lnTo>
                  <a:lnTo>
                    <a:pt x="10484675" y="1141984"/>
                  </a:lnTo>
                  <a:lnTo>
                    <a:pt x="10484193" y="1143254"/>
                  </a:lnTo>
                  <a:lnTo>
                    <a:pt x="10482504" y="1143254"/>
                  </a:lnTo>
                  <a:lnTo>
                    <a:pt x="10478325" y="1147064"/>
                  </a:lnTo>
                  <a:lnTo>
                    <a:pt x="10476624" y="1147064"/>
                  </a:lnTo>
                  <a:lnTo>
                    <a:pt x="10475100" y="1144524"/>
                  </a:lnTo>
                  <a:lnTo>
                    <a:pt x="10476535" y="1140714"/>
                  </a:lnTo>
                  <a:lnTo>
                    <a:pt x="10467645" y="1140714"/>
                  </a:lnTo>
                  <a:lnTo>
                    <a:pt x="10466794" y="1140714"/>
                  </a:lnTo>
                  <a:lnTo>
                    <a:pt x="10463454" y="1140714"/>
                  </a:lnTo>
                  <a:lnTo>
                    <a:pt x="10462362" y="1141984"/>
                  </a:lnTo>
                  <a:lnTo>
                    <a:pt x="10457929" y="1141984"/>
                  </a:lnTo>
                  <a:lnTo>
                    <a:pt x="10457561" y="1140714"/>
                  </a:lnTo>
                  <a:lnTo>
                    <a:pt x="10456329" y="1140714"/>
                  </a:lnTo>
                  <a:lnTo>
                    <a:pt x="10455961" y="1139444"/>
                  </a:lnTo>
                  <a:lnTo>
                    <a:pt x="10456189" y="1139444"/>
                  </a:lnTo>
                  <a:lnTo>
                    <a:pt x="10454970" y="1138174"/>
                  </a:lnTo>
                  <a:lnTo>
                    <a:pt x="10454589" y="1138174"/>
                  </a:lnTo>
                  <a:lnTo>
                    <a:pt x="10454818" y="1136904"/>
                  </a:lnTo>
                  <a:lnTo>
                    <a:pt x="10454462" y="1136904"/>
                  </a:lnTo>
                  <a:lnTo>
                    <a:pt x="10454703" y="1135634"/>
                  </a:lnTo>
                  <a:lnTo>
                    <a:pt x="10449039" y="1135634"/>
                  </a:lnTo>
                  <a:lnTo>
                    <a:pt x="10447833" y="1139444"/>
                  </a:lnTo>
                  <a:lnTo>
                    <a:pt x="10448201" y="1139444"/>
                  </a:lnTo>
                  <a:lnTo>
                    <a:pt x="10447477" y="1141984"/>
                  </a:lnTo>
                  <a:lnTo>
                    <a:pt x="10445775" y="1141984"/>
                  </a:lnTo>
                  <a:lnTo>
                    <a:pt x="10446156" y="1143254"/>
                  </a:lnTo>
                  <a:lnTo>
                    <a:pt x="10445432" y="1144524"/>
                  </a:lnTo>
                  <a:lnTo>
                    <a:pt x="10444340" y="1145794"/>
                  </a:lnTo>
                  <a:lnTo>
                    <a:pt x="10443375" y="1148334"/>
                  </a:lnTo>
                  <a:lnTo>
                    <a:pt x="10441686" y="1149604"/>
                  </a:lnTo>
                  <a:lnTo>
                    <a:pt x="10441203" y="1150874"/>
                  </a:lnTo>
                  <a:lnTo>
                    <a:pt x="10439362" y="1149604"/>
                  </a:lnTo>
                  <a:lnTo>
                    <a:pt x="10437101" y="1148334"/>
                  </a:lnTo>
                  <a:lnTo>
                    <a:pt x="10437584" y="1147064"/>
                  </a:lnTo>
                  <a:lnTo>
                    <a:pt x="10437216" y="1145794"/>
                  </a:lnTo>
                  <a:lnTo>
                    <a:pt x="10435971" y="1145794"/>
                  </a:lnTo>
                  <a:lnTo>
                    <a:pt x="10435615" y="1144524"/>
                  </a:lnTo>
                  <a:lnTo>
                    <a:pt x="10435006" y="1144524"/>
                  </a:lnTo>
                  <a:lnTo>
                    <a:pt x="10434853" y="1143254"/>
                  </a:lnTo>
                  <a:lnTo>
                    <a:pt x="10435933" y="1139444"/>
                  </a:lnTo>
                  <a:lnTo>
                    <a:pt x="10438447" y="1130554"/>
                  </a:lnTo>
                  <a:lnTo>
                    <a:pt x="10435679" y="1122934"/>
                  </a:lnTo>
                  <a:lnTo>
                    <a:pt x="10432745" y="1122934"/>
                  </a:lnTo>
                  <a:lnTo>
                    <a:pt x="10431996" y="1121664"/>
                  </a:lnTo>
                  <a:lnTo>
                    <a:pt x="10432224" y="1120394"/>
                  </a:lnTo>
                  <a:lnTo>
                    <a:pt x="10431729" y="1117854"/>
                  </a:lnTo>
                  <a:lnTo>
                    <a:pt x="10430751" y="1117854"/>
                  </a:lnTo>
                  <a:lnTo>
                    <a:pt x="10430980" y="1116584"/>
                  </a:lnTo>
                  <a:lnTo>
                    <a:pt x="10430370" y="1116584"/>
                  </a:lnTo>
                  <a:lnTo>
                    <a:pt x="10430599" y="1115314"/>
                  </a:lnTo>
                  <a:lnTo>
                    <a:pt x="10430954" y="1112774"/>
                  </a:lnTo>
                  <a:lnTo>
                    <a:pt x="10431691" y="1111504"/>
                  </a:lnTo>
                  <a:lnTo>
                    <a:pt x="10432771" y="1110234"/>
                  </a:lnTo>
                  <a:lnTo>
                    <a:pt x="10435463" y="1110234"/>
                  </a:lnTo>
                  <a:lnTo>
                    <a:pt x="10435603" y="1111504"/>
                  </a:lnTo>
                  <a:lnTo>
                    <a:pt x="10436212" y="1112774"/>
                  </a:lnTo>
                  <a:lnTo>
                    <a:pt x="10436593" y="1112774"/>
                  </a:lnTo>
                  <a:lnTo>
                    <a:pt x="10440899" y="1111504"/>
                  </a:lnTo>
                  <a:lnTo>
                    <a:pt x="10441991" y="1110234"/>
                  </a:lnTo>
                  <a:lnTo>
                    <a:pt x="10443680" y="1108964"/>
                  </a:lnTo>
                  <a:lnTo>
                    <a:pt x="10445636" y="1107694"/>
                  </a:lnTo>
                  <a:lnTo>
                    <a:pt x="10446487" y="1107694"/>
                  </a:lnTo>
                  <a:lnTo>
                    <a:pt x="10448442" y="1106424"/>
                  </a:lnTo>
                  <a:lnTo>
                    <a:pt x="10454208" y="1103884"/>
                  </a:lnTo>
                  <a:lnTo>
                    <a:pt x="10454449" y="1103884"/>
                  </a:lnTo>
                  <a:lnTo>
                    <a:pt x="10456939" y="1105154"/>
                  </a:lnTo>
                  <a:lnTo>
                    <a:pt x="10457929" y="1105154"/>
                  </a:lnTo>
                  <a:lnTo>
                    <a:pt x="10458679" y="1107694"/>
                  </a:lnTo>
                  <a:lnTo>
                    <a:pt x="10457828" y="1107694"/>
                  </a:lnTo>
                  <a:lnTo>
                    <a:pt x="10457358" y="1108964"/>
                  </a:lnTo>
                  <a:lnTo>
                    <a:pt x="10457739" y="1110234"/>
                  </a:lnTo>
                  <a:lnTo>
                    <a:pt x="10459809" y="1110234"/>
                  </a:lnTo>
                  <a:lnTo>
                    <a:pt x="10460037" y="1108964"/>
                  </a:lnTo>
                  <a:lnTo>
                    <a:pt x="10460901" y="1108964"/>
                  </a:lnTo>
                  <a:lnTo>
                    <a:pt x="10460520" y="1107694"/>
                  </a:lnTo>
                  <a:lnTo>
                    <a:pt x="10461244" y="1106424"/>
                  </a:lnTo>
                  <a:lnTo>
                    <a:pt x="10461358" y="1103884"/>
                  </a:lnTo>
                  <a:lnTo>
                    <a:pt x="10461841" y="1102614"/>
                  </a:lnTo>
                  <a:lnTo>
                    <a:pt x="10462692" y="1102614"/>
                  </a:lnTo>
                  <a:lnTo>
                    <a:pt x="10464711" y="1094994"/>
                  </a:lnTo>
                  <a:lnTo>
                    <a:pt x="10465562" y="1094994"/>
                  </a:lnTo>
                  <a:lnTo>
                    <a:pt x="10466045" y="1093724"/>
                  </a:lnTo>
                  <a:lnTo>
                    <a:pt x="10465905" y="1092454"/>
                  </a:lnTo>
                  <a:lnTo>
                    <a:pt x="10466756" y="1092454"/>
                  </a:lnTo>
                  <a:lnTo>
                    <a:pt x="10468712" y="1089914"/>
                  </a:lnTo>
                  <a:lnTo>
                    <a:pt x="10470553" y="1091184"/>
                  </a:lnTo>
                  <a:lnTo>
                    <a:pt x="10472242" y="1089914"/>
                  </a:lnTo>
                  <a:lnTo>
                    <a:pt x="10472852" y="1091184"/>
                  </a:lnTo>
                  <a:lnTo>
                    <a:pt x="10473080" y="1089914"/>
                  </a:lnTo>
                  <a:lnTo>
                    <a:pt x="10472712" y="1089914"/>
                  </a:lnTo>
                  <a:lnTo>
                    <a:pt x="10472953" y="1088644"/>
                  </a:lnTo>
                  <a:lnTo>
                    <a:pt x="10474033" y="1087374"/>
                  </a:lnTo>
                  <a:lnTo>
                    <a:pt x="10476598" y="1086104"/>
                  </a:lnTo>
                  <a:lnTo>
                    <a:pt x="10476840" y="1086104"/>
                  </a:lnTo>
                  <a:lnTo>
                    <a:pt x="10479926" y="1083564"/>
                  </a:lnTo>
                  <a:lnTo>
                    <a:pt x="10480777" y="1083564"/>
                  </a:lnTo>
                  <a:lnTo>
                    <a:pt x="10481856" y="1082294"/>
                  </a:lnTo>
                  <a:lnTo>
                    <a:pt x="10481246" y="1082294"/>
                  </a:lnTo>
                  <a:lnTo>
                    <a:pt x="10483837" y="1081024"/>
                  </a:lnTo>
                  <a:lnTo>
                    <a:pt x="10489362" y="1075944"/>
                  </a:lnTo>
                  <a:lnTo>
                    <a:pt x="10490200" y="1075944"/>
                  </a:lnTo>
                  <a:lnTo>
                    <a:pt x="10497414" y="1069594"/>
                  </a:lnTo>
                  <a:lnTo>
                    <a:pt x="10497655" y="1069594"/>
                  </a:lnTo>
                  <a:lnTo>
                    <a:pt x="10500220" y="1068324"/>
                  </a:lnTo>
                  <a:lnTo>
                    <a:pt x="10501300" y="1067054"/>
                  </a:lnTo>
                  <a:lnTo>
                    <a:pt x="10503916" y="1065784"/>
                  </a:lnTo>
                  <a:lnTo>
                    <a:pt x="10504157" y="1064514"/>
                  </a:lnTo>
                  <a:lnTo>
                    <a:pt x="10505237" y="1064514"/>
                  </a:lnTo>
                  <a:lnTo>
                    <a:pt x="10506075" y="1063244"/>
                  </a:lnTo>
                  <a:lnTo>
                    <a:pt x="10507307" y="1064514"/>
                  </a:lnTo>
                  <a:lnTo>
                    <a:pt x="10511142" y="1063244"/>
                  </a:lnTo>
                  <a:lnTo>
                    <a:pt x="10512222" y="1061974"/>
                  </a:lnTo>
                  <a:lnTo>
                    <a:pt x="10513073" y="1061974"/>
                  </a:lnTo>
                  <a:lnTo>
                    <a:pt x="10527017" y="1064514"/>
                  </a:lnTo>
                  <a:lnTo>
                    <a:pt x="10528732" y="1064514"/>
                  </a:lnTo>
                  <a:lnTo>
                    <a:pt x="10529811" y="1063244"/>
                  </a:lnTo>
                  <a:lnTo>
                    <a:pt x="10530294" y="1061974"/>
                  </a:lnTo>
                  <a:lnTo>
                    <a:pt x="10533748" y="1060704"/>
                  </a:lnTo>
                  <a:lnTo>
                    <a:pt x="10535209" y="1060704"/>
                  </a:lnTo>
                  <a:lnTo>
                    <a:pt x="10536060" y="1059434"/>
                  </a:lnTo>
                  <a:lnTo>
                    <a:pt x="10535818" y="1060704"/>
                  </a:lnTo>
                  <a:lnTo>
                    <a:pt x="10536199" y="1060704"/>
                  </a:lnTo>
                  <a:lnTo>
                    <a:pt x="10543642" y="1064514"/>
                  </a:lnTo>
                  <a:lnTo>
                    <a:pt x="10544480" y="1063244"/>
                  </a:lnTo>
                  <a:lnTo>
                    <a:pt x="10550995" y="1063244"/>
                  </a:lnTo>
                  <a:lnTo>
                    <a:pt x="10552824" y="1064514"/>
                  </a:lnTo>
                  <a:lnTo>
                    <a:pt x="10555516" y="1064514"/>
                  </a:lnTo>
                  <a:lnTo>
                    <a:pt x="10555884" y="1065784"/>
                  </a:lnTo>
                  <a:lnTo>
                    <a:pt x="10554919" y="1068324"/>
                  </a:lnTo>
                  <a:lnTo>
                    <a:pt x="10554068" y="1068324"/>
                  </a:lnTo>
                  <a:lnTo>
                    <a:pt x="10553344" y="1069594"/>
                  </a:lnTo>
                  <a:lnTo>
                    <a:pt x="10553725" y="1070864"/>
                  </a:lnTo>
                  <a:lnTo>
                    <a:pt x="10601223" y="1070864"/>
                  </a:lnTo>
                  <a:lnTo>
                    <a:pt x="10598112" y="1069594"/>
                  </a:lnTo>
                  <a:lnTo>
                    <a:pt x="10597134" y="1068324"/>
                  </a:lnTo>
                  <a:lnTo>
                    <a:pt x="10592194" y="1067054"/>
                  </a:lnTo>
                  <a:lnTo>
                    <a:pt x="10588079" y="1063244"/>
                  </a:lnTo>
                  <a:lnTo>
                    <a:pt x="10586707" y="1061974"/>
                  </a:lnTo>
                  <a:lnTo>
                    <a:pt x="10586415" y="1059434"/>
                  </a:lnTo>
                  <a:lnTo>
                    <a:pt x="10586034" y="1058164"/>
                  </a:lnTo>
                  <a:lnTo>
                    <a:pt x="10586517" y="1056894"/>
                  </a:lnTo>
                  <a:lnTo>
                    <a:pt x="10586364" y="1055624"/>
                  </a:lnTo>
                  <a:lnTo>
                    <a:pt x="10586847" y="1054354"/>
                  </a:lnTo>
                  <a:lnTo>
                    <a:pt x="10587698" y="1054354"/>
                  </a:lnTo>
                  <a:lnTo>
                    <a:pt x="10588790" y="1053084"/>
                  </a:lnTo>
                  <a:lnTo>
                    <a:pt x="10591940" y="1053084"/>
                  </a:lnTo>
                  <a:lnTo>
                    <a:pt x="10597782" y="1054354"/>
                  </a:lnTo>
                  <a:lnTo>
                    <a:pt x="10597312" y="1055624"/>
                  </a:lnTo>
                  <a:lnTo>
                    <a:pt x="10596448" y="1055624"/>
                  </a:lnTo>
                  <a:lnTo>
                    <a:pt x="10595127" y="1056894"/>
                  </a:lnTo>
                  <a:lnTo>
                    <a:pt x="10595496" y="1058164"/>
                  </a:lnTo>
                  <a:lnTo>
                    <a:pt x="10598734" y="1060704"/>
                  </a:lnTo>
                  <a:lnTo>
                    <a:pt x="10601668" y="1060704"/>
                  </a:lnTo>
                  <a:lnTo>
                    <a:pt x="10601808" y="1061974"/>
                  </a:lnTo>
                  <a:lnTo>
                    <a:pt x="10601566" y="1061974"/>
                  </a:lnTo>
                  <a:lnTo>
                    <a:pt x="10602786" y="1063244"/>
                  </a:lnTo>
                  <a:lnTo>
                    <a:pt x="10604322" y="1067054"/>
                  </a:lnTo>
                  <a:lnTo>
                    <a:pt x="10606354" y="1068324"/>
                  </a:lnTo>
                  <a:lnTo>
                    <a:pt x="10605618" y="1070864"/>
                  </a:lnTo>
                  <a:lnTo>
                    <a:pt x="10750448" y="1070864"/>
                  </a:lnTo>
                  <a:lnTo>
                    <a:pt x="10750448" y="1007364"/>
                  </a:lnTo>
                  <a:lnTo>
                    <a:pt x="10750448" y="998474"/>
                  </a:lnTo>
                  <a:close/>
                </a:path>
                <a:path w="10750550" h="7881620">
                  <a:moveTo>
                    <a:pt x="10750448" y="760984"/>
                  </a:moveTo>
                  <a:lnTo>
                    <a:pt x="10698544" y="760984"/>
                  </a:lnTo>
                  <a:lnTo>
                    <a:pt x="10697693" y="760984"/>
                  </a:lnTo>
                  <a:lnTo>
                    <a:pt x="10697731" y="764794"/>
                  </a:lnTo>
                  <a:lnTo>
                    <a:pt x="10696029" y="764794"/>
                  </a:lnTo>
                  <a:lnTo>
                    <a:pt x="10695788" y="766064"/>
                  </a:lnTo>
                  <a:lnTo>
                    <a:pt x="10696156" y="766064"/>
                  </a:lnTo>
                  <a:lnTo>
                    <a:pt x="10696778" y="767334"/>
                  </a:lnTo>
                  <a:lnTo>
                    <a:pt x="10696537" y="767334"/>
                  </a:lnTo>
                  <a:lnTo>
                    <a:pt x="10696804" y="769874"/>
                  </a:lnTo>
                  <a:lnTo>
                    <a:pt x="10697172" y="771144"/>
                  </a:lnTo>
                  <a:lnTo>
                    <a:pt x="10699293" y="771144"/>
                  </a:lnTo>
                  <a:lnTo>
                    <a:pt x="10699661" y="772414"/>
                  </a:lnTo>
                  <a:lnTo>
                    <a:pt x="10699052" y="772414"/>
                  </a:lnTo>
                  <a:lnTo>
                    <a:pt x="10695000" y="777494"/>
                  </a:lnTo>
                  <a:lnTo>
                    <a:pt x="10694162" y="777494"/>
                  </a:lnTo>
                  <a:lnTo>
                    <a:pt x="10694873" y="774954"/>
                  </a:lnTo>
                  <a:lnTo>
                    <a:pt x="10694518" y="774954"/>
                  </a:lnTo>
                  <a:lnTo>
                    <a:pt x="10693895" y="773684"/>
                  </a:lnTo>
                  <a:lnTo>
                    <a:pt x="10683342" y="780034"/>
                  </a:lnTo>
                  <a:lnTo>
                    <a:pt x="10683837" y="781304"/>
                  </a:lnTo>
                  <a:lnTo>
                    <a:pt x="10685717" y="782574"/>
                  </a:lnTo>
                  <a:lnTo>
                    <a:pt x="10685247" y="783844"/>
                  </a:lnTo>
                  <a:lnTo>
                    <a:pt x="10678998" y="787654"/>
                  </a:lnTo>
                  <a:lnTo>
                    <a:pt x="10678389" y="786384"/>
                  </a:lnTo>
                  <a:lnTo>
                    <a:pt x="10679963" y="785114"/>
                  </a:lnTo>
                  <a:lnTo>
                    <a:pt x="10680446" y="783844"/>
                  </a:lnTo>
                  <a:lnTo>
                    <a:pt x="10680065" y="782574"/>
                  </a:lnTo>
                  <a:lnTo>
                    <a:pt x="10675023" y="782574"/>
                  </a:lnTo>
                  <a:lnTo>
                    <a:pt x="10674553" y="783844"/>
                  </a:lnTo>
                  <a:lnTo>
                    <a:pt x="10673207" y="785114"/>
                  </a:lnTo>
                  <a:lnTo>
                    <a:pt x="10662653" y="790194"/>
                  </a:lnTo>
                  <a:lnTo>
                    <a:pt x="10662412" y="791464"/>
                  </a:lnTo>
                  <a:lnTo>
                    <a:pt x="10656761" y="791464"/>
                  </a:lnTo>
                  <a:lnTo>
                    <a:pt x="10649776" y="796544"/>
                  </a:lnTo>
                  <a:lnTo>
                    <a:pt x="10649064" y="797814"/>
                  </a:lnTo>
                  <a:lnTo>
                    <a:pt x="10649801" y="800354"/>
                  </a:lnTo>
                  <a:lnTo>
                    <a:pt x="10646029" y="800354"/>
                  </a:lnTo>
                  <a:lnTo>
                    <a:pt x="10646410" y="801624"/>
                  </a:lnTo>
                  <a:lnTo>
                    <a:pt x="10645927" y="802894"/>
                  </a:lnTo>
                  <a:lnTo>
                    <a:pt x="10641622" y="804164"/>
                  </a:lnTo>
                  <a:lnTo>
                    <a:pt x="10640543" y="805434"/>
                  </a:lnTo>
                  <a:lnTo>
                    <a:pt x="10639819" y="807974"/>
                  </a:lnTo>
                  <a:lnTo>
                    <a:pt x="10642092" y="813054"/>
                  </a:lnTo>
                  <a:lnTo>
                    <a:pt x="10641851" y="813054"/>
                  </a:lnTo>
                  <a:lnTo>
                    <a:pt x="10641990" y="814324"/>
                  </a:lnTo>
                  <a:lnTo>
                    <a:pt x="10641762" y="815594"/>
                  </a:lnTo>
                  <a:lnTo>
                    <a:pt x="10636593" y="818134"/>
                  </a:lnTo>
                  <a:lnTo>
                    <a:pt x="10635399" y="820674"/>
                  </a:lnTo>
                  <a:lnTo>
                    <a:pt x="10628478" y="820674"/>
                  </a:lnTo>
                  <a:lnTo>
                    <a:pt x="10627474" y="819404"/>
                  </a:lnTo>
                  <a:lnTo>
                    <a:pt x="10627106" y="818134"/>
                  </a:lnTo>
                  <a:lnTo>
                    <a:pt x="10627081" y="814324"/>
                  </a:lnTo>
                  <a:lnTo>
                    <a:pt x="10621429" y="814324"/>
                  </a:lnTo>
                  <a:lnTo>
                    <a:pt x="10622725" y="818134"/>
                  </a:lnTo>
                  <a:lnTo>
                    <a:pt x="10624731" y="820674"/>
                  </a:lnTo>
                  <a:lnTo>
                    <a:pt x="10624884" y="821944"/>
                  </a:lnTo>
                  <a:lnTo>
                    <a:pt x="10624414" y="823214"/>
                  </a:lnTo>
                  <a:lnTo>
                    <a:pt x="10621975" y="825754"/>
                  </a:lnTo>
                  <a:lnTo>
                    <a:pt x="10621251" y="828294"/>
                  </a:lnTo>
                  <a:lnTo>
                    <a:pt x="10621620" y="828294"/>
                  </a:lnTo>
                  <a:lnTo>
                    <a:pt x="10620769" y="829564"/>
                  </a:lnTo>
                  <a:lnTo>
                    <a:pt x="10619308" y="829564"/>
                  </a:lnTo>
                  <a:lnTo>
                    <a:pt x="10617365" y="830834"/>
                  </a:lnTo>
                  <a:lnTo>
                    <a:pt x="10615892" y="830834"/>
                  </a:lnTo>
                  <a:lnTo>
                    <a:pt x="10614927" y="833374"/>
                  </a:lnTo>
                  <a:lnTo>
                    <a:pt x="10615066" y="834644"/>
                  </a:lnTo>
                  <a:lnTo>
                    <a:pt x="10614597" y="835914"/>
                  </a:lnTo>
                  <a:lnTo>
                    <a:pt x="10613746" y="835914"/>
                  </a:lnTo>
                  <a:lnTo>
                    <a:pt x="10613022" y="838454"/>
                  </a:lnTo>
                  <a:lnTo>
                    <a:pt x="10613149" y="839724"/>
                  </a:lnTo>
                  <a:lnTo>
                    <a:pt x="10613898" y="840994"/>
                  </a:lnTo>
                  <a:lnTo>
                    <a:pt x="10613428" y="842264"/>
                  </a:lnTo>
                  <a:lnTo>
                    <a:pt x="10614177" y="844804"/>
                  </a:lnTo>
                  <a:lnTo>
                    <a:pt x="10615409" y="844804"/>
                  </a:lnTo>
                  <a:lnTo>
                    <a:pt x="10615778" y="846074"/>
                  </a:lnTo>
                  <a:lnTo>
                    <a:pt x="10614444" y="847344"/>
                  </a:lnTo>
                  <a:lnTo>
                    <a:pt x="10613974" y="848614"/>
                  </a:lnTo>
                  <a:lnTo>
                    <a:pt x="10614343" y="849884"/>
                  </a:lnTo>
                  <a:lnTo>
                    <a:pt x="10616794" y="849884"/>
                  </a:lnTo>
                  <a:lnTo>
                    <a:pt x="10617048" y="853694"/>
                  </a:lnTo>
                  <a:lnTo>
                    <a:pt x="10617657" y="853694"/>
                  </a:lnTo>
                  <a:lnTo>
                    <a:pt x="10618775" y="856234"/>
                  </a:lnTo>
                  <a:lnTo>
                    <a:pt x="10618661" y="858774"/>
                  </a:lnTo>
                  <a:lnTo>
                    <a:pt x="10617086" y="860044"/>
                  </a:lnTo>
                  <a:lnTo>
                    <a:pt x="10616616" y="861314"/>
                  </a:lnTo>
                  <a:lnTo>
                    <a:pt x="10611841" y="868934"/>
                  </a:lnTo>
                  <a:lnTo>
                    <a:pt x="10611612" y="868934"/>
                  </a:lnTo>
                  <a:lnTo>
                    <a:pt x="10609809" y="875284"/>
                  </a:lnTo>
                  <a:lnTo>
                    <a:pt x="10607967" y="875284"/>
                  </a:lnTo>
                  <a:lnTo>
                    <a:pt x="10608424" y="870204"/>
                  </a:lnTo>
                  <a:lnTo>
                    <a:pt x="10608043" y="868934"/>
                  </a:lnTo>
                  <a:lnTo>
                    <a:pt x="10602887" y="871474"/>
                  </a:lnTo>
                  <a:lnTo>
                    <a:pt x="10600588" y="871474"/>
                  </a:lnTo>
                  <a:lnTo>
                    <a:pt x="10600969" y="872744"/>
                  </a:lnTo>
                  <a:lnTo>
                    <a:pt x="10599255" y="874014"/>
                  </a:lnTo>
                  <a:lnTo>
                    <a:pt x="10598531" y="875284"/>
                  </a:lnTo>
                  <a:lnTo>
                    <a:pt x="10598417" y="877824"/>
                  </a:lnTo>
                  <a:lnTo>
                    <a:pt x="10597566" y="877824"/>
                  </a:lnTo>
                  <a:lnTo>
                    <a:pt x="10596474" y="879094"/>
                  </a:lnTo>
                  <a:lnTo>
                    <a:pt x="10595026" y="882904"/>
                  </a:lnTo>
                  <a:lnTo>
                    <a:pt x="10592613" y="885444"/>
                  </a:lnTo>
                  <a:lnTo>
                    <a:pt x="10591762" y="885444"/>
                  </a:lnTo>
                  <a:lnTo>
                    <a:pt x="10590416" y="887984"/>
                  </a:lnTo>
                  <a:lnTo>
                    <a:pt x="10589806" y="886714"/>
                  </a:lnTo>
                  <a:lnTo>
                    <a:pt x="10590543" y="885444"/>
                  </a:lnTo>
                  <a:lnTo>
                    <a:pt x="10590162" y="884174"/>
                  </a:lnTo>
                  <a:lnTo>
                    <a:pt x="10586009" y="884174"/>
                  </a:lnTo>
                  <a:lnTo>
                    <a:pt x="10585526" y="885444"/>
                  </a:lnTo>
                  <a:lnTo>
                    <a:pt x="10585907" y="886714"/>
                  </a:lnTo>
                  <a:lnTo>
                    <a:pt x="10585437" y="887984"/>
                  </a:lnTo>
                  <a:lnTo>
                    <a:pt x="10583012" y="890524"/>
                  </a:lnTo>
                  <a:lnTo>
                    <a:pt x="10582542" y="891794"/>
                  </a:lnTo>
                  <a:lnTo>
                    <a:pt x="10583151" y="891794"/>
                  </a:lnTo>
                  <a:lnTo>
                    <a:pt x="10583532" y="893064"/>
                  </a:lnTo>
                  <a:lnTo>
                    <a:pt x="10583901" y="893064"/>
                  </a:lnTo>
                  <a:lnTo>
                    <a:pt x="10580510" y="898144"/>
                  </a:lnTo>
                  <a:lnTo>
                    <a:pt x="10580268" y="899414"/>
                  </a:lnTo>
                  <a:lnTo>
                    <a:pt x="10575608" y="899414"/>
                  </a:lnTo>
                  <a:lnTo>
                    <a:pt x="10574160" y="903224"/>
                  </a:lnTo>
                  <a:lnTo>
                    <a:pt x="10571493" y="907034"/>
                  </a:lnTo>
                  <a:lnTo>
                    <a:pt x="10570032" y="907034"/>
                  </a:lnTo>
                  <a:lnTo>
                    <a:pt x="10566337" y="909574"/>
                  </a:lnTo>
                  <a:lnTo>
                    <a:pt x="10566095" y="909574"/>
                  </a:lnTo>
                  <a:lnTo>
                    <a:pt x="10564406" y="910844"/>
                  </a:lnTo>
                  <a:lnTo>
                    <a:pt x="10562323" y="910844"/>
                  </a:lnTo>
                  <a:lnTo>
                    <a:pt x="10560990" y="912114"/>
                  </a:lnTo>
                  <a:lnTo>
                    <a:pt x="10560520" y="913384"/>
                  </a:lnTo>
                  <a:lnTo>
                    <a:pt x="10560647" y="914654"/>
                  </a:lnTo>
                  <a:lnTo>
                    <a:pt x="10560418" y="915924"/>
                  </a:lnTo>
                  <a:lnTo>
                    <a:pt x="10559796" y="914654"/>
                  </a:lnTo>
                  <a:lnTo>
                    <a:pt x="10559669" y="913384"/>
                  </a:lnTo>
                  <a:lnTo>
                    <a:pt x="10559047" y="913384"/>
                  </a:lnTo>
                  <a:lnTo>
                    <a:pt x="10553421" y="917194"/>
                  </a:lnTo>
                  <a:lnTo>
                    <a:pt x="10553192" y="917194"/>
                  </a:lnTo>
                  <a:lnTo>
                    <a:pt x="10551478" y="918464"/>
                  </a:lnTo>
                  <a:lnTo>
                    <a:pt x="10551236" y="918464"/>
                  </a:lnTo>
                  <a:lnTo>
                    <a:pt x="10551503" y="922274"/>
                  </a:lnTo>
                  <a:lnTo>
                    <a:pt x="10552862" y="923544"/>
                  </a:lnTo>
                  <a:lnTo>
                    <a:pt x="10553967" y="926084"/>
                  </a:lnTo>
                  <a:lnTo>
                    <a:pt x="10553256" y="928624"/>
                  </a:lnTo>
                  <a:lnTo>
                    <a:pt x="10551554" y="928624"/>
                  </a:lnTo>
                  <a:lnTo>
                    <a:pt x="10550081" y="929894"/>
                  </a:lnTo>
                  <a:lnTo>
                    <a:pt x="10551046" y="927354"/>
                  </a:lnTo>
                  <a:lnTo>
                    <a:pt x="10550068" y="926084"/>
                  </a:lnTo>
                  <a:lnTo>
                    <a:pt x="10547337" y="924814"/>
                  </a:lnTo>
                  <a:lnTo>
                    <a:pt x="10546486" y="926084"/>
                  </a:lnTo>
                  <a:lnTo>
                    <a:pt x="10545026" y="926084"/>
                  </a:lnTo>
                  <a:lnTo>
                    <a:pt x="10540340" y="927354"/>
                  </a:lnTo>
                  <a:lnTo>
                    <a:pt x="10538638" y="927354"/>
                  </a:lnTo>
                  <a:lnTo>
                    <a:pt x="10538397" y="928624"/>
                  </a:lnTo>
                  <a:lnTo>
                    <a:pt x="10536314" y="928624"/>
                  </a:lnTo>
                  <a:lnTo>
                    <a:pt x="10533012" y="931164"/>
                  </a:lnTo>
                  <a:lnTo>
                    <a:pt x="10532389" y="931164"/>
                  </a:lnTo>
                  <a:lnTo>
                    <a:pt x="10531666" y="932434"/>
                  </a:lnTo>
                  <a:lnTo>
                    <a:pt x="10531043" y="932434"/>
                  </a:lnTo>
                  <a:lnTo>
                    <a:pt x="10529964" y="933704"/>
                  </a:lnTo>
                  <a:lnTo>
                    <a:pt x="10529113" y="933704"/>
                  </a:lnTo>
                  <a:lnTo>
                    <a:pt x="10526039" y="936244"/>
                  </a:lnTo>
                  <a:lnTo>
                    <a:pt x="10525785" y="937514"/>
                  </a:lnTo>
                  <a:lnTo>
                    <a:pt x="10525811" y="940054"/>
                  </a:lnTo>
                  <a:lnTo>
                    <a:pt x="10524731" y="941324"/>
                  </a:lnTo>
                  <a:lnTo>
                    <a:pt x="10523512" y="941324"/>
                  </a:lnTo>
                  <a:lnTo>
                    <a:pt x="10522420" y="942594"/>
                  </a:lnTo>
                  <a:lnTo>
                    <a:pt x="10522445" y="945134"/>
                  </a:lnTo>
                  <a:lnTo>
                    <a:pt x="10523423" y="946404"/>
                  </a:lnTo>
                  <a:lnTo>
                    <a:pt x="10523804" y="947674"/>
                  </a:lnTo>
                  <a:lnTo>
                    <a:pt x="10522953" y="947674"/>
                  </a:lnTo>
                  <a:lnTo>
                    <a:pt x="10522712" y="948944"/>
                  </a:lnTo>
                  <a:lnTo>
                    <a:pt x="10523093" y="948944"/>
                  </a:lnTo>
                  <a:lnTo>
                    <a:pt x="10522001" y="950214"/>
                  </a:lnTo>
                  <a:lnTo>
                    <a:pt x="10521531" y="951484"/>
                  </a:lnTo>
                  <a:lnTo>
                    <a:pt x="10521671" y="952754"/>
                  </a:lnTo>
                  <a:lnTo>
                    <a:pt x="10521442" y="954024"/>
                  </a:lnTo>
                  <a:lnTo>
                    <a:pt x="10520350" y="955294"/>
                  </a:lnTo>
                  <a:lnTo>
                    <a:pt x="10519143" y="957834"/>
                  </a:lnTo>
                  <a:lnTo>
                    <a:pt x="10517683" y="957834"/>
                  </a:lnTo>
                  <a:lnTo>
                    <a:pt x="10516146" y="954024"/>
                  </a:lnTo>
                  <a:lnTo>
                    <a:pt x="10515168" y="952754"/>
                  </a:lnTo>
                  <a:lnTo>
                    <a:pt x="10511663" y="947674"/>
                  </a:lnTo>
                  <a:lnTo>
                    <a:pt x="10509174" y="946404"/>
                  </a:lnTo>
                  <a:lnTo>
                    <a:pt x="10508170" y="945134"/>
                  </a:lnTo>
                  <a:lnTo>
                    <a:pt x="10506723" y="946404"/>
                  </a:lnTo>
                  <a:lnTo>
                    <a:pt x="10505872" y="946404"/>
                  </a:lnTo>
                  <a:lnTo>
                    <a:pt x="10501528" y="945134"/>
                  </a:lnTo>
                  <a:lnTo>
                    <a:pt x="10499026" y="940054"/>
                  </a:lnTo>
                  <a:lnTo>
                    <a:pt x="10499268" y="938784"/>
                  </a:lnTo>
                  <a:lnTo>
                    <a:pt x="10498887" y="938784"/>
                  </a:lnTo>
                  <a:lnTo>
                    <a:pt x="10499852" y="936244"/>
                  </a:lnTo>
                  <a:lnTo>
                    <a:pt x="10507624" y="932434"/>
                  </a:lnTo>
                  <a:lnTo>
                    <a:pt x="10507853" y="932434"/>
                  </a:lnTo>
                  <a:lnTo>
                    <a:pt x="10506634" y="931164"/>
                  </a:lnTo>
                  <a:lnTo>
                    <a:pt x="10506253" y="931164"/>
                  </a:lnTo>
                  <a:lnTo>
                    <a:pt x="10505643" y="929894"/>
                  </a:lnTo>
                  <a:lnTo>
                    <a:pt x="10505884" y="929894"/>
                  </a:lnTo>
                  <a:lnTo>
                    <a:pt x="10505046" y="927354"/>
                  </a:lnTo>
                  <a:lnTo>
                    <a:pt x="10498201" y="927354"/>
                  </a:lnTo>
                  <a:lnTo>
                    <a:pt x="10494848" y="927354"/>
                  </a:lnTo>
                  <a:lnTo>
                    <a:pt x="10494137" y="928624"/>
                  </a:lnTo>
                  <a:lnTo>
                    <a:pt x="10491165" y="928624"/>
                  </a:lnTo>
                  <a:lnTo>
                    <a:pt x="10490314" y="929894"/>
                  </a:lnTo>
                  <a:lnTo>
                    <a:pt x="10487215" y="932434"/>
                  </a:lnTo>
                  <a:lnTo>
                    <a:pt x="10486987" y="932434"/>
                  </a:lnTo>
                  <a:lnTo>
                    <a:pt x="10487368" y="933704"/>
                  </a:lnTo>
                  <a:lnTo>
                    <a:pt x="10487139" y="933704"/>
                  </a:lnTo>
                  <a:lnTo>
                    <a:pt x="10484701" y="936244"/>
                  </a:lnTo>
                  <a:lnTo>
                    <a:pt x="10484472" y="937514"/>
                  </a:lnTo>
                  <a:lnTo>
                    <a:pt x="10485577" y="940054"/>
                  </a:lnTo>
                  <a:lnTo>
                    <a:pt x="10485958" y="940054"/>
                  </a:lnTo>
                  <a:lnTo>
                    <a:pt x="10483774" y="946404"/>
                  </a:lnTo>
                  <a:lnTo>
                    <a:pt x="10479380" y="950214"/>
                  </a:lnTo>
                  <a:lnTo>
                    <a:pt x="10479138" y="950214"/>
                  </a:lnTo>
                  <a:lnTo>
                    <a:pt x="10478287" y="951484"/>
                  </a:lnTo>
                  <a:lnTo>
                    <a:pt x="10476827" y="951484"/>
                  </a:lnTo>
                  <a:lnTo>
                    <a:pt x="10475252" y="954024"/>
                  </a:lnTo>
                  <a:lnTo>
                    <a:pt x="10473792" y="954024"/>
                  </a:lnTo>
                  <a:lnTo>
                    <a:pt x="10472179" y="952754"/>
                  </a:lnTo>
                  <a:lnTo>
                    <a:pt x="10468407" y="952754"/>
                  </a:lnTo>
                  <a:lnTo>
                    <a:pt x="10465384" y="959104"/>
                  </a:lnTo>
                  <a:lnTo>
                    <a:pt x="10464305" y="960374"/>
                  </a:lnTo>
                  <a:lnTo>
                    <a:pt x="10482923" y="960374"/>
                  </a:lnTo>
                  <a:lnTo>
                    <a:pt x="10486085" y="960374"/>
                  </a:lnTo>
                  <a:lnTo>
                    <a:pt x="10486555" y="959104"/>
                  </a:lnTo>
                  <a:lnTo>
                    <a:pt x="10488257" y="957834"/>
                  </a:lnTo>
                  <a:lnTo>
                    <a:pt x="10489603" y="956564"/>
                  </a:lnTo>
                  <a:lnTo>
                    <a:pt x="10490327" y="954024"/>
                  </a:lnTo>
                  <a:lnTo>
                    <a:pt x="10491406" y="952754"/>
                  </a:lnTo>
                  <a:lnTo>
                    <a:pt x="10495801" y="952754"/>
                  </a:lnTo>
                  <a:lnTo>
                    <a:pt x="10498912" y="954024"/>
                  </a:lnTo>
                  <a:lnTo>
                    <a:pt x="10501871" y="954024"/>
                  </a:lnTo>
                  <a:lnTo>
                    <a:pt x="10502621" y="955294"/>
                  </a:lnTo>
                  <a:lnTo>
                    <a:pt x="10505110" y="956564"/>
                  </a:lnTo>
                  <a:lnTo>
                    <a:pt x="10505491" y="957834"/>
                  </a:lnTo>
                  <a:lnTo>
                    <a:pt x="10506481" y="957834"/>
                  </a:lnTo>
                  <a:lnTo>
                    <a:pt x="10506850" y="959104"/>
                  </a:lnTo>
                  <a:lnTo>
                    <a:pt x="10506621" y="960374"/>
                  </a:lnTo>
                  <a:lnTo>
                    <a:pt x="10505770" y="960374"/>
                  </a:lnTo>
                  <a:lnTo>
                    <a:pt x="10504183" y="962914"/>
                  </a:lnTo>
                  <a:lnTo>
                    <a:pt x="10500728" y="964184"/>
                  </a:lnTo>
                  <a:lnTo>
                    <a:pt x="10500004" y="965454"/>
                  </a:lnTo>
                  <a:lnTo>
                    <a:pt x="10500385" y="966724"/>
                  </a:lnTo>
                  <a:lnTo>
                    <a:pt x="10500144" y="967994"/>
                  </a:lnTo>
                  <a:lnTo>
                    <a:pt x="10500030" y="969264"/>
                  </a:lnTo>
                  <a:lnTo>
                    <a:pt x="10498557" y="969264"/>
                  </a:lnTo>
                  <a:lnTo>
                    <a:pt x="10497718" y="970534"/>
                  </a:lnTo>
                  <a:lnTo>
                    <a:pt x="10498087" y="970534"/>
                  </a:lnTo>
                  <a:lnTo>
                    <a:pt x="10498226" y="971804"/>
                  </a:lnTo>
                  <a:lnTo>
                    <a:pt x="10498836" y="973074"/>
                  </a:lnTo>
                  <a:lnTo>
                    <a:pt x="10502443" y="975614"/>
                  </a:lnTo>
                  <a:lnTo>
                    <a:pt x="10502811" y="976884"/>
                  </a:lnTo>
                  <a:lnTo>
                    <a:pt x="10506354" y="976884"/>
                  </a:lnTo>
                  <a:lnTo>
                    <a:pt x="10507104" y="978154"/>
                  </a:lnTo>
                  <a:lnTo>
                    <a:pt x="10505415" y="979424"/>
                  </a:lnTo>
                  <a:lnTo>
                    <a:pt x="10504564" y="979424"/>
                  </a:lnTo>
                  <a:lnTo>
                    <a:pt x="10503471" y="980694"/>
                  </a:lnTo>
                  <a:lnTo>
                    <a:pt x="10500512" y="980694"/>
                  </a:lnTo>
                  <a:lnTo>
                    <a:pt x="10499382" y="978154"/>
                  </a:lnTo>
                  <a:lnTo>
                    <a:pt x="10498544" y="979424"/>
                  </a:lnTo>
                  <a:lnTo>
                    <a:pt x="10496105" y="981964"/>
                  </a:lnTo>
                  <a:lnTo>
                    <a:pt x="10495877" y="981964"/>
                  </a:lnTo>
                  <a:lnTo>
                    <a:pt x="10496258" y="983234"/>
                  </a:lnTo>
                  <a:lnTo>
                    <a:pt x="10492562" y="984504"/>
                  </a:lnTo>
                  <a:lnTo>
                    <a:pt x="10492321" y="985774"/>
                  </a:lnTo>
                  <a:lnTo>
                    <a:pt x="10491457" y="985774"/>
                  </a:lnTo>
                  <a:lnTo>
                    <a:pt x="10491229" y="987044"/>
                  </a:lnTo>
                  <a:lnTo>
                    <a:pt x="10489044" y="988314"/>
                  </a:lnTo>
                  <a:lnTo>
                    <a:pt x="10487596" y="992124"/>
                  </a:lnTo>
                  <a:lnTo>
                    <a:pt x="10486746" y="993394"/>
                  </a:lnTo>
                  <a:lnTo>
                    <a:pt x="10486377" y="992124"/>
                  </a:lnTo>
                  <a:lnTo>
                    <a:pt x="10486619" y="990854"/>
                  </a:lnTo>
                  <a:lnTo>
                    <a:pt x="10485869" y="989584"/>
                  </a:lnTo>
                  <a:lnTo>
                    <a:pt x="10485247" y="989584"/>
                  </a:lnTo>
                  <a:lnTo>
                    <a:pt x="10482351" y="993394"/>
                  </a:lnTo>
                  <a:lnTo>
                    <a:pt x="10473969" y="993394"/>
                  </a:lnTo>
                  <a:lnTo>
                    <a:pt x="10474211" y="992124"/>
                  </a:lnTo>
                  <a:lnTo>
                    <a:pt x="10473830" y="990854"/>
                  </a:lnTo>
                  <a:lnTo>
                    <a:pt x="10475265" y="987044"/>
                  </a:lnTo>
                  <a:lnTo>
                    <a:pt x="10476357" y="987044"/>
                  </a:lnTo>
                  <a:lnTo>
                    <a:pt x="10477195" y="985774"/>
                  </a:lnTo>
                  <a:lnTo>
                    <a:pt x="10480357" y="985774"/>
                  </a:lnTo>
                  <a:lnTo>
                    <a:pt x="10484345" y="976884"/>
                  </a:lnTo>
                  <a:lnTo>
                    <a:pt x="10483240" y="974344"/>
                  </a:lnTo>
                  <a:lnTo>
                    <a:pt x="10482732" y="967994"/>
                  </a:lnTo>
                  <a:lnTo>
                    <a:pt x="10482351" y="967994"/>
                  </a:lnTo>
                  <a:lnTo>
                    <a:pt x="10482593" y="966724"/>
                  </a:lnTo>
                  <a:lnTo>
                    <a:pt x="10482631" y="965200"/>
                  </a:lnTo>
                  <a:lnTo>
                    <a:pt x="10482326" y="964184"/>
                  </a:lnTo>
                  <a:lnTo>
                    <a:pt x="10482199" y="962914"/>
                  </a:lnTo>
                  <a:lnTo>
                    <a:pt x="10482555" y="961644"/>
                  </a:lnTo>
                  <a:lnTo>
                    <a:pt x="10462133" y="961644"/>
                  </a:lnTo>
                  <a:lnTo>
                    <a:pt x="10456100" y="961644"/>
                  </a:lnTo>
                  <a:lnTo>
                    <a:pt x="10454640" y="961644"/>
                  </a:lnTo>
                  <a:lnTo>
                    <a:pt x="10452329" y="961644"/>
                  </a:lnTo>
                  <a:lnTo>
                    <a:pt x="10448150" y="965454"/>
                  </a:lnTo>
                  <a:lnTo>
                    <a:pt x="10446321" y="964184"/>
                  </a:lnTo>
                  <a:lnTo>
                    <a:pt x="10445331" y="962914"/>
                  </a:lnTo>
                  <a:lnTo>
                    <a:pt x="10444480" y="964184"/>
                  </a:lnTo>
                  <a:lnTo>
                    <a:pt x="10444861" y="964184"/>
                  </a:lnTo>
                  <a:lnTo>
                    <a:pt x="10444175" y="965200"/>
                  </a:lnTo>
                  <a:lnTo>
                    <a:pt x="10443388" y="964184"/>
                  </a:lnTo>
                  <a:lnTo>
                    <a:pt x="10442296" y="965454"/>
                  </a:lnTo>
                  <a:lnTo>
                    <a:pt x="10441457" y="965454"/>
                  </a:lnTo>
                  <a:lnTo>
                    <a:pt x="10440492" y="967994"/>
                  </a:lnTo>
                  <a:lnTo>
                    <a:pt x="10440860" y="969264"/>
                  </a:lnTo>
                  <a:lnTo>
                    <a:pt x="10441470" y="969264"/>
                  </a:lnTo>
                  <a:lnTo>
                    <a:pt x="10442232" y="971804"/>
                  </a:lnTo>
                  <a:lnTo>
                    <a:pt x="10441762" y="973074"/>
                  </a:lnTo>
                  <a:lnTo>
                    <a:pt x="10439324" y="975614"/>
                  </a:lnTo>
                  <a:lnTo>
                    <a:pt x="10438854" y="976884"/>
                  </a:lnTo>
                  <a:lnTo>
                    <a:pt x="10437762" y="976884"/>
                  </a:lnTo>
                  <a:lnTo>
                    <a:pt x="10436327" y="980694"/>
                  </a:lnTo>
                  <a:lnTo>
                    <a:pt x="10436708" y="981964"/>
                  </a:lnTo>
                  <a:lnTo>
                    <a:pt x="10436454" y="981964"/>
                  </a:lnTo>
                  <a:lnTo>
                    <a:pt x="10436835" y="983234"/>
                  </a:lnTo>
                  <a:lnTo>
                    <a:pt x="10437457" y="983234"/>
                  </a:lnTo>
                  <a:lnTo>
                    <a:pt x="10437216" y="984504"/>
                  </a:lnTo>
                  <a:lnTo>
                    <a:pt x="10435260" y="985774"/>
                  </a:lnTo>
                  <a:lnTo>
                    <a:pt x="10436377" y="988314"/>
                  </a:lnTo>
                  <a:lnTo>
                    <a:pt x="10437838" y="988314"/>
                  </a:lnTo>
                  <a:lnTo>
                    <a:pt x="10438066" y="987044"/>
                  </a:lnTo>
                  <a:lnTo>
                    <a:pt x="10439908" y="988314"/>
                  </a:lnTo>
                  <a:lnTo>
                    <a:pt x="10439667" y="988314"/>
                  </a:lnTo>
                  <a:lnTo>
                    <a:pt x="10440048" y="989584"/>
                  </a:lnTo>
                  <a:lnTo>
                    <a:pt x="10440657" y="989584"/>
                  </a:lnTo>
                  <a:lnTo>
                    <a:pt x="10441762" y="992124"/>
                  </a:lnTo>
                  <a:lnTo>
                    <a:pt x="10441292" y="993394"/>
                  </a:lnTo>
                  <a:lnTo>
                    <a:pt x="10440683" y="993394"/>
                  </a:lnTo>
                  <a:lnTo>
                    <a:pt x="10440441" y="994664"/>
                  </a:lnTo>
                  <a:lnTo>
                    <a:pt x="10440581" y="995934"/>
                  </a:lnTo>
                  <a:lnTo>
                    <a:pt x="10440098" y="997204"/>
                  </a:lnTo>
                  <a:lnTo>
                    <a:pt x="10440479" y="997204"/>
                  </a:lnTo>
                  <a:lnTo>
                    <a:pt x="10750448" y="997204"/>
                  </a:lnTo>
                  <a:lnTo>
                    <a:pt x="10750448" y="980694"/>
                  </a:lnTo>
                  <a:lnTo>
                    <a:pt x="10750448" y="929894"/>
                  </a:lnTo>
                  <a:lnTo>
                    <a:pt x="10750448" y="777494"/>
                  </a:lnTo>
                  <a:lnTo>
                    <a:pt x="10750448" y="760984"/>
                  </a:lnTo>
                  <a:close/>
                </a:path>
                <a:path w="10750550" h="7881620">
                  <a:moveTo>
                    <a:pt x="10750448" y="673354"/>
                  </a:moveTo>
                  <a:lnTo>
                    <a:pt x="10749674" y="670814"/>
                  </a:lnTo>
                  <a:lnTo>
                    <a:pt x="10745114" y="670814"/>
                  </a:lnTo>
                  <a:lnTo>
                    <a:pt x="10741431" y="675894"/>
                  </a:lnTo>
                  <a:lnTo>
                    <a:pt x="10741190" y="677164"/>
                  </a:lnTo>
                  <a:lnTo>
                    <a:pt x="10740581" y="675894"/>
                  </a:lnTo>
                  <a:lnTo>
                    <a:pt x="10735208" y="682244"/>
                  </a:lnTo>
                  <a:lnTo>
                    <a:pt x="10733507" y="683514"/>
                  </a:lnTo>
                  <a:lnTo>
                    <a:pt x="10731691" y="686054"/>
                  </a:lnTo>
                  <a:lnTo>
                    <a:pt x="10731449" y="687324"/>
                  </a:lnTo>
                  <a:lnTo>
                    <a:pt x="10732097" y="691134"/>
                  </a:lnTo>
                  <a:lnTo>
                    <a:pt x="10733938" y="691134"/>
                  </a:lnTo>
                  <a:lnTo>
                    <a:pt x="10735615" y="687324"/>
                  </a:lnTo>
                  <a:lnTo>
                    <a:pt x="10735234" y="686054"/>
                  </a:lnTo>
                  <a:lnTo>
                    <a:pt x="10737164" y="680974"/>
                  </a:lnTo>
                  <a:lnTo>
                    <a:pt x="10738853" y="680974"/>
                  </a:lnTo>
                  <a:lnTo>
                    <a:pt x="10744391" y="679704"/>
                  </a:lnTo>
                  <a:lnTo>
                    <a:pt x="10745000" y="679704"/>
                  </a:lnTo>
                  <a:lnTo>
                    <a:pt x="10745483" y="678434"/>
                  </a:lnTo>
                  <a:lnTo>
                    <a:pt x="10749064" y="678434"/>
                  </a:lnTo>
                  <a:lnTo>
                    <a:pt x="10749699" y="682244"/>
                  </a:lnTo>
                  <a:lnTo>
                    <a:pt x="10746727" y="682244"/>
                  </a:lnTo>
                  <a:lnTo>
                    <a:pt x="10746257" y="683514"/>
                  </a:lnTo>
                  <a:lnTo>
                    <a:pt x="10746626" y="684784"/>
                  </a:lnTo>
                  <a:lnTo>
                    <a:pt x="10747858" y="684784"/>
                  </a:lnTo>
                  <a:lnTo>
                    <a:pt x="10746423" y="688594"/>
                  </a:lnTo>
                  <a:lnTo>
                    <a:pt x="10744962" y="688594"/>
                  </a:lnTo>
                  <a:lnTo>
                    <a:pt x="10745330" y="689864"/>
                  </a:lnTo>
                  <a:lnTo>
                    <a:pt x="10745940" y="689864"/>
                  </a:lnTo>
                  <a:lnTo>
                    <a:pt x="10745826" y="692404"/>
                  </a:lnTo>
                  <a:lnTo>
                    <a:pt x="10746575" y="693674"/>
                  </a:lnTo>
                  <a:lnTo>
                    <a:pt x="10746092" y="694944"/>
                  </a:lnTo>
                  <a:lnTo>
                    <a:pt x="10745254" y="694944"/>
                  </a:lnTo>
                  <a:lnTo>
                    <a:pt x="10744772" y="696214"/>
                  </a:lnTo>
                  <a:lnTo>
                    <a:pt x="10745394" y="696214"/>
                  </a:lnTo>
                  <a:lnTo>
                    <a:pt x="10745762" y="697484"/>
                  </a:lnTo>
                  <a:lnTo>
                    <a:pt x="10744924" y="697484"/>
                  </a:lnTo>
                  <a:lnTo>
                    <a:pt x="10744683" y="698754"/>
                  </a:lnTo>
                  <a:lnTo>
                    <a:pt x="10743832" y="698754"/>
                  </a:lnTo>
                  <a:lnTo>
                    <a:pt x="10743590" y="700024"/>
                  </a:lnTo>
                  <a:lnTo>
                    <a:pt x="10742676" y="708914"/>
                  </a:lnTo>
                  <a:lnTo>
                    <a:pt x="10742193" y="710184"/>
                  </a:lnTo>
                  <a:lnTo>
                    <a:pt x="10740733" y="710184"/>
                  </a:lnTo>
                  <a:lnTo>
                    <a:pt x="10740504" y="711454"/>
                  </a:lnTo>
                  <a:lnTo>
                    <a:pt x="10742955" y="711454"/>
                  </a:lnTo>
                  <a:lnTo>
                    <a:pt x="10747540" y="716534"/>
                  </a:lnTo>
                  <a:lnTo>
                    <a:pt x="10745788" y="730504"/>
                  </a:lnTo>
                  <a:lnTo>
                    <a:pt x="10744098" y="730504"/>
                  </a:lnTo>
                  <a:lnTo>
                    <a:pt x="10740365" y="729234"/>
                  </a:lnTo>
                  <a:lnTo>
                    <a:pt x="10737774" y="730504"/>
                  </a:lnTo>
                  <a:lnTo>
                    <a:pt x="10738371" y="730504"/>
                  </a:lnTo>
                  <a:lnTo>
                    <a:pt x="10738256" y="733044"/>
                  </a:lnTo>
                  <a:lnTo>
                    <a:pt x="10736796" y="733044"/>
                  </a:lnTo>
                  <a:lnTo>
                    <a:pt x="10736047" y="731774"/>
                  </a:lnTo>
                  <a:lnTo>
                    <a:pt x="10735450" y="731774"/>
                  </a:lnTo>
                  <a:lnTo>
                    <a:pt x="10730890" y="734314"/>
                  </a:lnTo>
                  <a:lnTo>
                    <a:pt x="10730649" y="734314"/>
                  </a:lnTo>
                  <a:lnTo>
                    <a:pt x="10729709" y="740664"/>
                  </a:lnTo>
                  <a:lnTo>
                    <a:pt x="10724667" y="740664"/>
                  </a:lnTo>
                  <a:lnTo>
                    <a:pt x="10722381" y="744474"/>
                  </a:lnTo>
                  <a:lnTo>
                    <a:pt x="10719410" y="744474"/>
                  </a:lnTo>
                  <a:lnTo>
                    <a:pt x="10717594" y="748284"/>
                  </a:lnTo>
                  <a:lnTo>
                    <a:pt x="10719626" y="749554"/>
                  </a:lnTo>
                  <a:lnTo>
                    <a:pt x="10719994" y="750824"/>
                  </a:lnTo>
                  <a:lnTo>
                    <a:pt x="10714482" y="755904"/>
                  </a:lnTo>
                  <a:lnTo>
                    <a:pt x="10713250" y="755904"/>
                  </a:lnTo>
                  <a:lnTo>
                    <a:pt x="10713377" y="753364"/>
                  </a:lnTo>
                  <a:lnTo>
                    <a:pt x="10713606" y="753364"/>
                  </a:lnTo>
                  <a:lnTo>
                    <a:pt x="10710748" y="750824"/>
                  </a:lnTo>
                  <a:lnTo>
                    <a:pt x="10710367" y="749554"/>
                  </a:lnTo>
                  <a:lnTo>
                    <a:pt x="10713606" y="743204"/>
                  </a:lnTo>
                  <a:lnTo>
                    <a:pt x="10716222" y="741934"/>
                  </a:lnTo>
                  <a:lnTo>
                    <a:pt x="10716832" y="743204"/>
                  </a:lnTo>
                  <a:lnTo>
                    <a:pt x="10719575" y="743204"/>
                  </a:lnTo>
                  <a:lnTo>
                    <a:pt x="10720654" y="741934"/>
                  </a:lnTo>
                  <a:lnTo>
                    <a:pt x="10720896" y="741934"/>
                  </a:lnTo>
                  <a:lnTo>
                    <a:pt x="10720642" y="738124"/>
                  </a:lnTo>
                  <a:lnTo>
                    <a:pt x="10717060" y="738124"/>
                  </a:lnTo>
                  <a:lnTo>
                    <a:pt x="10714444" y="739394"/>
                  </a:lnTo>
                  <a:lnTo>
                    <a:pt x="10713593" y="739394"/>
                  </a:lnTo>
                  <a:lnTo>
                    <a:pt x="10711231" y="740664"/>
                  </a:lnTo>
                  <a:lnTo>
                    <a:pt x="10709796" y="744474"/>
                  </a:lnTo>
                  <a:lnTo>
                    <a:pt x="10707726" y="744474"/>
                  </a:lnTo>
                  <a:lnTo>
                    <a:pt x="10705325" y="750824"/>
                  </a:lnTo>
                  <a:lnTo>
                    <a:pt x="10703611" y="750824"/>
                  </a:lnTo>
                  <a:lnTo>
                    <a:pt x="10702417" y="754634"/>
                  </a:lnTo>
                  <a:lnTo>
                    <a:pt x="10702925" y="755904"/>
                  </a:lnTo>
                  <a:lnTo>
                    <a:pt x="10702671" y="757174"/>
                  </a:lnTo>
                  <a:lnTo>
                    <a:pt x="10700842" y="755904"/>
                  </a:lnTo>
                  <a:lnTo>
                    <a:pt x="10699369" y="755904"/>
                  </a:lnTo>
                  <a:lnTo>
                    <a:pt x="10699140" y="757174"/>
                  </a:lnTo>
                  <a:lnTo>
                    <a:pt x="10699407" y="759714"/>
                  </a:lnTo>
                  <a:lnTo>
                    <a:pt x="10750448" y="759714"/>
                  </a:lnTo>
                  <a:lnTo>
                    <a:pt x="10750448" y="757174"/>
                  </a:lnTo>
                  <a:lnTo>
                    <a:pt x="10750448" y="755904"/>
                  </a:lnTo>
                  <a:lnTo>
                    <a:pt x="10750448" y="733044"/>
                  </a:lnTo>
                  <a:lnTo>
                    <a:pt x="10750448" y="678434"/>
                  </a:lnTo>
                  <a:lnTo>
                    <a:pt x="10750448" y="677164"/>
                  </a:lnTo>
                  <a:lnTo>
                    <a:pt x="10750448" y="673354"/>
                  </a:lnTo>
                  <a:close/>
                </a:path>
                <a:path w="10750550" h="7881620">
                  <a:moveTo>
                    <a:pt x="10750461" y="1539417"/>
                  </a:moveTo>
                  <a:lnTo>
                    <a:pt x="10747769" y="1540967"/>
                  </a:lnTo>
                  <a:lnTo>
                    <a:pt x="10747540" y="1541564"/>
                  </a:lnTo>
                  <a:lnTo>
                    <a:pt x="10746702" y="1541945"/>
                  </a:lnTo>
                  <a:lnTo>
                    <a:pt x="10744365" y="1542465"/>
                  </a:lnTo>
                  <a:lnTo>
                    <a:pt x="10744149" y="1543062"/>
                  </a:lnTo>
                  <a:lnTo>
                    <a:pt x="10740669" y="1544612"/>
                  </a:lnTo>
                  <a:lnTo>
                    <a:pt x="10739603" y="1545577"/>
                  </a:lnTo>
                  <a:lnTo>
                    <a:pt x="10739361" y="1546199"/>
                  </a:lnTo>
                  <a:lnTo>
                    <a:pt x="10734192" y="1548485"/>
                  </a:lnTo>
                  <a:lnTo>
                    <a:pt x="10732732" y="1548612"/>
                  </a:lnTo>
                  <a:lnTo>
                    <a:pt x="10731043" y="1549374"/>
                  </a:lnTo>
                  <a:lnTo>
                    <a:pt x="10728681" y="1549857"/>
                  </a:lnTo>
                  <a:lnTo>
                    <a:pt x="10724375" y="1551774"/>
                  </a:lnTo>
                  <a:lnTo>
                    <a:pt x="10723639" y="1553654"/>
                  </a:lnTo>
                  <a:lnTo>
                    <a:pt x="10712361" y="1560715"/>
                  </a:lnTo>
                  <a:lnTo>
                    <a:pt x="10710659" y="1561452"/>
                  </a:lnTo>
                  <a:lnTo>
                    <a:pt x="10709199" y="1561604"/>
                  </a:lnTo>
                  <a:lnTo>
                    <a:pt x="10708729" y="1562823"/>
                  </a:lnTo>
                  <a:lnTo>
                    <a:pt x="10707865" y="1563204"/>
                  </a:lnTo>
                  <a:lnTo>
                    <a:pt x="10707268" y="1562963"/>
                  </a:lnTo>
                  <a:lnTo>
                    <a:pt x="10706176" y="1563954"/>
                  </a:lnTo>
                  <a:lnTo>
                    <a:pt x="10704487" y="1564703"/>
                  </a:lnTo>
                  <a:lnTo>
                    <a:pt x="10703382" y="1565681"/>
                  </a:lnTo>
                  <a:lnTo>
                    <a:pt x="10702912" y="1566913"/>
                  </a:lnTo>
                  <a:lnTo>
                    <a:pt x="10699585" y="1569910"/>
                  </a:lnTo>
                  <a:lnTo>
                    <a:pt x="10690733" y="1574317"/>
                  </a:lnTo>
                  <a:lnTo>
                    <a:pt x="10682262" y="1579600"/>
                  </a:lnTo>
                  <a:lnTo>
                    <a:pt x="10681653" y="1579359"/>
                  </a:lnTo>
                  <a:lnTo>
                    <a:pt x="10679951" y="1580108"/>
                  </a:lnTo>
                  <a:lnTo>
                    <a:pt x="10679697" y="1580730"/>
                  </a:lnTo>
                  <a:lnTo>
                    <a:pt x="10674553" y="1582991"/>
                  </a:lnTo>
                  <a:lnTo>
                    <a:pt x="10673093" y="1583143"/>
                  </a:lnTo>
                  <a:lnTo>
                    <a:pt x="10672483" y="1582902"/>
                  </a:lnTo>
                  <a:lnTo>
                    <a:pt x="10668648" y="1583575"/>
                  </a:lnTo>
                  <a:lnTo>
                    <a:pt x="10665562" y="1585950"/>
                  </a:lnTo>
                  <a:lnTo>
                    <a:pt x="10657815" y="1589354"/>
                  </a:lnTo>
                  <a:lnTo>
                    <a:pt x="10641063" y="1595691"/>
                  </a:lnTo>
                  <a:lnTo>
                    <a:pt x="10636987" y="1596986"/>
                  </a:lnTo>
                  <a:lnTo>
                    <a:pt x="10631361" y="1600492"/>
                  </a:lnTo>
                  <a:lnTo>
                    <a:pt x="10624503" y="1603527"/>
                  </a:lnTo>
                  <a:lnTo>
                    <a:pt x="10609491" y="1609140"/>
                  </a:lnTo>
                  <a:lnTo>
                    <a:pt x="10595115" y="1614995"/>
                  </a:lnTo>
                  <a:lnTo>
                    <a:pt x="10591406" y="1617129"/>
                  </a:lnTo>
                  <a:lnTo>
                    <a:pt x="10582173" y="1620697"/>
                  </a:lnTo>
                  <a:lnTo>
                    <a:pt x="10574172" y="1624736"/>
                  </a:lnTo>
                  <a:lnTo>
                    <a:pt x="10560393" y="1630832"/>
                  </a:lnTo>
                  <a:lnTo>
                    <a:pt x="10555097" y="1631645"/>
                  </a:lnTo>
                  <a:lnTo>
                    <a:pt x="10547096" y="1635696"/>
                  </a:lnTo>
                  <a:lnTo>
                    <a:pt x="10524058" y="1644789"/>
                  </a:lnTo>
                  <a:lnTo>
                    <a:pt x="10521150" y="1648650"/>
                  </a:lnTo>
                  <a:lnTo>
                    <a:pt x="10520426" y="1650530"/>
                  </a:lnTo>
                  <a:lnTo>
                    <a:pt x="10521645" y="1651000"/>
                  </a:lnTo>
                  <a:lnTo>
                    <a:pt x="10523957" y="1650479"/>
                  </a:lnTo>
                  <a:lnTo>
                    <a:pt x="10526560" y="1649374"/>
                  </a:lnTo>
                  <a:lnTo>
                    <a:pt x="10557472" y="1638363"/>
                  </a:lnTo>
                  <a:lnTo>
                    <a:pt x="10567556" y="1634413"/>
                  </a:lnTo>
                  <a:lnTo>
                    <a:pt x="10577157" y="1631721"/>
                  </a:lnTo>
                  <a:lnTo>
                    <a:pt x="10584256" y="1628038"/>
                  </a:lnTo>
                  <a:lnTo>
                    <a:pt x="10595648" y="1624558"/>
                  </a:lnTo>
                  <a:lnTo>
                    <a:pt x="10607650" y="1622856"/>
                  </a:lnTo>
                  <a:lnTo>
                    <a:pt x="10608412" y="1624558"/>
                  </a:lnTo>
                  <a:lnTo>
                    <a:pt x="10608285" y="1626679"/>
                  </a:lnTo>
                  <a:lnTo>
                    <a:pt x="10605859" y="1629321"/>
                  </a:lnTo>
                  <a:lnTo>
                    <a:pt x="10605135" y="1631188"/>
                  </a:lnTo>
                  <a:lnTo>
                    <a:pt x="10599509" y="1634693"/>
                  </a:lnTo>
                  <a:lnTo>
                    <a:pt x="10600982" y="1638147"/>
                  </a:lnTo>
                  <a:lnTo>
                    <a:pt x="10609110" y="1635594"/>
                  </a:lnTo>
                  <a:lnTo>
                    <a:pt x="10613073" y="1636420"/>
                  </a:lnTo>
                  <a:lnTo>
                    <a:pt x="10614152" y="1635594"/>
                  </a:lnTo>
                  <a:lnTo>
                    <a:pt x="10616159" y="1634058"/>
                  </a:lnTo>
                  <a:lnTo>
                    <a:pt x="10615359" y="1633689"/>
                  </a:lnTo>
                  <a:lnTo>
                    <a:pt x="10614978" y="1632839"/>
                  </a:lnTo>
                  <a:lnTo>
                    <a:pt x="10615600" y="1633080"/>
                  </a:lnTo>
                  <a:lnTo>
                    <a:pt x="10615359" y="1633689"/>
                  </a:lnTo>
                  <a:lnTo>
                    <a:pt x="10616298" y="1632839"/>
                  </a:lnTo>
                  <a:lnTo>
                    <a:pt x="10616451" y="1632712"/>
                  </a:lnTo>
                  <a:lnTo>
                    <a:pt x="10619181" y="1633054"/>
                  </a:lnTo>
                  <a:lnTo>
                    <a:pt x="10619194" y="1632712"/>
                  </a:lnTo>
                  <a:lnTo>
                    <a:pt x="10619296" y="1630934"/>
                  </a:lnTo>
                  <a:lnTo>
                    <a:pt x="10621480" y="1628914"/>
                  </a:lnTo>
                  <a:lnTo>
                    <a:pt x="10625315" y="1628241"/>
                  </a:lnTo>
                  <a:lnTo>
                    <a:pt x="10633685" y="1625092"/>
                  </a:lnTo>
                  <a:lnTo>
                    <a:pt x="10643413" y="1623885"/>
                  </a:lnTo>
                  <a:lnTo>
                    <a:pt x="10653751" y="1622894"/>
                  </a:lnTo>
                  <a:lnTo>
                    <a:pt x="10654830" y="1621917"/>
                  </a:lnTo>
                  <a:lnTo>
                    <a:pt x="10654081" y="1620202"/>
                  </a:lnTo>
                  <a:lnTo>
                    <a:pt x="10653941" y="1618742"/>
                  </a:lnTo>
                  <a:lnTo>
                    <a:pt x="10654792" y="1618373"/>
                  </a:lnTo>
                  <a:lnTo>
                    <a:pt x="10657764" y="1618107"/>
                  </a:lnTo>
                  <a:lnTo>
                    <a:pt x="10658754" y="1619186"/>
                  </a:lnTo>
                  <a:lnTo>
                    <a:pt x="10659123" y="1620050"/>
                  </a:lnTo>
                  <a:lnTo>
                    <a:pt x="10664038" y="1618107"/>
                  </a:lnTo>
                  <a:lnTo>
                    <a:pt x="10681018" y="1611426"/>
                  </a:lnTo>
                  <a:lnTo>
                    <a:pt x="10684116" y="1609039"/>
                  </a:lnTo>
                  <a:lnTo>
                    <a:pt x="10690733" y="1606626"/>
                  </a:lnTo>
                  <a:lnTo>
                    <a:pt x="10706735" y="1598574"/>
                  </a:lnTo>
                  <a:lnTo>
                    <a:pt x="10708437" y="1597825"/>
                  </a:lnTo>
                  <a:lnTo>
                    <a:pt x="10710037" y="1599145"/>
                  </a:lnTo>
                  <a:lnTo>
                    <a:pt x="10710888" y="1598777"/>
                  </a:lnTo>
                  <a:lnTo>
                    <a:pt x="10711256" y="1597825"/>
                  </a:lnTo>
                  <a:lnTo>
                    <a:pt x="10711358" y="1597545"/>
                  </a:lnTo>
                  <a:lnTo>
                    <a:pt x="10722496" y="1589024"/>
                  </a:lnTo>
                  <a:lnTo>
                    <a:pt x="10723969" y="1588897"/>
                  </a:lnTo>
                  <a:lnTo>
                    <a:pt x="10727042" y="1586509"/>
                  </a:lnTo>
                  <a:lnTo>
                    <a:pt x="10730497" y="1584985"/>
                  </a:lnTo>
                  <a:lnTo>
                    <a:pt x="10732580" y="1585087"/>
                  </a:lnTo>
                  <a:lnTo>
                    <a:pt x="10732821" y="1584985"/>
                  </a:lnTo>
                  <a:lnTo>
                    <a:pt x="10733430" y="1584706"/>
                  </a:lnTo>
                  <a:lnTo>
                    <a:pt x="10732440" y="1583626"/>
                  </a:lnTo>
                  <a:lnTo>
                    <a:pt x="10732630" y="1583143"/>
                  </a:lnTo>
                  <a:lnTo>
                    <a:pt x="10732681" y="1583004"/>
                  </a:lnTo>
                  <a:lnTo>
                    <a:pt x="10733291" y="1583258"/>
                  </a:lnTo>
                  <a:lnTo>
                    <a:pt x="10733672" y="1584096"/>
                  </a:lnTo>
                  <a:lnTo>
                    <a:pt x="10734281" y="1584337"/>
                  </a:lnTo>
                  <a:lnTo>
                    <a:pt x="10735361" y="1583004"/>
                  </a:lnTo>
                  <a:lnTo>
                    <a:pt x="10735615" y="1582686"/>
                  </a:lnTo>
                  <a:lnTo>
                    <a:pt x="10737571" y="1581289"/>
                  </a:lnTo>
                  <a:lnTo>
                    <a:pt x="10739920" y="1580781"/>
                  </a:lnTo>
                  <a:lnTo>
                    <a:pt x="10740161" y="1580159"/>
                  </a:lnTo>
                  <a:lnTo>
                    <a:pt x="10740784" y="1579600"/>
                  </a:lnTo>
                  <a:lnTo>
                    <a:pt x="10741254" y="1579181"/>
                  </a:lnTo>
                  <a:lnTo>
                    <a:pt x="10742943" y="1578432"/>
                  </a:lnTo>
                  <a:lnTo>
                    <a:pt x="10741965" y="1577340"/>
                  </a:lnTo>
                  <a:lnTo>
                    <a:pt x="10743044" y="1576362"/>
                  </a:lnTo>
                  <a:lnTo>
                    <a:pt x="10745546" y="1577327"/>
                  </a:lnTo>
                  <a:lnTo>
                    <a:pt x="10746880" y="1576362"/>
                  </a:lnTo>
                  <a:lnTo>
                    <a:pt x="10747489" y="1575930"/>
                  </a:lnTo>
                  <a:lnTo>
                    <a:pt x="10750093" y="1574761"/>
                  </a:lnTo>
                  <a:lnTo>
                    <a:pt x="10750461" y="1574444"/>
                  </a:lnTo>
                  <a:lnTo>
                    <a:pt x="10750461" y="1563204"/>
                  </a:lnTo>
                  <a:lnTo>
                    <a:pt x="10750461" y="1539417"/>
                  </a:lnTo>
                  <a:close/>
                </a:path>
                <a:path w="10750550" h="7881620">
                  <a:moveTo>
                    <a:pt x="10750461" y="1420761"/>
                  </a:moveTo>
                  <a:lnTo>
                    <a:pt x="10748455" y="1420761"/>
                  </a:lnTo>
                  <a:lnTo>
                    <a:pt x="10747972" y="1422031"/>
                  </a:lnTo>
                  <a:lnTo>
                    <a:pt x="10747121" y="1422031"/>
                  </a:lnTo>
                  <a:lnTo>
                    <a:pt x="10743413" y="1420761"/>
                  </a:lnTo>
                  <a:lnTo>
                    <a:pt x="10739692" y="1419491"/>
                  </a:lnTo>
                  <a:lnTo>
                    <a:pt x="10738841" y="1419491"/>
                  </a:lnTo>
                  <a:lnTo>
                    <a:pt x="10729557" y="1415681"/>
                  </a:lnTo>
                  <a:lnTo>
                    <a:pt x="10728579" y="1414411"/>
                  </a:lnTo>
                  <a:lnTo>
                    <a:pt x="10727347" y="1414411"/>
                  </a:lnTo>
                  <a:lnTo>
                    <a:pt x="10723982" y="1410601"/>
                  </a:lnTo>
                  <a:lnTo>
                    <a:pt x="10723613" y="1409331"/>
                  </a:lnTo>
                  <a:lnTo>
                    <a:pt x="10723474" y="1408061"/>
                  </a:lnTo>
                  <a:lnTo>
                    <a:pt x="10723093" y="1406791"/>
                  </a:lnTo>
                  <a:lnTo>
                    <a:pt x="10722102" y="1405521"/>
                  </a:lnTo>
                  <a:lnTo>
                    <a:pt x="10719422" y="1405521"/>
                  </a:lnTo>
                  <a:lnTo>
                    <a:pt x="10718343" y="1406791"/>
                  </a:lnTo>
                  <a:lnTo>
                    <a:pt x="10716031" y="1406791"/>
                  </a:lnTo>
                  <a:lnTo>
                    <a:pt x="10715054" y="1409331"/>
                  </a:lnTo>
                  <a:lnTo>
                    <a:pt x="10712933" y="1409331"/>
                  </a:lnTo>
                  <a:lnTo>
                    <a:pt x="10711244" y="1410601"/>
                  </a:lnTo>
                  <a:lnTo>
                    <a:pt x="10706557" y="1410601"/>
                  </a:lnTo>
                  <a:lnTo>
                    <a:pt x="10706087" y="1411871"/>
                  </a:lnTo>
                  <a:lnTo>
                    <a:pt x="10706252" y="1416951"/>
                  </a:lnTo>
                  <a:lnTo>
                    <a:pt x="10706011" y="1418221"/>
                  </a:lnTo>
                  <a:lnTo>
                    <a:pt x="10701947" y="1419491"/>
                  </a:lnTo>
                  <a:lnTo>
                    <a:pt x="10700106" y="1418221"/>
                  </a:lnTo>
                  <a:lnTo>
                    <a:pt x="10699039" y="1418221"/>
                  </a:lnTo>
                  <a:lnTo>
                    <a:pt x="10699039" y="1425841"/>
                  </a:lnTo>
                  <a:lnTo>
                    <a:pt x="10696613" y="1428381"/>
                  </a:lnTo>
                  <a:lnTo>
                    <a:pt x="10696372" y="1429651"/>
                  </a:lnTo>
                  <a:lnTo>
                    <a:pt x="10694302" y="1429651"/>
                  </a:lnTo>
                  <a:lnTo>
                    <a:pt x="10693921" y="1428381"/>
                  </a:lnTo>
                  <a:lnTo>
                    <a:pt x="10694429" y="1427111"/>
                  </a:lnTo>
                  <a:lnTo>
                    <a:pt x="10696118" y="1425841"/>
                  </a:lnTo>
                  <a:lnTo>
                    <a:pt x="10699039" y="1425841"/>
                  </a:lnTo>
                  <a:lnTo>
                    <a:pt x="10699039" y="1418221"/>
                  </a:lnTo>
                  <a:lnTo>
                    <a:pt x="10695064" y="1418221"/>
                  </a:lnTo>
                  <a:lnTo>
                    <a:pt x="10691851" y="1419491"/>
                  </a:lnTo>
                  <a:lnTo>
                    <a:pt x="10677169" y="1419491"/>
                  </a:lnTo>
                  <a:lnTo>
                    <a:pt x="10676217" y="1419136"/>
                  </a:lnTo>
                  <a:lnTo>
                    <a:pt x="10676217" y="1437271"/>
                  </a:lnTo>
                  <a:lnTo>
                    <a:pt x="10675239" y="1439811"/>
                  </a:lnTo>
                  <a:lnTo>
                    <a:pt x="10672636" y="1441081"/>
                  </a:lnTo>
                  <a:lnTo>
                    <a:pt x="10669092" y="1441081"/>
                  </a:lnTo>
                  <a:lnTo>
                    <a:pt x="10668724" y="1439811"/>
                  </a:lnTo>
                  <a:lnTo>
                    <a:pt x="10666882" y="1439811"/>
                  </a:lnTo>
                  <a:lnTo>
                    <a:pt x="10666755" y="1437271"/>
                  </a:lnTo>
                  <a:lnTo>
                    <a:pt x="10667835" y="1437271"/>
                  </a:lnTo>
                  <a:lnTo>
                    <a:pt x="10667454" y="1436001"/>
                  </a:lnTo>
                  <a:lnTo>
                    <a:pt x="10668546" y="1434731"/>
                  </a:lnTo>
                  <a:lnTo>
                    <a:pt x="10669397" y="1434731"/>
                  </a:lnTo>
                  <a:lnTo>
                    <a:pt x="10669626" y="1433461"/>
                  </a:lnTo>
                  <a:lnTo>
                    <a:pt x="10672636" y="1433461"/>
                  </a:lnTo>
                  <a:lnTo>
                    <a:pt x="10673855" y="1434731"/>
                  </a:lnTo>
                  <a:lnTo>
                    <a:pt x="10673994" y="1436001"/>
                  </a:lnTo>
                  <a:lnTo>
                    <a:pt x="10674604" y="1436001"/>
                  </a:lnTo>
                  <a:lnTo>
                    <a:pt x="10675595" y="1437271"/>
                  </a:lnTo>
                  <a:lnTo>
                    <a:pt x="10676217" y="1437271"/>
                  </a:lnTo>
                  <a:lnTo>
                    <a:pt x="10676217" y="1419136"/>
                  </a:lnTo>
                  <a:lnTo>
                    <a:pt x="10673829" y="1418221"/>
                  </a:lnTo>
                  <a:lnTo>
                    <a:pt x="10670908" y="1418221"/>
                  </a:lnTo>
                  <a:lnTo>
                    <a:pt x="10664457" y="1416951"/>
                  </a:lnTo>
                  <a:lnTo>
                    <a:pt x="10664241" y="1416685"/>
                  </a:lnTo>
                  <a:lnTo>
                    <a:pt x="10664241" y="1433461"/>
                  </a:lnTo>
                  <a:lnTo>
                    <a:pt x="10663263" y="1436001"/>
                  </a:lnTo>
                  <a:lnTo>
                    <a:pt x="10662044" y="1434731"/>
                  </a:lnTo>
                  <a:lnTo>
                    <a:pt x="10661904" y="1433461"/>
                  </a:lnTo>
                  <a:lnTo>
                    <a:pt x="10664241" y="1433461"/>
                  </a:lnTo>
                  <a:lnTo>
                    <a:pt x="10664241" y="1416685"/>
                  </a:lnTo>
                  <a:lnTo>
                    <a:pt x="10662437" y="1414411"/>
                  </a:lnTo>
                  <a:lnTo>
                    <a:pt x="10660977" y="1414411"/>
                  </a:lnTo>
                  <a:lnTo>
                    <a:pt x="10660215" y="1413141"/>
                  </a:lnTo>
                  <a:lnTo>
                    <a:pt x="10658869" y="1410601"/>
                  </a:lnTo>
                  <a:lnTo>
                    <a:pt x="10657269" y="1409331"/>
                  </a:lnTo>
                  <a:lnTo>
                    <a:pt x="10655567" y="1410601"/>
                  </a:lnTo>
                  <a:lnTo>
                    <a:pt x="10655186" y="1409331"/>
                  </a:lnTo>
                  <a:lnTo>
                    <a:pt x="10653725" y="1409331"/>
                  </a:lnTo>
                  <a:lnTo>
                    <a:pt x="10652265" y="1410601"/>
                  </a:lnTo>
                  <a:lnTo>
                    <a:pt x="10650792" y="1410601"/>
                  </a:lnTo>
                  <a:lnTo>
                    <a:pt x="10650423" y="1409331"/>
                  </a:lnTo>
                  <a:lnTo>
                    <a:pt x="10649344" y="1408061"/>
                  </a:lnTo>
                  <a:lnTo>
                    <a:pt x="10646067" y="1404251"/>
                  </a:lnTo>
                  <a:lnTo>
                    <a:pt x="10645458" y="1404251"/>
                  </a:lnTo>
                  <a:lnTo>
                    <a:pt x="10644670" y="1402981"/>
                  </a:lnTo>
                  <a:lnTo>
                    <a:pt x="10643870" y="1401711"/>
                  </a:lnTo>
                  <a:lnTo>
                    <a:pt x="10643070" y="1400441"/>
                  </a:lnTo>
                  <a:lnTo>
                    <a:pt x="10640695" y="1398143"/>
                  </a:lnTo>
                  <a:lnTo>
                    <a:pt x="10640695" y="1414411"/>
                  </a:lnTo>
                  <a:lnTo>
                    <a:pt x="10640212" y="1415681"/>
                  </a:lnTo>
                  <a:lnTo>
                    <a:pt x="10638523" y="1416951"/>
                  </a:lnTo>
                  <a:lnTo>
                    <a:pt x="10637291" y="1416951"/>
                  </a:lnTo>
                  <a:lnTo>
                    <a:pt x="10635031" y="1414411"/>
                  </a:lnTo>
                  <a:lnTo>
                    <a:pt x="10634663" y="1414411"/>
                  </a:lnTo>
                  <a:lnTo>
                    <a:pt x="10634904" y="1413141"/>
                  </a:lnTo>
                  <a:lnTo>
                    <a:pt x="10634536" y="1413141"/>
                  </a:lnTo>
                  <a:lnTo>
                    <a:pt x="10634561" y="1411871"/>
                  </a:lnTo>
                  <a:lnTo>
                    <a:pt x="10634421" y="1410601"/>
                  </a:lnTo>
                  <a:lnTo>
                    <a:pt x="10634904" y="1409331"/>
                  </a:lnTo>
                  <a:lnTo>
                    <a:pt x="10638066" y="1409331"/>
                  </a:lnTo>
                  <a:lnTo>
                    <a:pt x="10638904" y="1408061"/>
                  </a:lnTo>
                  <a:lnTo>
                    <a:pt x="10640441" y="1411871"/>
                  </a:lnTo>
                  <a:lnTo>
                    <a:pt x="10640695" y="1414411"/>
                  </a:lnTo>
                  <a:lnTo>
                    <a:pt x="10640695" y="1398143"/>
                  </a:lnTo>
                  <a:lnTo>
                    <a:pt x="10640454" y="1397901"/>
                  </a:lnTo>
                  <a:lnTo>
                    <a:pt x="10639222" y="1397901"/>
                  </a:lnTo>
                  <a:lnTo>
                    <a:pt x="10637622" y="1396631"/>
                  </a:lnTo>
                  <a:lnTo>
                    <a:pt x="10637469" y="1395361"/>
                  </a:lnTo>
                  <a:lnTo>
                    <a:pt x="10637952" y="1394091"/>
                  </a:lnTo>
                  <a:lnTo>
                    <a:pt x="10638066" y="1391551"/>
                  </a:lnTo>
                  <a:lnTo>
                    <a:pt x="10637698" y="1390281"/>
                  </a:lnTo>
                  <a:lnTo>
                    <a:pt x="10638663" y="1389011"/>
                  </a:lnTo>
                  <a:lnTo>
                    <a:pt x="10639743" y="1387741"/>
                  </a:lnTo>
                  <a:lnTo>
                    <a:pt x="10639374" y="1386471"/>
                  </a:lnTo>
                  <a:lnTo>
                    <a:pt x="10638142" y="1386471"/>
                  </a:lnTo>
                  <a:lnTo>
                    <a:pt x="10633342" y="1385201"/>
                  </a:lnTo>
                  <a:lnTo>
                    <a:pt x="10632110" y="1385201"/>
                  </a:lnTo>
                  <a:lnTo>
                    <a:pt x="10630789" y="1386471"/>
                  </a:lnTo>
                  <a:lnTo>
                    <a:pt x="10630306" y="1387741"/>
                  </a:lnTo>
                  <a:lnTo>
                    <a:pt x="10630675" y="1389011"/>
                  </a:lnTo>
                  <a:lnTo>
                    <a:pt x="10630814" y="1390281"/>
                  </a:lnTo>
                  <a:lnTo>
                    <a:pt x="10628389" y="1392821"/>
                  </a:lnTo>
                  <a:lnTo>
                    <a:pt x="10627919" y="1394091"/>
                  </a:lnTo>
                  <a:lnTo>
                    <a:pt x="10627068" y="1394091"/>
                  </a:lnTo>
                  <a:lnTo>
                    <a:pt x="10620502" y="1395361"/>
                  </a:lnTo>
                  <a:lnTo>
                    <a:pt x="10619511" y="1394091"/>
                  </a:lnTo>
                  <a:lnTo>
                    <a:pt x="10619016" y="1394091"/>
                  </a:lnTo>
                  <a:lnTo>
                    <a:pt x="10619016" y="1415681"/>
                  </a:lnTo>
                  <a:lnTo>
                    <a:pt x="10618292" y="1418221"/>
                  </a:lnTo>
                  <a:lnTo>
                    <a:pt x="10617683" y="1416951"/>
                  </a:lnTo>
                  <a:lnTo>
                    <a:pt x="10614711" y="1418221"/>
                  </a:lnTo>
                  <a:lnTo>
                    <a:pt x="10614101" y="1416951"/>
                  </a:lnTo>
                  <a:lnTo>
                    <a:pt x="10611752" y="1418221"/>
                  </a:lnTo>
                  <a:lnTo>
                    <a:pt x="10611129" y="1418221"/>
                  </a:lnTo>
                  <a:lnTo>
                    <a:pt x="10610748" y="1416951"/>
                  </a:lnTo>
                  <a:lnTo>
                    <a:pt x="10611841" y="1415681"/>
                  </a:lnTo>
                  <a:lnTo>
                    <a:pt x="10614685" y="1414411"/>
                  </a:lnTo>
                  <a:lnTo>
                    <a:pt x="10618267" y="1414411"/>
                  </a:lnTo>
                  <a:lnTo>
                    <a:pt x="10619016" y="1415681"/>
                  </a:lnTo>
                  <a:lnTo>
                    <a:pt x="10619016" y="1394091"/>
                  </a:lnTo>
                  <a:lnTo>
                    <a:pt x="10618661" y="1394091"/>
                  </a:lnTo>
                  <a:lnTo>
                    <a:pt x="10618432" y="1395361"/>
                  </a:lnTo>
                  <a:lnTo>
                    <a:pt x="10616108" y="1395361"/>
                  </a:lnTo>
                  <a:lnTo>
                    <a:pt x="10615397" y="1396631"/>
                  </a:lnTo>
                  <a:lnTo>
                    <a:pt x="10613682" y="1397901"/>
                  </a:lnTo>
                  <a:lnTo>
                    <a:pt x="10612590" y="1399171"/>
                  </a:lnTo>
                  <a:lnTo>
                    <a:pt x="10611422" y="1399171"/>
                  </a:lnTo>
                  <a:lnTo>
                    <a:pt x="10611422" y="1411871"/>
                  </a:lnTo>
                  <a:lnTo>
                    <a:pt x="10611180" y="1411871"/>
                  </a:lnTo>
                  <a:lnTo>
                    <a:pt x="10609237" y="1413141"/>
                  </a:lnTo>
                  <a:lnTo>
                    <a:pt x="10609009" y="1414411"/>
                  </a:lnTo>
                  <a:lnTo>
                    <a:pt x="10607777" y="1413141"/>
                  </a:lnTo>
                  <a:lnTo>
                    <a:pt x="10606786" y="1411871"/>
                  </a:lnTo>
                  <a:lnTo>
                    <a:pt x="10606176" y="1411871"/>
                  </a:lnTo>
                  <a:lnTo>
                    <a:pt x="10605668" y="1409331"/>
                  </a:lnTo>
                  <a:lnTo>
                    <a:pt x="10604449" y="1409331"/>
                  </a:lnTo>
                  <a:lnTo>
                    <a:pt x="10604056" y="1408061"/>
                  </a:lnTo>
                  <a:lnTo>
                    <a:pt x="10605122" y="1404251"/>
                  </a:lnTo>
                  <a:lnTo>
                    <a:pt x="10605973" y="1402981"/>
                  </a:lnTo>
                  <a:lnTo>
                    <a:pt x="10609542" y="1402981"/>
                  </a:lnTo>
                  <a:lnTo>
                    <a:pt x="10610647" y="1406791"/>
                  </a:lnTo>
                  <a:lnTo>
                    <a:pt x="10610418" y="1406791"/>
                  </a:lnTo>
                  <a:lnTo>
                    <a:pt x="10611282" y="1410601"/>
                  </a:lnTo>
                  <a:lnTo>
                    <a:pt x="10611422" y="1411871"/>
                  </a:lnTo>
                  <a:lnTo>
                    <a:pt x="10611422" y="1399171"/>
                  </a:lnTo>
                  <a:lnTo>
                    <a:pt x="10609059" y="1399171"/>
                  </a:lnTo>
                  <a:lnTo>
                    <a:pt x="10607980" y="1400441"/>
                  </a:lnTo>
                  <a:lnTo>
                    <a:pt x="10607510" y="1401711"/>
                  </a:lnTo>
                  <a:lnTo>
                    <a:pt x="10605668" y="1400441"/>
                  </a:lnTo>
                  <a:lnTo>
                    <a:pt x="10602989" y="1400441"/>
                  </a:lnTo>
                  <a:lnTo>
                    <a:pt x="10600360" y="1401711"/>
                  </a:lnTo>
                  <a:lnTo>
                    <a:pt x="10599649" y="1402981"/>
                  </a:lnTo>
                  <a:lnTo>
                    <a:pt x="10598556" y="1404251"/>
                  </a:lnTo>
                  <a:lnTo>
                    <a:pt x="10598201" y="1406791"/>
                  </a:lnTo>
                  <a:lnTo>
                    <a:pt x="10598468" y="1409331"/>
                  </a:lnTo>
                  <a:lnTo>
                    <a:pt x="10598214" y="1410601"/>
                  </a:lnTo>
                  <a:lnTo>
                    <a:pt x="10598836" y="1410601"/>
                  </a:lnTo>
                  <a:lnTo>
                    <a:pt x="10599217" y="1411871"/>
                  </a:lnTo>
                  <a:lnTo>
                    <a:pt x="10599344" y="1413141"/>
                  </a:lnTo>
                  <a:lnTo>
                    <a:pt x="10598874" y="1414411"/>
                  </a:lnTo>
                  <a:lnTo>
                    <a:pt x="10597413" y="1414411"/>
                  </a:lnTo>
                  <a:lnTo>
                    <a:pt x="10595712" y="1415681"/>
                  </a:lnTo>
                  <a:lnTo>
                    <a:pt x="10594492" y="1414411"/>
                  </a:lnTo>
                  <a:lnTo>
                    <a:pt x="10593502" y="1413141"/>
                  </a:lnTo>
                  <a:lnTo>
                    <a:pt x="10593362" y="1411871"/>
                  </a:lnTo>
                  <a:lnTo>
                    <a:pt x="10592981" y="1411871"/>
                  </a:lnTo>
                  <a:lnTo>
                    <a:pt x="10593464" y="1410601"/>
                  </a:lnTo>
                  <a:lnTo>
                    <a:pt x="10592473" y="1409331"/>
                  </a:lnTo>
                  <a:lnTo>
                    <a:pt x="10592092" y="1408061"/>
                  </a:lnTo>
                  <a:lnTo>
                    <a:pt x="10591483" y="1408061"/>
                  </a:lnTo>
                  <a:lnTo>
                    <a:pt x="10580688" y="1413141"/>
                  </a:lnTo>
                  <a:lnTo>
                    <a:pt x="10580218" y="1414411"/>
                  </a:lnTo>
                  <a:lnTo>
                    <a:pt x="10579367" y="1415681"/>
                  </a:lnTo>
                  <a:lnTo>
                    <a:pt x="10578998" y="1414411"/>
                  </a:lnTo>
                  <a:lnTo>
                    <a:pt x="10578389" y="1414411"/>
                  </a:lnTo>
                  <a:lnTo>
                    <a:pt x="10578008" y="1413141"/>
                  </a:lnTo>
                  <a:lnTo>
                    <a:pt x="10578478" y="1411871"/>
                  </a:lnTo>
                  <a:lnTo>
                    <a:pt x="10579938" y="1411871"/>
                  </a:lnTo>
                  <a:lnTo>
                    <a:pt x="10579570" y="1410601"/>
                  </a:lnTo>
                  <a:lnTo>
                    <a:pt x="10575265" y="1413141"/>
                  </a:lnTo>
                  <a:lnTo>
                    <a:pt x="10575392" y="1414411"/>
                  </a:lnTo>
                  <a:lnTo>
                    <a:pt x="10573461" y="1419491"/>
                  </a:lnTo>
                  <a:lnTo>
                    <a:pt x="10571277" y="1422031"/>
                  </a:lnTo>
                  <a:lnTo>
                    <a:pt x="10564571" y="1422031"/>
                  </a:lnTo>
                  <a:lnTo>
                    <a:pt x="10563593" y="1420761"/>
                  </a:lnTo>
                  <a:lnTo>
                    <a:pt x="10562831" y="1419491"/>
                  </a:lnTo>
                  <a:lnTo>
                    <a:pt x="10560990" y="1419491"/>
                  </a:lnTo>
                  <a:lnTo>
                    <a:pt x="10557535" y="1420761"/>
                  </a:lnTo>
                  <a:lnTo>
                    <a:pt x="10557294" y="1420761"/>
                  </a:lnTo>
                  <a:lnTo>
                    <a:pt x="10558526" y="1422031"/>
                  </a:lnTo>
                  <a:lnTo>
                    <a:pt x="10560545" y="1423301"/>
                  </a:lnTo>
                  <a:lnTo>
                    <a:pt x="10560431" y="1425841"/>
                  </a:lnTo>
                  <a:lnTo>
                    <a:pt x="10559466" y="1428381"/>
                  </a:lnTo>
                  <a:lnTo>
                    <a:pt x="10556786" y="1428381"/>
                  </a:lnTo>
                  <a:lnTo>
                    <a:pt x="10554183" y="1429651"/>
                  </a:lnTo>
                  <a:lnTo>
                    <a:pt x="10566959" y="1429651"/>
                  </a:lnTo>
                  <a:lnTo>
                    <a:pt x="10569512" y="1428381"/>
                  </a:lnTo>
                  <a:lnTo>
                    <a:pt x="10569753" y="1428381"/>
                  </a:lnTo>
                  <a:lnTo>
                    <a:pt x="10570591" y="1427111"/>
                  </a:lnTo>
                  <a:lnTo>
                    <a:pt x="10573766" y="1427111"/>
                  </a:lnTo>
                  <a:lnTo>
                    <a:pt x="10573995" y="1425841"/>
                  </a:lnTo>
                  <a:lnTo>
                    <a:pt x="10582123" y="1423301"/>
                  </a:lnTo>
                  <a:lnTo>
                    <a:pt x="10583596" y="1423301"/>
                  </a:lnTo>
                  <a:lnTo>
                    <a:pt x="10585437" y="1424571"/>
                  </a:lnTo>
                  <a:lnTo>
                    <a:pt x="10586885" y="1424571"/>
                  </a:lnTo>
                  <a:lnTo>
                    <a:pt x="10587736" y="1423301"/>
                  </a:lnTo>
                  <a:lnTo>
                    <a:pt x="10593299" y="1425841"/>
                  </a:lnTo>
                  <a:lnTo>
                    <a:pt x="10595674" y="1428381"/>
                  </a:lnTo>
                  <a:lnTo>
                    <a:pt x="10595826" y="1430921"/>
                  </a:lnTo>
                  <a:lnTo>
                    <a:pt x="10594137" y="1434731"/>
                  </a:lnTo>
                  <a:lnTo>
                    <a:pt x="10594023" y="1437271"/>
                  </a:lnTo>
                  <a:lnTo>
                    <a:pt x="10593286" y="1438541"/>
                  </a:lnTo>
                  <a:lnTo>
                    <a:pt x="10592067" y="1438541"/>
                  </a:lnTo>
                  <a:lnTo>
                    <a:pt x="10591686" y="1437271"/>
                  </a:lnTo>
                  <a:lnTo>
                    <a:pt x="10588003" y="1439811"/>
                  </a:lnTo>
                  <a:lnTo>
                    <a:pt x="10588612" y="1439811"/>
                  </a:lnTo>
                  <a:lnTo>
                    <a:pt x="10588371" y="1441081"/>
                  </a:lnTo>
                  <a:lnTo>
                    <a:pt x="10587025" y="1442351"/>
                  </a:lnTo>
                  <a:lnTo>
                    <a:pt x="10587406" y="1442351"/>
                  </a:lnTo>
                  <a:lnTo>
                    <a:pt x="10587165" y="1443621"/>
                  </a:lnTo>
                  <a:lnTo>
                    <a:pt x="10588015" y="1443621"/>
                  </a:lnTo>
                  <a:lnTo>
                    <a:pt x="10589006" y="1444891"/>
                  </a:lnTo>
                  <a:lnTo>
                    <a:pt x="10588739" y="1441081"/>
                  </a:lnTo>
                  <a:lnTo>
                    <a:pt x="10589476" y="1439811"/>
                  </a:lnTo>
                  <a:lnTo>
                    <a:pt x="10592156" y="1439811"/>
                  </a:lnTo>
                  <a:lnTo>
                    <a:pt x="10593146" y="1441081"/>
                  </a:lnTo>
                  <a:lnTo>
                    <a:pt x="10594848" y="1439811"/>
                  </a:lnTo>
                  <a:lnTo>
                    <a:pt x="10597960" y="1441081"/>
                  </a:lnTo>
                  <a:lnTo>
                    <a:pt x="10599039" y="1441081"/>
                  </a:lnTo>
                  <a:lnTo>
                    <a:pt x="10598048" y="1439811"/>
                  </a:lnTo>
                  <a:lnTo>
                    <a:pt x="10596829" y="1438541"/>
                  </a:lnTo>
                  <a:lnTo>
                    <a:pt x="10595826" y="1437271"/>
                  </a:lnTo>
                  <a:lnTo>
                    <a:pt x="10597045" y="1434731"/>
                  </a:lnTo>
                  <a:lnTo>
                    <a:pt x="10599966" y="1434731"/>
                  </a:lnTo>
                  <a:lnTo>
                    <a:pt x="10600817" y="1433461"/>
                  </a:lnTo>
                  <a:lnTo>
                    <a:pt x="10602036" y="1434731"/>
                  </a:lnTo>
                  <a:lnTo>
                    <a:pt x="10602278" y="1433461"/>
                  </a:lnTo>
                  <a:lnTo>
                    <a:pt x="10601909" y="1433461"/>
                  </a:lnTo>
                  <a:lnTo>
                    <a:pt x="10600538" y="1430921"/>
                  </a:lnTo>
                  <a:lnTo>
                    <a:pt x="10600754" y="1427111"/>
                  </a:lnTo>
                  <a:lnTo>
                    <a:pt x="10602087" y="1425841"/>
                  </a:lnTo>
                  <a:lnTo>
                    <a:pt x="10605072" y="1424571"/>
                  </a:lnTo>
                  <a:lnTo>
                    <a:pt x="10608234" y="1424571"/>
                  </a:lnTo>
                  <a:lnTo>
                    <a:pt x="10609072" y="1423301"/>
                  </a:lnTo>
                  <a:lnTo>
                    <a:pt x="10609682" y="1424571"/>
                  </a:lnTo>
                  <a:lnTo>
                    <a:pt x="10612984" y="1424571"/>
                  </a:lnTo>
                  <a:lnTo>
                    <a:pt x="10614673" y="1423301"/>
                  </a:lnTo>
                  <a:lnTo>
                    <a:pt x="10612844" y="1423301"/>
                  </a:lnTo>
                  <a:lnTo>
                    <a:pt x="10612476" y="1422031"/>
                  </a:lnTo>
                  <a:lnTo>
                    <a:pt x="10610393" y="1422031"/>
                  </a:lnTo>
                  <a:lnTo>
                    <a:pt x="10610875" y="1420761"/>
                  </a:lnTo>
                  <a:lnTo>
                    <a:pt x="10612336" y="1420761"/>
                  </a:lnTo>
                  <a:lnTo>
                    <a:pt x="10614203" y="1422031"/>
                  </a:lnTo>
                  <a:lnTo>
                    <a:pt x="10614444" y="1420761"/>
                  </a:lnTo>
                  <a:lnTo>
                    <a:pt x="10615905" y="1420761"/>
                  </a:lnTo>
                  <a:lnTo>
                    <a:pt x="10615181" y="1422031"/>
                  </a:lnTo>
                  <a:lnTo>
                    <a:pt x="10616413" y="1423301"/>
                  </a:lnTo>
                  <a:lnTo>
                    <a:pt x="10616286" y="1425841"/>
                  </a:lnTo>
                  <a:lnTo>
                    <a:pt x="10617518" y="1425841"/>
                  </a:lnTo>
                  <a:lnTo>
                    <a:pt x="10617759" y="1424571"/>
                  </a:lnTo>
                  <a:lnTo>
                    <a:pt x="10622559" y="1425841"/>
                  </a:lnTo>
                  <a:lnTo>
                    <a:pt x="10624020" y="1425841"/>
                  </a:lnTo>
                  <a:lnTo>
                    <a:pt x="10626992" y="1424571"/>
                  </a:lnTo>
                  <a:lnTo>
                    <a:pt x="10629913" y="1424571"/>
                  </a:lnTo>
                  <a:lnTo>
                    <a:pt x="10633253" y="1425841"/>
                  </a:lnTo>
                  <a:lnTo>
                    <a:pt x="10636225" y="1425841"/>
                  </a:lnTo>
                  <a:lnTo>
                    <a:pt x="10637076" y="1424571"/>
                  </a:lnTo>
                  <a:lnTo>
                    <a:pt x="10637685" y="1424571"/>
                  </a:lnTo>
                  <a:lnTo>
                    <a:pt x="10641152" y="1423301"/>
                  </a:lnTo>
                  <a:lnTo>
                    <a:pt x="10641762" y="1423301"/>
                  </a:lnTo>
                  <a:lnTo>
                    <a:pt x="10644365" y="1422031"/>
                  </a:lnTo>
                  <a:lnTo>
                    <a:pt x="10645585" y="1423301"/>
                  </a:lnTo>
                  <a:lnTo>
                    <a:pt x="10645966" y="1424571"/>
                  </a:lnTo>
                  <a:lnTo>
                    <a:pt x="10645242" y="1425841"/>
                  </a:lnTo>
                  <a:lnTo>
                    <a:pt x="10645381" y="1427111"/>
                  </a:lnTo>
                  <a:lnTo>
                    <a:pt x="10645991" y="1427111"/>
                  </a:lnTo>
                  <a:lnTo>
                    <a:pt x="10648594" y="1425841"/>
                  </a:lnTo>
                  <a:lnTo>
                    <a:pt x="10649826" y="1427111"/>
                  </a:lnTo>
                  <a:lnTo>
                    <a:pt x="10650055" y="1425841"/>
                  </a:lnTo>
                  <a:lnTo>
                    <a:pt x="10651147" y="1425841"/>
                  </a:lnTo>
                  <a:lnTo>
                    <a:pt x="10651998" y="1424571"/>
                  </a:lnTo>
                  <a:lnTo>
                    <a:pt x="10653293" y="1428381"/>
                  </a:lnTo>
                  <a:lnTo>
                    <a:pt x="10653166" y="1430921"/>
                  </a:lnTo>
                  <a:lnTo>
                    <a:pt x="10652087" y="1432191"/>
                  </a:lnTo>
                  <a:lnTo>
                    <a:pt x="10649115" y="1432191"/>
                  </a:lnTo>
                  <a:lnTo>
                    <a:pt x="10645407" y="1430921"/>
                  </a:lnTo>
                  <a:lnTo>
                    <a:pt x="10643083" y="1430921"/>
                  </a:lnTo>
                  <a:lnTo>
                    <a:pt x="10640124" y="1432191"/>
                  </a:lnTo>
                  <a:lnTo>
                    <a:pt x="10639031" y="1432191"/>
                  </a:lnTo>
                  <a:lnTo>
                    <a:pt x="10642638" y="1436001"/>
                  </a:lnTo>
                  <a:lnTo>
                    <a:pt x="10643019" y="1437271"/>
                  </a:lnTo>
                  <a:lnTo>
                    <a:pt x="10641813" y="1439811"/>
                  </a:lnTo>
                  <a:lnTo>
                    <a:pt x="10640962" y="1441081"/>
                  </a:lnTo>
                  <a:lnTo>
                    <a:pt x="10639870" y="1441081"/>
                  </a:lnTo>
                  <a:lnTo>
                    <a:pt x="10640492" y="1442351"/>
                  </a:lnTo>
                  <a:lnTo>
                    <a:pt x="10640251" y="1442351"/>
                  </a:lnTo>
                  <a:lnTo>
                    <a:pt x="10640632" y="1443621"/>
                  </a:lnTo>
                  <a:lnTo>
                    <a:pt x="10640390" y="1443621"/>
                  </a:lnTo>
                  <a:lnTo>
                    <a:pt x="10642879" y="1444891"/>
                  </a:lnTo>
                  <a:lnTo>
                    <a:pt x="10642752" y="1443621"/>
                  </a:lnTo>
                  <a:lnTo>
                    <a:pt x="10643222" y="1442351"/>
                  </a:lnTo>
                  <a:lnTo>
                    <a:pt x="10645051" y="1442351"/>
                  </a:lnTo>
                  <a:lnTo>
                    <a:pt x="10644213" y="1443621"/>
                  </a:lnTo>
                  <a:lnTo>
                    <a:pt x="10643730" y="1444891"/>
                  </a:lnTo>
                  <a:lnTo>
                    <a:pt x="10644340" y="1444891"/>
                  </a:lnTo>
                  <a:lnTo>
                    <a:pt x="10645102" y="1446161"/>
                  </a:lnTo>
                  <a:lnTo>
                    <a:pt x="10641775" y="1449971"/>
                  </a:lnTo>
                  <a:lnTo>
                    <a:pt x="10641292" y="1449971"/>
                  </a:lnTo>
                  <a:lnTo>
                    <a:pt x="10639603" y="1451241"/>
                  </a:lnTo>
                  <a:lnTo>
                    <a:pt x="10638130" y="1451241"/>
                  </a:lnTo>
                  <a:lnTo>
                    <a:pt x="10636529" y="1449971"/>
                  </a:lnTo>
                  <a:lnTo>
                    <a:pt x="10631119" y="1449971"/>
                  </a:lnTo>
                  <a:lnTo>
                    <a:pt x="10631589" y="1448701"/>
                  </a:lnTo>
                  <a:lnTo>
                    <a:pt x="10631221" y="1447431"/>
                  </a:lnTo>
                  <a:lnTo>
                    <a:pt x="10631081" y="1446161"/>
                  </a:lnTo>
                  <a:lnTo>
                    <a:pt x="10631919" y="1446161"/>
                  </a:lnTo>
                  <a:lnTo>
                    <a:pt x="10632389" y="1444891"/>
                  </a:lnTo>
                  <a:lnTo>
                    <a:pt x="10633240" y="1443621"/>
                  </a:lnTo>
                  <a:lnTo>
                    <a:pt x="10635082" y="1444891"/>
                  </a:lnTo>
                  <a:lnTo>
                    <a:pt x="10634612" y="1446161"/>
                  </a:lnTo>
                  <a:lnTo>
                    <a:pt x="10635602" y="1447431"/>
                  </a:lnTo>
                  <a:lnTo>
                    <a:pt x="10636212" y="1447431"/>
                  </a:lnTo>
                  <a:lnTo>
                    <a:pt x="10637291" y="1446161"/>
                  </a:lnTo>
                  <a:lnTo>
                    <a:pt x="10637533" y="1446161"/>
                  </a:lnTo>
                  <a:lnTo>
                    <a:pt x="10636377" y="1443621"/>
                  </a:lnTo>
                  <a:lnTo>
                    <a:pt x="10635806" y="1442351"/>
                  </a:lnTo>
                  <a:lnTo>
                    <a:pt x="10634650" y="1439811"/>
                  </a:lnTo>
                  <a:lnTo>
                    <a:pt x="10631183" y="1442351"/>
                  </a:lnTo>
                  <a:lnTo>
                    <a:pt x="10630103" y="1442351"/>
                  </a:lnTo>
                  <a:lnTo>
                    <a:pt x="10627843" y="1441081"/>
                  </a:lnTo>
                  <a:lnTo>
                    <a:pt x="10626369" y="1441081"/>
                  </a:lnTo>
                  <a:lnTo>
                    <a:pt x="10626141" y="1442351"/>
                  </a:lnTo>
                  <a:lnTo>
                    <a:pt x="10628160" y="1443621"/>
                  </a:lnTo>
                  <a:lnTo>
                    <a:pt x="10628770" y="1444891"/>
                  </a:lnTo>
                  <a:lnTo>
                    <a:pt x="10629760" y="1444891"/>
                  </a:lnTo>
                  <a:lnTo>
                    <a:pt x="10629176" y="1448701"/>
                  </a:lnTo>
                  <a:lnTo>
                    <a:pt x="10628935" y="1449971"/>
                  </a:lnTo>
                  <a:lnTo>
                    <a:pt x="10628325" y="1448701"/>
                  </a:lnTo>
                  <a:lnTo>
                    <a:pt x="10626966" y="1447431"/>
                  </a:lnTo>
                  <a:lnTo>
                    <a:pt x="10624706" y="1446161"/>
                  </a:lnTo>
                  <a:lnTo>
                    <a:pt x="10624096" y="1444891"/>
                  </a:lnTo>
                  <a:lnTo>
                    <a:pt x="10621404" y="1444891"/>
                  </a:lnTo>
                  <a:lnTo>
                    <a:pt x="10621658" y="1447431"/>
                  </a:lnTo>
                  <a:lnTo>
                    <a:pt x="10621429" y="1448701"/>
                  </a:lnTo>
                  <a:lnTo>
                    <a:pt x="10621797" y="1449971"/>
                  </a:lnTo>
                  <a:lnTo>
                    <a:pt x="10621556" y="1449971"/>
                  </a:lnTo>
                  <a:lnTo>
                    <a:pt x="10625290" y="1451241"/>
                  </a:lnTo>
                  <a:lnTo>
                    <a:pt x="10626738" y="1451241"/>
                  </a:lnTo>
                  <a:lnTo>
                    <a:pt x="10626890" y="1452511"/>
                  </a:lnTo>
                  <a:lnTo>
                    <a:pt x="10630472" y="1452511"/>
                  </a:lnTo>
                  <a:lnTo>
                    <a:pt x="10632300" y="1453781"/>
                  </a:lnTo>
                  <a:lnTo>
                    <a:pt x="10633291" y="1455051"/>
                  </a:lnTo>
                  <a:lnTo>
                    <a:pt x="10634510" y="1455051"/>
                  </a:lnTo>
                  <a:lnTo>
                    <a:pt x="10633786" y="1457591"/>
                  </a:lnTo>
                  <a:lnTo>
                    <a:pt x="10631830" y="1458861"/>
                  </a:lnTo>
                  <a:lnTo>
                    <a:pt x="10630230" y="1457591"/>
                  </a:lnTo>
                  <a:lnTo>
                    <a:pt x="10629151" y="1457591"/>
                  </a:lnTo>
                  <a:lnTo>
                    <a:pt x="10626484" y="1461401"/>
                  </a:lnTo>
                  <a:lnTo>
                    <a:pt x="10624401" y="1461401"/>
                  </a:lnTo>
                  <a:lnTo>
                    <a:pt x="10623423" y="1460131"/>
                  </a:lnTo>
                  <a:lnTo>
                    <a:pt x="10621950" y="1460131"/>
                  </a:lnTo>
                  <a:lnTo>
                    <a:pt x="10621823" y="1458861"/>
                  </a:lnTo>
                  <a:lnTo>
                    <a:pt x="10622305" y="1457591"/>
                  </a:lnTo>
                  <a:lnTo>
                    <a:pt x="10621924" y="1456321"/>
                  </a:lnTo>
                  <a:lnTo>
                    <a:pt x="10621772" y="1455051"/>
                  </a:lnTo>
                  <a:lnTo>
                    <a:pt x="10620794" y="1453781"/>
                  </a:lnTo>
                  <a:lnTo>
                    <a:pt x="10615752" y="1453781"/>
                  </a:lnTo>
                  <a:lnTo>
                    <a:pt x="10615270" y="1455051"/>
                  </a:lnTo>
                  <a:lnTo>
                    <a:pt x="10615651" y="1456321"/>
                  </a:lnTo>
                  <a:lnTo>
                    <a:pt x="10618153" y="1457591"/>
                  </a:lnTo>
                  <a:lnTo>
                    <a:pt x="10618521" y="1457591"/>
                  </a:lnTo>
                  <a:lnTo>
                    <a:pt x="10619511" y="1458861"/>
                  </a:lnTo>
                  <a:lnTo>
                    <a:pt x="10619880" y="1460131"/>
                  </a:lnTo>
                  <a:lnTo>
                    <a:pt x="10620019" y="1461401"/>
                  </a:lnTo>
                  <a:lnTo>
                    <a:pt x="10619550" y="1462671"/>
                  </a:lnTo>
                  <a:lnTo>
                    <a:pt x="10615828" y="1461401"/>
                  </a:lnTo>
                  <a:lnTo>
                    <a:pt x="10614978" y="1461401"/>
                  </a:lnTo>
                  <a:lnTo>
                    <a:pt x="10614736" y="1462671"/>
                  </a:lnTo>
                  <a:lnTo>
                    <a:pt x="10609745" y="1462671"/>
                  </a:lnTo>
                  <a:lnTo>
                    <a:pt x="10608653" y="1463941"/>
                  </a:lnTo>
                  <a:lnTo>
                    <a:pt x="10609148" y="1466481"/>
                  </a:lnTo>
                  <a:lnTo>
                    <a:pt x="10610139" y="1466481"/>
                  </a:lnTo>
                  <a:lnTo>
                    <a:pt x="10609415" y="1469021"/>
                  </a:lnTo>
                  <a:lnTo>
                    <a:pt x="10607713" y="1469021"/>
                  </a:lnTo>
                  <a:lnTo>
                    <a:pt x="10608081" y="1470291"/>
                  </a:lnTo>
                  <a:lnTo>
                    <a:pt x="10607853" y="1471561"/>
                  </a:lnTo>
                  <a:lnTo>
                    <a:pt x="10609072" y="1471561"/>
                  </a:lnTo>
                  <a:lnTo>
                    <a:pt x="10610152" y="1470291"/>
                  </a:lnTo>
                  <a:lnTo>
                    <a:pt x="10611371" y="1467751"/>
                  </a:lnTo>
                  <a:lnTo>
                    <a:pt x="10612450" y="1466481"/>
                  </a:lnTo>
                  <a:lnTo>
                    <a:pt x="10615028" y="1465211"/>
                  </a:lnTo>
                  <a:lnTo>
                    <a:pt x="10616895" y="1466481"/>
                  </a:lnTo>
                  <a:lnTo>
                    <a:pt x="10617886" y="1467751"/>
                  </a:lnTo>
                  <a:lnTo>
                    <a:pt x="10616425" y="1467751"/>
                  </a:lnTo>
                  <a:lnTo>
                    <a:pt x="10615447" y="1470291"/>
                  </a:lnTo>
                  <a:lnTo>
                    <a:pt x="10614381" y="1470291"/>
                  </a:lnTo>
                  <a:lnTo>
                    <a:pt x="10614139" y="1471561"/>
                  </a:lnTo>
                  <a:lnTo>
                    <a:pt x="10613060" y="1472831"/>
                  </a:lnTo>
                  <a:lnTo>
                    <a:pt x="10610507" y="1472831"/>
                  </a:lnTo>
                  <a:lnTo>
                    <a:pt x="10609771" y="1475371"/>
                  </a:lnTo>
                  <a:lnTo>
                    <a:pt x="10609161" y="1475371"/>
                  </a:lnTo>
                  <a:lnTo>
                    <a:pt x="10608170" y="1474101"/>
                  </a:lnTo>
                  <a:lnTo>
                    <a:pt x="10606100" y="1474101"/>
                  </a:lnTo>
                  <a:lnTo>
                    <a:pt x="10604081" y="1471561"/>
                  </a:lnTo>
                  <a:lnTo>
                    <a:pt x="10603700" y="1470291"/>
                  </a:lnTo>
                  <a:lnTo>
                    <a:pt x="10603459" y="1471561"/>
                  </a:lnTo>
                  <a:lnTo>
                    <a:pt x="10604449" y="1472831"/>
                  </a:lnTo>
                  <a:lnTo>
                    <a:pt x="10605199" y="1474101"/>
                  </a:lnTo>
                  <a:lnTo>
                    <a:pt x="10604729" y="1475371"/>
                  </a:lnTo>
                  <a:lnTo>
                    <a:pt x="10604868" y="1476641"/>
                  </a:lnTo>
                  <a:lnTo>
                    <a:pt x="10604132" y="1479181"/>
                  </a:lnTo>
                  <a:lnTo>
                    <a:pt x="10604513" y="1479181"/>
                  </a:lnTo>
                  <a:lnTo>
                    <a:pt x="10604043" y="1480451"/>
                  </a:lnTo>
                  <a:lnTo>
                    <a:pt x="10603662" y="1480451"/>
                  </a:lnTo>
                  <a:lnTo>
                    <a:pt x="10602684" y="1479181"/>
                  </a:lnTo>
                  <a:lnTo>
                    <a:pt x="10601452" y="1477911"/>
                  </a:lnTo>
                  <a:lnTo>
                    <a:pt x="10599547" y="1474101"/>
                  </a:lnTo>
                  <a:lnTo>
                    <a:pt x="10597477" y="1474101"/>
                  </a:lnTo>
                  <a:lnTo>
                    <a:pt x="10594365" y="1472831"/>
                  </a:lnTo>
                  <a:lnTo>
                    <a:pt x="10593984" y="1471561"/>
                  </a:lnTo>
                  <a:lnTo>
                    <a:pt x="10593375" y="1471561"/>
                  </a:lnTo>
                  <a:lnTo>
                    <a:pt x="10590517" y="1470291"/>
                  </a:lnTo>
                  <a:lnTo>
                    <a:pt x="10588663" y="1469021"/>
                  </a:lnTo>
                  <a:lnTo>
                    <a:pt x="10589146" y="1467751"/>
                  </a:lnTo>
                  <a:lnTo>
                    <a:pt x="10590848" y="1467751"/>
                  </a:lnTo>
                  <a:lnTo>
                    <a:pt x="10590238" y="1466481"/>
                  </a:lnTo>
                  <a:lnTo>
                    <a:pt x="10588765" y="1467751"/>
                  </a:lnTo>
                  <a:lnTo>
                    <a:pt x="10587685" y="1467751"/>
                  </a:lnTo>
                  <a:lnTo>
                    <a:pt x="10587444" y="1469021"/>
                  </a:lnTo>
                  <a:lnTo>
                    <a:pt x="10583913" y="1469021"/>
                  </a:lnTo>
                  <a:lnTo>
                    <a:pt x="10583189" y="1470291"/>
                  </a:lnTo>
                  <a:lnTo>
                    <a:pt x="10582580" y="1470291"/>
                  </a:lnTo>
                  <a:lnTo>
                    <a:pt x="10582707" y="1471561"/>
                  </a:lnTo>
                  <a:lnTo>
                    <a:pt x="10581373" y="1474101"/>
                  </a:lnTo>
                  <a:lnTo>
                    <a:pt x="10580751" y="1472831"/>
                  </a:lnTo>
                  <a:lnTo>
                    <a:pt x="10581513" y="1475371"/>
                  </a:lnTo>
                  <a:lnTo>
                    <a:pt x="10581640" y="1476641"/>
                  </a:lnTo>
                  <a:lnTo>
                    <a:pt x="10581297" y="1479181"/>
                  </a:lnTo>
                  <a:lnTo>
                    <a:pt x="10579964" y="1480451"/>
                  </a:lnTo>
                  <a:lnTo>
                    <a:pt x="10578249" y="1481721"/>
                  </a:lnTo>
                  <a:lnTo>
                    <a:pt x="10575265" y="1477911"/>
                  </a:lnTo>
                  <a:lnTo>
                    <a:pt x="10574884" y="1477911"/>
                  </a:lnTo>
                  <a:lnTo>
                    <a:pt x="10575366" y="1476641"/>
                  </a:lnTo>
                  <a:lnTo>
                    <a:pt x="10574185" y="1474101"/>
                  </a:lnTo>
                  <a:lnTo>
                    <a:pt x="10573588" y="1472831"/>
                  </a:lnTo>
                  <a:lnTo>
                    <a:pt x="10572610" y="1472831"/>
                  </a:lnTo>
                  <a:lnTo>
                    <a:pt x="10570108" y="1471561"/>
                  </a:lnTo>
                  <a:lnTo>
                    <a:pt x="10569880" y="1471561"/>
                  </a:lnTo>
                  <a:lnTo>
                    <a:pt x="10568534" y="1474101"/>
                  </a:lnTo>
                  <a:lnTo>
                    <a:pt x="10567314" y="1472831"/>
                  </a:lnTo>
                  <a:lnTo>
                    <a:pt x="10568686" y="1475371"/>
                  </a:lnTo>
                  <a:lnTo>
                    <a:pt x="10568445" y="1475371"/>
                  </a:lnTo>
                  <a:lnTo>
                    <a:pt x="10566083" y="1476641"/>
                  </a:lnTo>
                  <a:lnTo>
                    <a:pt x="10565219" y="1476641"/>
                  </a:lnTo>
                  <a:lnTo>
                    <a:pt x="10564863" y="1475371"/>
                  </a:lnTo>
                  <a:lnTo>
                    <a:pt x="10564724" y="1474101"/>
                  </a:lnTo>
                  <a:lnTo>
                    <a:pt x="10566908" y="1472831"/>
                  </a:lnTo>
                  <a:lnTo>
                    <a:pt x="10567378" y="1471561"/>
                  </a:lnTo>
                  <a:lnTo>
                    <a:pt x="10567010" y="1470291"/>
                  </a:lnTo>
                  <a:lnTo>
                    <a:pt x="10566019" y="1469021"/>
                  </a:lnTo>
                  <a:lnTo>
                    <a:pt x="10565651" y="1467751"/>
                  </a:lnTo>
                  <a:lnTo>
                    <a:pt x="10564660" y="1467751"/>
                  </a:lnTo>
                  <a:lnTo>
                    <a:pt x="10564901" y="1466481"/>
                  </a:lnTo>
                  <a:lnTo>
                    <a:pt x="10564279" y="1466481"/>
                  </a:lnTo>
                  <a:lnTo>
                    <a:pt x="10562946" y="1467751"/>
                  </a:lnTo>
                  <a:lnTo>
                    <a:pt x="10562704" y="1469021"/>
                  </a:lnTo>
                  <a:lnTo>
                    <a:pt x="10560507" y="1470291"/>
                  </a:lnTo>
                  <a:lnTo>
                    <a:pt x="10559910" y="1470291"/>
                  </a:lnTo>
                  <a:lnTo>
                    <a:pt x="10559440" y="1471561"/>
                  </a:lnTo>
                  <a:lnTo>
                    <a:pt x="10559682" y="1474101"/>
                  </a:lnTo>
                  <a:lnTo>
                    <a:pt x="10559212" y="1475371"/>
                  </a:lnTo>
                  <a:lnTo>
                    <a:pt x="10555630" y="1475371"/>
                  </a:lnTo>
                  <a:lnTo>
                    <a:pt x="10554030" y="1474101"/>
                  </a:lnTo>
                  <a:lnTo>
                    <a:pt x="10551960" y="1474101"/>
                  </a:lnTo>
                  <a:lnTo>
                    <a:pt x="10550868" y="1475371"/>
                  </a:lnTo>
                  <a:lnTo>
                    <a:pt x="10550639" y="1475371"/>
                  </a:lnTo>
                  <a:lnTo>
                    <a:pt x="10548938" y="1476641"/>
                  </a:lnTo>
                  <a:lnTo>
                    <a:pt x="10546855" y="1476641"/>
                  </a:lnTo>
                  <a:lnTo>
                    <a:pt x="10545775" y="1477911"/>
                  </a:lnTo>
                  <a:lnTo>
                    <a:pt x="10544556" y="1476641"/>
                  </a:lnTo>
                  <a:lnTo>
                    <a:pt x="10541851" y="1476641"/>
                  </a:lnTo>
                  <a:lnTo>
                    <a:pt x="10539273" y="1477911"/>
                  </a:lnTo>
                  <a:lnTo>
                    <a:pt x="10538308" y="1480451"/>
                  </a:lnTo>
                  <a:lnTo>
                    <a:pt x="10537457" y="1480451"/>
                  </a:lnTo>
                  <a:lnTo>
                    <a:pt x="10535628" y="1484261"/>
                  </a:lnTo>
                  <a:lnTo>
                    <a:pt x="10534790" y="1484261"/>
                  </a:lnTo>
                  <a:lnTo>
                    <a:pt x="10528097" y="1482991"/>
                  </a:lnTo>
                  <a:lnTo>
                    <a:pt x="10527729" y="1481721"/>
                  </a:lnTo>
                  <a:lnTo>
                    <a:pt x="10527576" y="1476641"/>
                  </a:lnTo>
                  <a:lnTo>
                    <a:pt x="10525290" y="1471561"/>
                  </a:lnTo>
                  <a:lnTo>
                    <a:pt x="10525760" y="1470291"/>
                  </a:lnTo>
                  <a:lnTo>
                    <a:pt x="10526611" y="1470291"/>
                  </a:lnTo>
                  <a:lnTo>
                    <a:pt x="10526852" y="1469021"/>
                  </a:lnTo>
                  <a:lnTo>
                    <a:pt x="10526712" y="1467751"/>
                  </a:lnTo>
                  <a:lnTo>
                    <a:pt x="10524871" y="1467751"/>
                  </a:lnTo>
                  <a:lnTo>
                    <a:pt x="10524490" y="1466481"/>
                  </a:lnTo>
                  <a:lnTo>
                    <a:pt x="10522001" y="1465211"/>
                  </a:lnTo>
                  <a:lnTo>
                    <a:pt x="10519562" y="1462862"/>
                  </a:lnTo>
                  <a:lnTo>
                    <a:pt x="10519562" y="1482991"/>
                  </a:lnTo>
                  <a:lnTo>
                    <a:pt x="10518356" y="1485531"/>
                  </a:lnTo>
                  <a:lnTo>
                    <a:pt x="10512958" y="1489341"/>
                  </a:lnTo>
                  <a:lnTo>
                    <a:pt x="10510456" y="1488071"/>
                  </a:lnTo>
                  <a:lnTo>
                    <a:pt x="10508551" y="1482991"/>
                  </a:lnTo>
                  <a:lnTo>
                    <a:pt x="10505808" y="1479181"/>
                  </a:lnTo>
                  <a:lnTo>
                    <a:pt x="10505262" y="1477606"/>
                  </a:lnTo>
                  <a:lnTo>
                    <a:pt x="10505262" y="1486801"/>
                  </a:lnTo>
                  <a:lnTo>
                    <a:pt x="10504526" y="1488071"/>
                  </a:lnTo>
                  <a:lnTo>
                    <a:pt x="10502824" y="1489341"/>
                  </a:lnTo>
                  <a:lnTo>
                    <a:pt x="10501744" y="1490611"/>
                  </a:lnTo>
                  <a:lnTo>
                    <a:pt x="10498214" y="1490611"/>
                  </a:lnTo>
                  <a:lnTo>
                    <a:pt x="10496613" y="1489341"/>
                  </a:lnTo>
                  <a:lnTo>
                    <a:pt x="10496232" y="1488071"/>
                  </a:lnTo>
                  <a:lnTo>
                    <a:pt x="10495242" y="1486801"/>
                  </a:lnTo>
                  <a:lnTo>
                    <a:pt x="10495102" y="1485531"/>
                  </a:lnTo>
                  <a:lnTo>
                    <a:pt x="10495369" y="1482991"/>
                  </a:lnTo>
                  <a:lnTo>
                    <a:pt x="10495839" y="1481721"/>
                  </a:lnTo>
                  <a:lnTo>
                    <a:pt x="10495686" y="1480451"/>
                  </a:lnTo>
                  <a:lnTo>
                    <a:pt x="10495305" y="1479181"/>
                  </a:lnTo>
                  <a:lnTo>
                    <a:pt x="10496042" y="1476641"/>
                  </a:lnTo>
                  <a:lnTo>
                    <a:pt x="10497744" y="1476641"/>
                  </a:lnTo>
                  <a:lnTo>
                    <a:pt x="10501465" y="1477911"/>
                  </a:lnTo>
                  <a:lnTo>
                    <a:pt x="10501833" y="1479181"/>
                  </a:lnTo>
                  <a:lnTo>
                    <a:pt x="10501973" y="1480451"/>
                  </a:lnTo>
                  <a:lnTo>
                    <a:pt x="10501503" y="1481721"/>
                  </a:lnTo>
                  <a:lnTo>
                    <a:pt x="10501871" y="1481721"/>
                  </a:lnTo>
                  <a:lnTo>
                    <a:pt x="10504500" y="1484261"/>
                  </a:lnTo>
                  <a:lnTo>
                    <a:pt x="10505262" y="1486801"/>
                  </a:lnTo>
                  <a:lnTo>
                    <a:pt x="10505262" y="1477606"/>
                  </a:lnTo>
                  <a:lnTo>
                    <a:pt x="10504932" y="1476641"/>
                  </a:lnTo>
                  <a:lnTo>
                    <a:pt x="10505910" y="1474101"/>
                  </a:lnTo>
                  <a:lnTo>
                    <a:pt x="10508805" y="1470291"/>
                  </a:lnTo>
                  <a:lnTo>
                    <a:pt x="10511371" y="1469021"/>
                  </a:lnTo>
                  <a:lnTo>
                    <a:pt x="10514127" y="1469021"/>
                  </a:lnTo>
                  <a:lnTo>
                    <a:pt x="10516146" y="1471561"/>
                  </a:lnTo>
                  <a:lnTo>
                    <a:pt x="10516654" y="1474101"/>
                  </a:lnTo>
                  <a:lnTo>
                    <a:pt x="10515676" y="1476641"/>
                  </a:lnTo>
                  <a:lnTo>
                    <a:pt x="10515816" y="1477911"/>
                  </a:lnTo>
                  <a:lnTo>
                    <a:pt x="10518813" y="1481721"/>
                  </a:lnTo>
                  <a:lnTo>
                    <a:pt x="10519562" y="1482991"/>
                  </a:lnTo>
                  <a:lnTo>
                    <a:pt x="10519562" y="1462862"/>
                  </a:lnTo>
                  <a:lnTo>
                    <a:pt x="10519372" y="1462671"/>
                  </a:lnTo>
                  <a:lnTo>
                    <a:pt x="10518000" y="1461401"/>
                  </a:lnTo>
                  <a:lnTo>
                    <a:pt x="10518127" y="1458861"/>
                  </a:lnTo>
                  <a:lnTo>
                    <a:pt x="10516845" y="1455686"/>
                  </a:lnTo>
                  <a:lnTo>
                    <a:pt x="10516845" y="1463941"/>
                  </a:lnTo>
                  <a:lnTo>
                    <a:pt x="10514660" y="1466481"/>
                  </a:lnTo>
                  <a:lnTo>
                    <a:pt x="10514038" y="1465211"/>
                  </a:lnTo>
                  <a:lnTo>
                    <a:pt x="10511180" y="1463941"/>
                  </a:lnTo>
                  <a:lnTo>
                    <a:pt x="10511472" y="1462671"/>
                  </a:lnTo>
                  <a:lnTo>
                    <a:pt x="10511104" y="1462671"/>
                  </a:lnTo>
                  <a:lnTo>
                    <a:pt x="10511574" y="1461401"/>
                  </a:lnTo>
                  <a:lnTo>
                    <a:pt x="10512666" y="1460131"/>
                  </a:lnTo>
                  <a:lnTo>
                    <a:pt x="10513885" y="1460131"/>
                  </a:lnTo>
                  <a:lnTo>
                    <a:pt x="10514876" y="1461401"/>
                  </a:lnTo>
                  <a:lnTo>
                    <a:pt x="10516718" y="1462671"/>
                  </a:lnTo>
                  <a:lnTo>
                    <a:pt x="10516845" y="1463941"/>
                  </a:lnTo>
                  <a:lnTo>
                    <a:pt x="10516845" y="1455686"/>
                  </a:lnTo>
                  <a:lnTo>
                    <a:pt x="10516591" y="1455051"/>
                  </a:lnTo>
                  <a:lnTo>
                    <a:pt x="10514990" y="1453781"/>
                  </a:lnTo>
                  <a:lnTo>
                    <a:pt x="10514622" y="1453781"/>
                  </a:lnTo>
                  <a:lnTo>
                    <a:pt x="10514241" y="1452511"/>
                  </a:lnTo>
                  <a:lnTo>
                    <a:pt x="10514978" y="1451241"/>
                  </a:lnTo>
                  <a:lnTo>
                    <a:pt x="10514216" y="1448701"/>
                  </a:lnTo>
                  <a:lnTo>
                    <a:pt x="10512768" y="1448701"/>
                  </a:lnTo>
                  <a:lnTo>
                    <a:pt x="10511904" y="1449971"/>
                  </a:lnTo>
                  <a:lnTo>
                    <a:pt x="10508805" y="1448701"/>
                  </a:lnTo>
                  <a:lnTo>
                    <a:pt x="10508424" y="1447431"/>
                  </a:lnTo>
                  <a:lnTo>
                    <a:pt x="10506964" y="1447431"/>
                  </a:lnTo>
                  <a:lnTo>
                    <a:pt x="10507434" y="1446161"/>
                  </a:lnTo>
                  <a:lnTo>
                    <a:pt x="10508780" y="1444891"/>
                  </a:lnTo>
                  <a:lnTo>
                    <a:pt x="10509021" y="1443621"/>
                  </a:lnTo>
                  <a:lnTo>
                    <a:pt x="10512133" y="1444891"/>
                  </a:lnTo>
                  <a:lnTo>
                    <a:pt x="10513212" y="1444891"/>
                  </a:lnTo>
                  <a:lnTo>
                    <a:pt x="10514305" y="1443621"/>
                  </a:lnTo>
                  <a:lnTo>
                    <a:pt x="10514533" y="1442351"/>
                  </a:lnTo>
                  <a:lnTo>
                    <a:pt x="10521810" y="1441081"/>
                  </a:lnTo>
                  <a:lnTo>
                    <a:pt x="10523042" y="1441081"/>
                  </a:lnTo>
                  <a:lnTo>
                    <a:pt x="10526852" y="1439811"/>
                  </a:lnTo>
                  <a:lnTo>
                    <a:pt x="10528554" y="1439811"/>
                  </a:lnTo>
                  <a:lnTo>
                    <a:pt x="10532402" y="1438541"/>
                  </a:lnTo>
                  <a:lnTo>
                    <a:pt x="10537012" y="1438541"/>
                  </a:lnTo>
                  <a:lnTo>
                    <a:pt x="10537241" y="1437271"/>
                  </a:lnTo>
                  <a:lnTo>
                    <a:pt x="10539565" y="1437271"/>
                  </a:lnTo>
                  <a:lnTo>
                    <a:pt x="10542537" y="1436001"/>
                  </a:lnTo>
                  <a:lnTo>
                    <a:pt x="10544366" y="1437271"/>
                  </a:lnTo>
                  <a:lnTo>
                    <a:pt x="10545229" y="1437271"/>
                  </a:lnTo>
                  <a:lnTo>
                    <a:pt x="10545458" y="1436001"/>
                  </a:lnTo>
                  <a:lnTo>
                    <a:pt x="10548328" y="1436001"/>
                  </a:lnTo>
                  <a:lnTo>
                    <a:pt x="10548696" y="1437271"/>
                  </a:lnTo>
                  <a:lnTo>
                    <a:pt x="10549547" y="1437271"/>
                  </a:lnTo>
                  <a:lnTo>
                    <a:pt x="10549776" y="1436001"/>
                  </a:lnTo>
                  <a:lnTo>
                    <a:pt x="10551122" y="1434731"/>
                  </a:lnTo>
                  <a:lnTo>
                    <a:pt x="10552354" y="1434731"/>
                  </a:lnTo>
                  <a:lnTo>
                    <a:pt x="10552824" y="1433461"/>
                  </a:lnTo>
                  <a:lnTo>
                    <a:pt x="10554665" y="1434731"/>
                  </a:lnTo>
                  <a:lnTo>
                    <a:pt x="10556354" y="1433461"/>
                  </a:lnTo>
                  <a:lnTo>
                    <a:pt x="10558678" y="1433461"/>
                  </a:lnTo>
                  <a:lnTo>
                    <a:pt x="10559758" y="1432191"/>
                  </a:lnTo>
                  <a:lnTo>
                    <a:pt x="10563301" y="1432191"/>
                  </a:lnTo>
                  <a:lnTo>
                    <a:pt x="10563670" y="1430921"/>
                  </a:lnTo>
                  <a:lnTo>
                    <a:pt x="10544200" y="1430921"/>
                  </a:lnTo>
                  <a:lnTo>
                    <a:pt x="10543350" y="1430921"/>
                  </a:lnTo>
                  <a:lnTo>
                    <a:pt x="10541279" y="1430921"/>
                  </a:lnTo>
                  <a:lnTo>
                    <a:pt x="10540556" y="1432191"/>
                  </a:lnTo>
                  <a:lnTo>
                    <a:pt x="10539946" y="1432191"/>
                  </a:lnTo>
                  <a:lnTo>
                    <a:pt x="10538955" y="1430921"/>
                  </a:lnTo>
                  <a:lnTo>
                    <a:pt x="10538803" y="1429651"/>
                  </a:lnTo>
                  <a:lnTo>
                    <a:pt x="10538435" y="1428381"/>
                  </a:lnTo>
                  <a:lnTo>
                    <a:pt x="10538676" y="1428381"/>
                  </a:lnTo>
                  <a:lnTo>
                    <a:pt x="10539755" y="1427111"/>
                  </a:lnTo>
                  <a:lnTo>
                    <a:pt x="10541445" y="1425841"/>
                  </a:lnTo>
                  <a:lnTo>
                    <a:pt x="10542194" y="1425841"/>
                  </a:lnTo>
                  <a:lnTo>
                    <a:pt x="10541597" y="1424571"/>
                  </a:lnTo>
                  <a:lnTo>
                    <a:pt x="10539235" y="1425841"/>
                  </a:lnTo>
                  <a:lnTo>
                    <a:pt x="10536085" y="1425841"/>
                  </a:lnTo>
                  <a:lnTo>
                    <a:pt x="10535222" y="1427111"/>
                  </a:lnTo>
                  <a:lnTo>
                    <a:pt x="10534752" y="1427111"/>
                  </a:lnTo>
                  <a:lnTo>
                    <a:pt x="10535514" y="1428381"/>
                  </a:lnTo>
                  <a:lnTo>
                    <a:pt x="10535641" y="1430921"/>
                  </a:lnTo>
                  <a:lnTo>
                    <a:pt x="10534917" y="1432191"/>
                  </a:lnTo>
                  <a:lnTo>
                    <a:pt x="10533825" y="1433461"/>
                  </a:lnTo>
                  <a:lnTo>
                    <a:pt x="10531754" y="1433461"/>
                  </a:lnTo>
                  <a:lnTo>
                    <a:pt x="10530675" y="1434731"/>
                  </a:lnTo>
                  <a:lnTo>
                    <a:pt x="10525557" y="1434731"/>
                  </a:lnTo>
                  <a:lnTo>
                    <a:pt x="10524579" y="1433461"/>
                  </a:lnTo>
                  <a:lnTo>
                    <a:pt x="10521886" y="1433461"/>
                  </a:lnTo>
                  <a:lnTo>
                    <a:pt x="10522001" y="1430921"/>
                  </a:lnTo>
                  <a:lnTo>
                    <a:pt x="10521632" y="1430921"/>
                  </a:lnTo>
                  <a:lnTo>
                    <a:pt x="10520540" y="1432191"/>
                  </a:lnTo>
                  <a:lnTo>
                    <a:pt x="10520058" y="1433461"/>
                  </a:lnTo>
                  <a:lnTo>
                    <a:pt x="10520439" y="1433461"/>
                  </a:lnTo>
                  <a:lnTo>
                    <a:pt x="10520705" y="1437271"/>
                  </a:lnTo>
                  <a:lnTo>
                    <a:pt x="10517543" y="1437271"/>
                  </a:lnTo>
                  <a:lnTo>
                    <a:pt x="10516692" y="1438541"/>
                  </a:lnTo>
                  <a:lnTo>
                    <a:pt x="10514381" y="1438541"/>
                  </a:lnTo>
                  <a:lnTo>
                    <a:pt x="10514012" y="1437271"/>
                  </a:lnTo>
                  <a:lnTo>
                    <a:pt x="10514241" y="1437271"/>
                  </a:lnTo>
                  <a:lnTo>
                    <a:pt x="10513022" y="1436001"/>
                  </a:lnTo>
                  <a:lnTo>
                    <a:pt x="10511930" y="1437271"/>
                  </a:lnTo>
                  <a:lnTo>
                    <a:pt x="10511460" y="1438541"/>
                  </a:lnTo>
                  <a:lnTo>
                    <a:pt x="10508488" y="1438541"/>
                  </a:lnTo>
                  <a:lnTo>
                    <a:pt x="10508348" y="1437271"/>
                  </a:lnTo>
                  <a:lnTo>
                    <a:pt x="10507358" y="1436001"/>
                  </a:lnTo>
                  <a:lnTo>
                    <a:pt x="10506519" y="1437271"/>
                  </a:lnTo>
                  <a:lnTo>
                    <a:pt x="10504437" y="1437271"/>
                  </a:lnTo>
                  <a:lnTo>
                    <a:pt x="10504310" y="1434731"/>
                  </a:lnTo>
                  <a:lnTo>
                    <a:pt x="10504538" y="1434731"/>
                  </a:lnTo>
                  <a:lnTo>
                    <a:pt x="10504157" y="1433461"/>
                  </a:lnTo>
                  <a:lnTo>
                    <a:pt x="10503548" y="1433461"/>
                  </a:lnTo>
                  <a:lnTo>
                    <a:pt x="10503179" y="1432191"/>
                  </a:lnTo>
                  <a:lnTo>
                    <a:pt x="10503535" y="1429651"/>
                  </a:lnTo>
                  <a:lnTo>
                    <a:pt x="10503154" y="1429651"/>
                  </a:lnTo>
                  <a:lnTo>
                    <a:pt x="10502532" y="1428381"/>
                  </a:lnTo>
                  <a:lnTo>
                    <a:pt x="10501693" y="1429651"/>
                  </a:lnTo>
                  <a:lnTo>
                    <a:pt x="10501084" y="1429651"/>
                  </a:lnTo>
                  <a:lnTo>
                    <a:pt x="10497477" y="1425841"/>
                  </a:lnTo>
                  <a:lnTo>
                    <a:pt x="10494937" y="1416951"/>
                  </a:lnTo>
                  <a:lnTo>
                    <a:pt x="10495788" y="1416951"/>
                  </a:lnTo>
                  <a:lnTo>
                    <a:pt x="10496258" y="1415681"/>
                  </a:lnTo>
                  <a:lnTo>
                    <a:pt x="10497109" y="1415681"/>
                  </a:lnTo>
                  <a:lnTo>
                    <a:pt x="10497350" y="1414411"/>
                  </a:lnTo>
                  <a:lnTo>
                    <a:pt x="10496982" y="1414411"/>
                  </a:lnTo>
                  <a:lnTo>
                    <a:pt x="10497210" y="1413141"/>
                  </a:lnTo>
                  <a:lnTo>
                    <a:pt x="10496220" y="1411871"/>
                  </a:lnTo>
                  <a:lnTo>
                    <a:pt x="10495839" y="1411871"/>
                  </a:lnTo>
                  <a:lnTo>
                    <a:pt x="10495356" y="1409331"/>
                  </a:lnTo>
                  <a:lnTo>
                    <a:pt x="10497515" y="1402981"/>
                  </a:lnTo>
                  <a:lnTo>
                    <a:pt x="10499217" y="1402981"/>
                  </a:lnTo>
                  <a:lnTo>
                    <a:pt x="10505669" y="1404251"/>
                  </a:lnTo>
                  <a:lnTo>
                    <a:pt x="10506418" y="1406791"/>
                  </a:lnTo>
                  <a:lnTo>
                    <a:pt x="10509110" y="1406791"/>
                  </a:lnTo>
                  <a:lnTo>
                    <a:pt x="10509834" y="1404251"/>
                  </a:lnTo>
                  <a:lnTo>
                    <a:pt x="10510456" y="1405521"/>
                  </a:lnTo>
                  <a:lnTo>
                    <a:pt x="10510825" y="1405521"/>
                  </a:lnTo>
                  <a:lnTo>
                    <a:pt x="10515384" y="1406791"/>
                  </a:lnTo>
                  <a:lnTo>
                    <a:pt x="10515765" y="1408061"/>
                  </a:lnTo>
                  <a:lnTo>
                    <a:pt x="10516984" y="1408061"/>
                  </a:lnTo>
                  <a:lnTo>
                    <a:pt x="10520337" y="1409331"/>
                  </a:lnTo>
                  <a:lnTo>
                    <a:pt x="10523918" y="1409331"/>
                  </a:lnTo>
                  <a:lnTo>
                    <a:pt x="10524998" y="1408061"/>
                  </a:lnTo>
                  <a:lnTo>
                    <a:pt x="10525849" y="1406791"/>
                  </a:lnTo>
                  <a:lnTo>
                    <a:pt x="10526331" y="1405521"/>
                  </a:lnTo>
                  <a:lnTo>
                    <a:pt x="10529532" y="1405521"/>
                  </a:lnTo>
                  <a:lnTo>
                    <a:pt x="10530383" y="1404251"/>
                  </a:lnTo>
                  <a:lnTo>
                    <a:pt x="10531831" y="1404251"/>
                  </a:lnTo>
                  <a:lnTo>
                    <a:pt x="10532453" y="1405521"/>
                  </a:lnTo>
                  <a:lnTo>
                    <a:pt x="10534612" y="1404251"/>
                  </a:lnTo>
                  <a:lnTo>
                    <a:pt x="10536771" y="1402981"/>
                  </a:lnTo>
                  <a:lnTo>
                    <a:pt x="10537850" y="1401711"/>
                  </a:lnTo>
                  <a:lnTo>
                    <a:pt x="10537482" y="1401711"/>
                  </a:lnTo>
                  <a:lnTo>
                    <a:pt x="10538320" y="1400441"/>
                  </a:lnTo>
                  <a:lnTo>
                    <a:pt x="10538701" y="1401711"/>
                  </a:lnTo>
                  <a:lnTo>
                    <a:pt x="10540162" y="1401711"/>
                  </a:lnTo>
                  <a:lnTo>
                    <a:pt x="10540632" y="1400441"/>
                  </a:lnTo>
                  <a:lnTo>
                    <a:pt x="10541241" y="1400441"/>
                  </a:lnTo>
                  <a:lnTo>
                    <a:pt x="10543858" y="1399171"/>
                  </a:lnTo>
                  <a:lnTo>
                    <a:pt x="10547439" y="1399171"/>
                  </a:lnTo>
                  <a:lnTo>
                    <a:pt x="10551503" y="1397901"/>
                  </a:lnTo>
                  <a:lnTo>
                    <a:pt x="10552595" y="1395361"/>
                  </a:lnTo>
                  <a:lnTo>
                    <a:pt x="10553675" y="1392821"/>
                  </a:lnTo>
                  <a:lnTo>
                    <a:pt x="10553535" y="1391551"/>
                  </a:lnTo>
                  <a:lnTo>
                    <a:pt x="10554005" y="1390281"/>
                  </a:lnTo>
                  <a:lnTo>
                    <a:pt x="10556202" y="1387741"/>
                  </a:lnTo>
                  <a:lnTo>
                    <a:pt x="10556685" y="1386471"/>
                  </a:lnTo>
                  <a:lnTo>
                    <a:pt x="10560609" y="1383931"/>
                  </a:lnTo>
                  <a:lnTo>
                    <a:pt x="10564927" y="1381391"/>
                  </a:lnTo>
                  <a:lnTo>
                    <a:pt x="10565879" y="1378851"/>
                  </a:lnTo>
                  <a:lnTo>
                    <a:pt x="10565511" y="1378851"/>
                  </a:lnTo>
                  <a:lnTo>
                    <a:pt x="10565752" y="1377581"/>
                  </a:lnTo>
                  <a:lnTo>
                    <a:pt x="10566832" y="1377581"/>
                  </a:lnTo>
                  <a:lnTo>
                    <a:pt x="10569473" y="1369961"/>
                  </a:lnTo>
                  <a:lnTo>
                    <a:pt x="10570820" y="1368691"/>
                  </a:lnTo>
                  <a:lnTo>
                    <a:pt x="10571048" y="1367421"/>
                  </a:lnTo>
                  <a:lnTo>
                    <a:pt x="10571226" y="1366151"/>
                  </a:lnTo>
                  <a:lnTo>
                    <a:pt x="10571417" y="1364881"/>
                  </a:lnTo>
                  <a:lnTo>
                    <a:pt x="10571036" y="1364881"/>
                  </a:lnTo>
                  <a:lnTo>
                    <a:pt x="10571988" y="1362341"/>
                  </a:lnTo>
                  <a:lnTo>
                    <a:pt x="10572610" y="1362341"/>
                  </a:lnTo>
                  <a:lnTo>
                    <a:pt x="10573461" y="1361071"/>
                  </a:lnTo>
                  <a:lnTo>
                    <a:pt x="10574922" y="1361071"/>
                  </a:lnTo>
                  <a:lnTo>
                    <a:pt x="10575887" y="1358531"/>
                  </a:lnTo>
                  <a:lnTo>
                    <a:pt x="10576738" y="1358531"/>
                  </a:lnTo>
                  <a:lnTo>
                    <a:pt x="10577817" y="1357261"/>
                  </a:lnTo>
                  <a:lnTo>
                    <a:pt x="10578668" y="1357261"/>
                  </a:lnTo>
                  <a:lnTo>
                    <a:pt x="10579151" y="1355991"/>
                  </a:lnTo>
                  <a:lnTo>
                    <a:pt x="10580599" y="1352181"/>
                  </a:lnTo>
                  <a:lnTo>
                    <a:pt x="10581221" y="1352181"/>
                  </a:lnTo>
                  <a:lnTo>
                    <a:pt x="10580472" y="1350911"/>
                  </a:lnTo>
                  <a:lnTo>
                    <a:pt x="10579849" y="1350911"/>
                  </a:lnTo>
                  <a:lnTo>
                    <a:pt x="10580319" y="1349641"/>
                  </a:lnTo>
                  <a:lnTo>
                    <a:pt x="10581665" y="1348371"/>
                  </a:lnTo>
                  <a:lnTo>
                    <a:pt x="10581907" y="1347101"/>
                  </a:lnTo>
                  <a:lnTo>
                    <a:pt x="10587800" y="1347101"/>
                  </a:lnTo>
                  <a:lnTo>
                    <a:pt x="10590098" y="1345831"/>
                  </a:lnTo>
                  <a:lnTo>
                    <a:pt x="10590581" y="1344561"/>
                  </a:lnTo>
                  <a:lnTo>
                    <a:pt x="10591432" y="1344561"/>
                  </a:lnTo>
                  <a:lnTo>
                    <a:pt x="10591902" y="1343291"/>
                  </a:lnTo>
                  <a:lnTo>
                    <a:pt x="10593375" y="1343291"/>
                  </a:lnTo>
                  <a:lnTo>
                    <a:pt x="10594099" y="1340751"/>
                  </a:lnTo>
                  <a:lnTo>
                    <a:pt x="10594696" y="1342021"/>
                  </a:lnTo>
                  <a:lnTo>
                    <a:pt x="10597020" y="1340751"/>
                  </a:lnTo>
                  <a:lnTo>
                    <a:pt x="10597871" y="1340751"/>
                  </a:lnTo>
                  <a:lnTo>
                    <a:pt x="10599826" y="1339481"/>
                  </a:lnTo>
                  <a:lnTo>
                    <a:pt x="10601757" y="1334401"/>
                  </a:lnTo>
                  <a:lnTo>
                    <a:pt x="10601122" y="1330591"/>
                  </a:lnTo>
                  <a:lnTo>
                    <a:pt x="10601363" y="1329321"/>
                  </a:lnTo>
                  <a:lnTo>
                    <a:pt x="10604322" y="1329321"/>
                  </a:lnTo>
                  <a:lnTo>
                    <a:pt x="10606354" y="1322971"/>
                  </a:lnTo>
                  <a:lnTo>
                    <a:pt x="10605732" y="1321701"/>
                  </a:lnTo>
                  <a:lnTo>
                    <a:pt x="10604983" y="1320431"/>
                  </a:lnTo>
                  <a:lnTo>
                    <a:pt x="10605465" y="1319161"/>
                  </a:lnTo>
                  <a:lnTo>
                    <a:pt x="10604233" y="1319161"/>
                  </a:lnTo>
                  <a:lnTo>
                    <a:pt x="10603763" y="1320431"/>
                  </a:lnTo>
                  <a:lnTo>
                    <a:pt x="10603167" y="1319161"/>
                  </a:lnTo>
                  <a:lnTo>
                    <a:pt x="10601617" y="1316621"/>
                  </a:lnTo>
                  <a:lnTo>
                    <a:pt x="10602709" y="1315351"/>
                  </a:lnTo>
                  <a:lnTo>
                    <a:pt x="10604183" y="1315351"/>
                  </a:lnTo>
                  <a:lnTo>
                    <a:pt x="10605516" y="1314081"/>
                  </a:lnTo>
                  <a:lnTo>
                    <a:pt x="10605910" y="1311541"/>
                  </a:lnTo>
                  <a:lnTo>
                    <a:pt x="10606100" y="1310271"/>
                  </a:lnTo>
                  <a:lnTo>
                    <a:pt x="10605732" y="1309001"/>
                  </a:lnTo>
                  <a:lnTo>
                    <a:pt x="10605351" y="1309001"/>
                  </a:lnTo>
                  <a:lnTo>
                    <a:pt x="10605211" y="1306461"/>
                  </a:lnTo>
                  <a:lnTo>
                    <a:pt x="10604233" y="1306461"/>
                  </a:lnTo>
                  <a:lnTo>
                    <a:pt x="10604513" y="1303921"/>
                  </a:lnTo>
                  <a:lnTo>
                    <a:pt x="10604932" y="1300111"/>
                  </a:lnTo>
                  <a:lnTo>
                    <a:pt x="10605173" y="1300111"/>
                  </a:lnTo>
                  <a:lnTo>
                    <a:pt x="10605287" y="1297571"/>
                  </a:lnTo>
                  <a:lnTo>
                    <a:pt x="10604906" y="1296301"/>
                  </a:lnTo>
                  <a:lnTo>
                    <a:pt x="10605999" y="1296301"/>
                  </a:lnTo>
                  <a:lnTo>
                    <a:pt x="10606240" y="1295031"/>
                  </a:lnTo>
                  <a:lnTo>
                    <a:pt x="10605008" y="1295031"/>
                  </a:lnTo>
                  <a:lnTo>
                    <a:pt x="10603929" y="1296301"/>
                  </a:lnTo>
                  <a:lnTo>
                    <a:pt x="10601617" y="1296301"/>
                  </a:lnTo>
                  <a:lnTo>
                    <a:pt x="10601490" y="1298841"/>
                  </a:lnTo>
                  <a:lnTo>
                    <a:pt x="10601020" y="1300111"/>
                  </a:lnTo>
                  <a:lnTo>
                    <a:pt x="10599941" y="1300111"/>
                  </a:lnTo>
                  <a:lnTo>
                    <a:pt x="10599090" y="1301381"/>
                  </a:lnTo>
                  <a:lnTo>
                    <a:pt x="10597998" y="1302651"/>
                  </a:lnTo>
                  <a:lnTo>
                    <a:pt x="10597528" y="1302651"/>
                  </a:lnTo>
                  <a:lnTo>
                    <a:pt x="10595826" y="1303921"/>
                  </a:lnTo>
                  <a:lnTo>
                    <a:pt x="10593324" y="1302651"/>
                  </a:lnTo>
                  <a:lnTo>
                    <a:pt x="10591876" y="1302651"/>
                  </a:lnTo>
                  <a:lnTo>
                    <a:pt x="10591394" y="1303921"/>
                  </a:lnTo>
                  <a:lnTo>
                    <a:pt x="10591533" y="1306461"/>
                  </a:lnTo>
                  <a:lnTo>
                    <a:pt x="10590809" y="1307731"/>
                  </a:lnTo>
                  <a:lnTo>
                    <a:pt x="10591559" y="1309001"/>
                  </a:lnTo>
                  <a:lnTo>
                    <a:pt x="10590467" y="1310271"/>
                  </a:lnTo>
                  <a:lnTo>
                    <a:pt x="10588765" y="1311541"/>
                  </a:lnTo>
                  <a:lnTo>
                    <a:pt x="10583723" y="1311541"/>
                  </a:lnTo>
                  <a:lnTo>
                    <a:pt x="10580624" y="1310271"/>
                  </a:lnTo>
                  <a:lnTo>
                    <a:pt x="10580484" y="1309001"/>
                  </a:lnTo>
                  <a:lnTo>
                    <a:pt x="10579494" y="1307731"/>
                  </a:lnTo>
                  <a:lnTo>
                    <a:pt x="10577805" y="1307731"/>
                  </a:lnTo>
                  <a:lnTo>
                    <a:pt x="10576827" y="1310271"/>
                  </a:lnTo>
                  <a:lnTo>
                    <a:pt x="10577208" y="1311541"/>
                  </a:lnTo>
                  <a:lnTo>
                    <a:pt x="10573042" y="1315351"/>
                  </a:lnTo>
                  <a:lnTo>
                    <a:pt x="10572179" y="1315351"/>
                  </a:lnTo>
                  <a:lnTo>
                    <a:pt x="10571099" y="1316621"/>
                  </a:lnTo>
                  <a:lnTo>
                    <a:pt x="10568178" y="1316621"/>
                  </a:lnTo>
                  <a:lnTo>
                    <a:pt x="10565981" y="1319161"/>
                  </a:lnTo>
                  <a:lnTo>
                    <a:pt x="10565752" y="1319161"/>
                  </a:lnTo>
                  <a:lnTo>
                    <a:pt x="10566502" y="1320431"/>
                  </a:lnTo>
                  <a:lnTo>
                    <a:pt x="10568508" y="1322971"/>
                  </a:lnTo>
                  <a:lnTo>
                    <a:pt x="10568661" y="1324241"/>
                  </a:lnTo>
                  <a:lnTo>
                    <a:pt x="10569042" y="1325511"/>
                  </a:lnTo>
                  <a:lnTo>
                    <a:pt x="10568305" y="1328051"/>
                  </a:lnTo>
                  <a:lnTo>
                    <a:pt x="10570921" y="1328051"/>
                  </a:lnTo>
                  <a:lnTo>
                    <a:pt x="10572267" y="1330591"/>
                  </a:lnTo>
                  <a:lnTo>
                    <a:pt x="10572648" y="1331861"/>
                  </a:lnTo>
                  <a:lnTo>
                    <a:pt x="10571696" y="1334401"/>
                  </a:lnTo>
                  <a:lnTo>
                    <a:pt x="10570591" y="1334401"/>
                  </a:lnTo>
                  <a:lnTo>
                    <a:pt x="10570121" y="1335671"/>
                  </a:lnTo>
                  <a:lnTo>
                    <a:pt x="10570274" y="1336941"/>
                  </a:lnTo>
                  <a:lnTo>
                    <a:pt x="10569131" y="1339977"/>
                  </a:lnTo>
                  <a:lnTo>
                    <a:pt x="10569131" y="1363611"/>
                  </a:lnTo>
                  <a:lnTo>
                    <a:pt x="10568661" y="1364881"/>
                  </a:lnTo>
                  <a:lnTo>
                    <a:pt x="10567810" y="1366151"/>
                  </a:lnTo>
                  <a:lnTo>
                    <a:pt x="10565689" y="1366151"/>
                  </a:lnTo>
                  <a:lnTo>
                    <a:pt x="10561968" y="1364881"/>
                  </a:lnTo>
                  <a:lnTo>
                    <a:pt x="10561587" y="1363611"/>
                  </a:lnTo>
                  <a:lnTo>
                    <a:pt x="10561447" y="1362341"/>
                  </a:lnTo>
                  <a:lnTo>
                    <a:pt x="10562184" y="1359801"/>
                  </a:lnTo>
                  <a:lnTo>
                    <a:pt x="10564139" y="1358531"/>
                  </a:lnTo>
                  <a:lnTo>
                    <a:pt x="10567746" y="1358531"/>
                  </a:lnTo>
                  <a:lnTo>
                    <a:pt x="10568115" y="1359801"/>
                  </a:lnTo>
                  <a:lnTo>
                    <a:pt x="10568737" y="1359801"/>
                  </a:lnTo>
                  <a:lnTo>
                    <a:pt x="10568750" y="1363611"/>
                  </a:lnTo>
                  <a:lnTo>
                    <a:pt x="10569131" y="1363611"/>
                  </a:lnTo>
                  <a:lnTo>
                    <a:pt x="10569131" y="1339977"/>
                  </a:lnTo>
                  <a:lnTo>
                    <a:pt x="10568356" y="1342021"/>
                  </a:lnTo>
                  <a:lnTo>
                    <a:pt x="10566654" y="1343291"/>
                  </a:lnTo>
                  <a:lnTo>
                    <a:pt x="10562920" y="1341907"/>
                  </a:lnTo>
                  <a:lnTo>
                    <a:pt x="10562920" y="1354721"/>
                  </a:lnTo>
                  <a:lnTo>
                    <a:pt x="10562438" y="1355991"/>
                  </a:lnTo>
                  <a:lnTo>
                    <a:pt x="10561828" y="1355991"/>
                  </a:lnTo>
                  <a:lnTo>
                    <a:pt x="10560469" y="1353451"/>
                  </a:lnTo>
                  <a:lnTo>
                    <a:pt x="10561663" y="1350911"/>
                  </a:lnTo>
                  <a:lnTo>
                    <a:pt x="10562654" y="1352181"/>
                  </a:lnTo>
                  <a:lnTo>
                    <a:pt x="10562920" y="1354721"/>
                  </a:lnTo>
                  <a:lnTo>
                    <a:pt x="10562920" y="1341907"/>
                  </a:lnTo>
                  <a:lnTo>
                    <a:pt x="10559821" y="1340751"/>
                  </a:lnTo>
                  <a:lnTo>
                    <a:pt x="10559453" y="1339481"/>
                  </a:lnTo>
                  <a:lnTo>
                    <a:pt x="10558082" y="1338211"/>
                  </a:lnTo>
                  <a:lnTo>
                    <a:pt x="10560025" y="1333131"/>
                  </a:lnTo>
                  <a:lnTo>
                    <a:pt x="10561091" y="1331861"/>
                  </a:lnTo>
                  <a:lnTo>
                    <a:pt x="10566235" y="1329321"/>
                  </a:lnTo>
                  <a:lnTo>
                    <a:pt x="10559186" y="1329321"/>
                  </a:lnTo>
                  <a:lnTo>
                    <a:pt x="10559428" y="1328051"/>
                  </a:lnTo>
                  <a:lnTo>
                    <a:pt x="10559047" y="1326781"/>
                  </a:lnTo>
                  <a:lnTo>
                    <a:pt x="10558196" y="1328051"/>
                  </a:lnTo>
                  <a:lnTo>
                    <a:pt x="10558463" y="1330591"/>
                  </a:lnTo>
                  <a:lnTo>
                    <a:pt x="10558221" y="1331861"/>
                  </a:lnTo>
                  <a:lnTo>
                    <a:pt x="10553903" y="1333131"/>
                  </a:lnTo>
                  <a:lnTo>
                    <a:pt x="10553675" y="1334401"/>
                  </a:lnTo>
                  <a:lnTo>
                    <a:pt x="10554056" y="1334401"/>
                  </a:lnTo>
                  <a:lnTo>
                    <a:pt x="10552963" y="1335671"/>
                  </a:lnTo>
                  <a:lnTo>
                    <a:pt x="10551503" y="1335671"/>
                  </a:lnTo>
                  <a:lnTo>
                    <a:pt x="10551262" y="1336941"/>
                  </a:lnTo>
                  <a:lnTo>
                    <a:pt x="10550182" y="1336941"/>
                  </a:lnTo>
                  <a:lnTo>
                    <a:pt x="10548506" y="1342021"/>
                  </a:lnTo>
                  <a:lnTo>
                    <a:pt x="10548874" y="1342021"/>
                  </a:lnTo>
                  <a:lnTo>
                    <a:pt x="10547210" y="1347101"/>
                  </a:lnTo>
                  <a:lnTo>
                    <a:pt x="10546588" y="1347101"/>
                  </a:lnTo>
                  <a:lnTo>
                    <a:pt x="10543273" y="1349641"/>
                  </a:lnTo>
                  <a:lnTo>
                    <a:pt x="10542422" y="1349641"/>
                  </a:lnTo>
                  <a:lnTo>
                    <a:pt x="10542194" y="1350911"/>
                  </a:lnTo>
                  <a:lnTo>
                    <a:pt x="10542092" y="1355991"/>
                  </a:lnTo>
                  <a:lnTo>
                    <a:pt x="10540746" y="1358531"/>
                  </a:lnTo>
                  <a:lnTo>
                    <a:pt x="10540505" y="1358531"/>
                  </a:lnTo>
                  <a:lnTo>
                    <a:pt x="10537901" y="1359801"/>
                  </a:lnTo>
                  <a:lnTo>
                    <a:pt x="10537177" y="1361071"/>
                  </a:lnTo>
                  <a:lnTo>
                    <a:pt x="10536555" y="1361071"/>
                  </a:lnTo>
                  <a:lnTo>
                    <a:pt x="10529291" y="1363611"/>
                  </a:lnTo>
                  <a:lnTo>
                    <a:pt x="10525989" y="1363611"/>
                  </a:lnTo>
                  <a:lnTo>
                    <a:pt x="10524871" y="1361071"/>
                  </a:lnTo>
                  <a:lnTo>
                    <a:pt x="10524261" y="1359801"/>
                  </a:lnTo>
                  <a:lnTo>
                    <a:pt x="10523410" y="1361071"/>
                  </a:lnTo>
                  <a:lnTo>
                    <a:pt x="10521975" y="1364881"/>
                  </a:lnTo>
                  <a:lnTo>
                    <a:pt x="10521366" y="1363611"/>
                  </a:lnTo>
                  <a:lnTo>
                    <a:pt x="10517695" y="1361071"/>
                  </a:lnTo>
                  <a:lnTo>
                    <a:pt x="10514038" y="1358531"/>
                  </a:lnTo>
                  <a:lnTo>
                    <a:pt x="10513187" y="1359801"/>
                  </a:lnTo>
                  <a:lnTo>
                    <a:pt x="10513428" y="1358531"/>
                  </a:lnTo>
                  <a:lnTo>
                    <a:pt x="10512806" y="1358531"/>
                  </a:lnTo>
                  <a:lnTo>
                    <a:pt x="10512438" y="1357261"/>
                  </a:lnTo>
                  <a:lnTo>
                    <a:pt x="10509758" y="1357261"/>
                  </a:lnTo>
                  <a:lnTo>
                    <a:pt x="10509021" y="1359801"/>
                  </a:lnTo>
                  <a:lnTo>
                    <a:pt x="10507332" y="1359801"/>
                  </a:lnTo>
                  <a:lnTo>
                    <a:pt x="10502646" y="1361071"/>
                  </a:lnTo>
                  <a:lnTo>
                    <a:pt x="10502405" y="1362341"/>
                  </a:lnTo>
                  <a:lnTo>
                    <a:pt x="10503154" y="1363611"/>
                  </a:lnTo>
                  <a:lnTo>
                    <a:pt x="10509783" y="1361071"/>
                  </a:lnTo>
                  <a:lnTo>
                    <a:pt x="10511003" y="1361071"/>
                  </a:lnTo>
                  <a:lnTo>
                    <a:pt x="10511384" y="1362341"/>
                  </a:lnTo>
                  <a:lnTo>
                    <a:pt x="10516997" y="1368691"/>
                  </a:lnTo>
                  <a:lnTo>
                    <a:pt x="10516768" y="1368691"/>
                  </a:lnTo>
                  <a:lnTo>
                    <a:pt x="10517873" y="1371231"/>
                  </a:lnTo>
                  <a:lnTo>
                    <a:pt x="10516425" y="1375041"/>
                  </a:lnTo>
                  <a:lnTo>
                    <a:pt x="10512133" y="1376311"/>
                  </a:lnTo>
                  <a:lnTo>
                    <a:pt x="10511892" y="1377581"/>
                  </a:lnTo>
                  <a:lnTo>
                    <a:pt x="10510545" y="1378851"/>
                  </a:lnTo>
                  <a:lnTo>
                    <a:pt x="10510304" y="1380121"/>
                  </a:lnTo>
                  <a:lnTo>
                    <a:pt x="10509453" y="1380121"/>
                  </a:lnTo>
                  <a:lnTo>
                    <a:pt x="10508374" y="1381391"/>
                  </a:lnTo>
                  <a:lnTo>
                    <a:pt x="10507523" y="1381391"/>
                  </a:lnTo>
                  <a:lnTo>
                    <a:pt x="10503802" y="1380121"/>
                  </a:lnTo>
                  <a:lnTo>
                    <a:pt x="10502951" y="1380121"/>
                  </a:lnTo>
                  <a:lnTo>
                    <a:pt x="10501871" y="1381391"/>
                  </a:lnTo>
                  <a:lnTo>
                    <a:pt x="10501389" y="1382661"/>
                  </a:lnTo>
                  <a:lnTo>
                    <a:pt x="10501998" y="1382661"/>
                  </a:lnTo>
                  <a:lnTo>
                    <a:pt x="10502379" y="1383931"/>
                  </a:lnTo>
                  <a:lnTo>
                    <a:pt x="10501554" y="1387741"/>
                  </a:lnTo>
                  <a:lnTo>
                    <a:pt x="10501084" y="1389011"/>
                  </a:lnTo>
                  <a:lnTo>
                    <a:pt x="10501693" y="1389011"/>
                  </a:lnTo>
                  <a:lnTo>
                    <a:pt x="10501947" y="1391551"/>
                  </a:lnTo>
                  <a:lnTo>
                    <a:pt x="10501478" y="1392821"/>
                  </a:lnTo>
                  <a:lnTo>
                    <a:pt x="10500385" y="1394091"/>
                  </a:lnTo>
                  <a:lnTo>
                    <a:pt x="10499547" y="1395361"/>
                  </a:lnTo>
                  <a:lnTo>
                    <a:pt x="10498315" y="1394091"/>
                  </a:lnTo>
                  <a:lnTo>
                    <a:pt x="10497566" y="1392821"/>
                  </a:lnTo>
                  <a:lnTo>
                    <a:pt x="10497439" y="1391551"/>
                  </a:lnTo>
                  <a:lnTo>
                    <a:pt x="10498391" y="1389011"/>
                  </a:lnTo>
                  <a:lnTo>
                    <a:pt x="10498010" y="1387741"/>
                  </a:lnTo>
                  <a:lnTo>
                    <a:pt x="10496969" y="1382661"/>
                  </a:lnTo>
                  <a:lnTo>
                    <a:pt x="10496207" y="1381391"/>
                  </a:lnTo>
                  <a:lnTo>
                    <a:pt x="10495610" y="1381391"/>
                  </a:lnTo>
                  <a:lnTo>
                    <a:pt x="10491673" y="1371231"/>
                  </a:lnTo>
                  <a:lnTo>
                    <a:pt x="10488397" y="1364881"/>
                  </a:lnTo>
                  <a:lnTo>
                    <a:pt x="10483812" y="1359801"/>
                  </a:lnTo>
                  <a:lnTo>
                    <a:pt x="10482707" y="1357261"/>
                  </a:lnTo>
                  <a:lnTo>
                    <a:pt x="10481335" y="1355991"/>
                  </a:lnTo>
                  <a:lnTo>
                    <a:pt x="10480726" y="1354721"/>
                  </a:lnTo>
                  <a:lnTo>
                    <a:pt x="10472763" y="1347101"/>
                  </a:lnTo>
                  <a:lnTo>
                    <a:pt x="10470934" y="1345831"/>
                  </a:lnTo>
                  <a:lnTo>
                    <a:pt x="10468305" y="1343291"/>
                  </a:lnTo>
                  <a:lnTo>
                    <a:pt x="10468165" y="1342021"/>
                  </a:lnTo>
                  <a:lnTo>
                    <a:pt x="10468407" y="1340751"/>
                  </a:lnTo>
                  <a:lnTo>
                    <a:pt x="10463009" y="1344561"/>
                  </a:lnTo>
                  <a:lnTo>
                    <a:pt x="10461663" y="1345831"/>
                  </a:lnTo>
                  <a:lnTo>
                    <a:pt x="10463124" y="1345831"/>
                  </a:lnTo>
                  <a:lnTo>
                    <a:pt x="10463505" y="1347101"/>
                  </a:lnTo>
                  <a:lnTo>
                    <a:pt x="10464482" y="1347101"/>
                  </a:lnTo>
                  <a:lnTo>
                    <a:pt x="10465105" y="1348371"/>
                  </a:lnTo>
                  <a:lnTo>
                    <a:pt x="10465473" y="1348371"/>
                  </a:lnTo>
                  <a:lnTo>
                    <a:pt x="10466705" y="1349641"/>
                  </a:lnTo>
                  <a:lnTo>
                    <a:pt x="10473042" y="1353451"/>
                  </a:lnTo>
                  <a:lnTo>
                    <a:pt x="10473652" y="1353451"/>
                  </a:lnTo>
                  <a:lnTo>
                    <a:pt x="10475252" y="1354721"/>
                  </a:lnTo>
                  <a:lnTo>
                    <a:pt x="10475862" y="1354721"/>
                  </a:lnTo>
                  <a:lnTo>
                    <a:pt x="10481132" y="1363611"/>
                  </a:lnTo>
                  <a:lnTo>
                    <a:pt x="10481742" y="1363611"/>
                  </a:lnTo>
                  <a:lnTo>
                    <a:pt x="10481018" y="1366151"/>
                  </a:lnTo>
                  <a:lnTo>
                    <a:pt x="10484726" y="1367421"/>
                  </a:lnTo>
                  <a:lnTo>
                    <a:pt x="10489400" y="1375041"/>
                  </a:lnTo>
                  <a:lnTo>
                    <a:pt x="10489997" y="1375041"/>
                  </a:lnTo>
                  <a:lnTo>
                    <a:pt x="10490136" y="1376311"/>
                  </a:lnTo>
                  <a:lnTo>
                    <a:pt x="10492308" y="1383931"/>
                  </a:lnTo>
                  <a:lnTo>
                    <a:pt x="10492562" y="1387741"/>
                  </a:lnTo>
                  <a:lnTo>
                    <a:pt x="10492930" y="1387741"/>
                  </a:lnTo>
                  <a:lnTo>
                    <a:pt x="10492511" y="1396631"/>
                  </a:lnTo>
                  <a:lnTo>
                    <a:pt x="10492029" y="1397901"/>
                  </a:lnTo>
                  <a:lnTo>
                    <a:pt x="10490568" y="1397901"/>
                  </a:lnTo>
                  <a:lnTo>
                    <a:pt x="10490098" y="1399171"/>
                  </a:lnTo>
                  <a:lnTo>
                    <a:pt x="10489247" y="1399171"/>
                  </a:lnTo>
                  <a:lnTo>
                    <a:pt x="10489019" y="1400441"/>
                  </a:lnTo>
                  <a:lnTo>
                    <a:pt x="10489628" y="1400441"/>
                  </a:lnTo>
                  <a:lnTo>
                    <a:pt x="10490378" y="1401711"/>
                  </a:lnTo>
                  <a:lnTo>
                    <a:pt x="10489895" y="1402981"/>
                  </a:lnTo>
                  <a:lnTo>
                    <a:pt x="10488562" y="1404251"/>
                  </a:lnTo>
                  <a:lnTo>
                    <a:pt x="10484053" y="1414411"/>
                  </a:lnTo>
                  <a:lnTo>
                    <a:pt x="10482224" y="1413141"/>
                  </a:lnTo>
                  <a:lnTo>
                    <a:pt x="10481843" y="1413141"/>
                  </a:lnTo>
                  <a:lnTo>
                    <a:pt x="10478389" y="1414411"/>
                  </a:lnTo>
                  <a:lnTo>
                    <a:pt x="10478770" y="1415681"/>
                  </a:lnTo>
                  <a:lnTo>
                    <a:pt x="10478529" y="1415681"/>
                  </a:lnTo>
                  <a:lnTo>
                    <a:pt x="10476827" y="1416951"/>
                  </a:lnTo>
                  <a:lnTo>
                    <a:pt x="10476586" y="1416951"/>
                  </a:lnTo>
                  <a:lnTo>
                    <a:pt x="10477348" y="1419491"/>
                  </a:lnTo>
                  <a:lnTo>
                    <a:pt x="10476624" y="1420761"/>
                  </a:lnTo>
                  <a:lnTo>
                    <a:pt x="10474909" y="1422031"/>
                  </a:lnTo>
                  <a:lnTo>
                    <a:pt x="10474668" y="1422031"/>
                  </a:lnTo>
                  <a:lnTo>
                    <a:pt x="10475671" y="1423301"/>
                  </a:lnTo>
                  <a:lnTo>
                    <a:pt x="10476890" y="1423301"/>
                  </a:lnTo>
                  <a:lnTo>
                    <a:pt x="10480345" y="1422031"/>
                  </a:lnTo>
                  <a:lnTo>
                    <a:pt x="10480954" y="1422031"/>
                  </a:lnTo>
                  <a:lnTo>
                    <a:pt x="10479761" y="1425841"/>
                  </a:lnTo>
                  <a:lnTo>
                    <a:pt x="10478668" y="1427111"/>
                  </a:lnTo>
                  <a:lnTo>
                    <a:pt x="10479430" y="1428381"/>
                  </a:lnTo>
                  <a:lnTo>
                    <a:pt x="10478084" y="1429651"/>
                  </a:lnTo>
                  <a:lnTo>
                    <a:pt x="10476624" y="1429651"/>
                  </a:lnTo>
                  <a:lnTo>
                    <a:pt x="10476154" y="1430921"/>
                  </a:lnTo>
                  <a:lnTo>
                    <a:pt x="10476522" y="1432191"/>
                  </a:lnTo>
                  <a:lnTo>
                    <a:pt x="10478364" y="1433461"/>
                  </a:lnTo>
                  <a:lnTo>
                    <a:pt x="10479113" y="1434731"/>
                  </a:lnTo>
                  <a:lnTo>
                    <a:pt x="10478986" y="1437271"/>
                  </a:lnTo>
                  <a:lnTo>
                    <a:pt x="10479367" y="1437271"/>
                  </a:lnTo>
                  <a:lnTo>
                    <a:pt x="10478287" y="1438541"/>
                  </a:lnTo>
                  <a:lnTo>
                    <a:pt x="10477817" y="1439811"/>
                  </a:lnTo>
                  <a:lnTo>
                    <a:pt x="10478186" y="1441081"/>
                  </a:lnTo>
                  <a:lnTo>
                    <a:pt x="10479024" y="1439811"/>
                  </a:lnTo>
                  <a:lnTo>
                    <a:pt x="10480269" y="1441081"/>
                  </a:lnTo>
                  <a:lnTo>
                    <a:pt x="10481107" y="1439811"/>
                  </a:lnTo>
                  <a:lnTo>
                    <a:pt x="10482567" y="1439811"/>
                  </a:lnTo>
                  <a:lnTo>
                    <a:pt x="10485323" y="1443621"/>
                  </a:lnTo>
                  <a:lnTo>
                    <a:pt x="10485704" y="1444891"/>
                  </a:lnTo>
                  <a:lnTo>
                    <a:pt x="10485463" y="1446161"/>
                  </a:lnTo>
                  <a:lnTo>
                    <a:pt x="10485844" y="1446161"/>
                  </a:lnTo>
                  <a:lnTo>
                    <a:pt x="10487076" y="1447431"/>
                  </a:lnTo>
                  <a:lnTo>
                    <a:pt x="10486949" y="1448701"/>
                  </a:lnTo>
                  <a:lnTo>
                    <a:pt x="10486098" y="1449971"/>
                  </a:lnTo>
                  <a:lnTo>
                    <a:pt x="10482936" y="1449971"/>
                  </a:lnTo>
                  <a:lnTo>
                    <a:pt x="10482199" y="1452511"/>
                  </a:lnTo>
                  <a:lnTo>
                    <a:pt x="10490403" y="1452511"/>
                  </a:lnTo>
                  <a:lnTo>
                    <a:pt x="10490987" y="1451241"/>
                  </a:lnTo>
                  <a:lnTo>
                    <a:pt x="10494823" y="1451241"/>
                  </a:lnTo>
                  <a:lnTo>
                    <a:pt x="10500906" y="1452511"/>
                  </a:lnTo>
                  <a:lnTo>
                    <a:pt x="10503154" y="1453781"/>
                  </a:lnTo>
                  <a:lnTo>
                    <a:pt x="10503903" y="1455051"/>
                  </a:lnTo>
                  <a:lnTo>
                    <a:pt x="10503179" y="1457591"/>
                  </a:lnTo>
                  <a:lnTo>
                    <a:pt x="10501846" y="1458861"/>
                  </a:lnTo>
                  <a:lnTo>
                    <a:pt x="10500144" y="1460131"/>
                  </a:lnTo>
                  <a:lnTo>
                    <a:pt x="10498671" y="1460131"/>
                  </a:lnTo>
                  <a:lnTo>
                    <a:pt x="10495775" y="1463941"/>
                  </a:lnTo>
                  <a:lnTo>
                    <a:pt x="10493159" y="1465211"/>
                  </a:lnTo>
                  <a:lnTo>
                    <a:pt x="10491699" y="1465211"/>
                  </a:lnTo>
                  <a:lnTo>
                    <a:pt x="10487241" y="1461401"/>
                  </a:lnTo>
                  <a:lnTo>
                    <a:pt x="10487495" y="1458861"/>
                  </a:lnTo>
                  <a:lnTo>
                    <a:pt x="10489819" y="1453781"/>
                  </a:lnTo>
                  <a:lnTo>
                    <a:pt x="10480269" y="1453781"/>
                  </a:lnTo>
                  <a:lnTo>
                    <a:pt x="10475227" y="1453781"/>
                  </a:lnTo>
                  <a:lnTo>
                    <a:pt x="10475112" y="1456321"/>
                  </a:lnTo>
                  <a:lnTo>
                    <a:pt x="10475862" y="1457591"/>
                  </a:lnTo>
                  <a:lnTo>
                    <a:pt x="10475620" y="1457591"/>
                  </a:lnTo>
                  <a:lnTo>
                    <a:pt x="10474541" y="1458861"/>
                  </a:lnTo>
                  <a:lnTo>
                    <a:pt x="10473817" y="1461401"/>
                  </a:lnTo>
                  <a:lnTo>
                    <a:pt x="10473944" y="1462671"/>
                  </a:lnTo>
                  <a:lnTo>
                    <a:pt x="10472864" y="1463941"/>
                  </a:lnTo>
                  <a:lnTo>
                    <a:pt x="10471404" y="1463941"/>
                  </a:lnTo>
                  <a:lnTo>
                    <a:pt x="10470426" y="1466481"/>
                  </a:lnTo>
                  <a:lnTo>
                    <a:pt x="10468483" y="1467751"/>
                  </a:lnTo>
                  <a:lnTo>
                    <a:pt x="10464279" y="1467751"/>
                  </a:lnTo>
                  <a:lnTo>
                    <a:pt x="10463911" y="1466481"/>
                  </a:lnTo>
                  <a:lnTo>
                    <a:pt x="10462336" y="1469021"/>
                  </a:lnTo>
                  <a:lnTo>
                    <a:pt x="10460888" y="1472831"/>
                  </a:lnTo>
                  <a:lnTo>
                    <a:pt x="10458044" y="1474101"/>
                  </a:lnTo>
                  <a:lnTo>
                    <a:pt x="10455973" y="1474101"/>
                  </a:lnTo>
                  <a:lnTo>
                    <a:pt x="10454386" y="1472831"/>
                  </a:lnTo>
                  <a:lnTo>
                    <a:pt x="10451274" y="1471561"/>
                  </a:lnTo>
                  <a:lnTo>
                    <a:pt x="10450893" y="1470291"/>
                  </a:lnTo>
                  <a:lnTo>
                    <a:pt x="10451630" y="1469021"/>
                  </a:lnTo>
                  <a:lnTo>
                    <a:pt x="10457256" y="1465211"/>
                  </a:lnTo>
                  <a:lnTo>
                    <a:pt x="10459453" y="1462671"/>
                  </a:lnTo>
                  <a:lnTo>
                    <a:pt x="10460164" y="1461401"/>
                  </a:lnTo>
                  <a:lnTo>
                    <a:pt x="10458259" y="1457591"/>
                  </a:lnTo>
                  <a:lnTo>
                    <a:pt x="10457040" y="1456321"/>
                  </a:lnTo>
                  <a:lnTo>
                    <a:pt x="10455465" y="1458861"/>
                  </a:lnTo>
                  <a:lnTo>
                    <a:pt x="10449573" y="1462671"/>
                  </a:lnTo>
                  <a:lnTo>
                    <a:pt x="10447147" y="1465211"/>
                  </a:lnTo>
                  <a:lnTo>
                    <a:pt x="10446677" y="1466481"/>
                  </a:lnTo>
                  <a:lnTo>
                    <a:pt x="10445598" y="1467751"/>
                  </a:lnTo>
                  <a:lnTo>
                    <a:pt x="10445877" y="1474101"/>
                  </a:lnTo>
                  <a:lnTo>
                    <a:pt x="10443210" y="1477911"/>
                  </a:lnTo>
                  <a:lnTo>
                    <a:pt x="10441508" y="1477911"/>
                  </a:lnTo>
                  <a:lnTo>
                    <a:pt x="10440162" y="1480451"/>
                  </a:lnTo>
                  <a:lnTo>
                    <a:pt x="10439717" y="1484261"/>
                  </a:lnTo>
                  <a:lnTo>
                    <a:pt x="10440708" y="1485531"/>
                  </a:lnTo>
                  <a:lnTo>
                    <a:pt x="10441318" y="1486801"/>
                  </a:lnTo>
                  <a:lnTo>
                    <a:pt x="10443883" y="1485531"/>
                  </a:lnTo>
                  <a:lnTo>
                    <a:pt x="10446372" y="1485531"/>
                  </a:lnTo>
                  <a:lnTo>
                    <a:pt x="10445648" y="1488071"/>
                  </a:lnTo>
                  <a:lnTo>
                    <a:pt x="10443693" y="1489341"/>
                  </a:lnTo>
                  <a:lnTo>
                    <a:pt x="10440721" y="1489341"/>
                  </a:lnTo>
                  <a:lnTo>
                    <a:pt x="10439641" y="1490611"/>
                  </a:lnTo>
                  <a:lnTo>
                    <a:pt x="10441546" y="1494421"/>
                  </a:lnTo>
                  <a:lnTo>
                    <a:pt x="10442524" y="1495691"/>
                  </a:lnTo>
                  <a:lnTo>
                    <a:pt x="10445979" y="1494421"/>
                  </a:lnTo>
                  <a:lnTo>
                    <a:pt x="10453522" y="1495691"/>
                  </a:lnTo>
                  <a:lnTo>
                    <a:pt x="10456405" y="1496961"/>
                  </a:lnTo>
                  <a:lnTo>
                    <a:pt x="10457866" y="1496961"/>
                  </a:lnTo>
                  <a:lnTo>
                    <a:pt x="10457726" y="1495691"/>
                  </a:lnTo>
                  <a:lnTo>
                    <a:pt x="10456443" y="1494421"/>
                  </a:lnTo>
                  <a:lnTo>
                    <a:pt x="10453891" y="1491881"/>
                  </a:lnTo>
                  <a:lnTo>
                    <a:pt x="10452659" y="1491881"/>
                  </a:lnTo>
                  <a:lnTo>
                    <a:pt x="10452163" y="1489341"/>
                  </a:lnTo>
                  <a:lnTo>
                    <a:pt x="10453129" y="1486801"/>
                  </a:lnTo>
                  <a:lnTo>
                    <a:pt x="10454310" y="1485531"/>
                  </a:lnTo>
                  <a:lnTo>
                    <a:pt x="10456685" y="1482991"/>
                  </a:lnTo>
                  <a:lnTo>
                    <a:pt x="10458628" y="1481721"/>
                  </a:lnTo>
                  <a:lnTo>
                    <a:pt x="10462831" y="1481721"/>
                  </a:lnTo>
                  <a:lnTo>
                    <a:pt x="10465943" y="1482991"/>
                  </a:lnTo>
                  <a:lnTo>
                    <a:pt x="10467035" y="1485531"/>
                  </a:lnTo>
                  <a:lnTo>
                    <a:pt x="10467543" y="1488071"/>
                  </a:lnTo>
                  <a:lnTo>
                    <a:pt x="10468648" y="1490611"/>
                  </a:lnTo>
                  <a:lnTo>
                    <a:pt x="10470007" y="1493151"/>
                  </a:lnTo>
                  <a:lnTo>
                    <a:pt x="10473728" y="1494421"/>
                  </a:lnTo>
                  <a:lnTo>
                    <a:pt x="10476954" y="1493151"/>
                  </a:lnTo>
                  <a:lnTo>
                    <a:pt x="10479380" y="1490611"/>
                  </a:lnTo>
                  <a:lnTo>
                    <a:pt x="10481678" y="1486801"/>
                  </a:lnTo>
                  <a:lnTo>
                    <a:pt x="10483012" y="1485531"/>
                  </a:lnTo>
                  <a:lnTo>
                    <a:pt x="10483736" y="1482991"/>
                  </a:lnTo>
                  <a:lnTo>
                    <a:pt x="10483405" y="1481721"/>
                  </a:lnTo>
                  <a:lnTo>
                    <a:pt x="10481437" y="1474101"/>
                  </a:lnTo>
                  <a:lnTo>
                    <a:pt x="10482783" y="1472831"/>
                  </a:lnTo>
                  <a:lnTo>
                    <a:pt x="10487711" y="1471561"/>
                  </a:lnTo>
                  <a:lnTo>
                    <a:pt x="10491635" y="1469021"/>
                  </a:lnTo>
                  <a:lnTo>
                    <a:pt x="10495470" y="1467751"/>
                  </a:lnTo>
                  <a:lnTo>
                    <a:pt x="10496220" y="1469021"/>
                  </a:lnTo>
                  <a:lnTo>
                    <a:pt x="10496715" y="1471561"/>
                  </a:lnTo>
                  <a:lnTo>
                    <a:pt x="10495369" y="1474101"/>
                  </a:lnTo>
                  <a:lnTo>
                    <a:pt x="10492880" y="1472831"/>
                  </a:lnTo>
                  <a:lnTo>
                    <a:pt x="10491889" y="1471561"/>
                  </a:lnTo>
                  <a:lnTo>
                    <a:pt x="10489933" y="1472831"/>
                  </a:lnTo>
                  <a:lnTo>
                    <a:pt x="10489463" y="1474101"/>
                  </a:lnTo>
                  <a:lnTo>
                    <a:pt x="10490289" y="1479181"/>
                  </a:lnTo>
                  <a:lnTo>
                    <a:pt x="10489565" y="1481721"/>
                  </a:lnTo>
                  <a:lnTo>
                    <a:pt x="10488206" y="1482991"/>
                  </a:lnTo>
                  <a:lnTo>
                    <a:pt x="10487977" y="1482991"/>
                  </a:lnTo>
                  <a:lnTo>
                    <a:pt x="10488485" y="1485531"/>
                  </a:lnTo>
                  <a:lnTo>
                    <a:pt x="10490086" y="1486801"/>
                  </a:lnTo>
                  <a:lnTo>
                    <a:pt x="10490454" y="1488071"/>
                  </a:lnTo>
                  <a:lnTo>
                    <a:pt x="10489984" y="1489341"/>
                  </a:lnTo>
                  <a:lnTo>
                    <a:pt x="10487368" y="1490611"/>
                  </a:lnTo>
                  <a:lnTo>
                    <a:pt x="10482085" y="1490611"/>
                  </a:lnTo>
                  <a:lnTo>
                    <a:pt x="10481119" y="1493151"/>
                  </a:lnTo>
                  <a:lnTo>
                    <a:pt x="10480764" y="1496961"/>
                  </a:lnTo>
                  <a:lnTo>
                    <a:pt x="10482605" y="1496961"/>
                  </a:lnTo>
                  <a:lnTo>
                    <a:pt x="10490378" y="1493151"/>
                  </a:lnTo>
                  <a:lnTo>
                    <a:pt x="10492334" y="1491881"/>
                  </a:lnTo>
                  <a:lnTo>
                    <a:pt x="10492829" y="1494421"/>
                  </a:lnTo>
                  <a:lnTo>
                    <a:pt x="10491864" y="1496961"/>
                  </a:lnTo>
                  <a:lnTo>
                    <a:pt x="10491038" y="1500771"/>
                  </a:lnTo>
                  <a:lnTo>
                    <a:pt x="10491533" y="1503311"/>
                  </a:lnTo>
                  <a:lnTo>
                    <a:pt x="10494645" y="1504581"/>
                  </a:lnTo>
                  <a:lnTo>
                    <a:pt x="10495128" y="1507121"/>
                  </a:lnTo>
                  <a:lnTo>
                    <a:pt x="10492702" y="1509661"/>
                  </a:lnTo>
                  <a:lnTo>
                    <a:pt x="10491965" y="1510931"/>
                  </a:lnTo>
                  <a:lnTo>
                    <a:pt x="10493578" y="1512201"/>
                  </a:lnTo>
                  <a:lnTo>
                    <a:pt x="10501338" y="1509661"/>
                  </a:lnTo>
                  <a:lnTo>
                    <a:pt x="10511079" y="1508391"/>
                  </a:lnTo>
                  <a:lnTo>
                    <a:pt x="10515765" y="1507121"/>
                  </a:lnTo>
                  <a:lnTo>
                    <a:pt x="10531653" y="1500771"/>
                  </a:lnTo>
                  <a:lnTo>
                    <a:pt x="10533837" y="1499501"/>
                  </a:lnTo>
                  <a:lnTo>
                    <a:pt x="10542473" y="1495691"/>
                  </a:lnTo>
                  <a:lnTo>
                    <a:pt x="10547274" y="1495691"/>
                  </a:lnTo>
                  <a:lnTo>
                    <a:pt x="10548874" y="1496961"/>
                  </a:lnTo>
                  <a:lnTo>
                    <a:pt x="10554411" y="1495691"/>
                  </a:lnTo>
                  <a:lnTo>
                    <a:pt x="10556519" y="1495691"/>
                  </a:lnTo>
                  <a:lnTo>
                    <a:pt x="10563797" y="1493151"/>
                  </a:lnTo>
                  <a:lnTo>
                    <a:pt x="10573906" y="1493151"/>
                  </a:lnTo>
                  <a:lnTo>
                    <a:pt x="10580942" y="1491881"/>
                  </a:lnTo>
                  <a:lnTo>
                    <a:pt x="10585272" y="1489341"/>
                  </a:lnTo>
                  <a:lnTo>
                    <a:pt x="10587444" y="1488071"/>
                  </a:lnTo>
                  <a:lnTo>
                    <a:pt x="10590657" y="1486801"/>
                  </a:lnTo>
                  <a:lnTo>
                    <a:pt x="10592740" y="1486801"/>
                  </a:lnTo>
                  <a:lnTo>
                    <a:pt x="10595229" y="1488071"/>
                  </a:lnTo>
                  <a:lnTo>
                    <a:pt x="10596601" y="1489341"/>
                  </a:lnTo>
                  <a:lnTo>
                    <a:pt x="10596740" y="1491881"/>
                  </a:lnTo>
                  <a:lnTo>
                    <a:pt x="10596385" y="1494421"/>
                  </a:lnTo>
                  <a:lnTo>
                    <a:pt x="10595178" y="1496961"/>
                  </a:lnTo>
                  <a:lnTo>
                    <a:pt x="10595674" y="1499501"/>
                  </a:lnTo>
                  <a:lnTo>
                    <a:pt x="10595559" y="1502041"/>
                  </a:lnTo>
                  <a:lnTo>
                    <a:pt x="10597159" y="1503311"/>
                  </a:lnTo>
                  <a:lnTo>
                    <a:pt x="10598010" y="1502041"/>
                  </a:lnTo>
                  <a:lnTo>
                    <a:pt x="10597629" y="1502041"/>
                  </a:lnTo>
                  <a:lnTo>
                    <a:pt x="10597502" y="1500771"/>
                  </a:lnTo>
                  <a:lnTo>
                    <a:pt x="10601198" y="1498231"/>
                  </a:lnTo>
                  <a:lnTo>
                    <a:pt x="10604513" y="1495691"/>
                  </a:lnTo>
                  <a:lnTo>
                    <a:pt x="10604868" y="1491881"/>
                  </a:lnTo>
                  <a:lnTo>
                    <a:pt x="10605834" y="1489341"/>
                  </a:lnTo>
                  <a:lnTo>
                    <a:pt x="10607789" y="1488071"/>
                  </a:lnTo>
                  <a:lnTo>
                    <a:pt x="10609250" y="1488071"/>
                  </a:lnTo>
                  <a:lnTo>
                    <a:pt x="10610037" y="1486801"/>
                  </a:lnTo>
                  <a:lnTo>
                    <a:pt x="10610825" y="1485531"/>
                  </a:lnTo>
                  <a:lnTo>
                    <a:pt x="10616921" y="1485531"/>
                  </a:lnTo>
                  <a:lnTo>
                    <a:pt x="10618000" y="1484261"/>
                  </a:lnTo>
                  <a:lnTo>
                    <a:pt x="10619461" y="1484261"/>
                  </a:lnTo>
                  <a:lnTo>
                    <a:pt x="10621175" y="1482991"/>
                  </a:lnTo>
                  <a:lnTo>
                    <a:pt x="10622255" y="1481721"/>
                  </a:lnTo>
                  <a:lnTo>
                    <a:pt x="10623347" y="1480451"/>
                  </a:lnTo>
                  <a:lnTo>
                    <a:pt x="10624198" y="1480451"/>
                  </a:lnTo>
                  <a:lnTo>
                    <a:pt x="10625188" y="1481721"/>
                  </a:lnTo>
                  <a:lnTo>
                    <a:pt x="10626890" y="1480451"/>
                  </a:lnTo>
                  <a:lnTo>
                    <a:pt x="10627131" y="1480451"/>
                  </a:lnTo>
                  <a:lnTo>
                    <a:pt x="10628821" y="1479181"/>
                  </a:lnTo>
                  <a:lnTo>
                    <a:pt x="10630294" y="1479181"/>
                  </a:lnTo>
                  <a:lnTo>
                    <a:pt x="10632123" y="1480451"/>
                  </a:lnTo>
                  <a:lnTo>
                    <a:pt x="10634485" y="1479181"/>
                  </a:lnTo>
                  <a:lnTo>
                    <a:pt x="10635818" y="1477911"/>
                  </a:lnTo>
                  <a:lnTo>
                    <a:pt x="10639603" y="1477911"/>
                  </a:lnTo>
                  <a:lnTo>
                    <a:pt x="10640327" y="1475371"/>
                  </a:lnTo>
                  <a:lnTo>
                    <a:pt x="10642676" y="1475371"/>
                  </a:lnTo>
                  <a:lnTo>
                    <a:pt x="10643527" y="1474101"/>
                  </a:lnTo>
                  <a:lnTo>
                    <a:pt x="10643997" y="1472831"/>
                  </a:lnTo>
                  <a:lnTo>
                    <a:pt x="10646613" y="1472831"/>
                  </a:lnTo>
                  <a:lnTo>
                    <a:pt x="10647337" y="1470291"/>
                  </a:lnTo>
                  <a:lnTo>
                    <a:pt x="10649534" y="1469021"/>
                  </a:lnTo>
                  <a:lnTo>
                    <a:pt x="10650385" y="1467751"/>
                  </a:lnTo>
                  <a:lnTo>
                    <a:pt x="10653687" y="1465211"/>
                  </a:lnTo>
                  <a:lnTo>
                    <a:pt x="10659948" y="1461401"/>
                  </a:lnTo>
                  <a:lnTo>
                    <a:pt x="10660431" y="1460131"/>
                  </a:lnTo>
                  <a:lnTo>
                    <a:pt x="10661269" y="1460131"/>
                  </a:lnTo>
                  <a:lnTo>
                    <a:pt x="10661993" y="1458861"/>
                  </a:lnTo>
                  <a:lnTo>
                    <a:pt x="10663695" y="1457591"/>
                  </a:lnTo>
                  <a:lnTo>
                    <a:pt x="10663911" y="1453781"/>
                  </a:lnTo>
                  <a:lnTo>
                    <a:pt x="10663301" y="1452511"/>
                  </a:lnTo>
                  <a:lnTo>
                    <a:pt x="10662666" y="1448701"/>
                  </a:lnTo>
                  <a:lnTo>
                    <a:pt x="10662285" y="1448701"/>
                  </a:lnTo>
                  <a:lnTo>
                    <a:pt x="10661066" y="1447431"/>
                  </a:lnTo>
                  <a:lnTo>
                    <a:pt x="10660317" y="1446161"/>
                  </a:lnTo>
                  <a:lnTo>
                    <a:pt x="10660786" y="1444891"/>
                  </a:lnTo>
                  <a:lnTo>
                    <a:pt x="10659809" y="1443621"/>
                  </a:lnTo>
                  <a:lnTo>
                    <a:pt x="10658589" y="1443621"/>
                  </a:lnTo>
                  <a:lnTo>
                    <a:pt x="10659783" y="1439811"/>
                  </a:lnTo>
                  <a:lnTo>
                    <a:pt x="10660621" y="1439811"/>
                  </a:lnTo>
                  <a:lnTo>
                    <a:pt x="10666692" y="1441081"/>
                  </a:lnTo>
                  <a:lnTo>
                    <a:pt x="10671035" y="1442351"/>
                  </a:lnTo>
                  <a:lnTo>
                    <a:pt x="10672394" y="1444891"/>
                  </a:lnTo>
                  <a:lnTo>
                    <a:pt x="10673613" y="1444891"/>
                  </a:lnTo>
                  <a:lnTo>
                    <a:pt x="10674096" y="1443621"/>
                  </a:lnTo>
                  <a:lnTo>
                    <a:pt x="10675976" y="1444891"/>
                  </a:lnTo>
                  <a:lnTo>
                    <a:pt x="10678135" y="1443621"/>
                  </a:lnTo>
                  <a:lnTo>
                    <a:pt x="10680294" y="1442351"/>
                  </a:lnTo>
                  <a:lnTo>
                    <a:pt x="10681018" y="1441081"/>
                  </a:lnTo>
                  <a:lnTo>
                    <a:pt x="10683634" y="1439811"/>
                  </a:lnTo>
                  <a:lnTo>
                    <a:pt x="10686948" y="1436001"/>
                  </a:lnTo>
                  <a:lnTo>
                    <a:pt x="10689908" y="1436001"/>
                  </a:lnTo>
                  <a:lnTo>
                    <a:pt x="10693845" y="1433461"/>
                  </a:lnTo>
                  <a:lnTo>
                    <a:pt x="10697388" y="1433461"/>
                  </a:lnTo>
                  <a:lnTo>
                    <a:pt x="10698467" y="1432191"/>
                  </a:lnTo>
                  <a:lnTo>
                    <a:pt x="10698950" y="1430921"/>
                  </a:lnTo>
                  <a:lnTo>
                    <a:pt x="10701223" y="1429651"/>
                  </a:lnTo>
                  <a:lnTo>
                    <a:pt x="10703497" y="1428381"/>
                  </a:lnTo>
                  <a:lnTo>
                    <a:pt x="10707268" y="1428381"/>
                  </a:lnTo>
                  <a:lnTo>
                    <a:pt x="10707497" y="1427111"/>
                  </a:lnTo>
                  <a:lnTo>
                    <a:pt x="10709999" y="1428381"/>
                  </a:lnTo>
                  <a:lnTo>
                    <a:pt x="10710837" y="1428381"/>
                  </a:lnTo>
                  <a:lnTo>
                    <a:pt x="10711320" y="1427111"/>
                  </a:lnTo>
                  <a:lnTo>
                    <a:pt x="10710951" y="1425841"/>
                  </a:lnTo>
                  <a:lnTo>
                    <a:pt x="10714482" y="1425841"/>
                  </a:lnTo>
                  <a:lnTo>
                    <a:pt x="10716666" y="1424571"/>
                  </a:lnTo>
                  <a:lnTo>
                    <a:pt x="10718368" y="1423301"/>
                  </a:lnTo>
                  <a:lnTo>
                    <a:pt x="10720451" y="1423301"/>
                  </a:lnTo>
                  <a:lnTo>
                    <a:pt x="10729963" y="1425841"/>
                  </a:lnTo>
                  <a:lnTo>
                    <a:pt x="10730332" y="1427111"/>
                  </a:lnTo>
                  <a:lnTo>
                    <a:pt x="10738396" y="1430921"/>
                  </a:lnTo>
                  <a:lnTo>
                    <a:pt x="10739234" y="1429651"/>
                  </a:lnTo>
                  <a:lnTo>
                    <a:pt x="10749788" y="1433461"/>
                  </a:lnTo>
                  <a:lnTo>
                    <a:pt x="10750461" y="1433461"/>
                  </a:lnTo>
                  <a:lnTo>
                    <a:pt x="10750461" y="1429651"/>
                  </a:lnTo>
                  <a:lnTo>
                    <a:pt x="10750461" y="1423301"/>
                  </a:lnTo>
                  <a:lnTo>
                    <a:pt x="10750461" y="1420761"/>
                  </a:lnTo>
                  <a:close/>
                </a:path>
              </a:pathLst>
            </a:custGeom>
            <a:solidFill>
              <a:srgbClr val="EAF3F9"/>
            </a:solidFill>
          </p:spPr>
          <p:txBody>
            <a:bodyPr wrap="square" lIns="0" tIns="0" rIns="0" bIns="0" rtlCol="0"/>
            <a:lstStyle/>
            <a:p>
              <a:endParaRPr/>
            </a:p>
          </p:txBody>
        </p:sp>
        <p:sp>
          <p:nvSpPr>
            <p:cNvPr id="11" name="object 11"/>
            <p:cNvSpPr/>
            <p:nvPr/>
          </p:nvSpPr>
          <p:spPr>
            <a:xfrm>
              <a:off x="14013561" y="5993444"/>
              <a:ext cx="101476" cy="9730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p:nvPr/>
          </p:nvSpPr>
          <p:spPr>
            <a:xfrm>
              <a:off x="18278260" y="6317163"/>
              <a:ext cx="456565" cy="1833245"/>
            </a:xfrm>
            <a:custGeom>
              <a:avLst/>
              <a:gdLst/>
              <a:ahLst/>
              <a:cxnLst/>
              <a:rect l="l" t="t" r="r" b="b"/>
              <a:pathLst>
                <a:path w="456565" h="1833245">
                  <a:moveTo>
                    <a:pt x="133210" y="1419720"/>
                  </a:moveTo>
                  <a:lnTo>
                    <a:pt x="131635" y="1409103"/>
                  </a:lnTo>
                  <a:lnTo>
                    <a:pt x="130302" y="1407731"/>
                  </a:lnTo>
                  <a:lnTo>
                    <a:pt x="121221" y="1404823"/>
                  </a:lnTo>
                  <a:lnTo>
                    <a:pt x="112471" y="1401699"/>
                  </a:lnTo>
                  <a:lnTo>
                    <a:pt x="111887" y="1405039"/>
                  </a:lnTo>
                  <a:lnTo>
                    <a:pt x="112991" y="1407617"/>
                  </a:lnTo>
                  <a:lnTo>
                    <a:pt x="113512" y="1409928"/>
                  </a:lnTo>
                  <a:lnTo>
                    <a:pt x="111823" y="1414272"/>
                  </a:lnTo>
                  <a:lnTo>
                    <a:pt x="112229" y="1418691"/>
                  </a:lnTo>
                  <a:lnTo>
                    <a:pt x="111188" y="1426845"/>
                  </a:lnTo>
                  <a:lnTo>
                    <a:pt x="110515" y="1435849"/>
                  </a:lnTo>
                  <a:lnTo>
                    <a:pt x="110985" y="1443875"/>
                  </a:lnTo>
                  <a:lnTo>
                    <a:pt x="108153" y="1458480"/>
                  </a:lnTo>
                  <a:lnTo>
                    <a:pt x="104800" y="1467142"/>
                  </a:lnTo>
                  <a:lnTo>
                    <a:pt x="81064" y="1509979"/>
                  </a:lnTo>
                  <a:lnTo>
                    <a:pt x="59055" y="1542808"/>
                  </a:lnTo>
                  <a:lnTo>
                    <a:pt x="58458" y="1546161"/>
                  </a:lnTo>
                  <a:lnTo>
                    <a:pt x="55829" y="1552981"/>
                  </a:lnTo>
                  <a:lnTo>
                    <a:pt x="50698" y="1562417"/>
                  </a:lnTo>
                  <a:lnTo>
                    <a:pt x="43916" y="1576197"/>
                  </a:lnTo>
                  <a:lnTo>
                    <a:pt x="39763" y="1583143"/>
                  </a:lnTo>
                  <a:lnTo>
                    <a:pt x="31140" y="1596199"/>
                  </a:lnTo>
                  <a:lnTo>
                    <a:pt x="27089" y="1601076"/>
                  </a:lnTo>
                  <a:lnTo>
                    <a:pt x="21971" y="1610512"/>
                  </a:lnTo>
                  <a:lnTo>
                    <a:pt x="19570" y="1616735"/>
                  </a:lnTo>
                  <a:lnTo>
                    <a:pt x="17767" y="1623187"/>
                  </a:lnTo>
                  <a:lnTo>
                    <a:pt x="17094" y="1628597"/>
                  </a:lnTo>
                  <a:lnTo>
                    <a:pt x="17348" y="1631569"/>
                  </a:lnTo>
                  <a:lnTo>
                    <a:pt x="14947" y="1637779"/>
                  </a:lnTo>
                  <a:lnTo>
                    <a:pt x="16878" y="1636420"/>
                  </a:lnTo>
                  <a:lnTo>
                    <a:pt x="17843" y="1633931"/>
                  </a:lnTo>
                  <a:lnTo>
                    <a:pt x="26606" y="1622361"/>
                  </a:lnTo>
                  <a:lnTo>
                    <a:pt x="33642" y="1611566"/>
                  </a:lnTo>
                  <a:lnTo>
                    <a:pt x="39001" y="1601508"/>
                  </a:lnTo>
                  <a:lnTo>
                    <a:pt x="46291" y="1590090"/>
                  </a:lnTo>
                  <a:lnTo>
                    <a:pt x="53949" y="1579524"/>
                  </a:lnTo>
                  <a:lnTo>
                    <a:pt x="54800" y="1579156"/>
                  </a:lnTo>
                  <a:lnTo>
                    <a:pt x="57759" y="1578889"/>
                  </a:lnTo>
                  <a:lnTo>
                    <a:pt x="58140" y="1579740"/>
                  </a:lnTo>
                  <a:lnTo>
                    <a:pt x="59118" y="1580832"/>
                  </a:lnTo>
                  <a:lnTo>
                    <a:pt x="43764" y="1624037"/>
                  </a:lnTo>
                  <a:lnTo>
                    <a:pt x="9753" y="1674977"/>
                  </a:lnTo>
                  <a:lnTo>
                    <a:pt x="4229" y="1689239"/>
                  </a:lnTo>
                  <a:lnTo>
                    <a:pt x="1498" y="1688884"/>
                  </a:lnTo>
                  <a:lnTo>
                    <a:pt x="1270" y="1689493"/>
                  </a:lnTo>
                  <a:lnTo>
                    <a:pt x="3759" y="1690458"/>
                  </a:lnTo>
                  <a:lnTo>
                    <a:pt x="4140" y="1691309"/>
                  </a:lnTo>
                  <a:lnTo>
                    <a:pt x="2463" y="1695640"/>
                  </a:lnTo>
                  <a:lnTo>
                    <a:pt x="660" y="1702092"/>
                  </a:lnTo>
                  <a:lnTo>
                    <a:pt x="0" y="1711083"/>
                  </a:lnTo>
                  <a:lnTo>
                    <a:pt x="1333" y="1722323"/>
                  </a:lnTo>
                  <a:lnTo>
                    <a:pt x="1803" y="1739709"/>
                  </a:lnTo>
                  <a:lnTo>
                    <a:pt x="3467" y="1742414"/>
                  </a:lnTo>
                  <a:lnTo>
                    <a:pt x="6578" y="1743621"/>
                  </a:lnTo>
                  <a:lnTo>
                    <a:pt x="9448" y="1745437"/>
                  </a:lnTo>
                  <a:lnTo>
                    <a:pt x="10807" y="1747367"/>
                  </a:lnTo>
                  <a:lnTo>
                    <a:pt x="11315" y="1749729"/>
                  </a:lnTo>
                  <a:lnTo>
                    <a:pt x="13512" y="1773415"/>
                  </a:lnTo>
                  <a:lnTo>
                    <a:pt x="16205" y="1786597"/>
                  </a:lnTo>
                  <a:lnTo>
                    <a:pt x="19126" y="1795564"/>
                  </a:lnTo>
                  <a:lnTo>
                    <a:pt x="19621" y="1797926"/>
                  </a:lnTo>
                  <a:lnTo>
                    <a:pt x="19024" y="1801266"/>
                  </a:lnTo>
                  <a:lnTo>
                    <a:pt x="18961" y="1806930"/>
                  </a:lnTo>
                  <a:lnTo>
                    <a:pt x="19824" y="1810131"/>
                  </a:lnTo>
                  <a:lnTo>
                    <a:pt x="23355" y="1819351"/>
                  </a:lnTo>
                  <a:lnTo>
                    <a:pt x="23990" y="1823161"/>
                  </a:lnTo>
                  <a:lnTo>
                    <a:pt x="28359" y="1832000"/>
                  </a:lnTo>
                  <a:lnTo>
                    <a:pt x="29349" y="1833079"/>
                  </a:lnTo>
                  <a:lnTo>
                    <a:pt x="30391" y="1824939"/>
                  </a:lnTo>
                  <a:lnTo>
                    <a:pt x="28460" y="1817052"/>
                  </a:lnTo>
                  <a:lnTo>
                    <a:pt x="29641" y="1810359"/>
                  </a:lnTo>
                  <a:lnTo>
                    <a:pt x="29629" y="1806778"/>
                  </a:lnTo>
                  <a:lnTo>
                    <a:pt x="30213" y="1803438"/>
                  </a:lnTo>
                  <a:lnTo>
                    <a:pt x="29349" y="1800237"/>
                  </a:lnTo>
                  <a:lnTo>
                    <a:pt x="26835" y="1795678"/>
                  </a:lnTo>
                  <a:lnTo>
                    <a:pt x="26797" y="1792097"/>
                  </a:lnTo>
                  <a:lnTo>
                    <a:pt x="28003" y="1788998"/>
                  </a:lnTo>
                  <a:lnTo>
                    <a:pt x="25069" y="1776450"/>
                  </a:lnTo>
                  <a:lnTo>
                    <a:pt x="24676" y="1772005"/>
                  </a:lnTo>
                  <a:lnTo>
                    <a:pt x="25019" y="1769275"/>
                  </a:lnTo>
                  <a:lnTo>
                    <a:pt x="24625" y="1764842"/>
                  </a:lnTo>
                  <a:lnTo>
                    <a:pt x="20256" y="1746758"/>
                  </a:lnTo>
                  <a:lnTo>
                    <a:pt x="25044" y="1734375"/>
                  </a:lnTo>
                  <a:lnTo>
                    <a:pt x="25171" y="1732254"/>
                  </a:lnTo>
                  <a:lnTo>
                    <a:pt x="23799" y="1730324"/>
                  </a:lnTo>
                  <a:lnTo>
                    <a:pt x="22136" y="1725396"/>
                  </a:lnTo>
                  <a:lnTo>
                    <a:pt x="19240" y="1719999"/>
                  </a:lnTo>
                  <a:lnTo>
                    <a:pt x="15951" y="1710182"/>
                  </a:lnTo>
                  <a:lnTo>
                    <a:pt x="15024" y="1703374"/>
                  </a:lnTo>
                  <a:lnTo>
                    <a:pt x="15087" y="1697710"/>
                  </a:lnTo>
                  <a:lnTo>
                    <a:pt x="16268" y="1691030"/>
                  </a:lnTo>
                  <a:lnTo>
                    <a:pt x="23063" y="1677250"/>
                  </a:lnTo>
                  <a:lnTo>
                    <a:pt x="24155" y="1676260"/>
                  </a:lnTo>
                  <a:lnTo>
                    <a:pt x="25844" y="1675511"/>
                  </a:lnTo>
                  <a:lnTo>
                    <a:pt x="28016" y="1669910"/>
                  </a:lnTo>
                  <a:lnTo>
                    <a:pt x="36741" y="1654771"/>
                  </a:lnTo>
                  <a:lnTo>
                    <a:pt x="44259" y="1642745"/>
                  </a:lnTo>
                  <a:lnTo>
                    <a:pt x="59309" y="1615059"/>
                  </a:lnTo>
                  <a:lnTo>
                    <a:pt x="63157" y="1605127"/>
                  </a:lnTo>
                  <a:lnTo>
                    <a:pt x="66636" y="1597926"/>
                  </a:lnTo>
                  <a:lnTo>
                    <a:pt x="69875" y="1587766"/>
                  </a:lnTo>
                  <a:lnTo>
                    <a:pt x="71056" y="1581073"/>
                  </a:lnTo>
                  <a:lnTo>
                    <a:pt x="70192" y="1568615"/>
                  </a:lnTo>
                  <a:lnTo>
                    <a:pt x="71755" y="1562773"/>
                  </a:lnTo>
                  <a:lnTo>
                    <a:pt x="74155" y="1556562"/>
                  </a:lnTo>
                  <a:lnTo>
                    <a:pt x="77152" y="1547012"/>
                  </a:lnTo>
                  <a:lnTo>
                    <a:pt x="79438" y="1542910"/>
                  </a:lnTo>
                  <a:lnTo>
                    <a:pt x="85763" y="1530362"/>
                  </a:lnTo>
                  <a:lnTo>
                    <a:pt x="92341" y="1520774"/>
                  </a:lnTo>
                  <a:lnTo>
                    <a:pt x="104863" y="1501381"/>
                  </a:lnTo>
                  <a:lnTo>
                    <a:pt x="118592" y="1478927"/>
                  </a:lnTo>
                  <a:lnTo>
                    <a:pt x="119303" y="1477086"/>
                  </a:lnTo>
                  <a:lnTo>
                    <a:pt x="121335" y="1470025"/>
                  </a:lnTo>
                  <a:lnTo>
                    <a:pt x="121691" y="1467294"/>
                  </a:lnTo>
                  <a:lnTo>
                    <a:pt x="122174" y="1466062"/>
                  </a:lnTo>
                  <a:lnTo>
                    <a:pt x="123863" y="1465313"/>
                  </a:lnTo>
                  <a:lnTo>
                    <a:pt x="126390" y="1460614"/>
                  </a:lnTo>
                  <a:lnTo>
                    <a:pt x="128422" y="1453540"/>
                  </a:lnTo>
                  <a:lnTo>
                    <a:pt x="130822" y="1447330"/>
                  </a:lnTo>
                  <a:lnTo>
                    <a:pt x="132930" y="1434617"/>
                  </a:lnTo>
                  <a:lnTo>
                    <a:pt x="132994" y="1425079"/>
                  </a:lnTo>
                  <a:lnTo>
                    <a:pt x="133172" y="1425143"/>
                  </a:lnTo>
                  <a:lnTo>
                    <a:pt x="133210" y="1419720"/>
                  </a:lnTo>
                  <a:close/>
                </a:path>
                <a:path w="456565" h="1833245">
                  <a:moveTo>
                    <a:pt x="409575" y="729411"/>
                  </a:moveTo>
                  <a:lnTo>
                    <a:pt x="404596" y="711085"/>
                  </a:lnTo>
                  <a:lnTo>
                    <a:pt x="400964" y="691108"/>
                  </a:lnTo>
                  <a:lnTo>
                    <a:pt x="399694" y="674217"/>
                  </a:lnTo>
                  <a:lnTo>
                    <a:pt x="399313" y="673366"/>
                  </a:lnTo>
                  <a:lnTo>
                    <a:pt x="399796" y="672147"/>
                  </a:lnTo>
                  <a:lnTo>
                    <a:pt x="397637" y="664870"/>
                  </a:lnTo>
                  <a:lnTo>
                    <a:pt x="397230" y="660438"/>
                  </a:lnTo>
                  <a:lnTo>
                    <a:pt x="393674" y="634809"/>
                  </a:lnTo>
                  <a:lnTo>
                    <a:pt x="393293" y="633958"/>
                  </a:lnTo>
                  <a:lnTo>
                    <a:pt x="393534" y="633349"/>
                  </a:lnTo>
                  <a:lnTo>
                    <a:pt x="392785" y="631647"/>
                  </a:lnTo>
                  <a:lnTo>
                    <a:pt x="392874" y="629564"/>
                  </a:lnTo>
                  <a:lnTo>
                    <a:pt x="390817" y="620217"/>
                  </a:lnTo>
                  <a:lnTo>
                    <a:pt x="386359" y="604202"/>
                  </a:lnTo>
                  <a:lnTo>
                    <a:pt x="384657" y="595693"/>
                  </a:lnTo>
                  <a:lnTo>
                    <a:pt x="384200" y="587679"/>
                  </a:lnTo>
                  <a:lnTo>
                    <a:pt x="383819" y="586816"/>
                  </a:lnTo>
                  <a:lnTo>
                    <a:pt x="384060" y="586206"/>
                  </a:lnTo>
                  <a:lnTo>
                    <a:pt x="379615" y="573773"/>
                  </a:lnTo>
                  <a:lnTo>
                    <a:pt x="378040" y="563156"/>
                  </a:lnTo>
                  <a:lnTo>
                    <a:pt x="376936" y="560552"/>
                  </a:lnTo>
                  <a:lnTo>
                    <a:pt x="377621" y="555142"/>
                  </a:lnTo>
                  <a:lnTo>
                    <a:pt x="373418" y="542099"/>
                  </a:lnTo>
                  <a:lnTo>
                    <a:pt x="370713" y="528916"/>
                  </a:lnTo>
                  <a:lnTo>
                    <a:pt x="363969" y="507733"/>
                  </a:lnTo>
                  <a:lnTo>
                    <a:pt x="361022" y="495185"/>
                  </a:lnTo>
                  <a:lnTo>
                    <a:pt x="360654" y="494334"/>
                  </a:lnTo>
                  <a:lnTo>
                    <a:pt x="359054" y="493001"/>
                  </a:lnTo>
                  <a:lnTo>
                    <a:pt x="357212" y="492290"/>
                  </a:lnTo>
                  <a:lnTo>
                    <a:pt x="349669" y="491502"/>
                  </a:lnTo>
                  <a:lnTo>
                    <a:pt x="344639" y="491655"/>
                  </a:lnTo>
                  <a:lnTo>
                    <a:pt x="343408" y="491185"/>
                  </a:lnTo>
                  <a:lnTo>
                    <a:pt x="340436" y="491451"/>
                  </a:lnTo>
                  <a:lnTo>
                    <a:pt x="339217" y="490969"/>
                  </a:lnTo>
                  <a:lnTo>
                    <a:pt x="337680" y="487514"/>
                  </a:lnTo>
                  <a:lnTo>
                    <a:pt x="337197" y="485152"/>
                  </a:lnTo>
                  <a:lnTo>
                    <a:pt x="332422" y="485267"/>
                  </a:lnTo>
                  <a:lnTo>
                    <a:pt x="332740" y="487400"/>
                  </a:lnTo>
                  <a:lnTo>
                    <a:pt x="334010" y="489597"/>
                  </a:lnTo>
                  <a:lnTo>
                    <a:pt x="333527" y="490829"/>
                  </a:lnTo>
                  <a:lnTo>
                    <a:pt x="333565" y="494411"/>
                  </a:lnTo>
                  <a:lnTo>
                    <a:pt x="334683" y="496963"/>
                  </a:lnTo>
                  <a:lnTo>
                    <a:pt x="334822" y="498424"/>
                  </a:lnTo>
                  <a:lnTo>
                    <a:pt x="335572" y="500113"/>
                  </a:lnTo>
                  <a:lnTo>
                    <a:pt x="337591" y="502310"/>
                  </a:lnTo>
                  <a:lnTo>
                    <a:pt x="339432" y="503021"/>
                  </a:lnTo>
                  <a:lnTo>
                    <a:pt x="340918" y="506463"/>
                  </a:lnTo>
                  <a:lnTo>
                    <a:pt x="344322" y="517804"/>
                  </a:lnTo>
                  <a:lnTo>
                    <a:pt x="347649" y="531202"/>
                  </a:lnTo>
                  <a:lnTo>
                    <a:pt x="350812" y="543153"/>
                  </a:lnTo>
                  <a:lnTo>
                    <a:pt x="354101" y="552983"/>
                  </a:lnTo>
                  <a:lnTo>
                    <a:pt x="354723" y="553212"/>
                  </a:lnTo>
                  <a:lnTo>
                    <a:pt x="355460" y="554913"/>
                  </a:lnTo>
                  <a:lnTo>
                    <a:pt x="355231" y="555523"/>
                  </a:lnTo>
                  <a:lnTo>
                    <a:pt x="355485" y="558495"/>
                  </a:lnTo>
                  <a:lnTo>
                    <a:pt x="356235" y="560197"/>
                  </a:lnTo>
                  <a:lnTo>
                    <a:pt x="358686" y="570395"/>
                  </a:lnTo>
                  <a:lnTo>
                    <a:pt x="363004" y="581329"/>
                  </a:lnTo>
                  <a:lnTo>
                    <a:pt x="363143" y="582790"/>
                  </a:lnTo>
                  <a:lnTo>
                    <a:pt x="363512" y="583641"/>
                  </a:lnTo>
                  <a:lnTo>
                    <a:pt x="363778" y="586600"/>
                  </a:lnTo>
                  <a:lnTo>
                    <a:pt x="363537" y="587222"/>
                  </a:lnTo>
                  <a:lnTo>
                    <a:pt x="364286" y="588924"/>
                  </a:lnTo>
                  <a:lnTo>
                    <a:pt x="364172" y="591032"/>
                  </a:lnTo>
                  <a:lnTo>
                    <a:pt x="364553" y="591896"/>
                  </a:lnTo>
                  <a:lnTo>
                    <a:pt x="365544" y="592975"/>
                  </a:lnTo>
                  <a:lnTo>
                    <a:pt x="366179" y="596798"/>
                  </a:lnTo>
                  <a:lnTo>
                    <a:pt x="366560" y="597636"/>
                  </a:lnTo>
                  <a:lnTo>
                    <a:pt x="366318" y="598258"/>
                  </a:lnTo>
                  <a:lnTo>
                    <a:pt x="368477" y="605536"/>
                  </a:lnTo>
                  <a:lnTo>
                    <a:pt x="367995" y="606767"/>
                  </a:lnTo>
                  <a:lnTo>
                    <a:pt x="368376" y="607606"/>
                  </a:lnTo>
                  <a:lnTo>
                    <a:pt x="370941" y="619315"/>
                  </a:lnTo>
                  <a:lnTo>
                    <a:pt x="372249" y="626973"/>
                  </a:lnTo>
                  <a:lnTo>
                    <a:pt x="373621" y="628904"/>
                  </a:lnTo>
                  <a:lnTo>
                    <a:pt x="374256" y="632726"/>
                  </a:lnTo>
                  <a:lnTo>
                    <a:pt x="374015" y="633336"/>
                  </a:lnTo>
                  <a:lnTo>
                    <a:pt x="375094" y="641604"/>
                  </a:lnTo>
                  <a:lnTo>
                    <a:pt x="377558" y="655383"/>
                  </a:lnTo>
                  <a:lnTo>
                    <a:pt x="378663" y="657974"/>
                  </a:lnTo>
                  <a:lnTo>
                    <a:pt x="377710" y="660463"/>
                  </a:lnTo>
                  <a:lnTo>
                    <a:pt x="381508" y="685495"/>
                  </a:lnTo>
                  <a:lnTo>
                    <a:pt x="382651" y="704494"/>
                  </a:lnTo>
                  <a:lnTo>
                    <a:pt x="381203" y="708215"/>
                  </a:lnTo>
                  <a:lnTo>
                    <a:pt x="381355" y="709676"/>
                  </a:lnTo>
                  <a:lnTo>
                    <a:pt x="381952" y="709917"/>
                  </a:lnTo>
                  <a:lnTo>
                    <a:pt x="382333" y="710768"/>
                  </a:lnTo>
                  <a:lnTo>
                    <a:pt x="381266" y="715340"/>
                  </a:lnTo>
                  <a:lnTo>
                    <a:pt x="377215" y="729462"/>
                  </a:lnTo>
                  <a:lnTo>
                    <a:pt x="376123" y="730453"/>
                  </a:lnTo>
                  <a:lnTo>
                    <a:pt x="375881" y="731062"/>
                  </a:lnTo>
                  <a:lnTo>
                    <a:pt x="376262" y="731913"/>
                  </a:lnTo>
                  <a:lnTo>
                    <a:pt x="374827" y="735622"/>
                  </a:lnTo>
                  <a:lnTo>
                    <a:pt x="374472" y="738365"/>
                  </a:lnTo>
                  <a:lnTo>
                    <a:pt x="374230" y="738974"/>
                  </a:lnTo>
                  <a:lnTo>
                    <a:pt x="374370" y="740435"/>
                  </a:lnTo>
                  <a:lnTo>
                    <a:pt x="373659" y="742276"/>
                  </a:lnTo>
                  <a:lnTo>
                    <a:pt x="372808" y="742657"/>
                  </a:lnTo>
                  <a:lnTo>
                    <a:pt x="372338" y="743877"/>
                  </a:lnTo>
                  <a:lnTo>
                    <a:pt x="371487" y="744258"/>
                  </a:lnTo>
                  <a:lnTo>
                    <a:pt x="371246" y="744867"/>
                  </a:lnTo>
                  <a:lnTo>
                    <a:pt x="371627" y="745705"/>
                  </a:lnTo>
                  <a:lnTo>
                    <a:pt x="372237" y="745947"/>
                  </a:lnTo>
                  <a:lnTo>
                    <a:pt x="372465" y="754595"/>
                  </a:lnTo>
                  <a:lnTo>
                    <a:pt x="371983" y="755815"/>
                  </a:lnTo>
                  <a:lnTo>
                    <a:pt x="371144" y="756196"/>
                  </a:lnTo>
                  <a:lnTo>
                    <a:pt x="370903" y="756805"/>
                  </a:lnTo>
                  <a:lnTo>
                    <a:pt x="370052" y="757174"/>
                  </a:lnTo>
                  <a:lnTo>
                    <a:pt x="369087" y="759675"/>
                  </a:lnTo>
                  <a:lnTo>
                    <a:pt x="369468" y="760526"/>
                  </a:lnTo>
                  <a:lnTo>
                    <a:pt x="368985" y="761746"/>
                  </a:lnTo>
                  <a:lnTo>
                    <a:pt x="366560" y="764374"/>
                  </a:lnTo>
                  <a:lnTo>
                    <a:pt x="365099" y="764514"/>
                  </a:lnTo>
                  <a:lnTo>
                    <a:pt x="363423" y="768845"/>
                  </a:lnTo>
                  <a:lnTo>
                    <a:pt x="362115" y="774039"/>
                  </a:lnTo>
                  <a:lnTo>
                    <a:pt x="357492" y="782205"/>
                  </a:lnTo>
                  <a:lnTo>
                    <a:pt x="349110" y="794651"/>
                  </a:lnTo>
                  <a:lnTo>
                    <a:pt x="340106" y="806869"/>
                  </a:lnTo>
                  <a:lnTo>
                    <a:pt x="331000" y="821156"/>
                  </a:lnTo>
                  <a:lnTo>
                    <a:pt x="326351" y="825754"/>
                  </a:lnTo>
                  <a:lnTo>
                    <a:pt x="325399" y="828243"/>
                  </a:lnTo>
                  <a:lnTo>
                    <a:pt x="324548" y="828624"/>
                  </a:lnTo>
                  <a:lnTo>
                    <a:pt x="322859" y="832942"/>
                  </a:lnTo>
                  <a:lnTo>
                    <a:pt x="316280" y="842530"/>
                  </a:lnTo>
                  <a:lnTo>
                    <a:pt x="316052" y="843140"/>
                  </a:lnTo>
                  <a:lnTo>
                    <a:pt x="314960" y="844130"/>
                  </a:lnTo>
                  <a:lnTo>
                    <a:pt x="314121" y="844499"/>
                  </a:lnTo>
                  <a:lnTo>
                    <a:pt x="313639" y="845731"/>
                  </a:lnTo>
                  <a:lnTo>
                    <a:pt x="314007" y="846582"/>
                  </a:lnTo>
                  <a:lnTo>
                    <a:pt x="311353" y="849820"/>
                  </a:lnTo>
                  <a:lnTo>
                    <a:pt x="300901" y="865746"/>
                  </a:lnTo>
                  <a:lnTo>
                    <a:pt x="295186" y="874953"/>
                  </a:lnTo>
                  <a:lnTo>
                    <a:pt x="292404" y="880325"/>
                  </a:lnTo>
                  <a:lnTo>
                    <a:pt x="281762" y="904036"/>
                  </a:lnTo>
                  <a:lnTo>
                    <a:pt x="279946" y="906894"/>
                  </a:lnTo>
                  <a:lnTo>
                    <a:pt x="270395" y="925982"/>
                  </a:lnTo>
                  <a:lnTo>
                    <a:pt x="258178" y="948321"/>
                  </a:lnTo>
                  <a:lnTo>
                    <a:pt x="249097" y="966190"/>
                  </a:lnTo>
                  <a:lnTo>
                    <a:pt x="249237" y="967663"/>
                  </a:lnTo>
                  <a:lnTo>
                    <a:pt x="248767" y="968883"/>
                  </a:lnTo>
                  <a:lnTo>
                    <a:pt x="247434" y="970483"/>
                  </a:lnTo>
                  <a:lnTo>
                    <a:pt x="246964" y="971702"/>
                  </a:lnTo>
                  <a:lnTo>
                    <a:pt x="247103" y="973175"/>
                  </a:lnTo>
                  <a:lnTo>
                    <a:pt x="246011" y="974153"/>
                  </a:lnTo>
                  <a:lnTo>
                    <a:pt x="245046" y="976655"/>
                  </a:lnTo>
                  <a:lnTo>
                    <a:pt x="243967" y="977646"/>
                  </a:lnTo>
                  <a:lnTo>
                    <a:pt x="243725" y="978255"/>
                  </a:lnTo>
                  <a:lnTo>
                    <a:pt x="242874" y="978623"/>
                  </a:lnTo>
                  <a:lnTo>
                    <a:pt x="242646" y="979246"/>
                  </a:lnTo>
                  <a:lnTo>
                    <a:pt x="243014" y="980097"/>
                  </a:lnTo>
                  <a:lnTo>
                    <a:pt x="242531" y="981316"/>
                  </a:lnTo>
                  <a:lnTo>
                    <a:pt x="241452" y="982306"/>
                  </a:lnTo>
                  <a:lnTo>
                    <a:pt x="240258" y="985405"/>
                  </a:lnTo>
                  <a:lnTo>
                    <a:pt x="238912" y="987056"/>
                  </a:lnTo>
                  <a:lnTo>
                    <a:pt x="237604" y="992238"/>
                  </a:lnTo>
                  <a:lnTo>
                    <a:pt x="236994" y="991997"/>
                  </a:lnTo>
                  <a:lnTo>
                    <a:pt x="235546" y="995718"/>
                  </a:lnTo>
                  <a:lnTo>
                    <a:pt x="234238" y="997318"/>
                  </a:lnTo>
                  <a:lnTo>
                    <a:pt x="232321" y="1002271"/>
                  </a:lnTo>
                  <a:lnTo>
                    <a:pt x="227203" y="1011707"/>
                  </a:lnTo>
                  <a:lnTo>
                    <a:pt x="222161" y="1024750"/>
                  </a:lnTo>
                  <a:lnTo>
                    <a:pt x="215125" y="1039139"/>
                  </a:lnTo>
                  <a:lnTo>
                    <a:pt x="211772" y="1047800"/>
                  </a:lnTo>
                  <a:lnTo>
                    <a:pt x="209156" y="1058202"/>
                  </a:lnTo>
                  <a:lnTo>
                    <a:pt x="207098" y="1061681"/>
                  </a:lnTo>
                  <a:lnTo>
                    <a:pt x="206273" y="1065644"/>
                  </a:lnTo>
                  <a:lnTo>
                    <a:pt x="202920" y="1074293"/>
                  </a:lnTo>
                  <a:lnTo>
                    <a:pt x="200533" y="1084097"/>
                  </a:lnTo>
                  <a:lnTo>
                    <a:pt x="200329" y="1088288"/>
                  </a:lnTo>
                  <a:lnTo>
                    <a:pt x="197916" y="1094511"/>
                  </a:lnTo>
                  <a:lnTo>
                    <a:pt x="189585" y="1126947"/>
                  </a:lnTo>
                  <a:lnTo>
                    <a:pt x="189382" y="1131138"/>
                  </a:lnTo>
                  <a:lnTo>
                    <a:pt x="187604" y="1141171"/>
                  </a:lnTo>
                  <a:lnTo>
                    <a:pt x="187388" y="1145362"/>
                  </a:lnTo>
                  <a:lnTo>
                    <a:pt x="186918" y="1146594"/>
                  </a:lnTo>
                  <a:lnTo>
                    <a:pt x="187528" y="1146835"/>
                  </a:lnTo>
                  <a:lnTo>
                    <a:pt x="186702" y="1150785"/>
                  </a:lnTo>
                  <a:lnTo>
                    <a:pt x="185623" y="1151775"/>
                  </a:lnTo>
                  <a:lnTo>
                    <a:pt x="184454" y="1162050"/>
                  </a:lnTo>
                  <a:lnTo>
                    <a:pt x="179374" y="1187894"/>
                  </a:lnTo>
                  <a:lnTo>
                    <a:pt x="177342" y="1194968"/>
                  </a:lnTo>
                  <a:lnTo>
                    <a:pt x="175437" y="1199908"/>
                  </a:lnTo>
                  <a:lnTo>
                    <a:pt x="174129" y="1205090"/>
                  </a:lnTo>
                  <a:lnTo>
                    <a:pt x="168135" y="1220571"/>
                  </a:lnTo>
                  <a:lnTo>
                    <a:pt x="165608" y="1225283"/>
                  </a:lnTo>
                  <a:lnTo>
                    <a:pt x="161048" y="1237056"/>
                  </a:lnTo>
                  <a:lnTo>
                    <a:pt x="159004" y="1240536"/>
                  </a:lnTo>
                  <a:lnTo>
                    <a:pt x="154686" y="1251699"/>
                  </a:lnTo>
                  <a:lnTo>
                    <a:pt x="149339" y="1261745"/>
                  </a:lnTo>
                  <a:lnTo>
                    <a:pt x="147421" y="1266685"/>
                  </a:lnTo>
                  <a:lnTo>
                    <a:pt x="144894" y="1271397"/>
                  </a:lnTo>
                  <a:lnTo>
                    <a:pt x="143217" y="1275727"/>
                  </a:lnTo>
                  <a:lnTo>
                    <a:pt x="140195" y="1281709"/>
                  </a:lnTo>
                  <a:lnTo>
                    <a:pt x="139852" y="1284439"/>
                  </a:lnTo>
                  <a:lnTo>
                    <a:pt x="135978" y="1290789"/>
                  </a:lnTo>
                  <a:lnTo>
                    <a:pt x="131419" y="1302562"/>
                  </a:lnTo>
                  <a:lnTo>
                    <a:pt x="129603" y="1305433"/>
                  </a:lnTo>
                  <a:lnTo>
                    <a:pt x="126987" y="1315834"/>
                  </a:lnTo>
                  <a:lnTo>
                    <a:pt x="126047" y="1321917"/>
                  </a:lnTo>
                  <a:lnTo>
                    <a:pt x="124841" y="1325029"/>
                  </a:lnTo>
                  <a:lnTo>
                    <a:pt x="122948" y="1333550"/>
                  </a:lnTo>
                  <a:lnTo>
                    <a:pt x="120446" y="1341831"/>
                  </a:lnTo>
                  <a:lnTo>
                    <a:pt x="119049" y="1352715"/>
                  </a:lnTo>
                  <a:lnTo>
                    <a:pt x="114071" y="1372870"/>
                  </a:lnTo>
                  <a:lnTo>
                    <a:pt x="113398" y="1381874"/>
                  </a:lnTo>
                  <a:lnTo>
                    <a:pt x="112433" y="1384363"/>
                  </a:lnTo>
                  <a:lnTo>
                    <a:pt x="112839" y="1388795"/>
                  </a:lnTo>
                  <a:lnTo>
                    <a:pt x="112636" y="1399336"/>
                  </a:lnTo>
                  <a:lnTo>
                    <a:pt x="112864" y="1399628"/>
                  </a:lnTo>
                  <a:lnTo>
                    <a:pt x="121843" y="1403210"/>
                  </a:lnTo>
                  <a:lnTo>
                    <a:pt x="130136" y="1405712"/>
                  </a:lnTo>
                  <a:lnTo>
                    <a:pt x="129616" y="1403400"/>
                  </a:lnTo>
                  <a:lnTo>
                    <a:pt x="129006" y="1393901"/>
                  </a:lnTo>
                  <a:lnTo>
                    <a:pt x="130441" y="1386598"/>
                  </a:lnTo>
                  <a:lnTo>
                    <a:pt x="130860" y="1378216"/>
                  </a:lnTo>
                  <a:lnTo>
                    <a:pt x="132435" y="1375968"/>
                  </a:lnTo>
                  <a:lnTo>
                    <a:pt x="132397" y="1368806"/>
                  </a:lnTo>
                  <a:lnTo>
                    <a:pt x="133972" y="1366545"/>
                  </a:lnTo>
                  <a:lnTo>
                    <a:pt x="134670" y="1361122"/>
                  </a:lnTo>
                  <a:lnTo>
                    <a:pt x="136690" y="1354061"/>
                  </a:lnTo>
                  <a:lnTo>
                    <a:pt x="136461" y="1345425"/>
                  </a:lnTo>
                  <a:lnTo>
                    <a:pt x="139674" y="1331671"/>
                  </a:lnTo>
                  <a:lnTo>
                    <a:pt x="141351" y="1327340"/>
                  </a:lnTo>
                  <a:lnTo>
                    <a:pt x="142151" y="1319796"/>
                  </a:lnTo>
                  <a:lnTo>
                    <a:pt x="144564" y="1313586"/>
                  </a:lnTo>
                  <a:lnTo>
                    <a:pt x="147574" y="1307604"/>
                  </a:lnTo>
                  <a:lnTo>
                    <a:pt x="150456" y="1300175"/>
                  </a:lnTo>
                  <a:lnTo>
                    <a:pt x="153466" y="1294193"/>
                  </a:lnTo>
                  <a:lnTo>
                    <a:pt x="157276" y="1289977"/>
                  </a:lnTo>
                  <a:lnTo>
                    <a:pt x="158686" y="1282674"/>
                  </a:lnTo>
                  <a:lnTo>
                    <a:pt x="161328" y="1275854"/>
                  </a:lnTo>
                  <a:lnTo>
                    <a:pt x="164109" y="1270495"/>
                  </a:lnTo>
                  <a:lnTo>
                    <a:pt x="164693" y="1267155"/>
                  </a:lnTo>
                  <a:lnTo>
                    <a:pt x="171869" y="1254213"/>
                  </a:lnTo>
                  <a:lnTo>
                    <a:pt x="174282" y="1248003"/>
                  </a:lnTo>
                  <a:lnTo>
                    <a:pt x="180594" y="1235468"/>
                  </a:lnTo>
                  <a:lnTo>
                    <a:pt x="186347" y="1220584"/>
                  </a:lnTo>
                  <a:lnTo>
                    <a:pt x="190309" y="1212151"/>
                  </a:lnTo>
                  <a:lnTo>
                    <a:pt x="192341" y="1205103"/>
                  </a:lnTo>
                  <a:lnTo>
                    <a:pt x="200787" y="1183411"/>
                  </a:lnTo>
                  <a:lnTo>
                    <a:pt x="200279" y="1181100"/>
                  </a:lnTo>
                  <a:lnTo>
                    <a:pt x="200863" y="1177747"/>
                  </a:lnTo>
                  <a:lnTo>
                    <a:pt x="201955" y="1176769"/>
                  </a:lnTo>
                  <a:lnTo>
                    <a:pt x="202272" y="1170457"/>
                  </a:lnTo>
                  <a:lnTo>
                    <a:pt x="203669" y="1159573"/>
                  </a:lnTo>
                  <a:lnTo>
                    <a:pt x="206730" y="1140777"/>
                  </a:lnTo>
                  <a:lnTo>
                    <a:pt x="208356" y="1120038"/>
                  </a:lnTo>
                  <a:lnTo>
                    <a:pt x="207987" y="1119187"/>
                  </a:lnTo>
                  <a:lnTo>
                    <a:pt x="209423" y="1115453"/>
                  </a:lnTo>
                  <a:lnTo>
                    <a:pt x="212280" y="1104442"/>
                  </a:lnTo>
                  <a:lnTo>
                    <a:pt x="214198" y="1099502"/>
                  </a:lnTo>
                  <a:lnTo>
                    <a:pt x="215379" y="1092809"/>
                  </a:lnTo>
                  <a:lnTo>
                    <a:pt x="217411" y="1085748"/>
                  </a:lnTo>
                  <a:lnTo>
                    <a:pt x="220522" y="1077696"/>
                  </a:lnTo>
                  <a:lnTo>
                    <a:pt x="222554" y="1070635"/>
                  </a:lnTo>
                  <a:lnTo>
                    <a:pt x="223735" y="1063942"/>
                  </a:lnTo>
                  <a:lnTo>
                    <a:pt x="226136" y="1057732"/>
                  </a:lnTo>
                  <a:lnTo>
                    <a:pt x="227698" y="1051902"/>
                  </a:lnTo>
                  <a:lnTo>
                    <a:pt x="232016" y="1040739"/>
                  </a:lnTo>
                  <a:lnTo>
                    <a:pt x="238328" y="1028192"/>
                  </a:lnTo>
                  <a:lnTo>
                    <a:pt x="245262" y="1015885"/>
                  </a:lnTo>
                  <a:lnTo>
                    <a:pt x="248272" y="1009904"/>
                  </a:lnTo>
                  <a:lnTo>
                    <a:pt x="248627" y="1007173"/>
                  </a:lnTo>
                  <a:lnTo>
                    <a:pt x="255435" y="996975"/>
                  </a:lnTo>
                  <a:lnTo>
                    <a:pt x="259549" y="990015"/>
                  </a:lnTo>
                  <a:lnTo>
                    <a:pt x="259664" y="987894"/>
                  </a:lnTo>
                  <a:lnTo>
                    <a:pt x="260375" y="986053"/>
                  </a:lnTo>
                  <a:lnTo>
                    <a:pt x="260007" y="985215"/>
                  </a:lnTo>
                  <a:lnTo>
                    <a:pt x="257505" y="984250"/>
                  </a:lnTo>
                  <a:lnTo>
                    <a:pt x="257136" y="983386"/>
                  </a:lnTo>
                  <a:lnTo>
                    <a:pt x="257365" y="982776"/>
                  </a:lnTo>
                  <a:lnTo>
                    <a:pt x="256616" y="981087"/>
                  </a:lnTo>
                  <a:lnTo>
                    <a:pt x="257086" y="979855"/>
                  </a:lnTo>
                  <a:lnTo>
                    <a:pt x="256717" y="979004"/>
                  </a:lnTo>
                  <a:lnTo>
                    <a:pt x="256806" y="976934"/>
                  </a:lnTo>
                  <a:lnTo>
                    <a:pt x="259359" y="975804"/>
                  </a:lnTo>
                  <a:lnTo>
                    <a:pt x="261035" y="971473"/>
                  </a:lnTo>
                  <a:lnTo>
                    <a:pt x="261886" y="971092"/>
                  </a:lnTo>
                  <a:lnTo>
                    <a:pt x="263118" y="971562"/>
                  </a:lnTo>
                  <a:lnTo>
                    <a:pt x="266458" y="972159"/>
                  </a:lnTo>
                  <a:lnTo>
                    <a:pt x="267677" y="972642"/>
                  </a:lnTo>
                  <a:lnTo>
                    <a:pt x="268541" y="972261"/>
                  </a:lnTo>
                  <a:lnTo>
                    <a:pt x="270725" y="970241"/>
                  </a:lnTo>
                  <a:lnTo>
                    <a:pt x="271195" y="969010"/>
                  </a:lnTo>
                  <a:lnTo>
                    <a:pt x="272288" y="968032"/>
                  </a:lnTo>
                  <a:lnTo>
                    <a:pt x="272757" y="966800"/>
                  </a:lnTo>
                  <a:lnTo>
                    <a:pt x="273608" y="966431"/>
                  </a:lnTo>
                  <a:lnTo>
                    <a:pt x="274218" y="966673"/>
                  </a:lnTo>
                  <a:lnTo>
                    <a:pt x="275069" y="966292"/>
                  </a:lnTo>
                  <a:lnTo>
                    <a:pt x="275780" y="964450"/>
                  </a:lnTo>
                  <a:lnTo>
                    <a:pt x="277253" y="964311"/>
                  </a:lnTo>
                  <a:lnTo>
                    <a:pt x="278091" y="963930"/>
                  </a:lnTo>
                  <a:lnTo>
                    <a:pt x="278320" y="963333"/>
                  </a:lnTo>
                  <a:lnTo>
                    <a:pt x="279908" y="961059"/>
                  </a:lnTo>
                  <a:lnTo>
                    <a:pt x="280873" y="958570"/>
                  </a:lnTo>
                  <a:lnTo>
                    <a:pt x="280263" y="958329"/>
                  </a:lnTo>
                  <a:lnTo>
                    <a:pt x="280974" y="956500"/>
                  </a:lnTo>
                  <a:lnTo>
                    <a:pt x="281559" y="953147"/>
                  </a:lnTo>
                  <a:lnTo>
                    <a:pt x="282651" y="952169"/>
                  </a:lnTo>
                  <a:lnTo>
                    <a:pt x="284099" y="948448"/>
                  </a:lnTo>
                  <a:lnTo>
                    <a:pt x="286753" y="945197"/>
                  </a:lnTo>
                  <a:lnTo>
                    <a:pt x="287223" y="943978"/>
                  </a:lnTo>
                  <a:lnTo>
                    <a:pt x="288074" y="943597"/>
                  </a:lnTo>
                  <a:lnTo>
                    <a:pt x="288315" y="942987"/>
                  </a:lnTo>
                  <a:lnTo>
                    <a:pt x="288175" y="941527"/>
                  </a:lnTo>
                  <a:lnTo>
                    <a:pt x="289267" y="940536"/>
                  </a:lnTo>
                  <a:lnTo>
                    <a:pt x="290118" y="940168"/>
                  </a:lnTo>
                  <a:lnTo>
                    <a:pt x="293433" y="937171"/>
                  </a:lnTo>
                  <a:lnTo>
                    <a:pt x="296887" y="926439"/>
                  </a:lnTo>
                  <a:lnTo>
                    <a:pt x="297738" y="926058"/>
                  </a:lnTo>
                  <a:lnTo>
                    <a:pt x="297599" y="924598"/>
                  </a:lnTo>
                  <a:lnTo>
                    <a:pt x="301561" y="916165"/>
                  </a:lnTo>
                  <a:lnTo>
                    <a:pt x="312178" y="888885"/>
                  </a:lnTo>
                  <a:lnTo>
                    <a:pt x="313270" y="887895"/>
                  </a:lnTo>
                  <a:lnTo>
                    <a:pt x="315785" y="883183"/>
                  </a:lnTo>
                  <a:lnTo>
                    <a:pt x="317982" y="881176"/>
                  </a:lnTo>
                  <a:lnTo>
                    <a:pt x="324535" y="868006"/>
                  </a:lnTo>
                  <a:lnTo>
                    <a:pt x="334492" y="853338"/>
                  </a:lnTo>
                  <a:lnTo>
                    <a:pt x="343369" y="843254"/>
                  </a:lnTo>
                  <a:lnTo>
                    <a:pt x="344220" y="842886"/>
                  </a:lnTo>
                  <a:lnTo>
                    <a:pt x="345554" y="841273"/>
                  </a:lnTo>
                  <a:lnTo>
                    <a:pt x="345173" y="840422"/>
                  </a:lnTo>
                  <a:lnTo>
                    <a:pt x="345643" y="839203"/>
                  </a:lnTo>
                  <a:lnTo>
                    <a:pt x="346633" y="840282"/>
                  </a:lnTo>
                  <a:lnTo>
                    <a:pt x="347357" y="838415"/>
                  </a:lnTo>
                  <a:lnTo>
                    <a:pt x="346748" y="838174"/>
                  </a:lnTo>
                  <a:lnTo>
                    <a:pt x="348335" y="835901"/>
                  </a:lnTo>
                  <a:lnTo>
                    <a:pt x="359702" y="823201"/>
                  </a:lnTo>
                  <a:lnTo>
                    <a:pt x="367347" y="812634"/>
                  </a:lnTo>
                  <a:lnTo>
                    <a:pt x="367588" y="812025"/>
                  </a:lnTo>
                  <a:lnTo>
                    <a:pt x="368681" y="811034"/>
                  </a:lnTo>
                  <a:lnTo>
                    <a:pt x="369150" y="809815"/>
                  </a:lnTo>
                  <a:lnTo>
                    <a:pt x="371094" y="808443"/>
                  </a:lnTo>
                  <a:lnTo>
                    <a:pt x="379577" y="793915"/>
                  </a:lnTo>
                  <a:lnTo>
                    <a:pt x="381977" y="787704"/>
                  </a:lnTo>
                  <a:lnTo>
                    <a:pt x="383070" y="786714"/>
                  </a:lnTo>
                  <a:lnTo>
                    <a:pt x="384035" y="784225"/>
                  </a:lnTo>
                  <a:lnTo>
                    <a:pt x="382930" y="781634"/>
                  </a:lnTo>
                  <a:lnTo>
                    <a:pt x="377710" y="776744"/>
                  </a:lnTo>
                  <a:lnTo>
                    <a:pt x="377113" y="776516"/>
                  </a:lnTo>
                  <a:lnTo>
                    <a:pt x="377355" y="775893"/>
                  </a:lnTo>
                  <a:lnTo>
                    <a:pt x="377698" y="773163"/>
                  </a:lnTo>
                  <a:lnTo>
                    <a:pt x="378663" y="770674"/>
                  </a:lnTo>
                  <a:lnTo>
                    <a:pt x="378294" y="769823"/>
                  </a:lnTo>
                  <a:lnTo>
                    <a:pt x="378142" y="768362"/>
                  </a:lnTo>
                  <a:lnTo>
                    <a:pt x="377532" y="768134"/>
                  </a:lnTo>
                  <a:lnTo>
                    <a:pt x="377774" y="767511"/>
                  </a:lnTo>
                  <a:lnTo>
                    <a:pt x="377405" y="766660"/>
                  </a:lnTo>
                  <a:lnTo>
                    <a:pt x="376402" y="765568"/>
                  </a:lnTo>
                  <a:lnTo>
                    <a:pt x="376034" y="764730"/>
                  </a:lnTo>
                  <a:lnTo>
                    <a:pt x="376135" y="762647"/>
                  </a:lnTo>
                  <a:lnTo>
                    <a:pt x="377228" y="761669"/>
                  </a:lnTo>
                  <a:lnTo>
                    <a:pt x="378917" y="760920"/>
                  </a:lnTo>
                  <a:lnTo>
                    <a:pt x="379653" y="759028"/>
                  </a:lnTo>
                  <a:lnTo>
                    <a:pt x="379742" y="756958"/>
                  </a:lnTo>
                  <a:lnTo>
                    <a:pt x="380834" y="755967"/>
                  </a:lnTo>
                  <a:lnTo>
                    <a:pt x="382066" y="756437"/>
                  </a:lnTo>
                  <a:lnTo>
                    <a:pt x="382435" y="757288"/>
                  </a:lnTo>
                  <a:lnTo>
                    <a:pt x="381711" y="759180"/>
                  </a:lnTo>
                  <a:lnTo>
                    <a:pt x="384200" y="760145"/>
                  </a:lnTo>
                  <a:lnTo>
                    <a:pt x="385660" y="760006"/>
                  </a:lnTo>
                  <a:lnTo>
                    <a:pt x="388150" y="760971"/>
                  </a:lnTo>
                  <a:lnTo>
                    <a:pt x="389140" y="762050"/>
                  </a:lnTo>
                  <a:lnTo>
                    <a:pt x="392112" y="761796"/>
                  </a:lnTo>
                  <a:lnTo>
                    <a:pt x="392963" y="761415"/>
                  </a:lnTo>
                  <a:lnTo>
                    <a:pt x="393204" y="760806"/>
                  </a:lnTo>
                  <a:lnTo>
                    <a:pt x="394284" y="759815"/>
                  </a:lnTo>
                  <a:lnTo>
                    <a:pt x="394995" y="757986"/>
                  </a:lnTo>
                  <a:lnTo>
                    <a:pt x="397421" y="755345"/>
                  </a:lnTo>
                  <a:lnTo>
                    <a:pt x="398043" y="755586"/>
                  </a:lnTo>
                  <a:lnTo>
                    <a:pt x="399021" y="756678"/>
                  </a:lnTo>
                  <a:lnTo>
                    <a:pt x="399402" y="757516"/>
                  </a:lnTo>
                  <a:lnTo>
                    <a:pt x="399161" y="758126"/>
                  </a:lnTo>
                  <a:lnTo>
                    <a:pt x="399783" y="758367"/>
                  </a:lnTo>
                  <a:lnTo>
                    <a:pt x="400621" y="757999"/>
                  </a:lnTo>
                  <a:lnTo>
                    <a:pt x="402094" y="757859"/>
                  </a:lnTo>
                  <a:lnTo>
                    <a:pt x="402704" y="758101"/>
                  </a:lnTo>
                  <a:lnTo>
                    <a:pt x="405104" y="751878"/>
                  </a:lnTo>
                  <a:lnTo>
                    <a:pt x="404355" y="750176"/>
                  </a:lnTo>
                  <a:lnTo>
                    <a:pt x="407962" y="740867"/>
                  </a:lnTo>
                  <a:lnTo>
                    <a:pt x="408038" y="735203"/>
                  </a:lnTo>
                  <a:lnTo>
                    <a:pt x="409473" y="731481"/>
                  </a:lnTo>
                  <a:lnTo>
                    <a:pt x="409105" y="730631"/>
                  </a:lnTo>
                  <a:lnTo>
                    <a:pt x="409575" y="729411"/>
                  </a:lnTo>
                  <a:close/>
                </a:path>
                <a:path w="456565" h="1833245">
                  <a:moveTo>
                    <a:pt x="456095" y="85725"/>
                  </a:moveTo>
                  <a:lnTo>
                    <a:pt x="454774" y="78079"/>
                  </a:lnTo>
                  <a:lnTo>
                    <a:pt x="452475" y="69329"/>
                  </a:lnTo>
                  <a:lnTo>
                    <a:pt x="450773" y="60833"/>
                  </a:lnTo>
                  <a:lnTo>
                    <a:pt x="447433" y="47409"/>
                  </a:lnTo>
                  <a:lnTo>
                    <a:pt x="444766" y="41389"/>
                  </a:lnTo>
                  <a:lnTo>
                    <a:pt x="443763" y="36728"/>
                  </a:lnTo>
                  <a:lnTo>
                    <a:pt x="441477" y="31559"/>
                  </a:lnTo>
                  <a:lnTo>
                    <a:pt x="438658" y="16891"/>
                  </a:lnTo>
                  <a:lnTo>
                    <a:pt x="438277" y="16040"/>
                  </a:lnTo>
                  <a:lnTo>
                    <a:pt x="437057" y="6311"/>
                  </a:lnTo>
                  <a:lnTo>
                    <a:pt x="437400" y="0"/>
                  </a:lnTo>
                  <a:lnTo>
                    <a:pt x="408241" y="36461"/>
                  </a:lnTo>
                  <a:lnTo>
                    <a:pt x="410324" y="36563"/>
                  </a:lnTo>
                  <a:lnTo>
                    <a:pt x="412153" y="37274"/>
                  </a:lnTo>
                  <a:lnTo>
                    <a:pt x="413512" y="39204"/>
                  </a:lnTo>
                  <a:lnTo>
                    <a:pt x="414020" y="41567"/>
                  </a:lnTo>
                  <a:lnTo>
                    <a:pt x="417398" y="49326"/>
                  </a:lnTo>
                  <a:lnTo>
                    <a:pt x="420179" y="66090"/>
                  </a:lnTo>
                  <a:lnTo>
                    <a:pt x="420458" y="72644"/>
                  </a:lnTo>
                  <a:lnTo>
                    <a:pt x="420471" y="85471"/>
                  </a:lnTo>
                  <a:lnTo>
                    <a:pt x="418109" y="98844"/>
                  </a:lnTo>
                  <a:lnTo>
                    <a:pt x="417893" y="103035"/>
                  </a:lnTo>
                  <a:lnTo>
                    <a:pt x="416928" y="105524"/>
                  </a:lnTo>
                  <a:lnTo>
                    <a:pt x="418401" y="118224"/>
                  </a:lnTo>
                  <a:lnTo>
                    <a:pt x="416839" y="133311"/>
                  </a:lnTo>
                  <a:lnTo>
                    <a:pt x="412559" y="151638"/>
                  </a:lnTo>
                  <a:lnTo>
                    <a:pt x="410527" y="158699"/>
                  </a:lnTo>
                  <a:lnTo>
                    <a:pt x="408368" y="164299"/>
                  </a:lnTo>
                  <a:lnTo>
                    <a:pt x="407276" y="165290"/>
                  </a:lnTo>
                  <a:lnTo>
                    <a:pt x="406311" y="167792"/>
                  </a:lnTo>
                  <a:lnTo>
                    <a:pt x="405726" y="171132"/>
                  </a:lnTo>
                  <a:lnTo>
                    <a:pt x="397497" y="188620"/>
                  </a:lnTo>
                  <a:lnTo>
                    <a:pt x="393700" y="192836"/>
                  </a:lnTo>
                  <a:lnTo>
                    <a:pt x="387845" y="200533"/>
                  </a:lnTo>
                  <a:lnTo>
                    <a:pt x="384759" y="202907"/>
                  </a:lnTo>
                  <a:lnTo>
                    <a:pt x="383438" y="204508"/>
                  </a:lnTo>
                  <a:lnTo>
                    <a:pt x="373634" y="211391"/>
                  </a:lnTo>
                  <a:lnTo>
                    <a:pt x="368236" y="214274"/>
                  </a:lnTo>
                  <a:lnTo>
                    <a:pt x="364921" y="217258"/>
                  </a:lnTo>
                  <a:lnTo>
                    <a:pt x="356552" y="220421"/>
                  </a:lnTo>
                  <a:lnTo>
                    <a:pt x="353517" y="222808"/>
                  </a:lnTo>
                  <a:lnTo>
                    <a:pt x="348107" y="225704"/>
                  </a:lnTo>
                  <a:lnTo>
                    <a:pt x="347878" y="226326"/>
                  </a:lnTo>
                  <a:lnTo>
                    <a:pt x="343573" y="228231"/>
                  </a:lnTo>
                  <a:lnTo>
                    <a:pt x="338061" y="233235"/>
                  </a:lnTo>
                  <a:lnTo>
                    <a:pt x="334606" y="234759"/>
                  </a:lnTo>
                  <a:lnTo>
                    <a:pt x="325640" y="241261"/>
                  </a:lnTo>
                  <a:lnTo>
                    <a:pt x="318465" y="250596"/>
                  </a:lnTo>
                  <a:lnTo>
                    <a:pt x="316992" y="250736"/>
                  </a:lnTo>
                  <a:lnTo>
                    <a:pt x="316649" y="253466"/>
                  </a:lnTo>
                  <a:lnTo>
                    <a:pt x="317030" y="254317"/>
                  </a:lnTo>
                  <a:lnTo>
                    <a:pt x="316547" y="255549"/>
                  </a:lnTo>
                  <a:lnTo>
                    <a:pt x="314604" y="256908"/>
                  </a:lnTo>
                  <a:lnTo>
                    <a:pt x="313753" y="257276"/>
                  </a:lnTo>
                  <a:lnTo>
                    <a:pt x="313156" y="257048"/>
                  </a:lnTo>
                  <a:lnTo>
                    <a:pt x="312293" y="257416"/>
                  </a:lnTo>
                  <a:lnTo>
                    <a:pt x="308673" y="263156"/>
                  </a:lnTo>
                  <a:lnTo>
                    <a:pt x="305790" y="270598"/>
                  </a:lnTo>
                  <a:lnTo>
                    <a:pt x="304380" y="277901"/>
                  </a:lnTo>
                  <a:lnTo>
                    <a:pt x="305663" y="281978"/>
                  </a:lnTo>
                  <a:lnTo>
                    <a:pt x="304380" y="290741"/>
                  </a:lnTo>
                  <a:lnTo>
                    <a:pt x="304520" y="292188"/>
                  </a:lnTo>
                  <a:lnTo>
                    <a:pt x="303428" y="293192"/>
                  </a:lnTo>
                  <a:lnTo>
                    <a:pt x="302590" y="293547"/>
                  </a:lnTo>
                  <a:lnTo>
                    <a:pt x="301498" y="294551"/>
                  </a:lnTo>
                  <a:lnTo>
                    <a:pt x="301879" y="295402"/>
                  </a:lnTo>
                  <a:lnTo>
                    <a:pt x="303098" y="295871"/>
                  </a:lnTo>
                  <a:lnTo>
                    <a:pt x="303860" y="314032"/>
                  </a:lnTo>
                  <a:lnTo>
                    <a:pt x="303999" y="328371"/>
                  </a:lnTo>
                  <a:lnTo>
                    <a:pt x="304355" y="338518"/>
                  </a:lnTo>
                  <a:lnTo>
                    <a:pt x="303872" y="339737"/>
                  </a:lnTo>
                  <a:lnTo>
                    <a:pt x="304749" y="342950"/>
                  </a:lnTo>
                  <a:lnTo>
                    <a:pt x="308495" y="347967"/>
                  </a:lnTo>
                  <a:lnTo>
                    <a:pt x="310210" y="360057"/>
                  </a:lnTo>
                  <a:lnTo>
                    <a:pt x="311061" y="372516"/>
                  </a:lnTo>
                  <a:lnTo>
                    <a:pt x="312280" y="382244"/>
                  </a:lnTo>
                  <a:lnTo>
                    <a:pt x="311569" y="384073"/>
                  </a:lnTo>
                  <a:lnTo>
                    <a:pt x="313753" y="394931"/>
                  </a:lnTo>
                  <a:lnTo>
                    <a:pt x="316090" y="420090"/>
                  </a:lnTo>
                  <a:lnTo>
                    <a:pt x="318655" y="431800"/>
                  </a:lnTo>
                  <a:lnTo>
                    <a:pt x="324967" y="448525"/>
                  </a:lnTo>
                  <a:lnTo>
                    <a:pt x="331825" y="472109"/>
                  </a:lnTo>
                  <a:lnTo>
                    <a:pt x="332117" y="473951"/>
                  </a:lnTo>
                  <a:lnTo>
                    <a:pt x="331584" y="476097"/>
                  </a:lnTo>
                  <a:lnTo>
                    <a:pt x="331660" y="476821"/>
                  </a:lnTo>
                  <a:lnTo>
                    <a:pt x="337426" y="476897"/>
                  </a:lnTo>
                  <a:lnTo>
                    <a:pt x="337807" y="476288"/>
                  </a:lnTo>
                  <a:lnTo>
                    <a:pt x="338150" y="474256"/>
                  </a:lnTo>
                  <a:lnTo>
                    <a:pt x="338988" y="473887"/>
                  </a:lnTo>
                  <a:lnTo>
                    <a:pt x="340080" y="472897"/>
                  </a:lnTo>
                  <a:lnTo>
                    <a:pt x="348107" y="472427"/>
                  </a:lnTo>
                  <a:lnTo>
                    <a:pt x="351447" y="473024"/>
                  </a:lnTo>
                  <a:lnTo>
                    <a:pt x="353771" y="472516"/>
                  </a:lnTo>
                  <a:lnTo>
                    <a:pt x="355955" y="470496"/>
                  </a:lnTo>
                  <a:lnTo>
                    <a:pt x="356425" y="469265"/>
                  </a:lnTo>
                  <a:lnTo>
                    <a:pt x="355231" y="463118"/>
                  </a:lnTo>
                  <a:lnTo>
                    <a:pt x="353758" y="450418"/>
                  </a:lnTo>
                  <a:lnTo>
                    <a:pt x="352183" y="439801"/>
                  </a:lnTo>
                  <a:lnTo>
                    <a:pt x="350634" y="432752"/>
                  </a:lnTo>
                  <a:lnTo>
                    <a:pt x="343014" y="408381"/>
                  </a:lnTo>
                  <a:lnTo>
                    <a:pt x="338556" y="392353"/>
                  </a:lnTo>
                  <a:lnTo>
                    <a:pt x="337947" y="382866"/>
                  </a:lnTo>
                  <a:lnTo>
                    <a:pt x="336613" y="371640"/>
                  </a:lnTo>
                  <a:lnTo>
                    <a:pt x="334899" y="359549"/>
                  </a:lnTo>
                  <a:lnTo>
                    <a:pt x="334340" y="337197"/>
                  </a:lnTo>
                  <a:lnTo>
                    <a:pt x="333286" y="332511"/>
                  </a:lnTo>
                  <a:lnTo>
                    <a:pt x="332752" y="326618"/>
                  </a:lnTo>
                  <a:lnTo>
                    <a:pt x="332613" y="312280"/>
                  </a:lnTo>
                  <a:lnTo>
                    <a:pt x="333425" y="304749"/>
                  </a:lnTo>
                  <a:lnTo>
                    <a:pt x="349719" y="268338"/>
                  </a:lnTo>
                  <a:lnTo>
                    <a:pt x="357073" y="264033"/>
                  </a:lnTo>
                  <a:lnTo>
                    <a:pt x="362953" y="259918"/>
                  </a:lnTo>
                  <a:lnTo>
                    <a:pt x="373748" y="254139"/>
                  </a:lnTo>
                  <a:lnTo>
                    <a:pt x="385495" y="245859"/>
                  </a:lnTo>
                  <a:lnTo>
                    <a:pt x="389813" y="243954"/>
                  </a:lnTo>
                  <a:lnTo>
                    <a:pt x="391261" y="243814"/>
                  </a:lnTo>
                  <a:lnTo>
                    <a:pt x="394068" y="242036"/>
                  </a:lnTo>
                  <a:lnTo>
                    <a:pt x="396125" y="238556"/>
                  </a:lnTo>
                  <a:lnTo>
                    <a:pt x="404050" y="230962"/>
                  </a:lnTo>
                  <a:lnTo>
                    <a:pt x="407441" y="225831"/>
                  </a:lnTo>
                  <a:lnTo>
                    <a:pt x="409981" y="224713"/>
                  </a:lnTo>
                  <a:lnTo>
                    <a:pt x="412521" y="220002"/>
                  </a:lnTo>
                  <a:lnTo>
                    <a:pt x="417652" y="214134"/>
                  </a:lnTo>
                  <a:lnTo>
                    <a:pt x="424942" y="202717"/>
                  </a:lnTo>
                  <a:lnTo>
                    <a:pt x="425767" y="198755"/>
                  </a:lnTo>
                  <a:lnTo>
                    <a:pt x="430695" y="187845"/>
                  </a:lnTo>
                  <a:lnTo>
                    <a:pt x="431787" y="186855"/>
                  </a:lnTo>
                  <a:lnTo>
                    <a:pt x="437794" y="184200"/>
                  </a:lnTo>
                  <a:lnTo>
                    <a:pt x="438404" y="184442"/>
                  </a:lnTo>
                  <a:lnTo>
                    <a:pt x="440474" y="184531"/>
                  </a:lnTo>
                  <a:lnTo>
                    <a:pt x="441337" y="184150"/>
                  </a:lnTo>
                  <a:lnTo>
                    <a:pt x="443750" y="181521"/>
                  </a:lnTo>
                  <a:lnTo>
                    <a:pt x="445058" y="176339"/>
                  </a:lnTo>
                  <a:lnTo>
                    <a:pt x="446138" y="175361"/>
                  </a:lnTo>
                  <a:lnTo>
                    <a:pt x="447116" y="172872"/>
                  </a:lnTo>
                  <a:lnTo>
                    <a:pt x="447205" y="170776"/>
                  </a:lnTo>
                  <a:lnTo>
                    <a:pt x="450773" y="154305"/>
                  </a:lnTo>
                  <a:lnTo>
                    <a:pt x="449287" y="141605"/>
                  </a:lnTo>
                  <a:lnTo>
                    <a:pt x="449516" y="137414"/>
                  </a:lnTo>
                  <a:lnTo>
                    <a:pt x="448868" y="133604"/>
                  </a:lnTo>
                  <a:lnTo>
                    <a:pt x="450075" y="130492"/>
                  </a:lnTo>
                  <a:lnTo>
                    <a:pt x="448716" y="128549"/>
                  </a:lnTo>
                  <a:lnTo>
                    <a:pt x="448462" y="116332"/>
                  </a:lnTo>
                  <a:lnTo>
                    <a:pt x="451256" y="110959"/>
                  </a:lnTo>
                  <a:lnTo>
                    <a:pt x="453644" y="104749"/>
                  </a:lnTo>
                  <a:lnTo>
                    <a:pt x="454456" y="97218"/>
                  </a:lnTo>
                  <a:lnTo>
                    <a:pt x="456006" y="91376"/>
                  </a:lnTo>
                  <a:lnTo>
                    <a:pt x="456095" y="85725"/>
                  </a:lnTo>
                  <a:close/>
                </a:path>
              </a:pathLst>
            </a:custGeom>
            <a:solidFill>
              <a:srgbClr val="EAF3F9"/>
            </a:solidFill>
          </p:spPr>
          <p:txBody>
            <a:bodyPr wrap="square" lIns="0" tIns="0" rIns="0" bIns="0" rtlCol="0"/>
            <a:lstStyle/>
            <a:p>
              <a:endParaRPr/>
            </a:p>
          </p:txBody>
        </p:sp>
        <p:sp>
          <p:nvSpPr>
            <p:cNvPr id="13" name="object 13"/>
            <p:cNvSpPr/>
            <p:nvPr/>
          </p:nvSpPr>
          <p:spPr>
            <a:xfrm>
              <a:off x="13191167" y="8338603"/>
              <a:ext cx="108982" cy="8481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7314063" y="5333612"/>
              <a:ext cx="2767330" cy="5660390"/>
            </a:xfrm>
            <a:custGeom>
              <a:avLst/>
              <a:gdLst/>
              <a:ahLst/>
              <a:cxnLst/>
              <a:rect l="l" t="t" r="r" b="b"/>
              <a:pathLst>
                <a:path w="2767330" h="5660390">
                  <a:moveTo>
                    <a:pt x="429387" y="5618302"/>
                  </a:moveTo>
                  <a:lnTo>
                    <a:pt x="415569" y="5516753"/>
                  </a:lnTo>
                  <a:lnTo>
                    <a:pt x="398945" y="5407736"/>
                  </a:lnTo>
                  <a:lnTo>
                    <a:pt x="395516" y="5357965"/>
                  </a:lnTo>
                  <a:lnTo>
                    <a:pt x="396836" y="5356364"/>
                  </a:lnTo>
                  <a:lnTo>
                    <a:pt x="417156" y="5353558"/>
                  </a:lnTo>
                  <a:lnTo>
                    <a:pt x="404723" y="5299595"/>
                  </a:lnTo>
                  <a:lnTo>
                    <a:pt x="397764" y="5299659"/>
                  </a:lnTo>
                  <a:lnTo>
                    <a:pt x="397789" y="5298821"/>
                  </a:lnTo>
                  <a:lnTo>
                    <a:pt x="387489" y="5299418"/>
                  </a:lnTo>
                  <a:lnTo>
                    <a:pt x="370967" y="5300015"/>
                  </a:lnTo>
                  <a:lnTo>
                    <a:pt x="365188" y="5302453"/>
                  </a:lnTo>
                  <a:lnTo>
                    <a:pt x="347967" y="5310924"/>
                  </a:lnTo>
                  <a:lnTo>
                    <a:pt x="337743" y="5315369"/>
                  </a:lnTo>
                  <a:lnTo>
                    <a:pt x="325170" y="5322125"/>
                  </a:lnTo>
                  <a:lnTo>
                    <a:pt x="313143" y="5327840"/>
                  </a:lnTo>
                  <a:lnTo>
                    <a:pt x="301269" y="5335917"/>
                  </a:lnTo>
                  <a:lnTo>
                    <a:pt x="298818" y="5338242"/>
                  </a:lnTo>
                  <a:lnTo>
                    <a:pt x="286854" y="5347043"/>
                  </a:lnTo>
                  <a:lnTo>
                    <a:pt x="277037" y="5353913"/>
                  </a:lnTo>
                  <a:lnTo>
                    <a:pt x="271310" y="5359743"/>
                  </a:lnTo>
                  <a:lnTo>
                    <a:pt x="269265" y="5362968"/>
                  </a:lnTo>
                  <a:lnTo>
                    <a:pt x="258495" y="5372341"/>
                  </a:lnTo>
                  <a:lnTo>
                    <a:pt x="255028" y="5373865"/>
                  </a:lnTo>
                  <a:lnTo>
                    <a:pt x="246837" y="5378539"/>
                  </a:lnTo>
                  <a:lnTo>
                    <a:pt x="235102" y="5386781"/>
                  </a:lnTo>
                  <a:lnTo>
                    <a:pt x="223710" y="5395900"/>
                  </a:lnTo>
                  <a:lnTo>
                    <a:pt x="202450" y="5410416"/>
                  </a:lnTo>
                  <a:lnTo>
                    <a:pt x="150431" y="5450700"/>
                  </a:lnTo>
                  <a:lnTo>
                    <a:pt x="149720" y="5452554"/>
                  </a:lnTo>
                  <a:lnTo>
                    <a:pt x="147523" y="5454561"/>
                  </a:lnTo>
                  <a:lnTo>
                    <a:pt x="143459" y="5455856"/>
                  </a:lnTo>
                  <a:lnTo>
                    <a:pt x="135509" y="5459869"/>
                  </a:lnTo>
                  <a:lnTo>
                    <a:pt x="132372" y="5464340"/>
                  </a:lnTo>
                  <a:lnTo>
                    <a:pt x="130670" y="5465089"/>
                  </a:lnTo>
                  <a:lnTo>
                    <a:pt x="116560" y="5466727"/>
                  </a:lnTo>
                  <a:lnTo>
                    <a:pt x="93687" y="5470690"/>
                  </a:lnTo>
                  <a:lnTo>
                    <a:pt x="89255" y="5471109"/>
                  </a:lnTo>
                  <a:lnTo>
                    <a:pt x="87553" y="5471846"/>
                  </a:lnTo>
                  <a:lnTo>
                    <a:pt x="85610" y="5473255"/>
                  </a:lnTo>
                  <a:lnTo>
                    <a:pt x="84162" y="5476976"/>
                  </a:lnTo>
                  <a:lnTo>
                    <a:pt x="83578" y="5480316"/>
                  </a:lnTo>
                  <a:lnTo>
                    <a:pt x="84924" y="5491505"/>
                  </a:lnTo>
                  <a:lnTo>
                    <a:pt x="86245" y="5499163"/>
                  </a:lnTo>
                  <a:lnTo>
                    <a:pt x="86664" y="5507177"/>
                  </a:lnTo>
                  <a:lnTo>
                    <a:pt x="88722" y="5516524"/>
                  </a:lnTo>
                  <a:lnTo>
                    <a:pt x="90322" y="5527103"/>
                  </a:lnTo>
                  <a:lnTo>
                    <a:pt x="91998" y="5535600"/>
                  </a:lnTo>
                  <a:lnTo>
                    <a:pt x="95834" y="5551322"/>
                  </a:lnTo>
                  <a:lnTo>
                    <a:pt x="96685" y="5550941"/>
                  </a:lnTo>
                  <a:lnTo>
                    <a:pt x="97790" y="5553545"/>
                  </a:lnTo>
                  <a:lnTo>
                    <a:pt x="96494" y="5555856"/>
                  </a:lnTo>
                  <a:lnTo>
                    <a:pt x="94894" y="5556491"/>
                  </a:lnTo>
                  <a:lnTo>
                    <a:pt x="95567" y="5558015"/>
                  </a:lnTo>
                  <a:lnTo>
                    <a:pt x="97777" y="5556948"/>
                  </a:lnTo>
                  <a:lnTo>
                    <a:pt x="99390" y="5557075"/>
                  </a:lnTo>
                  <a:lnTo>
                    <a:pt x="100266" y="5558079"/>
                  </a:lnTo>
                  <a:lnTo>
                    <a:pt x="101015" y="5559768"/>
                  </a:lnTo>
                  <a:lnTo>
                    <a:pt x="104876" y="5562676"/>
                  </a:lnTo>
                  <a:lnTo>
                    <a:pt x="107619" y="5566613"/>
                  </a:lnTo>
                  <a:lnTo>
                    <a:pt x="114782" y="5579326"/>
                  </a:lnTo>
                  <a:lnTo>
                    <a:pt x="121310" y="5591822"/>
                  </a:lnTo>
                  <a:lnTo>
                    <a:pt x="129070" y="5604802"/>
                  </a:lnTo>
                  <a:lnTo>
                    <a:pt x="130556" y="5608231"/>
                  </a:lnTo>
                  <a:lnTo>
                    <a:pt x="136131" y="5613971"/>
                  </a:lnTo>
                  <a:lnTo>
                    <a:pt x="139242" y="5615178"/>
                  </a:lnTo>
                  <a:lnTo>
                    <a:pt x="146977" y="5615343"/>
                  </a:lnTo>
                  <a:lnTo>
                    <a:pt x="150177" y="5614467"/>
                  </a:lnTo>
                  <a:lnTo>
                    <a:pt x="155816" y="5610961"/>
                  </a:lnTo>
                  <a:lnTo>
                    <a:pt x="157010" y="5607863"/>
                  </a:lnTo>
                  <a:lnTo>
                    <a:pt x="157607" y="5604510"/>
                  </a:lnTo>
                  <a:lnTo>
                    <a:pt x="157060" y="5585790"/>
                  </a:lnTo>
                  <a:lnTo>
                    <a:pt x="157937" y="5572595"/>
                  </a:lnTo>
                  <a:lnTo>
                    <a:pt x="156959" y="5562257"/>
                  </a:lnTo>
                  <a:lnTo>
                    <a:pt x="157175" y="5558066"/>
                  </a:lnTo>
                  <a:lnTo>
                    <a:pt x="161036" y="5551703"/>
                  </a:lnTo>
                  <a:lnTo>
                    <a:pt x="163461" y="5549074"/>
                  </a:lnTo>
                  <a:lnTo>
                    <a:pt x="169303" y="5541378"/>
                  </a:lnTo>
                  <a:lnTo>
                    <a:pt x="172580" y="5538381"/>
                  </a:lnTo>
                  <a:lnTo>
                    <a:pt x="178193" y="5531294"/>
                  </a:lnTo>
                  <a:lnTo>
                    <a:pt x="180962" y="5525973"/>
                  </a:lnTo>
                  <a:lnTo>
                    <a:pt x="183629" y="5522722"/>
                  </a:lnTo>
                  <a:lnTo>
                    <a:pt x="185064" y="5519001"/>
                  </a:lnTo>
                  <a:lnTo>
                    <a:pt x="188582" y="5515381"/>
                  </a:lnTo>
                  <a:lnTo>
                    <a:pt x="198208" y="5507025"/>
                  </a:lnTo>
                  <a:lnTo>
                    <a:pt x="205041" y="5500421"/>
                  </a:lnTo>
                  <a:lnTo>
                    <a:pt x="214744" y="5495620"/>
                  </a:lnTo>
                  <a:lnTo>
                    <a:pt x="218681" y="5492877"/>
                  </a:lnTo>
                  <a:lnTo>
                    <a:pt x="219646" y="5490375"/>
                  </a:lnTo>
                  <a:lnTo>
                    <a:pt x="221221" y="5488114"/>
                  </a:lnTo>
                  <a:lnTo>
                    <a:pt x="225386" y="5484749"/>
                  </a:lnTo>
                  <a:lnTo>
                    <a:pt x="227101" y="5483999"/>
                  </a:lnTo>
                  <a:lnTo>
                    <a:pt x="231051" y="5484825"/>
                  </a:lnTo>
                  <a:lnTo>
                    <a:pt x="242735" y="5485828"/>
                  </a:lnTo>
                  <a:lnTo>
                    <a:pt x="246316" y="5485803"/>
                  </a:lnTo>
                  <a:lnTo>
                    <a:pt x="247992" y="5481485"/>
                  </a:lnTo>
                  <a:lnTo>
                    <a:pt x="250215" y="5482234"/>
                  </a:lnTo>
                  <a:lnTo>
                    <a:pt x="256590" y="5470576"/>
                  </a:lnTo>
                  <a:lnTo>
                    <a:pt x="261175" y="5469521"/>
                  </a:lnTo>
                  <a:lnTo>
                    <a:pt x="269875" y="5467210"/>
                  </a:lnTo>
                  <a:lnTo>
                    <a:pt x="278066" y="5462524"/>
                  </a:lnTo>
                  <a:lnTo>
                    <a:pt x="286016" y="5458511"/>
                  </a:lnTo>
                  <a:lnTo>
                    <a:pt x="294551" y="5451145"/>
                  </a:lnTo>
                  <a:lnTo>
                    <a:pt x="319671" y="5413934"/>
                  </a:lnTo>
                  <a:lnTo>
                    <a:pt x="329018" y="5411863"/>
                  </a:lnTo>
                  <a:lnTo>
                    <a:pt x="330619" y="5413184"/>
                  </a:lnTo>
                  <a:lnTo>
                    <a:pt x="333997" y="5417363"/>
                  </a:lnTo>
                  <a:lnTo>
                    <a:pt x="336524" y="5425491"/>
                  </a:lnTo>
                  <a:lnTo>
                    <a:pt x="348437" y="5477129"/>
                  </a:lnTo>
                  <a:lnTo>
                    <a:pt x="352501" y="5492242"/>
                  </a:lnTo>
                  <a:lnTo>
                    <a:pt x="357009" y="5511787"/>
                  </a:lnTo>
                  <a:lnTo>
                    <a:pt x="359816" y="5522849"/>
                  </a:lnTo>
                  <a:lnTo>
                    <a:pt x="363359" y="5535650"/>
                  </a:lnTo>
                  <a:lnTo>
                    <a:pt x="366445" y="5549671"/>
                  </a:lnTo>
                  <a:lnTo>
                    <a:pt x="368757" y="5549150"/>
                  </a:lnTo>
                  <a:lnTo>
                    <a:pt x="370941" y="5556389"/>
                  </a:lnTo>
                  <a:lnTo>
                    <a:pt x="386765" y="5622341"/>
                  </a:lnTo>
                  <a:lnTo>
                    <a:pt x="387959" y="5627827"/>
                  </a:lnTo>
                  <a:lnTo>
                    <a:pt x="396011" y="5660174"/>
                  </a:lnTo>
                  <a:lnTo>
                    <a:pt x="413448" y="5655551"/>
                  </a:lnTo>
                  <a:lnTo>
                    <a:pt x="427901" y="5652287"/>
                  </a:lnTo>
                  <a:lnTo>
                    <a:pt x="429387" y="5618302"/>
                  </a:lnTo>
                  <a:close/>
                </a:path>
                <a:path w="2767330" h="5660390">
                  <a:moveTo>
                    <a:pt x="616013" y="3926979"/>
                  </a:moveTo>
                  <a:lnTo>
                    <a:pt x="598843" y="3934574"/>
                  </a:lnTo>
                  <a:lnTo>
                    <a:pt x="594169" y="3935615"/>
                  </a:lnTo>
                  <a:lnTo>
                    <a:pt x="569861" y="3943273"/>
                  </a:lnTo>
                  <a:lnTo>
                    <a:pt x="554583" y="3947668"/>
                  </a:lnTo>
                  <a:lnTo>
                    <a:pt x="526961" y="3952976"/>
                  </a:lnTo>
                  <a:lnTo>
                    <a:pt x="518096" y="3953814"/>
                  </a:lnTo>
                  <a:lnTo>
                    <a:pt x="502805" y="3952887"/>
                  </a:lnTo>
                  <a:lnTo>
                    <a:pt x="502564" y="3953497"/>
                  </a:lnTo>
                  <a:lnTo>
                    <a:pt x="475386" y="3955758"/>
                  </a:lnTo>
                  <a:lnTo>
                    <a:pt x="475310" y="3961409"/>
                  </a:lnTo>
                  <a:lnTo>
                    <a:pt x="397954" y="3965879"/>
                  </a:lnTo>
                  <a:lnTo>
                    <a:pt x="377685" y="4016845"/>
                  </a:lnTo>
                  <a:lnTo>
                    <a:pt x="369900" y="4038739"/>
                  </a:lnTo>
                  <a:lnTo>
                    <a:pt x="369455" y="4043540"/>
                  </a:lnTo>
                  <a:lnTo>
                    <a:pt x="368147" y="4048722"/>
                  </a:lnTo>
                  <a:lnTo>
                    <a:pt x="365036" y="4056773"/>
                  </a:lnTo>
                  <a:lnTo>
                    <a:pt x="362483" y="4057916"/>
                  </a:lnTo>
                  <a:lnTo>
                    <a:pt x="354888" y="4062819"/>
                  </a:lnTo>
                  <a:lnTo>
                    <a:pt x="350481" y="4066806"/>
                  </a:lnTo>
                  <a:lnTo>
                    <a:pt x="348221" y="4074477"/>
                  </a:lnTo>
                  <a:lnTo>
                    <a:pt x="344919" y="4090301"/>
                  </a:lnTo>
                  <a:lnTo>
                    <a:pt x="344220" y="4095724"/>
                  </a:lnTo>
                  <a:lnTo>
                    <a:pt x="341083" y="4100195"/>
                  </a:lnTo>
                  <a:lnTo>
                    <a:pt x="335927" y="4102481"/>
                  </a:lnTo>
                  <a:lnTo>
                    <a:pt x="335686" y="4103078"/>
                  </a:lnTo>
                  <a:lnTo>
                    <a:pt x="334276" y="4110380"/>
                  </a:lnTo>
                  <a:lnTo>
                    <a:pt x="334886" y="4110621"/>
                  </a:lnTo>
                  <a:lnTo>
                    <a:pt x="333921" y="4113111"/>
                  </a:lnTo>
                  <a:lnTo>
                    <a:pt x="335622" y="4112361"/>
                  </a:lnTo>
                  <a:lnTo>
                    <a:pt x="335381" y="4112971"/>
                  </a:lnTo>
                  <a:lnTo>
                    <a:pt x="335991" y="4113212"/>
                  </a:lnTo>
                  <a:lnTo>
                    <a:pt x="335762" y="4113822"/>
                  </a:lnTo>
                  <a:lnTo>
                    <a:pt x="334543" y="4113352"/>
                  </a:lnTo>
                  <a:lnTo>
                    <a:pt x="333832" y="4115181"/>
                  </a:lnTo>
                  <a:lnTo>
                    <a:pt x="333311" y="4112869"/>
                  </a:lnTo>
                  <a:lnTo>
                    <a:pt x="332384" y="4118902"/>
                  </a:lnTo>
                  <a:lnTo>
                    <a:pt x="333844" y="4118762"/>
                  </a:lnTo>
                  <a:lnTo>
                    <a:pt x="335445" y="4120096"/>
                  </a:lnTo>
                  <a:lnTo>
                    <a:pt x="326529" y="4143006"/>
                  </a:lnTo>
                  <a:lnTo>
                    <a:pt x="323291" y="4153179"/>
                  </a:lnTo>
                  <a:lnTo>
                    <a:pt x="319938" y="4161828"/>
                  </a:lnTo>
                  <a:lnTo>
                    <a:pt x="314782" y="4173372"/>
                  </a:lnTo>
                  <a:lnTo>
                    <a:pt x="311416" y="4182033"/>
                  </a:lnTo>
                  <a:lnTo>
                    <a:pt x="307936" y="4189234"/>
                  </a:lnTo>
                  <a:lnTo>
                    <a:pt x="300786" y="4202112"/>
                  </a:lnTo>
                  <a:lnTo>
                    <a:pt x="299554" y="4201630"/>
                  </a:lnTo>
                  <a:lnTo>
                    <a:pt x="296786" y="4206964"/>
                  </a:lnTo>
                  <a:lnTo>
                    <a:pt x="293154" y="4212704"/>
                  </a:lnTo>
                  <a:lnTo>
                    <a:pt x="290398" y="4218025"/>
                  </a:lnTo>
                  <a:lnTo>
                    <a:pt x="288201" y="4220045"/>
                  </a:lnTo>
                  <a:lnTo>
                    <a:pt x="287959" y="4220654"/>
                  </a:lnTo>
                  <a:lnTo>
                    <a:pt x="288124" y="4234942"/>
                  </a:lnTo>
                  <a:lnTo>
                    <a:pt x="278625" y="4244810"/>
                  </a:lnTo>
                  <a:lnTo>
                    <a:pt x="266293" y="4256392"/>
                  </a:lnTo>
                  <a:lnTo>
                    <a:pt x="255727" y="4270807"/>
                  </a:lnTo>
                  <a:lnTo>
                    <a:pt x="247002" y="4285945"/>
                  </a:lnTo>
                  <a:lnTo>
                    <a:pt x="223659" y="4329582"/>
                  </a:lnTo>
                  <a:lnTo>
                    <a:pt x="215176" y="4344111"/>
                  </a:lnTo>
                  <a:lnTo>
                    <a:pt x="211442" y="4351921"/>
                  </a:lnTo>
                  <a:lnTo>
                    <a:pt x="198704" y="4384726"/>
                  </a:lnTo>
                  <a:lnTo>
                    <a:pt x="193078" y="4401058"/>
                  </a:lnTo>
                  <a:lnTo>
                    <a:pt x="182245" y="4428909"/>
                  </a:lnTo>
                  <a:lnTo>
                    <a:pt x="181635" y="4428680"/>
                  </a:lnTo>
                  <a:lnTo>
                    <a:pt x="180784" y="4429061"/>
                  </a:lnTo>
                  <a:lnTo>
                    <a:pt x="179717" y="4433633"/>
                  </a:lnTo>
                  <a:lnTo>
                    <a:pt x="177431" y="4437723"/>
                  </a:lnTo>
                  <a:lnTo>
                    <a:pt x="175399" y="4444784"/>
                  </a:lnTo>
                  <a:lnTo>
                    <a:pt x="172923" y="4456658"/>
                  </a:lnTo>
                  <a:lnTo>
                    <a:pt x="173786" y="4459859"/>
                  </a:lnTo>
                  <a:lnTo>
                    <a:pt x="173202" y="4463199"/>
                  </a:lnTo>
                  <a:lnTo>
                    <a:pt x="169951" y="4469790"/>
                  </a:lnTo>
                  <a:lnTo>
                    <a:pt x="166116" y="4479683"/>
                  </a:lnTo>
                  <a:lnTo>
                    <a:pt x="163855" y="4487354"/>
                  </a:lnTo>
                  <a:lnTo>
                    <a:pt x="161937" y="4492307"/>
                  </a:lnTo>
                  <a:lnTo>
                    <a:pt x="162318" y="4493158"/>
                  </a:lnTo>
                  <a:lnTo>
                    <a:pt x="160997" y="4494746"/>
                  </a:lnTo>
                  <a:lnTo>
                    <a:pt x="159689" y="4499927"/>
                  </a:lnTo>
                  <a:lnTo>
                    <a:pt x="159118" y="4506861"/>
                  </a:lnTo>
                  <a:lnTo>
                    <a:pt x="158267" y="4507242"/>
                  </a:lnTo>
                  <a:lnTo>
                    <a:pt x="155016" y="4513821"/>
                  </a:lnTo>
                  <a:lnTo>
                    <a:pt x="153225" y="4520273"/>
                  </a:lnTo>
                  <a:lnTo>
                    <a:pt x="150101" y="4528324"/>
                  </a:lnTo>
                  <a:lnTo>
                    <a:pt x="148780" y="4529925"/>
                  </a:lnTo>
                  <a:lnTo>
                    <a:pt x="148539" y="4530534"/>
                  </a:lnTo>
                  <a:lnTo>
                    <a:pt x="149301" y="4532236"/>
                  </a:lnTo>
                  <a:lnTo>
                    <a:pt x="148831" y="4533455"/>
                  </a:lnTo>
                  <a:lnTo>
                    <a:pt x="147980" y="4533836"/>
                  </a:lnTo>
                  <a:lnTo>
                    <a:pt x="147358" y="4533608"/>
                  </a:lnTo>
                  <a:lnTo>
                    <a:pt x="145923" y="4537316"/>
                  </a:lnTo>
                  <a:lnTo>
                    <a:pt x="146913" y="4538408"/>
                  </a:lnTo>
                  <a:lnTo>
                    <a:pt x="139141" y="4560303"/>
                  </a:lnTo>
                  <a:lnTo>
                    <a:pt x="134823" y="4571454"/>
                  </a:lnTo>
                  <a:lnTo>
                    <a:pt x="127457" y="4588535"/>
                  </a:lnTo>
                  <a:lnTo>
                    <a:pt x="118541" y="4611446"/>
                  </a:lnTo>
                  <a:lnTo>
                    <a:pt x="117944" y="4614786"/>
                  </a:lnTo>
                  <a:lnTo>
                    <a:pt x="116141" y="4617656"/>
                  </a:lnTo>
                  <a:lnTo>
                    <a:pt x="111963" y="4621022"/>
                  </a:lnTo>
                  <a:lnTo>
                    <a:pt x="111252" y="4622851"/>
                  </a:lnTo>
                  <a:lnTo>
                    <a:pt x="111747" y="4625213"/>
                  </a:lnTo>
                  <a:lnTo>
                    <a:pt x="111772" y="4628794"/>
                  </a:lnTo>
                  <a:lnTo>
                    <a:pt x="110451" y="4630394"/>
                  </a:lnTo>
                  <a:lnTo>
                    <a:pt x="109245" y="4633506"/>
                  </a:lnTo>
                  <a:lnTo>
                    <a:pt x="104482" y="4640211"/>
                  </a:lnTo>
                  <a:lnTo>
                    <a:pt x="103162" y="4641824"/>
                  </a:lnTo>
                  <a:lnTo>
                    <a:pt x="102196" y="4644314"/>
                  </a:lnTo>
                  <a:lnTo>
                    <a:pt x="101269" y="4650346"/>
                  </a:lnTo>
                  <a:lnTo>
                    <a:pt x="100558" y="4652175"/>
                  </a:lnTo>
                  <a:lnTo>
                    <a:pt x="95631" y="4653851"/>
                  </a:lnTo>
                  <a:lnTo>
                    <a:pt x="95161" y="4655070"/>
                  </a:lnTo>
                  <a:lnTo>
                    <a:pt x="97612" y="4656023"/>
                  </a:lnTo>
                  <a:lnTo>
                    <a:pt x="99072" y="4655883"/>
                  </a:lnTo>
                  <a:lnTo>
                    <a:pt x="100063" y="4656975"/>
                  </a:lnTo>
                  <a:lnTo>
                    <a:pt x="99212" y="4657344"/>
                  </a:lnTo>
                  <a:lnTo>
                    <a:pt x="98132" y="4658334"/>
                  </a:lnTo>
                  <a:lnTo>
                    <a:pt x="96659" y="4658474"/>
                  </a:lnTo>
                  <a:lnTo>
                    <a:pt x="95338" y="4660074"/>
                  </a:lnTo>
                  <a:lnTo>
                    <a:pt x="90487" y="4668850"/>
                  </a:lnTo>
                  <a:lnTo>
                    <a:pt x="87833" y="4675683"/>
                  </a:lnTo>
                  <a:lnTo>
                    <a:pt x="86779" y="4680242"/>
                  </a:lnTo>
                  <a:lnTo>
                    <a:pt x="81902" y="4689030"/>
                  </a:lnTo>
                  <a:lnTo>
                    <a:pt x="76644" y="4702645"/>
                  </a:lnTo>
                  <a:lnTo>
                    <a:pt x="73418" y="4712817"/>
                  </a:lnTo>
                  <a:lnTo>
                    <a:pt x="68148" y="4726419"/>
                  </a:lnTo>
                  <a:lnTo>
                    <a:pt x="67081" y="4730991"/>
                  </a:lnTo>
                  <a:lnTo>
                    <a:pt x="65405" y="4735322"/>
                  </a:lnTo>
                  <a:lnTo>
                    <a:pt x="65049" y="4738052"/>
                  </a:lnTo>
                  <a:lnTo>
                    <a:pt x="64338" y="4739894"/>
                  </a:lnTo>
                  <a:lnTo>
                    <a:pt x="64719" y="4740732"/>
                  </a:lnTo>
                  <a:lnTo>
                    <a:pt x="63512" y="4743843"/>
                  </a:lnTo>
                  <a:lnTo>
                    <a:pt x="61937" y="4746104"/>
                  </a:lnTo>
                  <a:lnTo>
                    <a:pt x="60629" y="4751286"/>
                  </a:lnTo>
                  <a:lnTo>
                    <a:pt x="58102" y="4755997"/>
                  </a:lnTo>
                  <a:lnTo>
                    <a:pt x="56692" y="4763287"/>
                  </a:lnTo>
                  <a:lnTo>
                    <a:pt x="54419" y="4770971"/>
                  </a:lnTo>
                  <a:lnTo>
                    <a:pt x="53835" y="4774311"/>
                  </a:lnTo>
                  <a:lnTo>
                    <a:pt x="51333" y="4782604"/>
                  </a:lnTo>
                  <a:lnTo>
                    <a:pt x="48971" y="4792345"/>
                  </a:lnTo>
                  <a:lnTo>
                    <a:pt x="43929" y="4805350"/>
                  </a:lnTo>
                  <a:lnTo>
                    <a:pt x="44310" y="4806188"/>
                  </a:lnTo>
                  <a:lnTo>
                    <a:pt x="43345" y="4808690"/>
                  </a:lnTo>
                  <a:lnTo>
                    <a:pt x="43256" y="4810772"/>
                  </a:lnTo>
                  <a:lnTo>
                    <a:pt x="41922" y="4812360"/>
                  </a:lnTo>
                  <a:lnTo>
                    <a:pt x="40716" y="4815471"/>
                  </a:lnTo>
                  <a:lnTo>
                    <a:pt x="39636" y="4816462"/>
                  </a:lnTo>
                  <a:lnTo>
                    <a:pt x="35560" y="4827003"/>
                  </a:lnTo>
                  <a:lnTo>
                    <a:pt x="34480" y="4831575"/>
                  </a:lnTo>
                  <a:lnTo>
                    <a:pt x="32575" y="4836515"/>
                  </a:lnTo>
                  <a:lnTo>
                    <a:pt x="28524" y="4850600"/>
                  </a:lnTo>
                  <a:lnTo>
                    <a:pt x="24930" y="4859871"/>
                  </a:lnTo>
                  <a:lnTo>
                    <a:pt x="19570" y="4879187"/>
                  </a:lnTo>
                  <a:lnTo>
                    <a:pt x="18986" y="4882527"/>
                  </a:lnTo>
                  <a:lnTo>
                    <a:pt x="14909" y="4893068"/>
                  </a:lnTo>
                  <a:lnTo>
                    <a:pt x="14693" y="4897272"/>
                  </a:lnTo>
                  <a:lnTo>
                    <a:pt x="12776" y="4902212"/>
                  </a:lnTo>
                  <a:lnTo>
                    <a:pt x="11595" y="4908905"/>
                  </a:lnTo>
                  <a:lnTo>
                    <a:pt x="9334" y="4916576"/>
                  </a:lnTo>
                  <a:lnTo>
                    <a:pt x="9220" y="4918697"/>
                  </a:lnTo>
                  <a:lnTo>
                    <a:pt x="7772" y="4922405"/>
                  </a:lnTo>
                  <a:lnTo>
                    <a:pt x="8280" y="4924768"/>
                  </a:lnTo>
                  <a:lnTo>
                    <a:pt x="7962" y="4931041"/>
                  </a:lnTo>
                  <a:lnTo>
                    <a:pt x="6515" y="4934750"/>
                  </a:lnTo>
                  <a:lnTo>
                    <a:pt x="5435" y="4935740"/>
                  </a:lnTo>
                  <a:lnTo>
                    <a:pt x="4229" y="4938852"/>
                  </a:lnTo>
                  <a:lnTo>
                    <a:pt x="4368" y="4940312"/>
                  </a:lnTo>
                  <a:lnTo>
                    <a:pt x="3683" y="4945723"/>
                  </a:lnTo>
                  <a:lnTo>
                    <a:pt x="2971" y="4947564"/>
                  </a:lnTo>
                  <a:lnTo>
                    <a:pt x="2514" y="4952377"/>
                  </a:lnTo>
                  <a:lnTo>
                    <a:pt x="2286" y="4952987"/>
                  </a:lnTo>
                  <a:lnTo>
                    <a:pt x="2184" y="4955057"/>
                  </a:lnTo>
                  <a:lnTo>
                    <a:pt x="3048" y="4958258"/>
                  </a:lnTo>
                  <a:lnTo>
                    <a:pt x="2705" y="4960988"/>
                  </a:lnTo>
                  <a:lnTo>
                    <a:pt x="4216" y="4977231"/>
                  </a:lnTo>
                  <a:lnTo>
                    <a:pt x="3251" y="4979721"/>
                  </a:lnTo>
                  <a:lnTo>
                    <a:pt x="2908" y="4982464"/>
                  </a:lnTo>
                  <a:lnTo>
                    <a:pt x="3162" y="4985423"/>
                  </a:lnTo>
                  <a:lnTo>
                    <a:pt x="3073" y="5000333"/>
                  </a:lnTo>
                  <a:lnTo>
                    <a:pt x="4559" y="5003774"/>
                  </a:lnTo>
                  <a:lnTo>
                    <a:pt x="4953" y="5008207"/>
                  </a:lnTo>
                  <a:lnTo>
                    <a:pt x="4051" y="5017821"/>
                  </a:lnTo>
                  <a:lnTo>
                    <a:pt x="3403" y="5030394"/>
                  </a:lnTo>
                  <a:lnTo>
                    <a:pt x="2895" y="5053698"/>
                  </a:lnTo>
                  <a:lnTo>
                    <a:pt x="3429" y="5059591"/>
                  </a:lnTo>
                  <a:lnTo>
                    <a:pt x="3111" y="5065865"/>
                  </a:lnTo>
                  <a:lnTo>
                    <a:pt x="3416" y="5072367"/>
                  </a:lnTo>
                  <a:lnTo>
                    <a:pt x="1625" y="5078806"/>
                  </a:lnTo>
                  <a:lnTo>
                    <a:pt x="1054" y="5120602"/>
                  </a:lnTo>
                  <a:lnTo>
                    <a:pt x="0" y="5128742"/>
                  </a:lnTo>
                  <a:lnTo>
                    <a:pt x="1993" y="5143754"/>
                  </a:lnTo>
                  <a:lnTo>
                    <a:pt x="27660" y="5182870"/>
                  </a:lnTo>
                  <a:lnTo>
                    <a:pt x="38265" y="5215001"/>
                  </a:lnTo>
                  <a:lnTo>
                    <a:pt x="38608" y="5215128"/>
                  </a:lnTo>
                  <a:lnTo>
                    <a:pt x="55753" y="5213870"/>
                  </a:lnTo>
                  <a:lnTo>
                    <a:pt x="49085" y="5193284"/>
                  </a:lnTo>
                  <a:lnTo>
                    <a:pt x="43611" y="5177117"/>
                  </a:lnTo>
                  <a:lnTo>
                    <a:pt x="37820" y="5149824"/>
                  </a:lnTo>
                  <a:lnTo>
                    <a:pt x="32334" y="5119929"/>
                  </a:lnTo>
                  <a:lnTo>
                    <a:pt x="31229" y="5112817"/>
                  </a:lnTo>
                  <a:lnTo>
                    <a:pt x="29070" y="5083543"/>
                  </a:lnTo>
                  <a:lnTo>
                    <a:pt x="29349" y="5061013"/>
                  </a:lnTo>
                  <a:lnTo>
                    <a:pt x="34658" y="4961090"/>
                  </a:lnTo>
                  <a:lnTo>
                    <a:pt x="36156" y="4961267"/>
                  </a:lnTo>
                  <a:lnTo>
                    <a:pt x="36563" y="4957597"/>
                  </a:lnTo>
                  <a:lnTo>
                    <a:pt x="36512" y="4955667"/>
                  </a:lnTo>
                  <a:lnTo>
                    <a:pt x="35382" y="4954016"/>
                  </a:lnTo>
                  <a:lnTo>
                    <a:pt x="33997" y="4953038"/>
                  </a:lnTo>
                  <a:lnTo>
                    <a:pt x="33261" y="4951844"/>
                  </a:lnTo>
                  <a:lnTo>
                    <a:pt x="33058" y="4950409"/>
                  </a:lnTo>
                  <a:lnTo>
                    <a:pt x="33058" y="4947678"/>
                  </a:lnTo>
                  <a:lnTo>
                    <a:pt x="33642" y="4944745"/>
                  </a:lnTo>
                  <a:lnTo>
                    <a:pt x="35610" y="4937607"/>
                  </a:lnTo>
                  <a:lnTo>
                    <a:pt x="37820" y="4926292"/>
                  </a:lnTo>
                  <a:lnTo>
                    <a:pt x="39497" y="4921961"/>
                  </a:lnTo>
                  <a:lnTo>
                    <a:pt x="40779" y="4913198"/>
                  </a:lnTo>
                  <a:lnTo>
                    <a:pt x="41744" y="4910696"/>
                  </a:lnTo>
                  <a:lnTo>
                    <a:pt x="46367" y="4893272"/>
                  </a:lnTo>
                  <a:lnTo>
                    <a:pt x="48018" y="4885360"/>
                  </a:lnTo>
                  <a:lnTo>
                    <a:pt x="49225" y="4882248"/>
                  </a:lnTo>
                  <a:lnTo>
                    <a:pt x="50761" y="4876457"/>
                  </a:lnTo>
                  <a:lnTo>
                    <a:pt x="54229" y="4865675"/>
                  </a:lnTo>
                  <a:lnTo>
                    <a:pt x="57619" y="4860595"/>
                  </a:lnTo>
                  <a:lnTo>
                    <a:pt x="59296" y="4856264"/>
                  </a:lnTo>
                  <a:lnTo>
                    <a:pt x="60350" y="4851692"/>
                  </a:lnTo>
                  <a:lnTo>
                    <a:pt x="62039" y="4847361"/>
                  </a:lnTo>
                  <a:lnTo>
                    <a:pt x="63334" y="4842180"/>
                  </a:lnTo>
                  <a:lnTo>
                    <a:pt x="70256" y="4820666"/>
                  </a:lnTo>
                  <a:lnTo>
                    <a:pt x="71551" y="4815484"/>
                  </a:lnTo>
                  <a:lnTo>
                    <a:pt x="72758" y="4812385"/>
                  </a:lnTo>
                  <a:lnTo>
                    <a:pt x="75184" y="4809744"/>
                  </a:lnTo>
                  <a:lnTo>
                    <a:pt x="78562" y="4804664"/>
                  </a:lnTo>
                  <a:lnTo>
                    <a:pt x="79159" y="4801311"/>
                  </a:lnTo>
                  <a:lnTo>
                    <a:pt x="80721" y="4799063"/>
                  </a:lnTo>
                  <a:lnTo>
                    <a:pt x="84810" y="4788522"/>
                  </a:lnTo>
                  <a:lnTo>
                    <a:pt x="85636" y="4784560"/>
                  </a:lnTo>
                  <a:lnTo>
                    <a:pt x="86842" y="4781448"/>
                  </a:lnTo>
                  <a:lnTo>
                    <a:pt x="90017" y="4764163"/>
                  </a:lnTo>
                  <a:lnTo>
                    <a:pt x="90106" y="4762093"/>
                  </a:lnTo>
                  <a:lnTo>
                    <a:pt x="90589" y="4760861"/>
                  </a:lnTo>
                  <a:lnTo>
                    <a:pt x="91401" y="4756899"/>
                  </a:lnTo>
                  <a:lnTo>
                    <a:pt x="91160" y="4753940"/>
                  </a:lnTo>
                  <a:lnTo>
                    <a:pt x="92113" y="4751451"/>
                  </a:lnTo>
                  <a:lnTo>
                    <a:pt x="93929" y="4748581"/>
                  </a:lnTo>
                  <a:lnTo>
                    <a:pt x="101117" y="4739233"/>
                  </a:lnTo>
                  <a:lnTo>
                    <a:pt x="101841" y="4737354"/>
                  </a:lnTo>
                  <a:lnTo>
                    <a:pt x="103174" y="4735754"/>
                  </a:lnTo>
                  <a:lnTo>
                    <a:pt x="103378" y="4731550"/>
                  </a:lnTo>
                  <a:lnTo>
                    <a:pt x="106019" y="4724730"/>
                  </a:lnTo>
                  <a:lnTo>
                    <a:pt x="108458" y="4722101"/>
                  </a:lnTo>
                  <a:lnTo>
                    <a:pt x="110744" y="4718012"/>
                  </a:lnTo>
                  <a:lnTo>
                    <a:pt x="116598" y="4710315"/>
                  </a:lnTo>
                  <a:lnTo>
                    <a:pt x="123532" y="4701616"/>
                  </a:lnTo>
                  <a:lnTo>
                    <a:pt x="129286" y="4686744"/>
                  </a:lnTo>
                  <a:lnTo>
                    <a:pt x="133489" y="4677702"/>
                  </a:lnTo>
                  <a:lnTo>
                    <a:pt x="136842" y="4669040"/>
                  </a:lnTo>
                  <a:lnTo>
                    <a:pt x="138112" y="4660277"/>
                  </a:lnTo>
                  <a:lnTo>
                    <a:pt x="139179" y="4655705"/>
                  </a:lnTo>
                  <a:lnTo>
                    <a:pt x="143738" y="4643933"/>
                  </a:lnTo>
                  <a:lnTo>
                    <a:pt x="147370" y="4638192"/>
                  </a:lnTo>
                  <a:lnTo>
                    <a:pt x="148336" y="4635703"/>
                  </a:lnTo>
                  <a:lnTo>
                    <a:pt x="149682" y="4634065"/>
                  </a:lnTo>
                  <a:lnTo>
                    <a:pt x="149783" y="4631982"/>
                  </a:lnTo>
                  <a:lnTo>
                    <a:pt x="150495" y="4630140"/>
                  </a:lnTo>
                  <a:lnTo>
                    <a:pt x="153619" y="4625683"/>
                  </a:lnTo>
                  <a:lnTo>
                    <a:pt x="156883" y="4619091"/>
                  </a:lnTo>
                  <a:lnTo>
                    <a:pt x="158800" y="4614151"/>
                  </a:lnTo>
                  <a:lnTo>
                    <a:pt x="161556" y="4608830"/>
                  </a:lnTo>
                  <a:lnTo>
                    <a:pt x="165544" y="4603978"/>
                  </a:lnTo>
                  <a:lnTo>
                    <a:pt x="166979" y="4600257"/>
                  </a:lnTo>
                  <a:lnTo>
                    <a:pt x="178752" y="4582731"/>
                  </a:lnTo>
                  <a:lnTo>
                    <a:pt x="179717" y="4580229"/>
                  </a:lnTo>
                  <a:lnTo>
                    <a:pt x="185191" y="4571682"/>
                  </a:lnTo>
                  <a:lnTo>
                    <a:pt x="189280" y="4561141"/>
                  </a:lnTo>
                  <a:lnTo>
                    <a:pt x="189966" y="4555731"/>
                  </a:lnTo>
                  <a:lnTo>
                    <a:pt x="194424" y="4546028"/>
                  </a:lnTo>
                  <a:lnTo>
                    <a:pt x="199212" y="4533646"/>
                  </a:lnTo>
                  <a:lnTo>
                    <a:pt x="199428" y="4529455"/>
                  </a:lnTo>
                  <a:lnTo>
                    <a:pt x="201129" y="4528705"/>
                  </a:lnTo>
                  <a:lnTo>
                    <a:pt x="208064" y="4520006"/>
                  </a:lnTo>
                  <a:lnTo>
                    <a:pt x="209029" y="4517517"/>
                  </a:lnTo>
                  <a:lnTo>
                    <a:pt x="209626" y="4514177"/>
                  </a:lnTo>
                  <a:lnTo>
                    <a:pt x="206832" y="4506658"/>
                  </a:lnTo>
                  <a:lnTo>
                    <a:pt x="207060" y="4502467"/>
                  </a:lnTo>
                  <a:lnTo>
                    <a:pt x="211162" y="4495508"/>
                  </a:lnTo>
                  <a:lnTo>
                    <a:pt x="213309" y="4489945"/>
                  </a:lnTo>
                  <a:lnTo>
                    <a:pt x="216052" y="4481055"/>
                  </a:lnTo>
                  <a:lnTo>
                    <a:pt x="217119" y="4476483"/>
                  </a:lnTo>
                  <a:lnTo>
                    <a:pt x="219887" y="4471149"/>
                  </a:lnTo>
                  <a:lnTo>
                    <a:pt x="222034" y="4465599"/>
                  </a:lnTo>
                  <a:lnTo>
                    <a:pt x="225526" y="4458398"/>
                  </a:lnTo>
                  <a:lnTo>
                    <a:pt x="225501" y="4454817"/>
                  </a:lnTo>
                  <a:lnTo>
                    <a:pt x="226580" y="4453839"/>
                  </a:lnTo>
                  <a:lnTo>
                    <a:pt x="227787" y="4450727"/>
                  </a:lnTo>
                  <a:lnTo>
                    <a:pt x="228485" y="4445305"/>
                  </a:lnTo>
                  <a:lnTo>
                    <a:pt x="228307" y="4440263"/>
                  </a:lnTo>
                  <a:lnTo>
                    <a:pt x="230136" y="4437392"/>
                  </a:lnTo>
                  <a:lnTo>
                    <a:pt x="230860" y="4435513"/>
                  </a:lnTo>
                  <a:lnTo>
                    <a:pt x="232041" y="4428820"/>
                  </a:lnTo>
                  <a:lnTo>
                    <a:pt x="232892" y="4428452"/>
                  </a:lnTo>
                  <a:lnTo>
                    <a:pt x="233426" y="4417987"/>
                  </a:lnTo>
                  <a:lnTo>
                    <a:pt x="232422" y="4416907"/>
                  </a:lnTo>
                  <a:lnTo>
                    <a:pt x="236016" y="4407624"/>
                  </a:lnTo>
                  <a:lnTo>
                    <a:pt x="239750" y="4399813"/>
                  </a:lnTo>
                  <a:lnTo>
                    <a:pt x="239610" y="4398353"/>
                  </a:lnTo>
                  <a:lnTo>
                    <a:pt x="241401" y="4391901"/>
                  </a:lnTo>
                  <a:lnTo>
                    <a:pt x="245249" y="4381970"/>
                  </a:lnTo>
                  <a:lnTo>
                    <a:pt x="245110" y="4380509"/>
                  </a:lnTo>
                  <a:lnTo>
                    <a:pt x="245465" y="4377779"/>
                  </a:lnTo>
                  <a:lnTo>
                    <a:pt x="246557" y="4376775"/>
                  </a:lnTo>
                  <a:lnTo>
                    <a:pt x="251561" y="4360202"/>
                  </a:lnTo>
                  <a:lnTo>
                    <a:pt x="253238" y="4355871"/>
                  </a:lnTo>
                  <a:lnTo>
                    <a:pt x="253822" y="4352531"/>
                  </a:lnTo>
                  <a:lnTo>
                    <a:pt x="255739" y="4347591"/>
                  </a:lnTo>
                  <a:lnTo>
                    <a:pt x="260032" y="4332859"/>
                  </a:lnTo>
                  <a:lnTo>
                    <a:pt x="261708" y="4328515"/>
                  </a:lnTo>
                  <a:lnTo>
                    <a:pt x="264147" y="4325886"/>
                  </a:lnTo>
                  <a:lnTo>
                    <a:pt x="264731" y="4322546"/>
                  </a:lnTo>
                  <a:lnTo>
                    <a:pt x="267500" y="4317225"/>
                  </a:lnTo>
                  <a:lnTo>
                    <a:pt x="275043" y="4308767"/>
                  </a:lnTo>
                  <a:lnTo>
                    <a:pt x="275742" y="4306925"/>
                  </a:lnTo>
                  <a:lnTo>
                    <a:pt x="279920" y="4303573"/>
                  </a:lnTo>
                  <a:lnTo>
                    <a:pt x="281393" y="4303433"/>
                  </a:lnTo>
                  <a:lnTo>
                    <a:pt x="283895" y="4295140"/>
                  </a:lnTo>
                  <a:lnTo>
                    <a:pt x="283133" y="4293438"/>
                  </a:lnTo>
                  <a:lnTo>
                    <a:pt x="283006" y="4291977"/>
                  </a:lnTo>
                  <a:lnTo>
                    <a:pt x="284086" y="4290987"/>
                  </a:lnTo>
                  <a:lnTo>
                    <a:pt x="285546" y="4290860"/>
                  </a:lnTo>
                  <a:lnTo>
                    <a:pt x="289864" y="4288955"/>
                  </a:lnTo>
                  <a:lnTo>
                    <a:pt x="292735" y="4281500"/>
                  </a:lnTo>
                  <a:lnTo>
                    <a:pt x="295998" y="4274921"/>
                  </a:lnTo>
                  <a:lnTo>
                    <a:pt x="304495" y="4263974"/>
                  </a:lnTo>
                  <a:lnTo>
                    <a:pt x="307047" y="4262844"/>
                  </a:lnTo>
                  <a:lnTo>
                    <a:pt x="312305" y="4258500"/>
                  </a:lnTo>
                  <a:lnTo>
                    <a:pt x="315214" y="4254639"/>
                  </a:lnTo>
                  <a:lnTo>
                    <a:pt x="320357" y="4248785"/>
                  </a:lnTo>
                  <a:lnTo>
                    <a:pt x="320700" y="4246054"/>
                  </a:lnTo>
                  <a:lnTo>
                    <a:pt x="322402" y="4245292"/>
                  </a:lnTo>
                  <a:lnTo>
                    <a:pt x="332092" y="4227665"/>
                  </a:lnTo>
                  <a:lnTo>
                    <a:pt x="338455" y="4222280"/>
                  </a:lnTo>
                  <a:lnTo>
                    <a:pt x="341109" y="4219041"/>
                  </a:lnTo>
                  <a:lnTo>
                    <a:pt x="344093" y="4209516"/>
                  </a:lnTo>
                  <a:lnTo>
                    <a:pt x="349097" y="4202201"/>
                  </a:lnTo>
                  <a:lnTo>
                    <a:pt x="351840" y="4193298"/>
                  </a:lnTo>
                  <a:lnTo>
                    <a:pt x="352691" y="4192917"/>
                  </a:lnTo>
                  <a:lnTo>
                    <a:pt x="355587" y="4189069"/>
                  </a:lnTo>
                  <a:lnTo>
                    <a:pt x="363270" y="4182084"/>
                  </a:lnTo>
                  <a:lnTo>
                    <a:pt x="364947" y="4177754"/>
                  </a:lnTo>
                  <a:lnTo>
                    <a:pt x="366014" y="4173169"/>
                  </a:lnTo>
                  <a:lnTo>
                    <a:pt x="373303" y="4161764"/>
                  </a:lnTo>
                  <a:lnTo>
                    <a:pt x="376275" y="4152239"/>
                  </a:lnTo>
                  <a:lnTo>
                    <a:pt x="380377" y="4145280"/>
                  </a:lnTo>
                  <a:lnTo>
                    <a:pt x="382574" y="4143273"/>
                  </a:lnTo>
                  <a:lnTo>
                    <a:pt x="385470" y="4139400"/>
                  </a:lnTo>
                  <a:lnTo>
                    <a:pt x="385445" y="4135818"/>
                  </a:lnTo>
                  <a:lnTo>
                    <a:pt x="387032" y="4133570"/>
                  </a:lnTo>
                  <a:lnTo>
                    <a:pt x="388480" y="4129862"/>
                  </a:lnTo>
                  <a:lnTo>
                    <a:pt x="391934" y="4128325"/>
                  </a:lnTo>
                  <a:lnTo>
                    <a:pt x="397167" y="4120388"/>
                  </a:lnTo>
                  <a:lnTo>
                    <a:pt x="401688" y="4114292"/>
                  </a:lnTo>
                  <a:lnTo>
                    <a:pt x="401929" y="4113682"/>
                  </a:lnTo>
                  <a:lnTo>
                    <a:pt x="400799" y="4111129"/>
                  </a:lnTo>
                  <a:lnTo>
                    <a:pt x="398170" y="4108704"/>
                  </a:lnTo>
                  <a:lnTo>
                    <a:pt x="398399" y="4108081"/>
                  </a:lnTo>
                  <a:lnTo>
                    <a:pt x="396798" y="4106761"/>
                  </a:lnTo>
                  <a:lnTo>
                    <a:pt x="397891" y="4105770"/>
                  </a:lnTo>
                  <a:lnTo>
                    <a:pt x="396900" y="4104678"/>
                  </a:lnTo>
                  <a:lnTo>
                    <a:pt x="410057" y="4089158"/>
                  </a:lnTo>
                  <a:lnTo>
                    <a:pt x="415264" y="4094035"/>
                  </a:lnTo>
                  <a:lnTo>
                    <a:pt x="427380" y="4086656"/>
                  </a:lnTo>
                  <a:lnTo>
                    <a:pt x="429221" y="4087368"/>
                  </a:lnTo>
                  <a:lnTo>
                    <a:pt x="441947" y="4080218"/>
                  </a:lnTo>
                  <a:lnTo>
                    <a:pt x="457073" y="4076103"/>
                  </a:lnTo>
                  <a:lnTo>
                    <a:pt x="465950" y="4075277"/>
                  </a:lnTo>
                  <a:lnTo>
                    <a:pt x="480225" y="4071531"/>
                  </a:lnTo>
                  <a:lnTo>
                    <a:pt x="485025" y="4071988"/>
                  </a:lnTo>
                  <a:lnTo>
                    <a:pt x="492506" y="4069194"/>
                  </a:lnTo>
                  <a:lnTo>
                    <a:pt x="508469" y="4064711"/>
                  </a:lnTo>
                  <a:lnTo>
                    <a:pt x="536727" y="4057878"/>
                  </a:lnTo>
                  <a:lnTo>
                    <a:pt x="539686" y="4057624"/>
                  </a:lnTo>
                  <a:lnTo>
                    <a:pt x="550989" y="4054195"/>
                  </a:lnTo>
                  <a:lnTo>
                    <a:pt x="556641" y="4054271"/>
                  </a:lnTo>
                  <a:lnTo>
                    <a:pt x="558241" y="4055592"/>
                  </a:lnTo>
                  <a:lnTo>
                    <a:pt x="616013" y="3926979"/>
                  </a:lnTo>
                  <a:close/>
                </a:path>
                <a:path w="2767330" h="5660390">
                  <a:moveTo>
                    <a:pt x="2143188" y="2565400"/>
                  </a:moveTo>
                  <a:lnTo>
                    <a:pt x="2140585" y="2565400"/>
                  </a:lnTo>
                  <a:lnTo>
                    <a:pt x="2136787" y="2578100"/>
                  </a:lnTo>
                  <a:lnTo>
                    <a:pt x="2139861" y="2578100"/>
                  </a:lnTo>
                  <a:lnTo>
                    <a:pt x="2143188" y="2565400"/>
                  </a:lnTo>
                  <a:close/>
                </a:path>
                <a:path w="2767330" h="5660390">
                  <a:moveTo>
                    <a:pt x="2151875" y="2552700"/>
                  </a:moveTo>
                  <a:lnTo>
                    <a:pt x="2151075" y="2552700"/>
                  </a:lnTo>
                  <a:lnTo>
                    <a:pt x="2147049" y="2565400"/>
                  </a:lnTo>
                  <a:lnTo>
                    <a:pt x="2150554" y="2565400"/>
                  </a:lnTo>
                  <a:lnTo>
                    <a:pt x="2151875" y="2552700"/>
                  </a:lnTo>
                  <a:close/>
                </a:path>
                <a:path w="2767330" h="5660390">
                  <a:moveTo>
                    <a:pt x="2168537" y="2527300"/>
                  </a:moveTo>
                  <a:lnTo>
                    <a:pt x="2165337" y="2527300"/>
                  </a:lnTo>
                  <a:lnTo>
                    <a:pt x="2160955" y="2540000"/>
                  </a:lnTo>
                  <a:lnTo>
                    <a:pt x="2155837" y="2552700"/>
                  </a:lnTo>
                  <a:lnTo>
                    <a:pt x="2163165" y="2552700"/>
                  </a:lnTo>
                  <a:lnTo>
                    <a:pt x="2164245" y="2540000"/>
                  </a:lnTo>
                  <a:lnTo>
                    <a:pt x="2168537" y="2527300"/>
                  </a:lnTo>
                  <a:close/>
                </a:path>
                <a:path w="2767330" h="5660390">
                  <a:moveTo>
                    <a:pt x="2767241" y="1346200"/>
                  </a:moveTo>
                  <a:lnTo>
                    <a:pt x="2764739" y="1346200"/>
                  </a:lnTo>
                  <a:lnTo>
                    <a:pt x="2765933" y="1333500"/>
                  </a:lnTo>
                  <a:lnTo>
                    <a:pt x="2745016" y="1333500"/>
                  </a:lnTo>
                  <a:lnTo>
                    <a:pt x="2745803" y="1320800"/>
                  </a:lnTo>
                  <a:lnTo>
                    <a:pt x="2711640" y="1320800"/>
                  </a:lnTo>
                  <a:lnTo>
                    <a:pt x="2707767" y="1308100"/>
                  </a:lnTo>
                  <a:lnTo>
                    <a:pt x="2702814" y="1308100"/>
                  </a:lnTo>
                  <a:lnTo>
                    <a:pt x="2662047" y="1270000"/>
                  </a:lnTo>
                  <a:lnTo>
                    <a:pt x="2656636" y="1257300"/>
                  </a:lnTo>
                  <a:lnTo>
                    <a:pt x="2641511" y="1257300"/>
                  </a:lnTo>
                  <a:lnTo>
                    <a:pt x="2637015" y="1244600"/>
                  </a:lnTo>
                  <a:lnTo>
                    <a:pt x="2627566" y="1231900"/>
                  </a:lnTo>
                  <a:lnTo>
                    <a:pt x="2618498" y="1231900"/>
                  </a:lnTo>
                  <a:lnTo>
                    <a:pt x="2607805" y="1219200"/>
                  </a:lnTo>
                  <a:lnTo>
                    <a:pt x="2603335" y="1219200"/>
                  </a:lnTo>
                  <a:lnTo>
                    <a:pt x="2596019" y="1206500"/>
                  </a:lnTo>
                  <a:lnTo>
                    <a:pt x="2588069" y="1206500"/>
                  </a:lnTo>
                  <a:lnTo>
                    <a:pt x="2582722" y="1193800"/>
                  </a:lnTo>
                  <a:lnTo>
                    <a:pt x="2569870" y="1183538"/>
                  </a:lnTo>
                  <a:lnTo>
                    <a:pt x="2569870" y="1524000"/>
                  </a:lnTo>
                  <a:lnTo>
                    <a:pt x="2564053" y="1524000"/>
                  </a:lnTo>
                  <a:lnTo>
                    <a:pt x="2563317" y="1536700"/>
                  </a:lnTo>
                  <a:lnTo>
                    <a:pt x="2564244" y="1536700"/>
                  </a:lnTo>
                  <a:lnTo>
                    <a:pt x="2562656" y="1549400"/>
                  </a:lnTo>
                  <a:lnTo>
                    <a:pt x="2560891" y="1549400"/>
                  </a:lnTo>
                  <a:lnTo>
                    <a:pt x="2559215" y="1562100"/>
                  </a:lnTo>
                  <a:lnTo>
                    <a:pt x="2557932" y="1562100"/>
                  </a:lnTo>
                  <a:lnTo>
                    <a:pt x="2556967" y="1574800"/>
                  </a:lnTo>
                  <a:lnTo>
                    <a:pt x="2559405" y="1574800"/>
                  </a:lnTo>
                  <a:lnTo>
                    <a:pt x="2560155" y="1587500"/>
                  </a:lnTo>
                  <a:lnTo>
                    <a:pt x="2556446" y="1587500"/>
                  </a:lnTo>
                  <a:lnTo>
                    <a:pt x="2555481" y="1600200"/>
                  </a:lnTo>
                  <a:lnTo>
                    <a:pt x="2556141" y="1600200"/>
                  </a:lnTo>
                  <a:lnTo>
                    <a:pt x="2555227" y="1612900"/>
                  </a:lnTo>
                  <a:lnTo>
                    <a:pt x="2550998" y="1612900"/>
                  </a:lnTo>
                  <a:lnTo>
                    <a:pt x="2550655" y="1625600"/>
                  </a:lnTo>
                  <a:lnTo>
                    <a:pt x="2545943" y="1638300"/>
                  </a:lnTo>
                  <a:lnTo>
                    <a:pt x="2549131" y="1651000"/>
                  </a:lnTo>
                  <a:lnTo>
                    <a:pt x="2547455" y="1651000"/>
                  </a:lnTo>
                  <a:lnTo>
                    <a:pt x="2548788" y="1663700"/>
                  </a:lnTo>
                  <a:lnTo>
                    <a:pt x="2545550" y="1676400"/>
                  </a:lnTo>
                  <a:lnTo>
                    <a:pt x="2540571" y="1676400"/>
                  </a:lnTo>
                  <a:lnTo>
                    <a:pt x="2542108" y="1689100"/>
                  </a:lnTo>
                  <a:lnTo>
                    <a:pt x="2541574" y="1701800"/>
                  </a:lnTo>
                  <a:lnTo>
                    <a:pt x="2539327" y="1714500"/>
                  </a:lnTo>
                  <a:lnTo>
                    <a:pt x="2541397" y="1727200"/>
                  </a:lnTo>
                  <a:lnTo>
                    <a:pt x="2541740" y="1727200"/>
                  </a:lnTo>
                  <a:lnTo>
                    <a:pt x="2538806" y="1739900"/>
                  </a:lnTo>
                  <a:lnTo>
                    <a:pt x="2543264" y="1752600"/>
                  </a:lnTo>
                  <a:lnTo>
                    <a:pt x="2542463" y="1752600"/>
                  </a:lnTo>
                  <a:lnTo>
                    <a:pt x="2541498" y="1765300"/>
                  </a:lnTo>
                  <a:lnTo>
                    <a:pt x="2534805" y="1765300"/>
                  </a:lnTo>
                  <a:lnTo>
                    <a:pt x="2532888" y="1778000"/>
                  </a:lnTo>
                  <a:lnTo>
                    <a:pt x="2532329" y="1778000"/>
                  </a:lnTo>
                  <a:lnTo>
                    <a:pt x="2531884" y="1790700"/>
                  </a:lnTo>
                  <a:lnTo>
                    <a:pt x="2533523" y="1790700"/>
                  </a:lnTo>
                  <a:lnTo>
                    <a:pt x="2534399" y="1803400"/>
                  </a:lnTo>
                  <a:lnTo>
                    <a:pt x="2534767" y="1803400"/>
                  </a:lnTo>
                  <a:lnTo>
                    <a:pt x="2534437" y="1816100"/>
                  </a:lnTo>
                  <a:lnTo>
                    <a:pt x="2535136" y="1816100"/>
                  </a:lnTo>
                  <a:lnTo>
                    <a:pt x="2533485" y="1828800"/>
                  </a:lnTo>
                  <a:lnTo>
                    <a:pt x="2527401" y="1841500"/>
                  </a:lnTo>
                  <a:lnTo>
                    <a:pt x="2522842" y="1854200"/>
                  </a:lnTo>
                  <a:lnTo>
                    <a:pt x="2520581" y="1854200"/>
                  </a:lnTo>
                  <a:lnTo>
                    <a:pt x="2520480" y="1866900"/>
                  </a:lnTo>
                  <a:lnTo>
                    <a:pt x="2516162" y="1879600"/>
                  </a:lnTo>
                  <a:lnTo>
                    <a:pt x="2505164" y="1879600"/>
                  </a:lnTo>
                  <a:lnTo>
                    <a:pt x="2504224" y="1892300"/>
                  </a:lnTo>
                  <a:lnTo>
                    <a:pt x="2498560" y="1892300"/>
                  </a:lnTo>
                  <a:lnTo>
                    <a:pt x="2498445" y="1905000"/>
                  </a:lnTo>
                  <a:lnTo>
                    <a:pt x="2492324" y="1905000"/>
                  </a:lnTo>
                  <a:lnTo>
                    <a:pt x="2491613" y="1917700"/>
                  </a:lnTo>
                  <a:lnTo>
                    <a:pt x="2483993" y="1917700"/>
                  </a:lnTo>
                  <a:lnTo>
                    <a:pt x="2483637" y="1930400"/>
                  </a:lnTo>
                  <a:lnTo>
                    <a:pt x="2482138" y="1930400"/>
                  </a:lnTo>
                  <a:lnTo>
                    <a:pt x="2474734" y="1943100"/>
                  </a:lnTo>
                  <a:lnTo>
                    <a:pt x="2475115" y="1955800"/>
                  </a:lnTo>
                  <a:lnTo>
                    <a:pt x="2474518" y="1955800"/>
                  </a:lnTo>
                  <a:lnTo>
                    <a:pt x="2473909" y="1943100"/>
                  </a:lnTo>
                  <a:lnTo>
                    <a:pt x="2472702" y="1955800"/>
                  </a:lnTo>
                  <a:lnTo>
                    <a:pt x="2470899" y="1955800"/>
                  </a:lnTo>
                  <a:lnTo>
                    <a:pt x="2467775" y="1968500"/>
                  </a:lnTo>
                  <a:lnTo>
                    <a:pt x="2462822" y="1968500"/>
                  </a:lnTo>
                  <a:lnTo>
                    <a:pt x="2456078" y="1981200"/>
                  </a:lnTo>
                  <a:lnTo>
                    <a:pt x="2452370" y="1981200"/>
                  </a:lnTo>
                  <a:lnTo>
                    <a:pt x="2452624" y="1993900"/>
                  </a:lnTo>
                  <a:lnTo>
                    <a:pt x="2443137" y="1993900"/>
                  </a:lnTo>
                  <a:lnTo>
                    <a:pt x="2442667" y="2006600"/>
                  </a:lnTo>
                  <a:lnTo>
                    <a:pt x="2434183" y="2019300"/>
                  </a:lnTo>
                  <a:lnTo>
                    <a:pt x="2427490" y="2019300"/>
                  </a:lnTo>
                  <a:lnTo>
                    <a:pt x="2427274" y="2032000"/>
                  </a:lnTo>
                  <a:lnTo>
                    <a:pt x="2414587" y="2032000"/>
                  </a:lnTo>
                  <a:lnTo>
                    <a:pt x="2414359" y="2044700"/>
                  </a:lnTo>
                  <a:lnTo>
                    <a:pt x="2405938" y="2044700"/>
                  </a:lnTo>
                  <a:lnTo>
                    <a:pt x="2401176" y="2057400"/>
                  </a:lnTo>
                  <a:lnTo>
                    <a:pt x="2397569" y="2057400"/>
                  </a:lnTo>
                  <a:lnTo>
                    <a:pt x="2396718" y="2070100"/>
                  </a:lnTo>
                  <a:lnTo>
                    <a:pt x="2390876" y="2070100"/>
                  </a:lnTo>
                  <a:lnTo>
                    <a:pt x="2390216" y="2082800"/>
                  </a:lnTo>
                  <a:lnTo>
                    <a:pt x="2387066" y="2082800"/>
                  </a:lnTo>
                  <a:lnTo>
                    <a:pt x="2382405" y="2095500"/>
                  </a:lnTo>
                  <a:lnTo>
                    <a:pt x="2381339" y="2095500"/>
                  </a:lnTo>
                  <a:lnTo>
                    <a:pt x="2377617" y="2108200"/>
                  </a:lnTo>
                  <a:lnTo>
                    <a:pt x="2371179" y="2108200"/>
                  </a:lnTo>
                  <a:lnTo>
                    <a:pt x="2370607" y="2120900"/>
                  </a:lnTo>
                  <a:lnTo>
                    <a:pt x="2369642" y="2120900"/>
                  </a:lnTo>
                  <a:lnTo>
                    <a:pt x="2358021" y="2133600"/>
                  </a:lnTo>
                  <a:lnTo>
                    <a:pt x="2355011" y="2133600"/>
                  </a:lnTo>
                  <a:lnTo>
                    <a:pt x="2353475" y="2146300"/>
                  </a:lnTo>
                  <a:lnTo>
                    <a:pt x="2350935" y="2146300"/>
                  </a:lnTo>
                  <a:lnTo>
                    <a:pt x="2350579" y="2159000"/>
                  </a:lnTo>
                  <a:lnTo>
                    <a:pt x="2351328" y="2171700"/>
                  </a:lnTo>
                  <a:lnTo>
                    <a:pt x="2350643" y="2171700"/>
                  </a:lnTo>
                  <a:lnTo>
                    <a:pt x="2350909" y="2184400"/>
                  </a:lnTo>
                  <a:lnTo>
                    <a:pt x="2346934" y="2184400"/>
                  </a:lnTo>
                  <a:lnTo>
                    <a:pt x="2339695" y="2209800"/>
                  </a:lnTo>
                  <a:lnTo>
                    <a:pt x="2334628" y="2209800"/>
                  </a:lnTo>
                  <a:lnTo>
                    <a:pt x="2330069" y="2222500"/>
                  </a:lnTo>
                  <a:lnTo>
                    <a:pt x="2317369" y="2222500"/>
                  </a:lnTo>
                  <a:lnTo>
                    <a:pt x="2314460" y="2235200"/>
                  </a:lnTo>
                  <a:lnTo>
                    <a:pt x="2312530" y="2235200"/>
                  </a:lnTo>
                  <a:lnTo>
                    <a:pt x="2309672" y="2247900"/>
                  </a:lnTo>
                  <a:lnTo>
                    <a:pt x="2308250" y="2247900"/>
                  </a:lnTo>
                  <a:lnTo>
                    <a:pt x="2306586" y="2260600"/>
                  </a:lnTo>
                  <a:lnTo>
                    <a:pt x="2305329" y="2273300"/>
                  </a:lnTo>
                  <a:lnTo>
                    <a:pt x="2299119" y="2273300"/>
                  </a:lnTo>
                  <a:lnTo>
                    <a:pt x="2293531" y="2286000"/>
                  </a:lnTo>
                  <a:lnTo>
                    <a:pt x="2290064" y="2298700"/>
                  </a:lnTo>
                  <a:lnTo>
                    <a:pt x="2287625" y="2298700"/>
                  </a:lnTo>
                  <a:lnTo>
                    <a:pt x="2282875" y="2311400"/>
                  </a:lnTo>
                  <a:lnTo>
                    <a:pt x="2273541" y="2311400"/>
                  </a:lnTo>
                  <a:lnTo>
                    <a:pt x="2270366" y="2324100"/>
                  </a:lnTo>
                  <a:lnTo>
                    <a:pt x="2267750" y="2324100"/>
                  </a:lnTo>
                  <a:lnTo>
                    <a:pt x="2267026" y="2336800"/>
                  </a:lnTo>
                  <a:lnTo>
                    <a:pt x="2258022" y="2336800"/>
                  </a:lnTo>
                  <a:lnTo>
                    <a:pt x="2249881" y="2349500"/>
                  </a:lnTo>
                  <a:lnTo>
                    <a:pt x="2246884" y="2362200"/>
                  </a:lnTo>
                  <a:lnTo>
                    <a:pt x="2240242" y="2362200"/>
                  </a:lnTo>
                  <a:lnTo>
                    <a:pt x="2238425" y="2374900"/>
                  </a:lnTo>
                  <a:lnTo>
                    <a:pt x="2239353" y="2374900"/>
                  </a:lnTo>
                  <a:lnTo>
                    <a:pt x="2239111" y="2387600"/>
                  </a:lnTo>
                  <a:lnTo>
                    <a:pt x="2243112" y="2387600"/>
                  </a:lnTo>
                  <a:lnTo>
                    <a:pt x="2243950" y="2400300"/>
                  </a:lnTo>
                  <a:lnTo>
                    <a:pt x="2246376" y="2400300"/>
                  </a:lnTo>
                  <a:lnTo>
                    <a:pt x="2246274" y="2413000"/>
                  </a:lnTo>
                  <a:lnTo>
                    <a:pt x="2249779" y="2413000"/>
                  </a:lnTo>
                  <a:lnTo>
                    <a:pt x="2246896" y="2425700"/>
                  </a:lnTo>
                  <a:lnTo>
                    <a:pt x="2240978" y="2425700"/>
                  </a:lnTo>
                  <a:lnTo>
                    <a:pt x="2239670" y="2438400"/>
                  </a:lnTo>
                  <a:lnTo>
                    <a:pt x="2237384" y="2438400"/>
                  </a:lnTo>
                  <a:lnTo>
                    <a:pt x="2234996" y="2451100"/>
                  </a:lnTo>
                  <a:lnTo>
                    <a:pt x="2232355" y="2451100"/>
                  </a:lnTo>
                  <a:lnTo>
                    <a:pt x="2226767" y="2463800"/>
                  </a:lnTo>
                  <a:lnTo>
                    <a:pt x="2221852" y="2463800"/>
                  </a:lnTo>
                  <a:lnTo>
                    <a:pt x="2220023" y="2476500"/>
                  </a:lnTo>
                  <a:lnTo>
                    <a:pt x="2214867" y="2476500"/>
                  </a:lnTo>
                  <a:lnTo>
                    <a:pt x="2214511" y="2489200"/>
                  </a:lnTo>
                  <a:lnTo>
                    <a:pt x="2209520" y="2489200"/>
                  </a:lnTo>
                  <a:lnTo>
                    <a:pt x="2208923" y="2501900"/>
                  </a:lnTo>
                  <a:lnTo>
                    <a:pt x="2204580" y="2501900"/>
                  </a:lnTo>
                  <a:lnTo>
                    <a:pt x="2202815" y="2514600"/>
                  </a:lnTo>
                  <a:lnTo>
                    <a:pt x="2202357" y="2514600"/>
                  </a:lnTo>
                  <a:lnTo>
                    <a:pt x="2198687" y="2527300"/>
                  </a:lnTo>
                  <a:lnTo>
                    <a:pt x="2180031" y="2527300"/>
                  </a:lnTo>
                  <a:lnTo>
                    <a:pt x="2175192" y="2514600"/>
                  </a:lnTo>
                  <a:lnTo>
                    <a:pt x="2171928" y="2514600"/>
                  </a:lnTo>
                  <a:lnTo>
                    <a:pt x="2173084" y="2501900"/>
                  </a:lnTo>
                  <a:lnTo>
                    <a:pt x="2180107" y="2476500"/>
                  </a:lnTo>
                  <a:lnTo>
                    <a:pt x="2184247" y="2463800"/>
                  </a:lnTo>
                  <a:lnTo>
                    <a:pt x="2184476" y="2451100"/>
                  </a:lnTo>
                  <a:lnTo>
                    <a:pt x="2182431" y="2451100"/>
                  </a:lnTo>
                  <a:lnTo>
                    <a:pt x="2183638" y="2438400"/>
                  </a:lnTo>
                  <a:lnTo>
                    <a:pt x="2181314" y="2438400"/>
                  </a:lnTo>
                  <a:lnTo>
                    <a:pt x="2180869" y="2451100"/>
                  </a:lnTo>
                  <a:lnTo>
                    <a:pt x="2181644" y="2451100"/>
                  </a:lnTo>
                  <a:lnTo>
                    <a:pt x="2181453" y="2463800"/>
                  </a:lnTo>
                  <a:lnTo>
                    <a:pt x="2180653" y="2463800"/>
                  </a:lnTo>
                  <a:lnTo>
                    <a:pt x="2176703" y="2476500"/>
                  </a:lnTo>
                  <a:lnTo>
                    <a:pt x="2170963" y="2501900"/>
                  </a:lnTo>
                  <a:lnTo>
                    <a:pt x="2168956" y="2514600"/>
                  </a:lnTo>
                  <a:lnTo>
                    <a:pt x="2169490" y="2514600"/>
                  </a:lnTo>
                  <a:lnTo>
                    <a:pt x="2173122" y="2527300"/>
                  </a:lnTo>
                  <a:lnTo>
                    <a:pt x="2177796" y="2527300"/>
                  </a:lnTo>
                  <a:lnTo>
                    <a:pt x="2184997" y="2540000"/>
                  </a:lnTo>
                  <a:lnTo>
                    <a:pt x="2183130" y="2540000"/>
                  </a:lnTo>
                  <a:lnTo>
                    <a:pt x="2180704" y="2552700"/>
                  </a:lnTo>
                  <a:lnTo>
                    <a:pt x="2174367" y="2552700"/>
                  </a:lnTo>
                  <a:lnTo>
                    <a:pt x="2172195" y="2565400"/>
                  </a:lnTo>
                  <a:lnTo>
                    <a:pt x="2171154" y="2565400"/>
                  </a:lnTo>
                  <a:lnTo>
                    <a:pt x="2168271" y="2578100"/>
                  </a:lnTo>
                  <a:lnTo>
                    <a:pt x="2165997" y="2590800"/>
                  </a:lnTo>
                  <a:lnTo>
                    <a:pt x="2163127" y="2590800"/>
                  </a:lnTo>
                  <a:lnTo>
                    <a:pt x="2160841" y="2603500"/>
                  </a:lnTo>
                  <a:lnTo>
                    <a:pt x="2155177" y="2603500"/>
                  </a:lnTo>
                  <a:lnTo>
                    <a:pt x="2146897" y="2616200"/>
                  </a:lnTo>
                  <a:lnTo>
                    <a:pt x="2133485" y="2628900"/>
                  </a:lnTo>
                  <a:lnTo>
                    <a:pt x="2131428" y="2641600"/>
                  </a:lnTo>
                  <a:lnTo>
                    <a:pt x="2125472" y="2641600"/>
                  </a:lnTo>
                  <a:lnTo>
                    <a:pt x="2123275" y="2654300"/>
                  </a:lnTo>
                  <a:lnTo>
                    <a:pt x="2101202" y="2654300"/>
                  </a:lnTo>
                  <a:lnTo>
                    <a:pt x="2100110" y="2667000"/>
                  </a:lnTo>
                  <a:lnTo>
                    <a:pt x="2116366" y="2667000"/>
                  </a:lnTo>
                  <a:lnTo>
                    <a:pt x="2119706" y="2679700"/>
                  </a:lnTo>
                  <a:lnTo>
                    <a:pt x="2134832" y="2679700"/>
                  </a:lnTo>
                  <a:lnTo>
                    <a:pt x="2139416" y="2692400"/>
                  </a:lnTo>
                  <a:lnTo>
                    <a:pt x="2142185" y="2692400"/>
                  </a:lnTo>
                  <a:lnTo>
                    <a:pt x="2140750" y="2705100"/>
                  </a:lnTo>
                  <a:lnTo>
                    <a:pt x="2106422" y="2705100"/>
                  </a:lnTo>
                  <a:lnTo>
                    <a:pt x="2101215" y="2692400"/>
                  </a:lnTo>
                  <a:lnTo>
                    <a:pt x="2073706" y="2692400"/>
                  </a:lnTo>
                  <a:lnTo>
                    <a:pt x="2072767" y="2705100"/>
                  </a:lnTo>
                  <a:lnTo>
                    <a:pt x="2055850" y="2705100"/>
                  </a:lnTo>
                  <a:lnTo>
                    <a:pt x="2051672" y="2717800"/>
                  </a:lnTo>
                  <a:lnTo>
                    <a:pt x="2040432" y="2717800"/>
                  </a:lnTo>
                  <a:lnTo>
                    <a:pt x="2039112" y="2730500"/>
                  </a:lnTo>
                  <a:lnTo>
                    <a:pt x="2013927" y="2730500"/>
                  </a:lnTo>
                  <a:lnTo>
                    <a:pt x="2010460" y="2743200"/>
                  </a:lnTo>
                  <a:lnTo>
                    <a:pt x="1983917" y="2743200"/>
                  </a:lnTo>
                  <a:lnTo>
                    <a:pt x="1972030" y="2755900"/>
                  </a:lnTo>
                  <a:lnTo>
                    <a:pt x="1934184" y="2755900"/>
                  </a:lnTo>
                  <a:lnTo>
                    <a:pt x="1934451" y="2768600"/>
                  </a:lnTo>
                  <a:lnTo>
                    <a:pt x="1926043" y="2768600"/>
                  </a:lnTo>
                  <a:lnTo>
                    <a:pt x="1922970" y="2781300"/>
                  </a:lnTo>
                  <a:lnTo>
                    <a:pt x="1907895" y="2781300"/>
                  </a:lnTo>
                  <a:lnTo>
                    <a:pt x="1902866" y="2794000"/>
                  </a:lnTo>
                  <a:lnTo>
                    <a:pt x="1896325" y="2794000"/>
                  </a:lnTo>
                  <a:lnTo>
                    <a:pt x="1890826" y="2806700"/>
                  </a:lnTo>
                  <a:lnTo>
                    <a:pt x="1883117" y="2806700"/>
                  </a:lnTo>
                  <a:lnTo>
                    <a:pt x="1873669" y="2819400"/>
                  </a:lnTo>
                  <a:lnTo>
                    <a:pt x="1914639" y="2819400"/>
                  </a:lnTo>
                  <a:lnTo>
                    <a:pt x="1916836" y="2806700"/>
                  </a:lnTo>
                  <a:lnTo>
                    <a:pt x="1948840" y="2806700"/>
                  </a:lnTo>
                  <a:lnTo>
                    <a:pt x="1951482" y="2819400"/>
                  </a:lnTo>
                  <a:lnTo>
                    <a:pt x="1956663" y="2819400"/>
                  </a:lnTo>
                  <a:lnTo>
                    <a:pt x="1956142" y="2806700"/>
                  </a:lnTo>
                  <a:lnTo>
                    <a:pt x="1964080" y="2806700"/>
                  </a:lnTo>
                  <a:lnTo>
                    <a:pt x="1968398" y="2794000"/>
                  </a:lnTo>
                  <a:lnTo>
                    <a:pt x="1979295" y="2794000"/>
                  </a:lnTo>
                  <a:lnTo>
                    <a:pt x="1981098" y="2781300"/>
                  </a:lnTo>
                  <a:lnTo>
                    <a:pt x="2025942" y="2781300"/>
                  </a:lnTo>
                  <a:lnTo>
                    <a:pt x="2026691" y="2794000"/>
                  </a:lnTo>
                  <a:lnTo>
                    <a:pt x="2036648" y="2794000"/>
                  </a:lnTo>
                  <a:lnTo>
                    <a:pt x="2035962" y="2806700"/>
                  </a:lnTo>
                  <a:lnTo>
                    <a:pt x="2032838" y="2806700"/>
                  </a:lnTo>
                  <a:lnTo>
                    <a:pt x="2029447" y="2819400"/>
                  </a:lnTo>
                  <a:lnTo>
                    <a:pt x="2015109" y="2819400"/>
                  </a:lnTo>
                  <a:lnTo>
                    <a:pt x="2017128" y="2832100"/>
                  </a:lnTo>
                  <a:lnTo>
                    <a:pt x="2041626" y="2832100"/>
                  </a:lnTo>
                  <a:lnTo>
                    <a:pt x="2040877" y="2819400"/>
                  </a:lnTo>
                  <a:lnTo>
                    <a:pt x="2039696" y="2819400"/>
                  </a:lnTo>
                  <a:lnTo>
                    <a:pt x="2045576" y="2806700"/>
                  </a:lnTo>
                  <a:lnTo>
                    <a:pt x="2049246" y="2806700"/>
                  </a:lnTo>
                  <a:lnTo>
                    <a:pt x="2050478" y="2819400"/>
                  </a:lnTo>
                  <a:lnTo>
                    <a:pt x="2051799" y="2806700"/>
                  </a:lnTo>
                  <a:lnTo>
                    <a:pt x="2063889" y="2806700"/>
                  </a:lnTo>
                  <a:lnTo>
                    <a:pt x="2069287" y="2794000"/>
                  </a:lnTo>
                  <a:lnTo>
                    <a:pt x="2076208" y="2794000"/>
                  </a:lnTo>
                  <a:lnTo>
                    <a:pt x="2076475" y="2806700"/>
                  </a:lnTo>
                  <a:lnTo>
                    <a:pt x="2078786" y="2806700"/>
                  </a:lnTo>
                  <a:lnTo>
                    <a:pt x="2079015" y="2794000"/>
                  </a:lnTo>
                  <a:lnTo>
                    <a:pt x="2081199" y="2794000"/>
                  </a:lnTo>
                  <a:lnTo>
                    <a:pt x="2085289" y="2806700"/>
                  </a:lnTo>
                  <a:lnTo>
                    <a:pt x="2082457" y="2806700"/>
                  </a:lnTo>
                  <a:lnTo>
                    <a:pt x="2080577" y="2819400"/>
                  </a:lnTo>
                  <a:lnTo>
                    <a:pt x="2079256" y="2819400"/>
                  </a:lnTo>
                  <a:lnTo>
                    <a:pt x="2079523" y="2832100"/>
                  </a:lnTo>
                  <a:lnTo>
                    <a:pt x="2079840" y="2832100"/>
                  </a:lnTo>
                  <a:lnTo>
                    <a:pt x="2075218" y="2844800"/>
                  </a:lnTo>
                  <a:lnTo>
                    <a:pt x="2057933" y="2844800"/>
                  </a:lnTo>
                  <a:lnTo>
                    <a:pt x="2058212" y="2857500"/>
                  </a:lnTo>
                  <a:lnTo>
                    <a:pt x="2068842" y="2857500"/>
                  </a:lnTo>
                  <a:lnTo>
                    <a:pt x="2068995" y="2870200"/>
                  </a:lnTo>
                  <a:lnTo>
                    <a:pt x="2067915" y="2870200"/>
                  </a:lnTo>
                  <a:lnTo>
                    <a:pt x="2062594" y="2882900"/>
                  </a:lnTo>
                  <a:lnTo>
                    <a:pt x="2059851" y="2895600"/>
                  </a:lnTo>
                  <a:lnTo>
                    <a:pt x="2056714" y="2895600"/>
                  </a:lnTo>
                  <a:lnTo>
                    <a:pt x="2052980" y="2908300"/>
                  </a:lnTo>
                  <a:lnTo>
                    <a:pt x="2047024" y="2921000"/>
                  </a:lnTo>
                  <a:lnTo>
                    <a:pt x="2014575" y="2921000"/>
                  </a:lnTo>
                  <a:lnTo>
                    <a:pt x="2011794" y="2933700"/>
                  </a:lnTo>
                  <a:lnTo>
                    <a:pt x="1963407" y="2933700"/>
                  </a:lnTo>
                  <a:lnTo>
                    <a:pt x="1966252" y="2921000"/>
                  </a:lnTo>
                  <a:lnTo>
                    <a:pt x="1965706" y="2908300"/>
                  </a:lnTo>
                  <a:lnTo>
                    <a:pt x="1961832" y="2908300"/>
                  </a:lnTo>
                  <a:lnTo>
                    <a:pt x="1957451" y="2895600"/>
                  </a:lnTo>
                  <a:lnTo>
                    <a:pt x="1955050" y="2882900"/>
                  </a:lnTo>
                  <a:lnTo>
                    <a:pt x="1913724" y="2882900"/>
                  </a:lnTo>
                  <a:lnTo>
                    <a:pt x="1908378" y="2870200"/>
                  </a:lnTo>
                  <a:lnTo>
                    <a:pt x="1902879" y="2870200"/>
                  </a:lnTo>
                  <a:lnTo>
                    <a:pt x="1898053" y="2857500"/>
                  </a:lnTo>
                  <a:lnTo>
                    <a:pt x="1869465" y="2857500"/>
                  </a:lnTo>
                  <a:lnTo>
                    <a:pt x="1870875" y="2844800"/>
                  </a:lnTo>
                  <a:lnTo>
                    <a:pt x="1869186" y="2832100"/>
                  </a:lnTo>
                  <a:lnTo>
                    <a:pt x="1864906" y="2832100"/>
                  </a:lnTo>
                  <a:lnTo>
                    <a:pt x="1865541" y="2844800"/>
                  </a:lnTo>
                  <a:lnTo>
                    <a:pt x="1865134" y="2844800"/>
                  </a:lnTo>
                  <a:lnTo>
                    <a:pt x="1862963" y="2857500"/>
                  </a:lnTo>
                  <a:lnTo>
                    <a:pt x="1861388" y="2857500"/>
                  </a:lnTo>
                  <a:lnTo>
                    <a:pt x="1858289" y="2870200"/>
                  </a:lnTo>
                  <a:lnTo>
                    <a:pt x="1857705" y="2870200"/>
                  </a:lnTo>
                  <a:lnTo>
                    <a:pt x="1856028" y="2882900"/>
                  </a:lnTo>
                  <a:lnTo>
                    <a:pt x="1853679" y="2882900"/>
                  </a:lnTo>
                  <a:lnTo>
                    <a:pt x="1855952" y="2895600"/>
                  </a:lnTo>
                  <a:lnTo>
                    <a:pt x="1856562" y="2908300"/>
                  </a:lnTo>
                  <a:lnTo>
                    <a:pt x="1854060" y="2908300"/>
                  </a:lnTo>
                  <a:lnTo>
                    <a:pt x="1852142" y="2921000"/>
                  </a:lnTo>
                  <a:lnTo>
                    <a:pt x="1820570" y="2921000"/>
                  </a:lnTo>
                  <a:lnTo>
                    <a:pt x="1818513" y="2933700"/>
                  </a:lnTo>
                  <a:lnTo>
                    <a:pt x="1815261" y="2933700"/>
                  </a:lnTo>
                  <a:lnTo>
                    <a:pt x="1816849" y="2946400"/>
                  </a:lnTo>
                  <a:lnTo>
                    <a:pt x="1812442" y="2959100"/>
                  </a:lnTo>
                  <a:lnTo>
                    <a:pt x="1808276" y="2959100"/>
                  </a:lnTo>
                  <a:lnTo>
                    <a:pt x="1801317" y="2971800"/>
                  </a:lnTo>
                  <a:lnTo>
                    <a:pt x="1776552" y="2971800"/>
                  </a:lnTo>
                  <a:lnTo>
                    <a:pt x="1769579" y="2984500"/>
                  </a:lnTo>
                  <a:lnTo>
                    <a:pt x="1649437" y="2984500"/>
                  </a:lnTo>
                  <a:lnTo>
                    <a:pt x="1646237" y="2997200"/>
                  </a:lnTo>
                  <a:lnTo>
                    <a:pt x="1638198" y="2997200"/>
                  </a:lnTo>
                  <a:lnTo>
                    <a:pt x="1634934" y="3009900"/>
                  </a:lnTo>
                  <a:lnTo>
                    <a:pt x="1629371" y="3009900"/>
                  </a:lnTo>
                  <a:lnTo>
                    <a:pt x="1628051" y="3022600"/>
                  </a:lnTo>
                  <a:lnTo>
                    <a:pt x="1624698" y="3022600"/>
                  </a:lnTo>
                  <a:lnTo>
                    <a:pt x="1624507" y="3035300"/>
                  </a:lnTo>
                  <a:lnTo>
                    <a:pt x="1622717" y="3048000"/>
                  </a:lnTo>
                  <a:lnTo>
                    <a:pt x="1619478" y="3048000"/>
                  </a:lnTo>
                  <a:lnTo>
                    <a:pt x="1619034" y="3060700"/>
                  </a:lnTo>
                  <a:lnTo>
                    <a:pt x="1613738" y="3073400"/>
                  </a:lnTo>
                  <a:lnTo>
                    <a:pt x="1613877" y="3073400"/>
                  </a:lnTo>
                  <a:lnTo>
                    <a:pt x="1610525" y="3086100"/>
                  </a:lnTo>
                  <a:lnTo>
                    <a:pt x="1601597" y="3086100"/>
                  </a:lnTo>
                  <a:lnTo>
                    <a:pt x="1598942" y="3073400"/>
                  </a:lnTo>
                  <a:lnTo>
                    <a:pt x="1585175" y="3073400"/>
                  </a:lnTo>
                  <a:lnTo>
                    <a:pt x="1582305" y="3060700"/>
                  </a:lnTo>
                  <a:lnTo>
                    <a:pt x="1538312" y="3060700"/>
                  </a:lnTo>
                  <a:lnTo>
                    <a:pt x="1527492" y="3073400"/>
                  </a:lnTo>
                  <a:lnTo>
                    <a:pt x="1521460" y="3060700"/>
                  </a:lnTo>
                  <a:lnTo>
                    <a:pt x="1484541" y="3060700"/>
                  </a:lnTo>
                  <a:lnTo>
                    <a:pt x="1483690" y="3073400"/>
                  </a:lnTo>
                  <a:lnTo>
                    <a:pt x="1413294" y="3073400"/>
                  </a:lnTo>
                  <a:lnTo>
                    <a:pt x="1400594" y="3060700"/>
                  </a:lnTo>
                  <a:lnTo>
                    <a:pt x="1394599" y="3048000"/>
                  </a:lnTo>
                  <a:lnTo>
                    <a:pt x="1385798" y="3048000"/>
                  </a:lnTo>
                  <a:lnTo>
                    <a:pt x="1380845" y="3035300"/>
                  </a:lnTo>
                  <a:lnTo>
                    <a:pt x="1379245" y="3035300"/>
                  </a:lnTo>
                  <a:lnTo>
                    <a:pt x="1386255" y="3022600"/>
                  </a:lnTo>
                  <a:lnTo>
                    <a:pt x="1397228" y="2997200"/>
                  </a:lnTo>
                  <a:lnTo>
                    <a:pt x="1406144" y="2971800"/>
                  </a:lnTo>
                  <a:lnTo>
                    <a:pt x="1415199" y="2946400"/>
                  </a:lnTo>
                  <a:lnTo>
                    <a:pt x="1430362" y="2908300"/>
                  </a:lnTo>
                  <a:lnTo>
                    <a:pt x="1434236" y="2908300"/>
                  </a:lnTo>
                  <a:lnTo>
                    <a:pt x="1441335" y="2882900"/>
                  </a:lnTo>
                  <a:lnTo>
                    <a:pt x="1448854" y="2870200"/>
                  </a:lnTo>
                  <a:lnTo>
                    <a:pt x="1450543" y="2870200"/>
                  </a:lnTo>
                  <a:lnTo>
                    <a:pt x="1455064" y="2857500"/>
                  </a:lnTo>
                  <a:lnTo>
                    <a:pt x="1461833" y="2844800"/>
                  </a:lnTo>
                  <a:lnTo>
                    <a:pt x="1463725" y="2832100"/>
                  </a:lnTo>
                  <a:lnTo>
                    <a:pt x="1469999" y="2819400"/>
                  </a:lnTo>
                  <a:lnTo>
                    <a:pt x="1478965" y="2806700"/>
                  </a:lnTo>
                  <a:lnTo>
                    <a:pt x="1481607" y="2794000"/>
                  </a:lnTo>
                  <a:lnTo>
                    <a:pt x="1485341" y="2794000"/>
                  </a:lnTo>
                  <a:lnTo>
                    <a:pt x="1487982" y="2781300"/>
                  </a:lnTo>
                  <a:lnTo>
                    <a:pt x="1489633" y="2781300"/>
                  </a:lnTo>
                  <a:lnTo>
                    <a:pt x="1499514" y="2755900"/>
                  </a:lnTo>
                  <a:lnTo>
                    <a:pt x="1506194" y="2743200"/>
                  </a:lnTo>
                  <a:lnTo>
                    <a:pt x="1506054" y="2743200"/>
                  </a:lnTo>
                  <a:lnTo>
                    <a:pt x="1508556" y="2730500"/>
                  </a:lnTo>
                  <a:lnTo>
                    <a:pt x="1513763" y="2717800"/>
                  </a:lnTo>
                  <a:lnTo>
                    <a:pt x="1518627" y="2705100"/>
                  </a:lnTo>
                  <a:lnTo>
                    <a:pt x="1523593" y="2692400"/>
                  </a:lnTo>
                  <a:lnTo>
                    <a:pt x="1527454" y="2692400"/>
                  </a:lnTo>
                  <a:lnTo>
                    <a:pt x="1531416" y="2679700"/>
                  </a:lnTo>
                  <a:lnTo>
                    <a:pt x="1534528" y="2667000"/>
                  </a:lnTo>
                  <a:lnTo>
                    <a:pt x="1537512" y="2667000"/>
                  </a:lnTo>
                  <a:lnTo>
                    <a:pt x="1540624" y="2654300"/>
                  </a:lnTo>
                  <a:lnTo>
                    <a:pt x="1548384" y="2641600"/>
                  </a:lnTo>
                  <a:lnTo>
                    <a:pt x="1558734" y="2616200"/>
                  </a:lnTo>
                  <a:lnTo>
                    <a:pt x="1561528" y="2603500"/>
                  </a:lnTo>
                  <a:lnTo>
                    <a:pt x="1566735" y="2590800"/>
                  </a:lnTo>
                  <a:lnTo>
                    <a:pt x="1574965" y="2578100"/>
                  </a:lnTo>
                  <a:lnTo>
                    <a:pt x="1585341" y="2552700"/>
                  </a:lnTo>
                  <a:lnTo>
                    <a:pt x="1591576" y="2540000"/>
                  </a:lnTo>
                  <a:lnTo>
                    <a:pt x="1593392" y="2540000"/>
                  </a:lnTo>
                  <a:lnTo>
                    <a:pt x="1595793" y="2527300"/>
                  </a:lnTo>
                  <a:lnTo>
                    <a:pt x="1599996" y="2514600"/>
                  </a:lnTo>
                  <a:lnTo>
                    <a:pt x="1601774" y="2514600"/>
                  </a:lnTo>
                  <a:lnTo>
                    <a:pt x="1604187" y="2501900"/>
                  </a:lnTo>
                  <a:lnTo>
                    <a:pt x="1612303" y="2489200"/>
                  </a:lnTo>
                  <a:lnTo>
                    <a:pt x="1615897" y="2476500"/>
                  </a:lnTo>
                  <a:lnTo>
                    <a:pt x="1622894" y="2476500"/>
                  </a:lnTo>
                  <a:lnTo>
                    <a:pt x="1625549" y="2463800"/>
                  </a:lnTo>
                  <a:lnTo>
                    <a:pt x="1627962" y="2463800"/>
                  </a:lnTo>
                  <a:lnTo>
                    <a:pt x="1632026" y="2451100"/>
                  </a:lnTo>
                  <a:lnTo>
                    <a:pt x="1634921" y="2438400"/>
                  </a:lnTo>
                  <a:lnTo>
                    <a:pt x="1638769" y="2438400"/>
                  </a:lnTo>
                  <a:lnTo>
                    <a:pt x="1641043" y="2425700"/>
                  </a:lnTo>
                  <a:lnTo>
                    <a:pt x="1644764" y="2413000"/>
                  </a:lnTo>
                  <a:lnTo>
                    <a:pt x="1647266" y="2413000"/>
                  </a:lnTo>
                  <a:lnTo>
                    <a:pt x="1650530" y="2400300"/>
                  </a:lnTo>
                  <a:lnTo>
                    <a:pt x="1659178" y="2400300"/>
                  </a:lnTo>
                  <a:lnTo>
                    <a:pt x="1662315" y="2387600"/>
                  </a:lnTo>
                  <a:lnTo>
                    <a:pt x="1666138" y="2374900"/>
                  </a:lnTo>
                  <a:lnTo>
                    <a:pt x="1666811" y="2374900"/>
                  </a:lnTo>
                  <a:lnTo>
                    <a:pt x="1665693" y="2362200"/>
                  </a:lnTo>
                  <a:lnTo>
                    <a:pt x="1666049" y="2362200"/>
                  </a:lnTo>
                  <a:lnTo>
                    <a:pt x="1672120" y="2349500"/>
                  </a:lnTo>
                  <a:lnTo>
                    <a:pt x="1674164" y="2349500"/>
                  </a:lnTo>
                  <a:lnTo>
                    <a:pt x="1678241" y="2336800"/>
                  </a:lnTo>
                  <a:lnTo>
                    <a:pt x="1683118" y="2324100"/>
                  </a:lnTo>
                  <a:lnTo>
                    <a:pt x="1685010" y="2324100"/>
                  </a:lnTo>
                  <a:lnTo>
                    <a:pt x="1686814" y="2311400"/>
                  </a:lnTo>
                  <a:lnTo>
                    <a:pt x="1692084" y="2311400"/>
                  </a:lnTo>
                  <a:lnTo>
                    <a:pt x="1698498" y="2298700"/>
                  </a:lnTo>
                  <a:lnTo>
                    <a:pt x="1699869" y="2286000"/>
                  </a:lnTo>
                  <a:lnTo>
                    <a:pt x="1699221" y="2273300"/>
                  </a:lnTo>
                  <a:lnTo>
                    <a:pt x="1703451" y="2273300"/>
                  </a:lnTo>
                  <a:lnTo>
                    <a:pt x="1705267" y="2260600"/>
                  </a:lnTo>
                  <a:lnTo>
                    <a:pt x="1710067" y="2247900"/>
                  </a:lnTo>
                  <a:lnTo>
                    <a:pt x="1721535" y="2247900"/>
                  </a:lnTo>
                  <a:lnTo>
                    <a:pt x="1726184" y="2235200"/>
                  </a:lnTo>
                  <a:lnTo>
                    <a:pt x="1729892" y="2235200"/>
                  </a:lnTo>
                  <a:lnTo>
                    <a:pt x="1727860" y="2222500"/>
                  </a:lnTo>
                  <a:lnTo>
                    <a:pt x="1737410" y="2222500"/>
                  </a:lnTo>
                  <a:lnTo>
                    <a:pt x="1741703" y="2209800"/>
                  </a:lnTo>
                  <a:lnTo>
                    <a:pt x="1744687" y="2209800"/>
                  </a:lnTo>
                  <a:lnTo>
                    <a:pt x="1748028" y="2222500"/>
                  </a:lnTo>
                  <a:lnTo>
                    <a:pt x="1752612" y="2209800"/>
                  </a:lnTo>
                  <a:lnTo>
                    <a:pt x="1757210" y="2197100"/>
                  </a:lnTo>
                  <a:lnTo>
                    <a:pt x="1770697" y="2197100"/>
                  </a:lnTo>
                  <a:lnTo>
                    <a:pt x="1782927" y="2209800"/>
                  </a:lnTo>
                  <a:lnTo>
                    <a:pt x="1785797" y="2197100"/>
                  </a:lnTo>
                  <a:lnTo>
                    <a:pt x="1797240" y="2146300"/>
                  </a:lnTo>
                  <a:lnTo>
                    <a:pt x="1802841" y="2133600"/>
                  </a:lnTo>
                  <a:lnTo>
                    <a:pt x="1840649" y="1993900"/>
                  </a:lnTo>
                  <a:lnTo>
                    <a:pt x="1847075" y="1968500"/>
                  </a:lnTo>
                  <a:lnTo>
                    <a:pt x="1863039" y="1968500"/>
                  </a:lnTo>
                  <a:lnTo>
                    <a:pt x="1864182" y="1955800"/>
                  </a:lnTo>
                  <a:lnTo>
                    <a:pt x="1864423" y="1955800"/>
                  </a:lnTo>
                  <a:lnTo>
                    <a:pt x="1864499" y="1943100"/>
                  </a:lnTo>
                  <a:lnTo>
                    <a:pt x="1863940" y="1943100"/>
                  </a:lnTo>
                  <a:lnTo>
                    <a:pt x="1867027" y="1930400"/>
                  </a:lnTo>
                  <a:lnTo>
                    <a:pt x="1869694" y="1930400"/>
                  </a:lnTo>
                  <a:lnTo>
                    <a:pt x="1868970" y="1917700"/>
                  </a:lnTo>
                  <a:lnTo>
                    <a:pt x="1869313" y="1917700"/>
                  </a:lnTo>
                  <a:lnTo>
                    <a:pt x="1868081" y="1905000"/>
                  </a:lnTo>
                  <a:lnTo>
                    <a:pt x="1865782" y="1892300"/>
                  </a:lnTo>
                  <a:lnTo>
                    <a:pt x="1862861" y="1892300"/>
                  </a:lnTo>
                  <a:lnTo>
                    <a:pt x="1859622" y="1866900"/>
                  </a:lnTo>
                  <a:lnTo>
                    <a:pt x="1861870" y="1866900"/>
                  </a:lnTo>
                  <a:lnTo>
                    <a:pt x="1864512" y="1854200"/>
                  </a:lnTo>
                  <a:lnTo>
                    <a:pt x="1875396" y="1841500"/>
                  </a:lnTo>
                  <a:lnTo>
                    <a:pt x="1876361" y="1841500"/>
                  </a:lnTo>
                  <a:lnTo>
                    <a:pt x="1882952" y="1828800"/>
                  </a:lnTo>
                  <a:lnTo>
                    <a:pt x="1886991" y="1828800"/>
                  </a:lnTo>
                  <a:lnTo>
                    <a:pt x="1895030" y="1816100"/>
                  </a:lnTo>
                  <a:lnTo>
                    <a:pt x="1900402" y="1816100"/>
                  </a:lnTo>
                  <a:lnTo>
                    <a:pt x="1902701" y="1803400"/>
                  </a:lnTo>
                  <a:lnTo>
                    <a:pt x="1905050" y="1803400"/>
                  </a:lnTo>
                  <a:lnTo>
                    <a:pt x="1904669" y="1790700"/>
                  </a:lnTo>
                  <a:lnTo>
                    <a:pt x="1910397" y="1790700"/>
                  </a:lnTo>
                  <a:lnTo>
                    <a:pt x="1912899" y="1778000"/>
                  </a:lnTo>
                  <a:lnTo>
                    <a:pt x="1915909" y="1778000"/>
                  </a:lnTo>
                  <a:lnTo>
                    <a:pt x="1915452" y="1765300"/>
                  </a:lnTo>
                  <a:lnTo>
                    <a:pt x="1914131" y="1765300"/>
                  </a:lnTo>
                  <a:lnTo>
                    <a:pt x="1912086" y="1752600"/>
                  </a:lnTo>
                  <a:lnTo>
                    <a:pt x="1916074" y="1739900"/>
                  </a:lnTo>
                  <a:lnTo>
                    <a:pt x="1917496" y="1739900"/>
                  </a:lnTo>
                  <a:lnTo>
                    <a:pt x="1916785" y="1727200"/>
                  </a:lnTo>
                  <a:lnTo>
                    <a:pt x="1918703" y="1727200"/>
                  </a:lnTo>
                  <a:lnTo>
                    <a:pt x="1923237" y="1714500"/>
                  </a:lnTo>
                  <a:lnTo>
                    <a:pt x="1927072" y="1714500"/>
                  </a:lnTo>
                  <a:lnTo>
                    <a:pt x="1928444" y="1701800"/>
                  </a:lnTo>
                  <a:lnTo>
                    <a:pt x="1928431" y="1689100"/>
                  </a:lnTo>
                  <a:lnTo>
                    <a:pt x="1930920" y="1676400"/>
                  </a:lnTo>
                  <a:lnTo>
                    <a:pt x="1931885" y="1676400"/>
                  </a:lnTo>
                  <a:lnTo>
                    <a:pt x="1934311" y="1663700"/>
                  </a:lnTo>
                  <a:lnTo>
                    <a:pt x="1944598" y="1663700"/>
                  </a:lnTo>
                  <a:lnTo>
                    <a:pt x="1947519" y="1651000"/>
                  </a:lnTo>
                  <a:lnTo>
                    <a:pt x="1948294" y="1651000"/>
                  </a:lnTo>
                  <a:lnTo>
                    <a:pt x="1947887" y="1638300"/>
                  </a:lnTo>
                  <a:lnTo>
                    <a:pt x="1955012" y="1638300"/>
                  </a:lnTo>
                  <a:lnTo>
                    <a:pt x="1955977" y="1625600"/>
                  </a:lnTo>
                  <a:lnTo>
                    <a:pt x="1964182" y="1625600"/>
                  </a:lnTo>
                  <a:lnTo>
                    <a:pt x="1953425" y="1600200"/>
                  </a:lnTo>
                  <a:lnTo>
                    <a:pt x="1959432" y="1587500"/>
                  </a:lnTo>
                  <a:lnTo>
                    <a:pt x="1959991" y="1587500"/>
                  </a:lnTo>
                  <a:lnTo>
                    <a:pt x="1956523" y="1574800"/>
                  </a:lnTo>
                  <a:lnTo>
                    <a:pt x="1953336" y="1574800"/>
                  </a:lnTo>
                  <a:lnTo>
                    <a:pt x="1983409" y="1460500"/>
                  </a:lnTo>
                  <a:lnTo>
                    <a:pt x="1989924" y="1460500"/>
                  </a:lnTo>
                  <a:lnTo>
                    <a:pt x="1992541" y="1447800"/>
                  </a:lnTo>
                  <a:lnTo>
                    <a:pt x="2000440" y="1422400"/>
                  </a:lnTo>
                  <a:lnTo>
                    <a:pt x="2009406" y="1397000"/>
                  </a:lnTo>
                  <a:lnTo>
                    <a:pt x="2021065" y="1358900"/>
                  </a:lnTo>
                  <a:lnTo>
                    <a:pt x="2031504" y="1320800"/>
                  </a:lnTo>
                  <a:lnTo>
                    <a:pt x="2034844" y="1308100"/>
                  </a:lnTo>
                  <a:lnTo>
                    <a:pt x="2042985" y="1282700"/>
                  </a:lnTo>
                  <a:lnTo>
                    <a:pt x="2047773" y="1270000"/>
                  </a:lnTo>
                  <a:lnTo>
                    <a:pt x="2050872" y="1257300"/>
                  </a:lnTo>
                  <a:lnTo>
                    <a:pt x="2055164" y="1244600"/>
                  </a:lnTo>
                  <a:lnTo>
                    <a:pt x="2060282" y="1231900"/>
                  </a:lnTo>
                  <a:lnTo>
                    <a:pt x="2068614" y="1193800"/>
                  </a:lnTo>
                  <a:lnTo>
                    <a:pt x="2072652" y="1181100"/>
                  </a:lnTo>
                  <a:lnTo>
                    <a:pt x="2078278" y="1155700"/>
                  </a:lnTo>
                  <a:lnTo>
                    <a:pt x="2083866" y="1130300"/>
                  </a:lnTo>
                  <a:lnTo>
                    <a:pt x="2088007" y="1117600"/>
                  </a:lnTo>
                  <a:lnTo>
                    <a:pt x="2088921" y="1104900"/>
                  </a:lnTo>
                  <a:lnTo>
                    <a:pt x="2089391" y="1092200"/>
                  </a:lnTo>
                  <a:lnTo>
                    <a:pt x="2089975" y="1079500"/>
                  </a:lnTo>
                  <a:lnTo>
                    <a:pt x="2089365" y="1066800"/>
                  </a:lnTo>
                  <a:lnTo>
                    <a:pt x="2086559" y="952500"/>
                  </a:lnTo>
                  <a:lnTo>
                    <a:pt x="2085086" y="901700"/>
                  </a:lnTo>
                  <a:lnTo>
                    <a:pt x="2083638" y="876300"/>
                  </a:lnTo>
                  <a:lnTo>
                    <a:pt x="2081834" y="838200"/>
                  </a:lnTo>
                  <a:lnTo>
                    <a:pt x="2081606" y="825500"/>
                  </a:lnTo>
                  <a:lnTo>
                    <a:pt x="2079548" y="812800"/>
                  </a:lnTo>
                  <a:lnTo>
                    <a:pt x="2079980" y="800100"/>
                  </a:lnTo>
                  <a:lnTo>
                    <a:pt x="2083257" y="800100"/>
                  </a:lnTo>
                  <a:lnTo>
                    <a:pt x="2094826" y="812800"/>
                  </a:lnTo>
                  <a:lnTo>
                    <a:pt x="2103183" y="812800"/>
                  </a:lnTo>
                  <a:lnTo>
                    <a:pt x="2112924" y="825500"/>
                  </a:lnTo>
                  <a:lnTo>
                    <a:pt x="2135136" y="850900"/>
                  </a:lnTo>
                  <a:lnTo>
                    <a:pt x="2146592" y="876300"/>
                  </a:lnTo>
                  <a:lnTo>
                    <a:pt x="2158860" y="889000"/>
                  </a:lnTo>
                  <a:lnTo>
                    <a:pt x="2172957" y="901700"/>
                  </a:lnTo>
                  <a:lnTo>
                    <a:pt x="2181060" y="914400"/>
                  </a:lnTo>
                  <a:lnTo>
                    <a:pt x="2193772" y="927100"/>
                  </a:lnTo>
                  <a:lnTo>
                    <a:pt x="2197531" y="939800"/>
                  </a:lnTo>
                  <a:lnTo>
                    <a:pt x="2203526" y="939800"/>
                  </a:lnTo>
                  <a:lnTo>
                    <a:pt x="2212263" y="952500"/>
                  </a:lnTo>
                  <a:lnTo>
                    <a:pt x="2220226" y="965200"/>
                  </a:lnTo>
                  <a:lnTo>
                    <a:pt x="2230577" y="977900"/>
                  </a:lnTo>
                  <a:lnTo>
                    <a:pt x="2244775" y="990600"/>
                  </a:lnTo>
                  <a:lnTo>
                    <a:pt x="2253119" y="1003300"/>
                  </a:lnTo>
                  <a:lnTo>
                    <a:pt x="2262721" y="1003300"/>
                  </a:lnTo>
                  <a:lnTo>
                    <a:pt x="2265349" y="1016000"/>
                  </a:lnTo>
                  <a:lnTo>
                    <a:pt x="2274239" y="1016000"/>
                  </a:lnTo>
                  <a:lnTo>
                    <a:pt x="2273147" y="1028700"/>
                  </a:lnTo>
                  <a:lnTo>
                    <a:pt x="2270544" y="1028700"/>
                  </a:lnTo>
                  <a:lnTo>
                    <a:pt x="2286952" y="1054100"/>
                  </a:lnTo>
                  <a:lnTo>
                    <a:pt x="2297214" y="1066800"/>
                  </a:lnTo>
                  <a:lnTo>
                    <a:pt x="2306155" y="1066800"/>
                  </a:lnTo>
                  <a:lnTo>
                    <a:pt x="2305164" y="1054100"/>
                  </a:lnTo>
                  <a:lnTo>
                    <a:pt x="2309025" y="1054100"/>
                  </a:lnTo>
                  <a:lnTo>
                    <a:pt x="2317369" y="1066800"/>
                  </a:lnTo>
                  <a:lnTo>
                    <a:pt x="2328570" y="1079500"/>
                  </a:lnTo>
                  <a:lnTo>
                    <a:pt x="2335796" y="1079500"/>
                  </a:lnTo>
                  <a:lnTo>
                    <a:pt x="2337155" y="1092200"/>
                  </a:lnTo>
                  <a:lnTo>
                    <a:pt x="2373642" y="1130300"/>
                  </a:lnTo>
                  <a:lnTo>
                    <a:pt x="2403767" y="1155700"/>
                  </a:lnTo>
                  <a:lnTo>
                    <a:pt x="2445118" y="1206500"/>
                  </a:lnTo>
                  <a:lnTo>
                    <a:pt x="2445918" y="1206500"/>
                  </a:lnTo>
                  <a:lnTo>
                    <a:pt x="2446426" y="1219200"/>
                  </a:lnTo>
                  <a:lnTo>
                    <a:pt x="2463508" y="1219200"/>
                  </a:lnTo>
                  <a:lnTo>
                    <a:pt x="2471839" y="1231900"/>
                  </a:lnTo>
                  <a:lnTo>
                    <a:pt x="2477706" y="1231900"/>
                  </a:lnTo>
                  <a:lnTo>
                    <a:pt x="2494267" y="1257300"/>
                  </a:lnTo>
                  <a:lnTo>
                    <a:pt x="2500884" y="1257300"/>
                  </a:lnTo>
                  <a:lnTo>
                    <a:pt x="2510244" y="1270000"/>
                  </a:lnTo>
                  <a:lnTo>
                    <a:pt x="2524810" y="1282700"/>
                  </a:lnTo>
                  <a:lnTo>
                    <a:pt x="2524582" y="1282700"/>
                  </a:lnTo>
                  <a:lnTo>
                    <a:pt x="2523274" y="1295400"/>
                  </a:lnTo>
                  <a:lnTo>
                    <a:pt x="2522448" y="1295400"/>
                  </a:lnTo>
                  <a:lnTo>
                    <a:pt x="2522969" y="1308100"/>
                  </a:lnTo>
                  <a:lnTo>
                    <a:pt x="2525649" y="1308100"/>
                  </a:lnTo>
                  <a:lnTo>
                    <a:pt x="2532164" y="1320800"/>
                  </a:lnTo>
                  <a:lnTo>
                    <a:pt x="2535694" y="1333500"/>
                  </a:lnTo>
                  <a:lnTo>
                    <a:pt x="2539085" y="1346200"/>
                  </a:lnTo>
                  <a:lnTo>
                    <a:pt x="2542616" y="1346200"/>
                  </a:lnTo>
                  <a:lnTo>
                    <a:pt x="2548813" y="1371600"/>
                  </a:lnTo>
                  <a:lnTo>
                    <a:pt x="2550630" y="1384300"/>
                  </a:lnTo>
                  <a:lnTo>
                    <a:pt x="2551836" y="1384300"/>
                  </a:lnTo>
                  <a:lnTo>
                    <a:pt x="2553627" y="1397000"/>
                  </a:lnTo>
                  <a:lnTo>
                    <a:pt x="2555989" y="1397000"/>
                  </a:lnTo>
                  <a:lnTo>
                    <a:pt x="2557297" y="1409700"/>
                  </a:lnTo>
                  <a:lnTo>
                    <a:pt x="2558923" y="1409700"/>
                  </a:lnTo>
                  <a:lnTo>
                    <a:pt x="2561717" y="1422400"/>
                  </a:lnTo>
                  <a:lnTo>
                    <a:pt x="2564066" y="1422400"/>
                  </a:lnTo>
                  <a:lnTo>
                    <a:pt x="2566149" y="1435100"/>
                  </a:lnTo>
                  <a:lnTo>
                    <a:pt x="2565679" y="1435100"/>
                  </a:lnTo>
                  <a:lnTo>
                    <a:pt x="2565730" y="1447800"/>
                  </a:lnTo>
                  <a:lnTo>
                    <a:pt x="2566035" y="1447800"/>
                  </a:lnTo>
                  <a:lnTo>
                    <a:pt x="2567101" y="1460500"/>
                  </a:lnTo>
                  <a:lnTo>
                    <a:pt x="2566746" y="1460500"/>
                  </a:lnTo>
                  <a:lnTo>
                    <a:pt x="2567940" y="1473200"/>
                  </a:lnTo>
                  <a:lnTo>
                    <a:pt x="2564714" y="1473200"/>
                  </a:lnTo>
                  <a:lnTo>
                    <a:pt x="2567749" y="1485900"/>
                  </a:lnTo>
                  <a:lnTo>
                    <a:pt x="2566238" y="1498600"/>
                  </a:lnTo>
                  <a:lnTo>
                    <a:pt x="2566746" y="1498600"/>
                  </a:lnTo>
                  <a:lnTo>
                    <a:pt x="2566632" y="1511300"/>
                  </a:lnTo>
                  <a:lnTo>
                    <a:pt x="2567584" y="1511300"/>
                  </a:lnTo>
                  <a:lnTo>
                    <a:pt x="2569870" y="1524000"/>
                  </a:lnTo>
                  <a:lnTo>
                    <a:pt x="2569870" y="1183538"/>
                  </a:lnTo>
                  <a:lnTo>
                    <a:pt x="2566835" y="1181100"/>
                  </a:lnTo>
                  <a:lnTo>
                    <a:pt x="2557729" y="1181100"/>
                  </a:lnTo>
                  <a:lnTo>
                    <a:pt x="2555354" y="1168400"/>
                  </a:lnTo>
                  <a:lnTo>
                    <a:pt x="2542044" y="1168400"/>
                  </a:lnTo>
                  <a:lnTo>
                    <a:pt x="2536914" y="1155700"/>
                  </a:lnTo>
                  <a:lnTo>
                    <a:pt x="2530056" y="1155700"/>
                  </a:lnTo>
                  <a:lnTo>
                    <a:pt x="2526347" y="1143000"/>
                  </a:lnTo>
                  <a:lnTo>
                    <a:pt x="2518257" y="1143000"/>
                  </a:lnTo>
                  <a:lnTo>
                    <a:pt x="2515641" y="1130300"/>
                  </a:lnTo>
                  <a:lnTo>
                    <a:pt x="2514015" y="1130300"/>
                  </a:lnTo>
                  <a:lnTo>
                    <a:pt x="2507361" y="1122680"/>
                  </a:lnTo>
                  <a:lnTo>
                    <a:pt x="2507361" y="1130300"/>
                  </a:lnTo>
                  <a:lnTo>
                    <a:pt x="2506878" y="1130300"/>
                  </a:lnTo>
                  <a:lnTo>
                    <a:pt x="2498915" y="1117600"/>
                  </a:lnTo>
                  <a:lnTo>
                    <a:pt x="2500998" y="1117600"/>
                  </a:lnTo>
                  <a:lnTo>
                    <a:pt x="2507361" y="1130300"/>
                  </a:lnTo>
                  <a:lnTo>
                    <a:pt x="2507361" y="1122680"/>
                  </a:lnTo>
                  <a:lnTo>
                    <a:pt x="2502928" y="1117600"/>
                  </a:lnTo>
                  <a:lnTo>
                    <a:pt x="2502319" y="1117600"/>
                  </a:lnTo>
                  <a:lnTo>
                    <a:pt x="2478506" y="1092200"/>
                  </a:lnTo>
                  <a:lnTo>
                    <a:pt x="2469502" y="1092200"/>
                  </a:lnTo>
                  <a:lnTo>
                    <a:pt x="2429814" y="1054100"/>
                  </a:lnTo>
                  <a:lnTo>
                    <a:pt x="2423325" y="1041400"/>
                  </a:lnTo>
                  <a:lnTo>
                    <a:pt x="2423033" y="1028700"/>
                  </a:lnTo>
                  <a:lnTo>
                    <a:pt x="2415413" y="1016000"/>
                  </a:lnTo>
                  <a:lnTo>
                    <a:pt x="2413584" y="1016000"/>
                  </a:lnTo>
                  <a:lnTo>
                    <a:pt x="2413089" y="1003300"/>
                  </a:lnTo>
                  <a:lnTo>
                    <a:pt x="2395651" y="977900"/>
                  </a:lnTo>
                  <a:lnTo>
                    <a:pt x="2374531" y="939800"/>
                  </a:lnTo>
                  <a:lnTo>
                    <a:pt x="2371090" y="939800"/>
                  </a:lnTo>
                  <a:lnTo>
                    <a:pt x="2366480" y="927100"/>
                  </a:lnTo>
                  <a:lnTo>
                    <a:pt x="2363609" y="901700"/>
                  </a:lnTo>
                  <a:lnTo>
                    <a:pt x="2362504" y="889000"/>
                  </a:lnTo>
                  <a:lnTo>
                    <a:pt x="2363101" y="889000"/>
                  </a:lnTo>
                  <a:lnTo>
                    <a:pt x="2362238" y="876300"/>
                  </a:lnTo>
                  <a:lnTo>
                    <a:pt x="2335492" y="876300"/>
                  </a:lnTo>
                  <a:lnTo>
                    <a:pt x="2332698" y="889000"/>
                  </a:lnTo>
                  <a:lnTo>
                    <a:pt x="2288387" y="889000"/>
                  </a:lnTo>
                  <a:lnTo>
                    <a:pt x="2285047" y="876300"/>
                  </a:lnTo>
                  <a:lnTo>
                    <a:pt x="2266073" y="876300"/>
                  </a:lnTo>
                  <a:lnTo>
                    <a:pt x="2259825" y="863600"/>
                  </a:lnTo>
                  <a:lnTo>
                    <a:pt x="2250224" y="850900"/>
                  </a:lnTo>
                  <a:lnTo>
                    <a:pt x="2247709" y="850900"/>
                  </a:lnTo>
                  <a:lnTo>
                    <a:pt x="2239187" y="838200"/>
                  </a:lnTo>
                  <a:lnTo>
                    <a:pt x="2234704" y="838200"/>
                  </a:lnTo>
                  <a:lnTo>
                    <a:pt x="2224201" y="812800"/>
                  </a:lnTo>
                  <a:lnTo>
                    <a:pt x="2220226" y="812800"/>
                  </a:lnTo>
                  <a:lnTo>
                    <a:pt x="2213584" y="800100"/>
                  </a:lnTo>
                  <a:lnTo>
                    <a:pt x="2211070" y="800100"/>
                  </a:lnTo>
                  <a:lnTo>
                    <a:pt x="2208085" y="787400"/>
                  </a:lnTo>
                  <a:lnTo>
                    <a:pt x="2200833" y="787400"/>
                  </a:lnTo>
                  <a:lnTo>
                    <a:pt x="2199144" y="774700"/>
                  </a:lnTo>
                  <a:lnTo>
                    <a:pt x="2183219" y="774700"/>
                  </a:lnTo>
                  <a:lnTo>
                    <a:pt x="2184222" y="762000"/>
                  </a:lnTo>
                  <a:lnTo>
                    <a:pt x="2180577" y="762000"/>
                  </a:lnTo>
                  <a:lnTo>
                    <a:pt x="2179078" y="749300"/>
                  </a:lnTo>
                  <a:lnTo>
                    <a:pt x="2171128" y="749300"/>
                  </a:lnTo>
                  <a:lnTo>
                    <a:pt x="2102815" y="647700"/>
                  </a:lnTo>
                  <a:lnTo>
                    <a:pt x="2083219" y="622300"/>
                  </a:lnTo>
                  <a:lnTo>
                    <a:pt x="2073325" y="622300"/>
                  </a:lnTo>
                  <a:lnTo>
                    <a:pt x="2083435" y="609600"/>
                  </a:lnTo>
                  <a:lnTo>
                    <a:pt x="2070163" y="571500"/>
                  </a:lnTo>
                  <a:lnTo>
                    <a:pt x="2015286" y="571500"/>
                  </a:lnTo>
                  <a:lnTo>
                    <a:pt x="2008136" y="546100"/>
                  </a:lnTo>
                  <a:lnTo>
                    <a:pt x="2021230" y="546100"/>
                  </a:lnTo>
                  <a:lnTo>
                    <a:pt x="2006396" y="508000"/>
                  </a:lnTo>
                  <a:lnTo>
                    <a:pt x="1990242" y="469900"/>
                  </a:lnTo>
                  <a:lnTo>
                    <a:pt x="1980768" y="431800"/>
                  </a:lnTo>
                  <a:lnTo>
                    <a:pt x="1981377" y="431800"/>
                  </a:lnTo>
                  <a:lnTo>
                    <a:pt x="1972449" y="393700"/>
                  </a:lnTo>
                  <a:lnTo>
                    <a:pt x="1971954" y="393700"/>
                  </a:lnTo>
                  <a:lnTo>
                    <a:pt x="1947570" y="317500"/>
                  </a:lnTo>
                  <a:lnTo>
                    <a:pt x="1928164" y="241300"/>
                  </a:lnTo>
                  <a:lnTo>
                    <a:pt x="1940052" y="241300"/>
                  </a:lnTo>
                  <a:lnTo>
                    <a:pt x="1954072" y="292100"/>
                  </a:lnTo>
                  <a:lnTo>
                    <a:pt x="1966048" y="342900"/>
                  </a:lnTo>
                  <a:lnTo>
                    <a:pt x="2058631" y="292100"/>
                  </a:lnTo>
                  <a:lnTo>
                    <a:pt x="2047405" y="279400"/>
                  </a:lnTo>
                  <a:lnTo>
                    <a:pt x="2039962" y="266700"/>
                  </a:lnTo>
                  <a:lnTo>
                    <a:pt x="2032520" y="254000"/>
                  </a:lnTo>
                  <a:lnTo>
                    <a:pt x="2024468" y="266700"/>
                  </a:lnTo>
                  <a:lnTo>
                    <a:pt x="2023097" y="254000"/>
                  </a:lnTo>
                  <a:lnTo>
                    <a:pt x="2004720" y="241300"/>
                  </a:lnTo>
                  <a:lnTo>
                    <a:pt x="2012543" y="228600"/>
                  </a:lnTo>
                  <a:lnTo>
                    <a:pt x="1995817" y="203200"/>
                  </a:lnTo>
                  <a:lnTo>
                    <a:pt x="1987499" y="203200"/>
                  </a:lnTo>
                  <a:lnTo>
                    <a:pt x="1978279" y="190500"/>
                  </a:lnTo>
                  <a:lnTo>
                    <a:pt x="1969973" y="190500"/>
                  </a:lnTo>
                  <a:lnTo>
                    <a:pt x="1962886" y="177800"/>
                  </a:lnTo>
                  <a:lnTo>
                    <a:pt x="1955419" y="177800"/>
                  </a:lnTo>
                  <a:lnTo>
                    <a:pt x="1948713" y="165100"/>
                  </a:lnTo>
                  <a:lnTo>
                    <a:pt x="1940496" y="165100"/>
                  </a:lnTo>
                  <a:lnTo>
                    <a:pt x="1937258" y="152400"/>
                  </a:lnTo>
                  <a:lnTo>
                    <a:pt x="1916010" y="152400"/>
                  </a:lnTo>
                  <a:lnTo>
                    <a:pt x="1905558" y="165100"/>
                  </a:lnTo>
                  <a:lnTo>
                    <a:pt x="1858479" y="0"/>
                  </a:lnTo>
                  <a:lnTo>
                    <a:pt x="1589874" y="76200"/>
                  </a:lnTo>
                  <a:lnTo>
                    <a:pt x="1643354" y="228600"/>
                  </a:lnTo>
                  <a:lnTo>
                    <a:pt x="1656016" y="266700"/>
                  </a:lnTo>
                  <a:lnTo>
                    <a:pt x="1677454" y="330200"/>
                  </a:lnTo>
                  <a:lnTo>
                    <a:pt x="1690433" y="368300"/>
                  </a:lnTo>
                  <a:lnTo>
                    <a:pt x="1718056" y="444500"/>
                  </a:lnTo>
                  <a:lnTo>
                    <a:pt x="1723504" y="457200"/>
                  </a:lnTo>
                  <a:lnTo>
                    <a:pt x="1755482" y="558800"/>
                  </a:lnTo>
                  <a:lnTo>
                    <a:pt x="1766417" y="584200"/>
                  </a:lnTo>
                  <a:lnTo>
                    <a:pt x="1792592" y="660400"/>
                  </a:lnTo>
                  <a:lnTo>
                    <a:pt x="1802536" y="685800"/>
                  </a:lnTo>
                  <a:lnTo>
                    <a:pt x="1804454" y="698500"/>
                  </a:lnTo>
                  <a:lnTo>
                    <a:pt x="1818894" y="787400"/>
                  </a:lnTo>
                  <a:lnTo>
                    <a:pt x="1822234" y="812800"/>
                  </a:lnTo>
                  <a:lnTo>
                    <a:pt x="1820367" y="838200"/>
                  </a:lnTo>
                  <a:lnTo>
                    <a:pt x="1817166" y="863600"/>
                  </a:lnTo>
                  <a:lnTo>
                    <a:pt x="1811616" y="939800"/>
                  </a:lnTo>
                  <a:lnTo>
                    <a:pt x="1809864" y="952500"/>
                  </a:lnTo>
                  <a:lnTo>
                    <a:pt x="1806028" y="990600"/>
                  </a:lnTo>
                  <a:lnTo>
                    <a:pt x="1787550" y="1054100"/>
                  </a:lnTo>
                  <a:lnTo>
                    <a:pt x="1785899" y="1066800"/>
                  </a:lnTo>
                  <a:lnTo>
                    <a:pt x="1783727" y="1079500"/>
                  </a:lnTo>
                  <a:lnTo>
                    <a:pt x="1783130" y="1079500"/>
                  </a:lnTo>
                  <a:lnTo>
                    <a:pt x="1783486" y="1092200"/>
                  </a:lnTo>
                  <a:lnTo>
                    <a:pt x="1780463" y="1092200"/>
                  </a:lnTo>
                  <a:lnTo>
                    <a:pt x="1780603" y="1104900"/>
                  </a:lnTo>
                  <a:lnTo>
                    <a:pt x="1781721" y="1104900"/>
                  </a:lnTo>
                  <a:lnTo>
                    <a:pt x="1781822" y="1117600"/>
                  </a:lnTo>
                  <a:lnTo>
                    <a:pt x="1783041" y="1117600"/>
                  </a:lnTo>
                  <a:lnTo>
                    <a:pt x="1783435" y="1130300"/>
                  </a:lnTo>
                  <a:lnTo>
                    <a:pt x="1784121" y="1130300"/>
                  </a:lnTo>
                  <a:lnTo>
                    <a:pt x="1782508" y="1143000"/>
                  </a:lnTo>
                  <a:lnTo>
                    <a:pt x="1782025" y="1155700"/>
                  </a:lnTo>
                  <a:lnTo>
                    <a:pt x="1781619" y="1155700"/>
                  </a:lnTo>
                  <a:lnTo>
                    <a:pt x="1780895" y="1168400"/>
                  </a:lnTo>
                  <a:lnTo>
                    <a:pt x="1780590" y="1168400"/>
                  </a:lnTo>
                  <a:lnTo>
                    <a:pt x="1779866" y="1181100"/>
                  </a:lnTo>
                  <a:lnTo>
                    <a:pt x="1779270" y="1181100"/>
                  </a:lnTo>
                  <a:lnTo>
                    <a:pt x="1778723" y="1193800"/>
                  </a:lnTo>
                  <a:lnTo>
                    <a:pt x="1780247" y="1193800"/>
                  </a:lnTo>
                  <a:lnTo>
                    <a:pt x="1782152" y="1206500"/>
                  </a:lnTo>
                  <a:lnTo>
                    <a:pt x="1788553" y="1206500"/>
                  </a:lnTo>
                  <a:lnTo>
                    <a:pt x="1787283" y="1219200"/>
                  </a:lnTo>
                  <a:lnTo>
                    <a:pt x="1783003" y="1231900"/>
                  </a:lnTo>
                  <a:lnTo>
                    <a:pt x="1776755" y="1244600"/>
                  </a:lnTo>
                  <a:lnTo>
                    <a:pt x="1771345" y="1257300"/>
                  </a:lnTo>
                  <a:lnTo>
                    <a:pt x="1760918" y="1257300"/>
                  </a:lnTo>
                  <a:lnTo>
                    <a:pt x="1751914" y="1270000"/>
                  </a:lnTo>
                  <a:lnTo>
                    <a:pt x="1747862" y="1270000"/>
                  </a:lnTo>
                  <a:lnTo>
                    <a:pt x="1742821" y="1282700"/>
                  </a:lnTo>
                  <a:lnTo>
                    <a:pt x="1738960" y="1295400"/>
                  </a:lnTo>
                  <a:lnTo>
                    <a:pt x="1737652" y="1295400"/>
                  </a:lnTo>
                  <a:lnTo>
                    <a:pt x="1735493" y="1308100"/>
                  </a:lnTo>
                  <a:lnTo>
                    <a:pt x="1733232" y="1308100"/>
                  </a:lnTo>
                  <a:lnTo>
                    <a:pt x="1731810" y="1320800"/>
                  </a:lnTo>
                  <a:lnTo>
                    <a:pt x="1730895" y="1320800"/>
                  </a:lnTo>
                  <a:lnTo>
                    <a:pt x="1729574" y="1333500"/>
                  </a:lnTo>
                  <a:lnTo>
                    <a:pt x="1727542" y="1333500"/>
                  </a:lnTo>
                  <a:lnTo>
                    <a:pt x="1728355" y="1346200"/>
                  </a:lnTo>
                  <a:lnTo>
                    <a:pt x="1724748" y="1346200"/>
                  </a:lnTo>
                  <a:lnTo>
                    <a:pt x="1723809" y="1358900"/>
                  </a:lnTo>
                  <a:lnTo>
                    <a:pt x="1723377" y="1358900"/>
                  </a:lnTo>
                  <a:lnTo>
                    <a:pt x="1721942" y="1371600"/>
                  </a:lnTo>
                  <a:lnTo>
                    <a:pt x="1719795" y="1371600"/>
                  </a:lnTo>
                  <a:lnTo>
                    <a:pt x="1720811" y="1397000"/>
                  </a:lnTo>
                  <a:lnTo>
                    <a:pt x="1721827" y="1397000"/>
                  </a:lnTo>
                  <a:lnTo>
                    <a:pt x="1723377" y="1409700"/>
                  </a:lnTo>
                  <a:lnTo>
                    <a:pt x="1726311" y="1409700"/>
                  </a:lnTo>
                  <a:lnTo>
                    <a:pt x="1731264" y="1422400"/>
                  </a:lnTo>
                  <a:lnTo>
                    <a:pt x="1709661" y="1485900"/>
                  </a:lnTo>
                  <a:lnTo>
                    <a:pt x="1695742" y="1524000"/>
                  </a:lnTo>
                  <a:lnTo>
                    <a:pt x="1695132" y="1524000"/>
                  </a:lnTo>
                  <a:lnTo>
                    <a:pt x="1691640" y="1536700"/>
                  </a:lnTo>
                  <a:lnTo>
                    <a:pt x="1689722" y="1536700"/>
                  </a:lnTo>
                  <a:lnTo>
                    <a:pt x="1686979" y="1549400"/>
                  </a:lnTo>
                  <a:lnTo>
                    <a:pt x="1684337" y="1549400"/>
                  </a:lnTo>
                  <a:lnTo>
                    <a:pt x="1683512" y="1562100"/>
                  </a:lnTo>
                  <a:lnTo>
                    <a:pt x="1680629" y="1562100"/>
                  </a:lnTo>
                  <a:lnTo>
                    <a:pt x="1680044" y="1574800"/>
                  </a:lnTo>
                  <a:lnTo>
                    <a:pt x="1675955" y="1574800"/>
                  </a:lnTo>
                  <a:lnTo>
                    <a:pt x="1675003" y="1587500"/>
                  </a:lnTo>
                  <a:lnTo>
                    <a:pt x="1673123" y="1587500"/>
                  </a:lnTo>
                  <a:lnTo>
                    <a:pt x="1670380" y="1600200"/>
                  </a:lnTo>
                  <a:lnTo>
                    <a:pt x="1665579" y="1612900"/>
                  </a:lnTo>
                  <a:lnTo>
                    <a:pt x="1665706" y="1612900"/>
                  </a:lnTo>
                  <a:lnTo>
                    <a:pt x="1662595" y="1625600"/>
                  </a:lnTo>
                  <a:lnTo>
                    <a:pt x="1661287" y="1625600"/>
                  </a:lnTo>
                  <a:lnTo>
                    <a:pt x="1656029" y="1638300"/>
                  </a:lnTo>
                  <a:lnTo>
                    <a:pt x="1654822" y="1651000"/>
                  </a:lnTo>
                  <a:lnTo>
                    <a:pt x="1652320" y="1651000"/>
                  </a:lnTo>
                  <a:lnTo>
                    <a:pt x="1648714" y="1663700"/>
                  </a:lnTo>
                  <a:lnTo>
                    <a:pt x="1648358" y="1663700"/>
                  </a:lnTo>
                  <a:lnTo>
                    <a:pt x="1643151" y="1676400"/>
                  </a:lnTo>
                  <a:lnTo>
                    <a:pt x="1642795" y="1676400"/>
                  </a:lnTo>
                  <a:lnTo>
                    <a:pt x="1643049" y="1689100"/>
                  </a:lnTo>
                  <a:lnTo>
                    <a:pt x="1638973" y="1701800"/>
                  </a:lnTo>
                  <a:lnTo>
                    <a:pt x="1636966" y="1701800"/>
                  </a:lnTo>
                  <a:lnTo>
                    <a:pt x="1620494" y="1765300"/>
                  </a:lnTo>
                  <a:lnTo>
                    <a:pt x="1613319" y="1790700"/>
                  </a:lnTo>
                  <a:lnTo>
                    <a:pt x="1607947" y="1803400"/>
                  </a:lnTo>
                  <a:lnTo>
                    <a:pt x="1601152" y="1828800"/>
                  </a:lnTo>
                  <a:lnTo>
                    <a:pt x="1597329" y="1841500"/>
                  </a:lnTo>
                  <a:lnTo>
                    <a:pt x="1590636" y="1866900"/>
                  </a:lnTo>
                  <a:lnTo>
                    <a:pt x="1582039" y="1892300"/>
                  </a:lnTo>
                  <a:lnTo>
                    <a:pt x="1576070" y="1892300"/>
                  </a:lnTo>
                  <a:lnTo>
                    <a:pt x="1576209" y="1905000"/>
                  </a:lnTo>
                  <a:lnTo>
                    <a:pt x="1575130" y="1905000"/>
                  </a:lnTo>
                  <a:lnTo>
                    <a:pt x="1567916" y="1892300"/>
                  </a:lnTo>
                  <a:lnTo>
                    <a:pt x="1543227" y="1892300"/>
                  </a:lnTo>
                  <a:lnTo>
                    <a:pt x="1536014" y="1879600"/>
                  </a:lnTo>
                  <a:lnTo>
                    <a:pt x="1527708" y="1879600"/>
                  </a:lnTo>
                  <a:lnTo>
                    <a:pt x="1527911" y="1866900"/>
                  </a:lnTo>
                  <a:lnTo>
                    <a:pt x="1531175" y="1866900"/>
                  </a:lnTo>
                  <a:lnTo>
                    <a:pt x="1533829" y="1854200"/>
                  </a:lnTo>
                  <a:lnTo>
                    <a:pt x="1535353" y="1854200"/>
                  </a:lnTo>
                  <a:lnTo>
                    <a:pt x="1539290" y="1841500"/>
                  </a:lnTo>
                  <a:lnTo>
                    <a:pt x="1540243" y="1828800"/>
                  </a:lnTo>
                  <a:lnTo>
                    <a:pt x="1540535" y="1828800"/>
                  </a:lnTo>
                  <a:lnTo>
                    <a:pt x="1540624" y="1816100"/>
                  </a:lnTo>
                  <a:lnTo>
                    <a:pt x="1549908" y="1816100"/>
                  </a:lnTo>
                  <a:lnTo>
                    <a:pt x="1552930" y="1803400"/>
                  </a:lnTo>
                  <a:lnTo>
                    <a:pt x="1558518" y="1790700"/>
                  </a:lnTo>
                  <a:lnTo>
                    <a:pt x="1567129" y="1790700"/>
                  </a:lnTo>
                  <a:lnTo>
                    <a:pt x="1568513" y="1778000"/>
                  </a:lnTo>
                  <a:lnTo>
                    <a:pt x="1568030" y="1778000"/>
                  </a:lnTo>
                  <a:lnTo>
                    <a:pt x="1568500" y="1765300"/>
                  </a:lnTo>
                  <a:lnTo>
                    <a:pt x="1568932" y="1765300"/>
                  </a:lnTo>
                  <a:lnTo>
                    <a:pt x="1569491" y="1752600"/>
                  </a:lnTo>
                  <a:lnTo>
                    <a:pt x="1568284" y="1739900"/>
                  </a:lnTo>
                  <a:lnTo>
                    <a:pt x="1570253" y="1739900"/>
                  </a:lnTo>
                  <a:lnTo>
                    <a:pt x="1574774" y="1727200"/>
                  </a:lnTo>
                  <a:lnTo>
                    <a:pt x="1581581" y="1727200"/>
                  </a:lnTo>
                  <a:lnTo>
                    <a:pt x="1585074" y="1714500"/>
                  </a:lnTo>
                  <a:lnTo>
                    <a:pt x="1584452" y="1714500"/>
                  </a:lnTo>
                  <a:lnTo>
                    <a:pt x="1588236" y="1701800"/>
                  </a:lnTo>
                  <a:lnTo>
                    <a:pt x="1591957" y="1701800"/>
                  </a:lnTo>
                  <a:lnTo>
                    <a:pt x="1592529" y="1689100"/>
                  </a:lnTo>
                  <a:lnTo>
                    <a:pt x="1592110" y="1689100"/>
                  </a:lnTo>
                  <a:lnTo>
                    <a:pt x="1589824" y="1676400"/>
                  </a:lnTo>
                  <a:lnTo>
                    <a:pt x="1589036" y="1676400"/>
                  </a:lnTo>
                  <a:lnTo>
                    <a:pt x="1590001" y="1663700"/>
                  </a:lnTo>
                  <a:lnTo>
                    <a:pt x="1591779" y="1663700"/>
                  </a:lnTo>
                  <a:lnTo>
                    <a:pt x="1592795" y="1651000"/>
                  </a:lnTo>
                  <a:lnTo>
                    <a:pt x="1592097" y="1638300"/>
                  </a:lnTo>
                  <a:lnTo>
                    <a:pt x="1592491" y="1638300"/>
                  </a:lnTo>
                  <a:lnTo>
                    <a:pt x="1593075" y="1625600"/>
                  </a:lnTo>
                  <a:lnTo>
                    <a:pt x="1598396" y="1625600"/>
                  </a:lnTo>
                  <a:lnTo>
                    <a:pt x="1597799" y="1612900"/>
                  </a:lnTo>
                  <a:lnTo>
                    <a:pt x="1598853" y="1612900"/>
                  </a:lnTo>
                  <a:lnTo>
                    <a:pt x="1596809" y="1600200"/>
                  </a:lnTo>
                  <a:lnTo>
                    <a:pt x="1590954" y="1600200"/>
                  </a:lnTo>
                  <a:lnTo>
                    <a:pt x="1577873" y="1587500"/>
                  </a:lnTo>
                  <a:lnTo>
                    <a:pt x="1576755" y="1574800"/>
                  </a:lnTo>
                  <a:lnTo>
                    <a:pt x="1573860" y="1574800"/>
                  </a:lnTo>
                  <a:lnTo>
                    <a:pt x="1568894" y="1562100"/>
                  </a:lnTo>
                  <a:lnTo>
                    <a:pt x="1566011" y="1562100"/>
                  </a:lnTo>
                  <a:lnTo>
                    <a:pt x="1558137" y="1549400"/>
                  </a:lnTo>
                  <a:lnTo>
                    <a:pt x="1554645" y="1549400"/>
                  </a:lnTo>
                  <a:lnTo>
                    <a:pt x="1552117" y="1536700"/>
                  </a:lnTo>
                  <a:lnTo>
                    <a:pt x="1545374" y="1536700"/>
                  </a:lnTo>
                  <a:lnTo>
                    <a:pt x="1544078" y="1524000"/>
                  </a:lnTo>
                  <a:lnTo>
                    <a:pt x="1541703" y="1524000"/>
                  </a:lnTo>
                  <a:lnTo>
                    <a:pt x="1535925" y="1511300"/>
                  </a:lnTo>
                  <a:lnTo>
                    <a:pt x="1532534" y="1511300"/>
                  </a:lnTo>
                  <a:lnTo>
                    <a:pt x="1528419" y="1498600"/>
                  </a:lnTo>
                  <a:lnTo>
                    <a:pt x="1526374" y="1498600"/>
                  </a:lnTo>
                  <a:lnTo>
                    <a:pt x="1525739" y="1485900"/>
                  </a:lnTo>
                  <a:lnTo>
                    <a:pt x="1522818" y="1485900"/>
                  </a:lnTo>
                  <a:lnTo>
                    <a:pt x="1520634" y="1473200"/>
                  </a:lnTo>
                  <a:lnTo>
                    <a:pt x="1519859" y="1460500"/>
                  </a:lnTo>
                  <a:lnTo>
                    <a:pt x="1501444" y="1460500"/>
                  </a:lnTo>
                  <a:lnTo>
                    <a:pt x="1492554" y="1473200"/>
                  </a:lnTo>
                  <a:lnTo>
                    <a:pt x="1488224" y="1485900"/>
                  </a:lnTo>
                  <a:lnTo>
                    <a:pt x="1487665" y="1498600"/>
                  </a:lnTo>
                  <a:lnTo>
                    <a:pt x="1485061" y="1498600"/>
                  </a:lnTo>
                  <a:lnTo>
                    <a:pt x="1484617" y="1511300"/>
                  </a:lnTo>
                  <a:lnTo>
                    <a:pt x="1483321" y="1511300"/>
                  </a:lnTo>
                  <a:lnTo>
                    <a:pt x="1480908" y="1524000"/>
                  </a:lnTo>
                  <a:lnTo>
                    <a:pt x="1480553" y="1524000"/>
                  </a:lnTo>
                  <a:lnTo>
                    <a:pt x="1483626" y="1536700"/>
                  </a:lnTo>
                  <a:lnTo>
                    <a:pt x="1485239" y="1536700"/>
                  </a:lnTo>
                  <a:lnTo>
                    <a:pt x="1488236" y="1549400"/>
                  </a:lnTo>
                  <a:lnTo>
                    <a:pt x="1496758" y="1549400"/>
                  </a:lnTo>
                  <a:lnTo>
                    <a:pt x="1497533" y="1562100"/>
                  </a:lnTo>
                  <a:lnTo>
                    <a:pt x="1504111" y="1562100"/>
                  </a:lnTo>
                  <a:lnTo>
                    <a:pt x="1509458" y="1574800"/>
                  </a:lnTo>
                  <a:lnTo>
                    <a:pt x="1514068" y="1574800"/>
                  </a:lnTo>
                  <a:lnTo>
                    <a:pt x="1524254" y="1587500"/>
                  </a:lnTo>
                  <a:lnTo>
                    <a:pt x="1530502" y="1587500"/>
                  </a:lnTo>
                  <a:lnTo>
                    <a:pt x="1534007" y="1600200"/>
                  </a:lnTo>
                  <a:lnTo>
                    <a:pt x="1535899" y="1600200"/>
                  </a:lnTo>
                  <a:lnTo>
                    <a:pt x="1535061" y="1612900"/>
                  </a:lnTo>
                  <a:lnTo>
                    <a:pt x="1532712" y="1625600"/>
                  </a:lnTo>
                  <a:lnTo>
                    <a:pt x="1532255" y="1638300"/>
                  </a:lnTo>
                  <a:lnTo>
                    <a:pt x="1530096" y="1638300"/>
                  </a:lnTo>
                  <a:lnTo>
                    <a:pt x="1526120" y="1651000"/>
                  </a:lnTo>
                  <a:lnTo>
                    <a:pt x="1524088" y="1651000"/>
                  </a:lnTo>
                  <a:lnTo>
                    <a:pt x="1522285" y="1663700"/>
                  </a:lnTo>
                  <a:lnTo>
                    <a:pt x="1521117" y="1663700"/>
                  </a:lnTo>
                  <a:lnTo>
                    <a:pt x="1509890" y="1701800"/>
                  </a:lnTo>
                  <a:lnTo>
                    <a:pt x="1502587" y="1701800"/>
                  </a:lnTo>
                  <a:lnTo>
                    <a:pt x="1489265" y="1752600"/>
                  </a:lnTo>
                  <a:lnTo>
                    <a:pt x="1486103" y="1752600"/>
                  </a:lnTo>
                  <a:lnTo>
                    <a:pt x="1485138" y="1765300"/>
                  </a:lnTo>
                  <a:lnTo>
                    <a:pt x="1481696" y="1778000"/>
                  </a:lnTo>
                  <a:lnTo>
                    <a:pt x="1481480" y="1778000"/>
                  </a:lnTo>
                  <a:lnTo>
                    <a:pt x="1476248" y="1790700"/>
                  </a:lnTo>
                  <a:lnTo>
                    <a:pt x="1475841" y="1790700"/>
                  </a:lnTo>
                  <a:lnTo>
                    <a:pt x="1477886" y="1803400"/>
                  </a:lnTo>
                  <a:lnTo>
                    <a:pt x="1479080" y="1803400"/>
                  </a:lnTo>
                  <a:lnTo>
                    <a:pt x="1478864" y="1816100"/>
                  </a:lnTo>
                  <a:lnTo>
                    <a:pt x="1480223" y="1816100"/>
                  </a:lnTo>
                  <a:lnTo>
                    <a:pt x="1480108" y="1828800"/>
                  </a:lnTo>
                  <a:lnTo>
                    <a:pt x="1475270" y="1828800"/>
                  </a:lnTo>
                  <a:lnTo>
                    <a:pt x="1473161" y="1841500"/>
                  </a:lnTo>
                  <a:lnTo>
                    <a:pt x="1456334" y="1841500"/>
                  </a:lnTo>
                  <a:lnTo>
                    <a:pt x="1470190" y="1854200"/>
                  </a:lnTo>
                  <a:lnTo>
                    <a:pt x="1448282" y="1854200"/>
                  </a:lnTo>
                  <a:lnTo>
                    <a:pt x="1443596" y="1866900"/>
                  </a:lnTo>
                  <a:lnTo>
                    <a:pt x="1346847" y="1866900"/>
                  </a:lnTo>
                  <a:lnTo>
                    <a:pt x="1345996" y="1879600"/>
                  </a:lnTo>
                  <a:lnTo>
                    <a:pt x="1343926" y="1866900"/>
                  </a:lnTo>
                  <a:lnTo>
                    <a:pt x="1327048" y="1866900"/>
                  </a:lnTo>
                  <a:lnTo>
                    <a:pt x="1325359" y="1879600"/>
                  </a:lnTo>
                  <a:lnTo>
                    <a:pt x="1324470" y="1879600"/>
                  </a:lnTo>
                  <a:lnTo>
                    <a:pt x="1324102" y="1892300"/>
                  </a:lnTo>
                  <a:lnTo>
                    <a:pt x="1324737" y="1905000"/>
                  </a:lnTo>
                  <a:lnTo>
                    <a:pt x="1328521" y="1905000"/>
                  </a:lnTo>
                  <a:lnTo>
                    <a:pt x="1329118" y="1917700"/>
                  </a:lnTo>
                  <a:lnTo>
                    <a:pt x="1329728" y="1917700"/>
                  </a:lnTo>
                  <a:lnTo>
                    <a:pt x="1332268" y="1930400"/>
                  </a:lnTo>
                  <a:lnTo>
                    <a:pt x="1333258" y="1930400"/>
                  </a:lnTo>
                  <a:lnTo>
                    <a:pt x="1334185" y="1943100"/>
                  </a:lnTo>
                  <a:lnTo>
                    <a:pt x="1336281" y="1955800"/>
                  </a:lnTo>
                  <a:lnTo>
                    <a:pt x="1340104" y="1955800"/>
                  </a:lnTo>
                  <a:lnTo>
                    <a:pt x="1342390" y="1968500"/>
                  </a:lnTo>
                  <a:lnTo>
                    <a:pt x="1446136" y="1968500"/>
                  </a:lnTo>
                  <a:lnTo>
                    <a:pt x="1451292" y="1955800"/>
                  </a:lnTo>
                  <a:lnTo>
                    <a:pt x="1460322" y="1955800"/>
                  </a:lnTo>
                  <a:lnTo>
                    <a:pt x="1535493" y="1943100"/>
                  </a:lnTo>
                  <a:lnTo>
                    <a:pt x="1543215" y="1943100"/>
                  </a:lnTo>
                  <a:lnTo>
                    <a:pt x="1546212" y="1955800"/>
                  </a:lnTo>
                  <a:lnTo>
                    <a:pt x="1564309" y="1955800"/>
                  </a:lnTo>
                  <a:lnTo>
                    <a:pt x="1561312" y="1968500"/>
                  </a:lnTo>
                  <a:lnTo>
                    <a:pt x="1549971" y="2006600"/>
                  </a:lnTo>
                  <a:lnTo>
                    <a:pt x="1539887" y="2032000"/>
                  </a:lnTo>
                  <a:lnTo>
                    <a:pt x="1529715" y="2057400"/>
                  </a:lnTo>
                  <a:lnTo>
                    <a:pt x="1518754" y="2095500"/>
                  </a:lnTo>
                  <a:lnTo>
                    <a:pt x="1518323" y="2095500"/>
                  </a:lnTo>
                  <a:lnTo>
                    <a:pt x="1510538" y="2108200"/>
                  </a:lnTo>
                  <a:lnTo>
                    <a:pt x="1509344" y="2120900"/>
                  </a:lnTo>
                  <a:lnTo>
                    <a:pt x="1506601" y="2120900"/>
                  </a:lnTo>
                  <a:lnTo>
                    <a:pt x="1503959" y="2133600"/>
                  </a:lnTo>
                  <a:lnTo>
                    <a:pt x="1501457" y="2146300"/>
                  </a:lnTo>
                  <a:lnTo>
                    <a:pt x="1491564" y="2171700"/>
                  </a:lnTo>
                  <a:lnTo>
                    <a:pt x="1490878" y="2171700"/>
                  </a:lnTo>
                  <a:lnTo>
                    <a:pt x="1486700" y="2184400"/>
                  </a:lnTo>
                  <a:lnTo>
                    <a:pt x="1484058" y="2184400"/>
                  </a:lnTo>
                  <a:lnTo>
                    <a:pt x="1479384" y="2209800"/>
                  </a:lnTo>
                  <a:lnTo>
                    <a:pt x="1472844" y="2222500"/>
                  </a:lnTo>
                  <a:lnTo>
                    <a:pt x="1468666" y="2235200"/>
                  </a:lnTo>
                  <a:lnTo>
                    <a:pt x="1465427" y="2235200"/>
                  </a:lnTo>
                  <a:lnTo>
                    <a:pt x="1464945" y="2247900"/>
                  </a:lnTo>
                  <a:lnTo>
                    <a:pt x="1459890" y="2247900"/>
                  </a:lnTo>
                  <a:lnTo>
                    <a:pt x="1458455" y="2260600"/>
                  </a:lnTo>
                  <a:lnTo>
                    <a:pt x="1446822" y="2260600"/>
                  </a:lnTo>
                  <a:lnTo>
                    <a:pt x="1442745" y="2273300"/>
                  </a:lnTo>
                  <a:lnTo>
                    <a:pt x="1440954" y="2286000"/>
                  </a:lnTo>
                  <a:lnTo>
                    <a:pt x="1436865" y="2286000"/>
                  </a:lnTo>
                  <a:lnTo>
                    <a:pt x="1436662" y="2298700"/>
                  </a:lnTo>
                  <a:lnTo>
                    <a:pt x="1437157" y="2298700"/>
                  </a:lnTo>
                  <a:lnTo>
                    <a:pt x="1432839" y="2311400"/>
                  </a:lnTo>
                  <a:lnTo>
                    <a:pt x="1428445" y="2311400"/>
                  </a:lnTo>
                  <a:lnTo>
                    <a:pt x="1423924" y="2324100"/>
                  </a:lnTo>
                  <a:lnTo>
                    <a:pt x="1418666" y="2324100"/>
                  </a:lnTo>
                  <a:lnTo>
                    <a:pt x="1417472" y="2336800"/>
                  </a:lnTo>
                  <a:lnTo>
                    <a:pt x="1415249" y="2336800"/>
                  </a:lnTo>
                  <a:lnTo>
                    <a:pt x="1414272" y="2349500"/>
                  </a:lnTo>
                  <a:lnTo>
                    <a:pt x="1409890" y="2349500"/>
                  </a:lnTo>
                  <a:lnTo>
                    <a:pt x="1405661" y="2362200"/>
                  </a:lnTo>
                  <a:lnTo>
                    <a:pt x="1403121" y="2362200"/>
                  </a:lnTo>
                  <a:lnTo>
                    <a:pt x="1399997" y="2374900"/>
                  </a:lnTo>
                  <a:lnTo>
                    <a:pt x="1394675" y="2374900"/>
                  </a:lnTo>
                  <a:lnTo>
                    <a:pt x="1393012" y="2387600"/>
                  </a:lnTo>
                  <a:lnTo>
                    <a:pt x="1385074" y="2387600"/>
                  </a:lnTo>
                  <a:lnTo>
                    <a:pt x="1382064" y="2400300"/>
                  </a:lnTo>
                  <a:lnTo>
                    <a:pt x="1376337" y="2413000"/>
                  </a:lnTo>
                  <a:lnTo>
                    <a:pt x="1378153" y="2413000"/>
                  </a:lnTo>
                  <a:lnTo>
                    <a:pt x="1365567" y="2438400"/>
                  </a:lnTo>
                  <a:lnTo>
                    <a:pt x="1362837" y="2438400"/>
                  </a:lnTo>
                  <a:lnTo>
                    <a:pt x="1351915" y="2451100"/>
                  </a:lnTo>
                  <a:lnTo>
                    <a:pt x="1344383" y="2463800"/>
                  </a:lnTo>
                  <a:lnTo>
                    <a:pt x="1338795" y="2476500"/>
                  </a:lnTo>
                  <a:lnTo>
                    <a:pt x="1337513" y="2489200"/>
                  </a:lnTo>
                  <a:lnTo>
                    <a:pt x="1326857" y="2501900"/>
                  </a:lnTo>
                  <a:lnTo>
                    <a:pt x="1323365" y="2514600"/>
                  </a:lnTo>
                  <a:lnTo>
                    <a:pt x="1316926" y="2527300"/>
                  </a:lnTo>
                  <a:lnTo>
                    <a:pt x="1312176" y="2527300"/>
                  </a:lnTo>
                  <a:lnTo>
                    <a:pt x="1310005" y="2540000"/>
                  </a:lnTo>
                  <a:lnTo>
                    <a:pt x="1306868" y="2540000"/>
                  </a:lnTo>
                  <a:lnTo>
                    <a:pt x="1295247" y="2565400"/>
                  </a:lnTo>
                  <a:lnTo>
                    <a:pt x="1290942" y="2578100"/>
                  </a:lnTo>
                  <a:lnTo>
                    <a:pt x="1287132" y="2578100"/>
                  </a:lnTo>
                  <a:lnTo>
                    <a:pt x="1284490" y="2590800"/>
                  </a:lnTo>
                  <a:lnTo>
                    <a:pt x="1272273" y="2603500"/>
                  </a:lnTo>
                  <a:lnTo>
                    <a:pt x="1262113" y="2628900"/>
                  </a:lnTo>
                  <a:lnTo>
                    <a:pt x="1257769" y="2641600"/>
                  </a:lnTo>
                  <a:lnTo>
                    <a:pt x="1247343" y="2654300"/>
                  </a:lnTo>
                  <a:lnTo>
                    <a:pt x="1233449" y="2679700"/>
                  </a:lnTo>
                  <a:lnTo>
                    <a:pt x="1228534" y="2692400"/>
                  </a:lnTo>
                  <a:lnTo>
                    <a:pt x="1219111" y="2717800"/>
                  </a:lnTo>
                  <a:lnTo>
                    <a:pt x="1212303" y="2730500"/>
                  </a:lnTo>
                  <a:lnTo>
                    <a:pt x="1205865" y="2743200"/>
                  </a:lnTo>
                  <a:lnTo>
                    <a:pt x="1203858" y="2743200"/>
                  </a:lnTo>
                  <a:lnTo>
                    <a:pt x="1201191" y="2755900"/>
                  </a:lnTo>
                  <a:lnTo>
                    <a:pt x="1195743" y="2768600"/>
                  </a:lnTo>
                  <a:lnTo>
                    <a:pt x="1189164" y="2768600"/>
                  </a:lnTo>
                  <a:lnTo>
                    <a:pt x="1184541" y="2781300"/>
                  </a:lnTo>
                  <a:lnTo>
                    <a:pt x="1179995" y="2781300"/>
                  </a:lnTo>
                  <a:lnTo>
                    <a:pt x="1176477" y="2794000"/>
                  </a:lnTo>
                  <a:lnTo>
                    <a:pt x="1171956" y="2794000"/>
                  </a:lnTo>
                  <a:lnTo>
                    <a:pt x="1154684" y="2819400"/>
                  </a:lnTo>
                  <a:lnTo>
                    <a:pt x="1154087" y="2819400"/>
                  </a:lnTo>
                  <a:lnTo>
                    <a:pt x="1173111" y="2832100"/>
                  </a:lnTo>
                  <a:lnTo>
                    <a:pt x="1187653" y="2844800"/>
                  </a:lnTo>
                  <a:lnTo>
                    <a:pt x="1188275" y="2844800"/>
                  </a:lnTo>
                  <a:lnTo>
                    <a:pt x="1199730" y="2832100"/>
                  </a:lnTo>
                  <a:lnTo>
                    <a:pt x="1204087" y="2832100"/>
                  </a:lnTo>
                  <a:lnTo>
                    <a:pt x="1189101" y="2844800"/>
                  </a:lnTo>
                  <a:lnTo>
                    <a:pt x="1188516" y="2844800"/>
                  </a:lnTo>
                  <a:lnTo>
                    <a:pt x="1182674" y="2857500"/>
                  </a:lnTo>
                  <a:lnTo>
                    <a:pt x="1162088" y="2882900"/>
                  </a:lnTo>
                  <a:lnTo>
                    <a:pt x="1160995" y="2882900"/>
                  </a:lnTo>
                  <a:lnTo>
                    <a:pt x="1144066" y="2895600"/>
                  </a:lnTo>
                  <a:lnTo>
                    <a:pt x="1123226" y="2908300"/>
                  </a:lnTo>
                  <a:lnTo>
                    <a:pt x="1121168" y="2908300"/>
                  </a:lnTo>
                  <a:lnTo>
                    <a:pt x="1119962" y="2921000"/>
                  </a:lnTo>
                  <a:lnTo>
                    <a:pt x="1082497" y="2921000"/>
                  </a:lnTo>
                  <a:lnTo>
                    <a:pt x="1055497" y="2971800"/>
                  </a:lnTo>
                  <a:lnTo>
                    <a:pt x="1052715" y="2971800"/>
                  </a:lnTo>
                  <a:lnTo>
                    <a:pt x="1057186" y="2984500"/>
                  </a:lnTo>
                  <a:lnTo>
                    <a:pt x="1072184" y="2984500"/>
                  </a:lnTo>
                  <a:lnTo>
                    <a:pt x="1081722" y="2997200"/>
                  </a:lnTo>
                  <a:lnTo>
                    <a:pt x="1107859" y="2997200"/>
                  </a:lnTo>
                  <a:lnTo>
                    <a:pt x="1104722" y="2984500"/>
                  </a:lnTo>
                  <a:lnTo>
                    <a:pt x="1123708" y="2984500"/>
                  </a:lnTo>
                  <a:lnTo>
                    <a:pt x="1121435" y="2997200"/>
                  </a:lnTo>
                  <a:lnTo>
                    <a:pt x="1115199" y="3009900"/>
                  </a:lnTo>
                  <a:lnTo>
                    <a:pt x="1112913" y="3022600"/>
                  </a:lnTo>
                  <a:lnTo>
                    <a:pt x="1102360" y="3022600"/>
                  </a:lnTo>
                  <a:lnTo>
                    <a:pt x="1094879" y="3048000"/>
                  </a:lnTo>
                  <a:lnTo>
                    <a:pt x="1091742" y="3048000"/>
                  </a:lnTo>
                  <a:lnTo>
                    <a:pt x="1086878" y="3060700"/>
                  </a:lnTo>
                  <a:lnTo>
                    <a:pt x="1393037" y="3187700"/>
                  </a:lnTo>
                  <a:lnTo>
                    <a:pt x="1398562" y="3187700"/>
                  </a:lnTo>
                  <a:lnTo>
                    <a:pt x="1412595" y="3175000"/>
                  </a:lnTo>
                  <a:lnTo>
                    <a:pt x="1434236" y="3175000"/>
                  </a:lnTo>
                  <a:lnTo>
                    <a:pt x="1440561" y="3162300"/>
                  </a:lnTo>
                  <a:lnTo>
                    <a:pt x="1442974" y="3162300"/>
                  </a:lnTo>
                  <a:lnTo>
                    <a:pt x="1444040" y="3149600"/>
                  </a:lnTo>
                  <a:lnTo>
                    <a:pt x="1448485" y="3149600"/>
                  </a:lnTo>
                  <a:lnTo>
                    <a:pt x="1449819" y="3136900"/>
                  </a:lnTo>
                  <a:lnTo>
                    <a:pt x="1451648" y="3136900"/>
                  </a:lnTo>
                  <a:lnTo>
                    <a:pt x="1453019" y="3149600"/>
                  </a:lnTo>
                  <a:lnTo>
                    <a:pt x="1491856" y="3149600"/>
                  </a:lnTo>
                  <a:lnTo>
                    <a:pt x="1514094" y="3136900"/>
                  </a:lnTo>
                  <a:lnTo>
                    <a:pt x="1542262" y="3136900"/>
                  </a:lnTo>
                  <a:lnTo>
                    <a:pt x="1549349" y="3124200"/>
                  </a:lnTo>
                  <a:lnTo>
                    <a:pt x="1578521" y="3124200"/>
                  </a:lnTo>
                  <a:lnTo>
                    <a:pt x="1585112" y="3111500"/>
                  </a:lnTo>
                  <a:lnTo>
                    <a:pt x="1593773" y="3111500"/>
                  </a:lnTo>
                  <a:lnTo>
                    <a:pt x="1597164" y="3124200"/>
                  </a:lnTo>
                  <a:lnTo>
                    <a:pt x="1602270" y="3124200"/>
                  </a:lnTo>
                  <a:lnTo>
                    <a:pt x="1605267" y="3136900"/>
                  </a:lnTo>
                  <a:lnTo>
                    <a:pt x="1613496" y="3136900"/>
                  </a:lnTo>
                  <a:lnTo>
                    <a:pt x="1621231" y="3149600"/>
                  </a:lnTo>
                  <a:lnTo>
                    <a:pt x="1636890" y="3162300"/>
                  </a:lnTo>
                  <a:lnTo>
                    <a:pt x="1659610" y="3162300"/>
                  </a:lnTo>
                  <a:lnTo>
                    <a:pt x="1667052" y="3175000"/>
                  </a:lnTo>
                  <a:lnTo>
                    <a:pt x="1749869" y="3175000"/>
                  </a:lnTo>
                  <a:lnTo>
                    <a:pt x="1755876" y="3162300"/>
                  </a:lnTo>
                  <a:lnTo>
                    <a:pt x="1863115" y="3162300"/>
                  </a:lnTo>
                  <a:lnTo>
                    <a:pt x="1872754" y="3175000"/>
                  </a:lnTo>
                  <a:lnTo>
                    <a:pt x="1886242" y="3175000"/>
                  </a:lnTo>
                  <a:lnTo>
                    <a:pt x="1885569" y="3187700"/>
                  </a:lnTo>
                  <a:lnTo>
                    <a:pt x="1886115" y="3200400"/>
                  </a:lnTo>
                  <a:lnTo>
                    <a:pt x="1880857" y="3200400"/>
                  </a:lnTo>
                  <a:lnTo>
                    <a:pt x="1869986" y="3213100"/>
                  </a:lnTo>
                  <a:lnTo>
                    <a:pt x="1861502" y="3225800"/>
                  </a:lnTo>
                  <a:lnTo>
                    <a:pt x="1849158" y="3225800"/>
                  </a:lnTo>
                  <a:lnTo>
                    <a:pt x="1852904" y="3238500"/>
                  </a:lnTo>
                  <a:lnTo>
                    <a:pt x="1876806" y="3238500"/>
                  </a:lnTo>
                  <a:lnTo>
                    <a:pt x="1882927" y="3225800"/>
                  </a:lnTo>
                  <a:lnTo>
                    <a:pt x="1901913" y="3225800"/>
                  </a:lnTo>
                  <a:lnTo>
                    <a:pt x="1910727" y="3213100"/>
                  </a:lnTo>
                  <a:lnTo>
                    <a:pt x="1922208" y="3213100"/>
                  </a:lnTo>
                  <a:lnTo>
                    <a:pt x="1928685" y="3200400"/>
                  </a:lnTo>
                  <a:lnTo>
                    <a:pt x="1939975" y="3200400"/>
                  </a:lnTo>
                  <a:lnTo>
                    <a:pt x="1951736" y="3187700"/>
                  </a:lnTo>
                  <a:lnTo>
                    <a:pt x="1959152" y="3175000"/>
                  </a:lnTo>
                  <a:lnTo>
                    <a:pt x="1975446" y="3149600"/>
                  </a:lnTo>
                  <a:lnTo>
                    <a:pt x="1981288" y="3149600"/>
                  </a:lnTo>
                  <a:lnTo>
                    <a:pt x="1986762" y="3136900"/>
                  </a:lnTo>
                  <a:lnTo>
                    <a:pt x="1993341" y="3124200"/>
                  </a:lnTo>
                  <a:lnTo>
                    <a:pt x="2004187" y="3111500"/>
                  </a:lnTo>
                  <a:lnTo>
                    <a:pt x="2013902" y="3098800"/>
                  </a:lnTo>
                  <a:lnTo>
                    <a:pt x="2021560" y="3086100"/>
                  </a:lnTo>
                  <a:lnTo>
                    <a:pt x="2029231" y="3073400"/>
                  </a:lnTo>
                  <a:lnTo>
                    <a:pt x="2040153" y="3060700"/>
                  </a:lnTo>
                  <a:lnTo>
                    <a:pt x="2046706" y="3048000"/>
                  </a:lnTo>
                  <a:lnTo>
                    <a:pt x="2050300" y="3035300"/>
                  </a:lnTo>
                  <a:lnTo>
                    <a:pt x="2054313" y="3035300"/>
                  </a:lnTo>
                  <a:lnTo>
                    <a:pt x="2061006" y="3022600"/>
                  </a:lnTo>
                  <a:lnTo>
                    <a:pt x="2071192" y="3022600"/>
                  </a:lnTo>
                  <a:lnTo>
                    <a:pt x="2072170" y="3009900"/>
                  </a:lnTo>
                  <a:lnTo>
                    <a:pt x="2070404" y="3009900"/>
                  </a:lnTo>
                  <a:lnTo>
                    <a:pt x="2071331" y="2997200"/>
                  </a:lnTo>
                  <a:lnTo>
                    <a:pt x="2071878" y="2984500"/>
                  </a:lnTo>
                  <a:lnTo>
                    <a:pt x="2072906" y="2984500"/>
                  </a:lnTo>
                  <a:lnTo>
                    <a:pt x="2075916" y="2971800"/>
                  </a:lnTo>
                  <a:lnTo>
                    <a:pt x="2077948" y="2959100"/>
                  </a:lnTo>
                  <a:lnTo>
                    <a:pt x="2080590" y="2959100"/>
                  </a:lnTo>
                  <a:lnTo>
                    <a:pt x="2082876" y="2946400"/>
                  </a:lnTo>
                  <a:lnTo>
                    <a:pt x="2085505" y="2946400"/>
                  </a:lnTo>
                  <a:lnTo>
                    <a:pt x="2091232" y="2921000"/>
                  </a:lnTo>
                  <a:lnTo>
                    <a:pt x="2096287" y="2908300"/>
                  </a:lnTo>
                  <a:lnTo>
                    <a:pt x="2097112" y="2908300"/>
                  </a:lnTo>
                  <a:lnTo>
                    <a:pt x="2100338" y="2895600"/>
                  </a:lnTo>
                  <a:lnTo>
                    <a:pt x="2104174" y="2882900"/>
                  </a:lnTo>
                  <a:lnTo>
                    <a:pt x="2106917" y="2870200"/>
                  </a:lnTo>
                  <a:lnTo>
                    <a:pt x="2109190" y="2870200"/>
                  </a:lnTo>
                  <a:lnTo>
                    <a:pt x="2112924" y="2857500"/>
                  </a:lnTo>
                  <a:lnTo>
                    <a:pt x="2118982" y="2857500"/>
                  </a:lnTo>
                  <a:lnTo>
                    <a:pt x="2123770" y="2832100"/>
                  </a:lnTo>
                  <a:lnTo>
                    <a:pt x="2129345" y="2819400"/>
                  </a:lnTo>
                  <a:lnTo>
                    <a:pt x="2141728" y="2781300"/>
                  </a:lnTo>
                  <a:lnTo>
                    <a:pt x="2171547" y="2781300"/>
                  </a:lnTo>
                  <a:lnTo>
                    <a:pt x="2177542" y="2794000"/>
                  </a:lnTo>
                  <a:lnTo>
                    <a:pt x="2187879" y="2794000"/>
                  </a:lnTo>
                  <a:lnTo>
                    <a:pt x="2189543" y="2806700"/>
                  </a:lnTo>
                  <a:lnTo>
                    <a:pt x="2191486" y="2806700"/>
                  </a:lnTo>
                  <a:lnTo>
                    <a:pt x="2190712" y="2794000"/>
                  </a:lnTo>
                  <a:lnTo>
                    <a:pt x="2197049" y="2794000"/>
                  </a:lnTo>
                  <a:lnTo>
                    <a:pt x="2196985" y="2781300"/>
                  </a:lnTo>
                  <a:lnTo>
                    <a:pt x="2199856" y="2768600"/>
                  </a:lnTo>
                  <a:lnTo>
                    <a:pt x="2200516" y="2755900"/>
                  </a:lnTo>
                  <a:lnTo>
                    <a:pt x="2192045" y="2755900"/>
                  </a:lnTo>
                  <a:lnTo>
                    <a:pt x="2187092" y="2743200"/>
                  </a:lnTo>
                  <a:lnTo>
                    <a:pt x="2182558" y="2730500"/>
                  </a:lnTo>
                  <a:lnTo>
                    <a:pt x="2180031" y="2730500"/>
                  </a:lnTo>
                  <a:lnTo>
                    <a:pt x="2181745" y="2717800"/>
                  </a:lnTo>
                  <a:lnTo>
                    <a:pt x="2187562" y="2705100"/>
                  </a:lnTo>
                  <a:lnTo>
                    <a:pt x="2194560" y="2679700"/>
                  </a:lnTo>
                  <a:lnTo>
                    <a:pt x="2199030" y="2679700"/>
                  </a:lnTo>
                  <a:lnTo>
                    <a:pt x="2202510" y="2667000"/>
                  </a:lnTo>
                  <a:lnTo>
                    <a:pt x="2203602" y="2667000"/>
                  </a:lnTo>
                  <a:lnTo>
                    <a:pt x="2226716" y="2603500"/>
                  </a:lnTo>
                  <a:lnTo>
                    <a:pt x="2225827" y="2603500"/>
                  </a:lnTo>
                  <a:lnTo>
                    <a:pt x="2227859" y="2590800"/>
                  </a:lnTo>
                  <a:lnTo>
                    <a:pt x="2235504" y="2578100"/>
                  </a:lnTo>
                  <a:lnTo>
                    <a:pt x="2241004" y="2565400"/>
                  </a:lnTo>
                  <a:lnTo>
                    <a:pt x="2249678" y="2540000"/>
                  </a:lnTo>
                  <a:lnTo>
                    <a:pt x="2253856" y="2527300"/>
                  </a:lnTo>
                  <a:lnTo>
                    <a:pt x="2255774" y="2527300"/>
                  </a:lnTo>
                  <a:lnTo>
                    <a:pt x="2265921" y="2501900"/>
                  </a:lnTo>
                  <a:lnTo>
                    <a:pt x="2268588" y="2501900"/>
                  </a:lnTo>
                  <a:lnTo>
                    <a:pt x="2284628" y="2451100"/>
                  </a:lnTo>
                  <a:lnTo>
                    <a:pt x="2288235" y="2451100"/>
                  </a:lnTo>
                  <a:lnTo>
                    <a:pt x="2288451" y="2438400"/>
                  </a:lnTo>
                  <a:lnTo>
                    <a:pt x="2290965" y="2438400"/>
                  </a:lnTo>
                  <a:lnTo>
                    <a:pt x="2288921" y="2425700"/>
                  </a:lnTo>
                  <a:lnTo>
                    <a:pt x="2293632" y="2425700"/>
                  </a:lnTo>
                  <a:lnTo>
                    <a:pt x="2291918" y="2413000"/>
                  </a:lnTo>
                  <a:lnTo>
                    <a:pt x="2289302" y="2400300"/>
                  </a:lnTo>
                  <a:lnTo>
                    <a:pt x="2290699" y="2387600"/>
                  </a:lnTo>
                  <a:lnTo>
                    <a:pt x="2290940" y="2387600"/>
                  </a:lnTo>
                  <a:lnTo>
                    <a:pt x="2336381" y="2374900"/>
                  </a:lnTo>
                  <a:lnTo>
                    <a:pt x="2365997" y="2362200"/>
                  </a:lnTo>
                  <a:lnTo>
                    <a:pt x="2367216" y="2362200"/>
                  </a:lnTo>
                  <a:lnTo>
                    <a:pt x="2373515" y="2374900"/>
                  </a:lnTo>
                  <a:lnTo>
                    <a:pt x="2425598" y="2362200"/>
                  </a:lnTo>
                  <a:lnTo>
                    <a:pt x="2497683" y="2324100"/>
                  </a:lnTo>
                  <a:lnTo>
                    <a:pt x="2526207" y="2311400"/>
                  </a:lnTo>
                  <a:lnTo>
                    <a:pt x="2535669" y="2311400"/>
                  </a:lnTo>
                  <a:lnTo>
                    <a:pt x="2540304" y="2298700"/>
                  </a:lnTo>
                  <a:lnTo>
                    <a:pt x="2539923" y="2286000"/>
                  </a:lnTo>
                  <a:lnTo>
                    <a:pt x="2536063" y="2286000"/>
                  </a:lnTo>
                  <a:lnTo>
                    <a:pt x="2538692" y="2273300"/>
                  </a:lnTo>
                  <a:lnTo>
                    <a:pt x="2544673" y="2273300"/>
                  </a:lnTo>
                  <a:lnTo>
                    <a:pt x="2544788" y="2260600"/>
                  </a:lnTo>
                  <a:lnTo>
                    <a:pt x="2553678" y="2260600"/>
                  </a:lnTo>
                  <a:lnTo>
                    <a:pt x="2554630" y="2247900"/>
                  </a:lnTo>
                  <a:lnTo>
                    <a:pt x="2556129" y="2222500"/>
                  </a:lnTo>
                  <a:lnTo>
                    <a:pt x="2566492" y="2222500"/>
                  </a:lnTo>
                  <a:lnTo>
                    <a:pt x="2570924" y="2209800"/>
                  </a:lnTo>
                  <a:lnTo>
                    <a:pt x="2570530" y="2197100"/>
                  </a:lnTo>
                  <a:lnTo>
                    <a:pt x="2563215" y="2197100"/>
                  </a:lnTo>
                  <a:lnTo>
                    <a:pt x="2573070" y="2159000"/>
                  </a:lnTo>
                  <a:lnTo>
                    <a:pt x="2604617" y="2070100"/>
                  </a:lnTo>
                  <a:lnTo>
                    <a:pt x="2605684" y="2057400"/>
                  </a:lnTo>
                  <a:lnTo>
                    <a:pt x="2614345" y="2032000"/>
                  </a:lnTo>
                  <a:lnTo>
                    <a:pt x="2616022" y="2032000"/>
                  </a:lnTo>
                  <a:lnTo>
                    <a:pt x="2614295" y="2019300"/>
                  </a:lnTo>
                  <a:lnTo>
                    <a:pt x="2615323" y="2006600"/>
                  </a:lnTo>
                  <a:lnTo>
                    <a:pt x="2617940" y="1993900"/>
                  </a:lnTo>
                  <a:lnTo>
                    <a:pt x="2615857" y="1981200"/>
                  </a:lnTo>
                  <a:lnTo>
                    <a:pt x="2618600" y="1968500"/>
                  </a:lnTo>
                  <a:lnTo>
                    <a:pt x="2621140" y="1968500"/>
                  </a:lnTo>
                  <a:lnTo>
                    <a:pt x="2635110" y="1955800"/>
                  </a:lnTo>
                  <a:lnTo>
                    <a:pt x="2633992" y="1943100"/>
                  </a:lnTo>
                  <a:lnTo>
                    <a:pt x="2632786" y="1930400"/>
                  </a:lnTo>
                  <a:lnTo>
                    <a:pt x="2633027" y="1930400"/>
                  </a:lnTo>
                  <a:lnTo>
                    <a:pt x="2631935" y="1917700"/>
                  </a:lnTo>
                  <a:lnTo>
                    <a:pt x="2683205" y="1917700"/>
                  </a:lnTo>
                  <a:lnTo>
                    <a:pt x="2685211" y="1943100"/>
                  </a:lnTo>
                  <a:lnTo>
                    <a:pt x="2699118" y="1943100"/>
                  </a:lnTo>
                  <a:lnTo>
                    <a:pt x="2697365" y="1917700"/>
                  </a:lnTo>
                  <a:lnTo>
                    <a:pt x="2699816" y="1917700"/>
                  </a:lnTo>
                  <a:lnTo>
                    <a:pt x="2708008" y="1993900"/>
                  </a:lnTo>
                  <a:lnTo>
                    <a:pt x="2708897" y="2006600"/>
                  </a:lnTo>
                  <a:lnTo>
                    <a:pt x="2709507" y="2019300"/>
                  </a:lnTo>
                  <a:lnTo>
                    <a:pt x="2712313" y="2032000"/>
                  </a:lnTo>
                  <a:lnTo>
                    <a:pt x="2716314" y="2032000"/>
                  </a:lnTo>
                  <a:lnTo>
                    <a:pt x="2723540" y="2044700"/>
                  </a:lnTo>
                  <a:lnTo>
                    <a:pt x="2726791" y="2044700"/>
                  </a:lnTo>
                  <a:lnTo>
                    <a:pt x="2730652" y="2057400"/>
                  </a:lnTo>
                  <a:lnTo>
                    <a:pt x="2739326" y="2057400"/>
                  </a:lnTo>
                  <a:lnTo>
                    <a:pt x="2741853" y="2070100"/>
                  </a:lnTo>
                  <a:lnTo>
                    <a:pt x="2745295" y="2070100"/>
                  </a:lnTo>
                  <a:lnTo>
                    <a:pt x="2745778" y="2082800"/>
                  </a:lnTo>
                  <a:lnTo>
                    <a:pt x="2744101" y="2082800"/>
                  </a:lnTo>
                  <a:lnTo>
                    <a:pt x="2744051" y="2095500"/>
                  </a:lnTo>
                  <a:lnTo>
                    <a:pt x="2746679" y="2095500"/>
                  </a:lnTo>
                  <a:lnTo>
                    <a:pt x="2744038" y="2108200"/>
                  </a:lnTo>
                  <a:lnTo>
                    <a:pt x="2741180" y="2108200"/>
                  </a:lnTo>
                  <a:lnTo>
                    <a:pt x="2740139" y="2120900"/>
                  </a:lnTo>
                  <a:lnTo>
                    <a:pt x="2735707" y="2133600"/>
                  </a:lnTo>
                  <a:lnTo>
                    <a:pt x="2728887" y="2171700"/>
                  </a:lnTo>
                  <a:lnTo>
                    <a:pt x="2723388" y="2197100"/>
                  </a:lnTo>
                  <a:lnTo>
                    <a:pt x="2721711" y="2197100"/>
                  </a:lnTo>
                  <a:lnTo>
                    <a:pt x="2712402" y="2209800"/>
                  </a:lnTo>
                  <a:lnTo>
                    <a:pt x="2697810" y="2222500"/>
                  </a:lnTo>
                  <a:lnTo>
                    <a:pt x="2690736" y="2222500"/>
                  </a:lnTo>
                  <a:lnTo>
                    <a:pt x="2686456" y="2235200"/>
                  </a:lnTo>
                  <a:lnTo>
                    <a:pt x="2679446" y="2247900"/>
                  </a:lnTo>
                  <a:lnTo>
                    <a:pt x="2700134" y="2247900"/>
                  </a:lnTo>
                  <a:lnTo>
                    <a:pt x="2705722" y="2235200"/>
                  </a:lnTo>
                  <a:lnTo>
                    <a:pt x="2711259" y="2235200"/>
                  </a:lnTo>
                  <a:lnTo>
                    <a:pt x="2711729" y="2222500"/>
                  </a:lnTo>
                  <a:lnTo>
                    <a:pt x="2719514" y="2209800"/>
                  </a:lnTo>
                  <a:lnTo>
                    <a:pt x="2723896" y="2209800"/>
                  </a:lnTo>
                  <a:lnTo>
                    <a:pt x="2726067" y="2197100"/>
                  </a:lnTo>
                  <a:lnTo>
                    <a:pt x="2736240" y="2197100"/>
                  </a:lnTo>
                  <a:lnTo>
                    <a:pt x="2748737" y="2171700"/>
                  </a:lnTo>
                  <a:lnTo>
                    <a:pt x="2750629" y="2159000"/>
                  </a:lnTo>
                  <a:lnTo>
                    <a:pt x="2752382" y="2146300"/>
                  </a:lnTo>
                  <a:lnTo>
                    <a:pt x="2754414" y="2146300"/>
                  </a:lnTo>
                  <a:lnTo>
                    <a:pt x="2755074" y="2133600"/>
                  </a:lnTo>
                  <a:lnTo>
                    <a:pt x="2756941" y="2120900"/>
                  </a:lnTo>
                  <a:lnTo>
                    <a:pt x="2758338" y="2108200"/>
                  </a:lnTo>
                  <a:lnTo>
                    <a:pt x="2758173" y="2108200"/>
                  </a:lnTo>
                  <a:lnTo>
                    <a:pt x="2757678" y="2095500"/>
                  </a:lnTo>
                  <a:lnTo>
                    <a:pt x="2758757" y="2095500"/>
                  </a:lnTo>
                  <a:lnTo>
                    <a:pt x="2757894" y="2082800"/>
                  </a:lnTo>
                  <a:lnTo>
                    <a:pt x="2755620" y="2082800"/>
                  </a:lnTo>
                  <a:lnTo>
                    <a:pt x="2754985" y="2070100"/>
                  </a:lnTo>
                  <a:lnTo>
                    <a:pt x="2756039" y="2070100"/>
                  </a:lnTo>
                  <a:lnTo>
                    <a:pt x="2759659" y="2057400"/>
                  </a:lnTo>
                  <a:lnTo>
                    <a:pt x="2760065" y="2044700"/>
                  </a:lnTo>
                  <a:lnTo>
                    <a:pt x="2761221" y="2044700"/>
                  </a:lnTo>
                  <a:lnTo>
                    <a:pt x="2760205" y="2032000"/>
                  </a:lnTo>
                  <a:lnTo>
                    <a:pt x="2755303" y="2032000"/>
                  </a:lnTo>
                  <a:lnTo>
                    <a:pt x="2750350" y="2019300"/>
                  </a:lnTo>
                  <a:lnTo>
                    <a:pt x="2749651" y="2019300"/>
                  </a:lnTo>
                  <a:lnTo>
                    <a:pt x="2736075" y="1955800"/>
                  </a:lnTo>
                  <a:lnTo>
                    <a:pt x="2721483" y="1892300"/>
                  </a:lnTo>
                  <a:lnTo>
                    <a:pt x="2716809" y="1892300"/>
                  </a:lnTo>
                  <a:lnTo>
                    <a:pt x="2715793" y="1879600"/>
                  </a:lnTo>
                  <a:lnTo>
                    <a:pt x="2713151" y="1879600"/>
                  </a:lnTo>
                  <a:lnTo>
                    <a:pt x="2710269" y="1866900"/>
                  </a:lnTo>
                  <a:lnTo>
                    <a:pt x="2696121" y="1866900"/>
                  </a:lnTo>
                  <a:lnTo>
                    <a:pt x="2655151" y="1841500"/>
                  </a:lnTo>
                  <a:lnTo>
                    <a:pt x="2643632" y="1816100"/>
                  </a:lnTo>
                  <a:lnTo>
                    <a:pt x="2654617" y="1714500"/>
                  </a:lnTo>
                  <a:lnTo>
                    <a:pt x="2651264" y="1714500"/>
                  </a:lnTo>
                  <a:lnTo>
                    <a:pt x="2660040" y="1638300"/>
                  </a:lnTo>
                  <a:lnTo>
                    <a:pt x="2664244" y="1638300"/>
                  </a:lnTo>
                  <a:lnTo>
                    <a:pt x="2665831" y="1562100"/>
                  </a:lnTo>
                  <a:lnTo>
                    <a:pt x="2667304" y="1562100"/>
                  </a:lnTo>
                  <a:lnTo>
                    <a:pt x="2671178" y="1524000"/>
                  </a:lnTo>
                  <a:lnTo>
                    <a:pt x="2673159" y="1498600"/>
                  </a:lnTo>
                  <a:lnTo>
                    <a:pt x="2674340" y="1485900"/>
                  </a:lnTo>
                  <a:lnTo>
                    <a:pt x="2675102" y="1460500"/>
                  </a:lnTo>
                  <a:lnTo>
                    <a:pt x="2679916" y="1460500"/>
                  </a:lnTo>
                  <a:lnTo>
                    <a:pt x="2696654" y="1473200"/>
                  </a:lnTo>
                  <a:lnTo>
                    <a:pt x="2767241" y="1346200"/>
                  </a:lnTo>
                  <a:close/>
                </a:path>
              </a:pathLst>
            </a:custGeom>
            <a:solidFill>
              <a:srgbClr val="EAF3F9"/>
            </a:solidFill>
          </p:spPr>
          <p:txBody>
            <a:bodyPr wrap="square" lIns="0" tIns="0" rIns="0" bIns="0" rtlCol="0"/>
            <a:lstStyle/>
            <a:p>
              <a:endParaRPr/>
            </a:p>
          </p:txBody>
        </p:sp>
        <p:sp>
          <p:nvSpPr>
            <p:cNvPr id="15" name="object 15"/>
            <p:cNvSpPr/>
            <p:nvPr/>
          </p:nvSpPr>
          <p:spPr>
            <a:xfrm>
              <a:off x="17352679" y="10547523"/>
              <a:ext cx="130111" cy="236767"/>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7491025" y="9155852"/>
              <a:ext cx="261620" cy="316865"/>
            </a:xfrm>
            <a:custGeom>
              <a:avLst/>
              <a:gdLst/>
              <a:ahLst/>
              <a:cxnLst/>
              <a:rect l="l" t="t" r="r" b="b"/>
              <a:pathLst>
                <a:path w="261620" h="316865">
                  <a:moveTo>
                    <a:pt x="134173" y="9559"/>
                  </a:moveTo>
                  <a:lnTo>
                    <a:pt x="61516" y="15046"/>
                  </a:lnTo>
                  <a:lnTo>
                    <a:pt x="0" y="123399"/>
                  </a:lnTo>
                  <a:lnTo>
                    <a:pt x="70081" y="296388"/>
                  </a:lnTo>
                  <a:lnTo>
                    <a:pt x="72018" y="316754"/>
                  </a:lnTo>
                  <a:lnTo>
                    <a:pt x="112384" y="304105"/>
                  </a:lnTo>
                  <a:lnTo>
                    <a:pt x="112247" y="266117"/>
                  </a:lnTo>
                  <a:lnTo>
                    <a:pt x="103504" y="201355"/>
                  </a:lnTo>
                  <a:lnTo>
                    <a:pt x="116802" y="120970"/>
                  </a:lnTo>
                  <a:lnTo>
                    <a:pt x="134173" y="9559"/>
                  </a:lnTo>
                  <a:close/>
                </a:path>
                <a:path w="261620" h="316865">
                  <a:moveTo>
                    <a:pt x="260232" y="0"/>
                  </a:moveTo>
                  <a:lnTo>
                    <a:pt x="144550" y="8753"/>
                  </a:lnTo>
                  <a:lnTo>
                    <a:pt x="135294" y="61516"/>
                  </a:lnTo>
                  <a:lnTo>
                    <a:pt x="129315" y="137535"/>
                  </a:lnTo>
                  <a:lnTo>
                    <a:pt x="119776" y="227678"/>
                  </a:lnTo>
                  <a:lnTo>
                    <a:pt x="126907" y="258766"/>
                  </a:lnTo>
                  <a:lnTo>
                    <a:pt x="131252" y="228192"/>
                  </a:lnTo>
                  <a:lnTo>
                    <a:pt x="261363" y="99494"/>
                  </a:lnTo>
                  <a:lnTo>
                    <a:pt x="260232" y="0"/>
                  </a:lnTo>
                  <a:close/>
                </a:path>
              </a:pathLst>
            </a:custGeom>
            <a:solidFill>
              <a:srgbClr val="EAF3F9"/>
            </a:solidFill>
          </p:spPr>
          <p:txBody>
            <a:bodyPr wrap="square" lIns="0" tIns="0" rIns="0" bIns="0" rtlCol="0"/>
            <a:lstStyle/>
            <a:p>
              <a:endParaRPr/>
            </a:p>
          </p:txBody>
        </p:sp>
        <p:sp>
          <p:nvSpPr>
            <p:cNvPr id="17" name="object 17"/>
            <p:cNvSpPr/>
            <p:nvPr/>
          </p:nvSpPr>
          <p:spPr>
            <a:xfrm>
              <a:off x="18858652" y="6714408"/>
              <a:ext cx="77714" cy="19302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7340491" y="4283030"/>
              <a:ext cx="1470025" cy="5963920"/>
            </a:xfrm>
            <a:custGeom>
              <a:avLst/>
              <a:gdLst/>
              <a:ahLst/>
              <a:cxnLst/>
              <a:rect l="l" t="t" r="r" b="b"/>
              <a:pathLst>
                <a:path w="1470025" h="5963920">
                  <a:moveTo>
                    <a:pt x="174929" y="4119334"/>
                  </a:moveTo>
                  <a:lnTo>
                    <a:pt x="173164" y="4118648"/>
                  </a:lnTo>
                  <a:lnTo>
                    <a:pt x="172034" y="4125150"/>
                  </a:lnTo>
                  <a:lnTo>
                    <a:pt x="169557" y="4149852"/>
                  </a:lnTo>
                  <a:lnTo>
                    <a:pt x="168516" y="4158005"/>
                  </a:lnTo>
                  <a:lnTo>
                    <a:pt x="165849" y="4161244"/>
                  </a:lnTo>
                  <a:lnTo>
                    <a:pt x="149301" y="4172648"/>
                  </a:lnTo>
                  <a:lnTo>
                    <a:pt x="136944" y="4180687"/>
                  </a:lnTo>
                  <a:lnTo>
                    <a:pt x="123240" y="4190339"/>
                  </a:lnTo>
                  <a:lnTo>
                    <a:pt x="110159" y="4200220"/>
                  </a:lnTo>
                  <a:lnTo>
                    <a:pt x="99491" y="4207510"/>
                  </a:lnTo>
                  <a:lnTo>
                    <a:pt x="95427" y="4210227"/>
                  </a:lnTo>
                  <a:lnTo>
                    <a:pt x="95427" y="4218013"/>
                  </a:lnTo>
                  <a:lnTo>
                    <a:pt x="95186" y="4257103"/>
                  </a:lnTo>
                  <a:lnTo>
                    <a:pt x="94957" y="4257713"/>
                  </a:lnTo>
                  <a:lnTo>
                    <a:pt x="76758" y="4225493"/>
                  </a:lnTo>
                  <a:lnTo>
                    <a:pt x="76415" y="4224896"/>
                  </a:lnTo>
                  <a:lnTo>
                    <a:pt x="76644" y="4224274"/>
                  </a:lnTo>
                  <a:lnTo>
                    <a:pt x="84467" y="4218749"/>
                  </a:lnTo>
                  <a:lnTo>
                    <a:pt x="94043" y="4212488"/>
                  </a:lnTo>
                  <a:lnTo>
                    <a:pt x="94653" y="4212729"/>
                  </a:lnTo>
                  <a:lnTo>
                    <a:pt x="95427" y="4218013"/>
                  </a:lnTo>
                  <a:lnTo>
                    <a:pt x="95427" y="4210227"/>
                  </a:lnTo>
                  <a:lnTo>
                    <a:pt x="81254" y="4219664"/>
                  </a:lnTo>
                  <a:lnTo>
                    <a:pt x="63487" y="4230598"/>
                  </a:lnTo>
                  <a:lnTo>
                    <a:pt x="62026" y="4230738"/>
                  </a:lnTo>
                  <a:lnTo>
                    <a:pt x="27762" y="4253103"/>
                  </a:lnTo>
                  <a:lnTo>
                    <a:pt x="1320" y="4269930"/>
                  </a:lnTo>
                  <a:lnTo>
                    <a:pt x="1092" y="4270540"/>
                  </a:lnTo>
                  <a:lnTo>
                    <a:pt x="0" y="4271530"/>
                  </a:lnTo>
                  <a:lnTo>
                    <a:pt x="393" y="4275963"/>
                  </a:lnTo>
                  <a:lnTo>
                    <a:pt x="5727" y="4291558"/>
                  </a:lnTo>
                  <a:lnTo>
                    <a:pt x="11963" y="4313948"/>
                  </a:lnTo>
                  <a:lnTo>
                    <a:pt x="25920" y="4358589"/>
                  </a:lnTo>
                  <a:lnTo>
                    <a:pt x="27609" y="4367098"/>
                  </a:lnTo>
                  <a:lnTo>
                    <a:pt x="28968" y="4369028"/>
                  </a:lnTo>
                  <a:lnTo>
                    <a:pt x="29349" y="4369879"/>
                  </a:lnTo>
                  <a:lnTo>
                    <a:pt x="32448" y="4371086"/>
                  </a:lnTo>
                  <a:lnTo>
                    <a:pt x="35179" y="4371429"/>
                  </a:lnTo>
                  <a:lnTo>
                    <a:pt x="54444" y="4376775"/>
                  </a:lnTo>
                  <a:lnTo>
                    <a:pt x="74206" y="4384472"/>
                  </a:lnTo>
                  <a:lnTo>
                    <a:pt x="82156" y="4388510"/>
                  </a:lnTo>
                  <a:lnTo>
                    <a:pt x="95631" y="4396841"/>
                  </a:lnTo>
                  <a:lnTo>
                    <a:pt x="99733" y="4398327"/>
                  </a:lnTo>
                  <a:lnTo>
                    <a:pt x="101079" y="4395787"/>
                  </a:lnTo>
                  <a:lnTo>
                    <a:pt x="97167" y="4394822"/>
                  </a:lnTo>
                  <a:lnTo>
                    <a:pt x="74879" y="4382630"/>
                  </a:lnTo>
                  <a:lnTo>
                    <a:pt x="54864" y="4375582"/>
                  </a:lnTo>
                  <a:lnTo>
                    <a:pt x="35598" y="4370235"/>
                  </a:lnTo>
                  <a:lnTo>
                    <a:pt x="31648" y="4369409"/>
                  </a:lnTo>
                  <a:lnTo>
                    <a:pt x="30645" y="4368317"/>
                  </a:lnTo>
                  <a:lnTo>
                    <a:pt x="30048" y="4368089"/>
                  </a:lnTo>
                  <a:lnTo>
                    <a:pt x="21640" y="4338472"/>
                  </a:lnTo>
                  <a:lnTo>
                    <a:pt x="7226" y="4289374"/>
                  </a:lnTo>
                  <a:lnTo>
                    <a:pt x="2273" y="4274629"/>
                  </a:lnTo>
                  <a:lnTo>
                    <a:pt x="2133" y="4273156"/>
                  </a:lnTo>
                  <a:lnTo>
                    <a:pt x="2844" y="4271315"/>
                  </a:lnTo>
                  <a:lnTo>
                    <a:pt x="5270" y="4268686"/>
                  </a:lnTo>
                  <a:lnTo>
                    <a:pt x="28917" y="4253649"/>
                  </a:lnTo>
                  <a:lnTo>
                    <a:pt x="73964" y="4225493"/>
                  </a:lnTo>
                  <a:lnTo>
                    <a:pt x="76225" y="4227080"/>
                  </a:lnTo>
                  <a:lnTo>
                    <a:pt x="82003" y="4237863"/>
                  </a:lnTo>
                  <a:lnTo>
                    <a:pt x="95783" y="4261015"/>
                  </a:lnTo>
                  <a:lnTo>
                    <a:pt x="96024" y="4260393"/>
                  </a:lnTo>
                  <a:lnTo>
                    <a:pt x="96088" y="4257713"/>
                  </a:lnTo>
                  <a:lnTo>
                    <a:pt x="96266" y="4250537"/>
                  </a:lnTo>
                  <a:lnTo>
                    <a:pt x="96672" y="4212488"/>
                  </a:lnTo>
                  <a:lnTo>
                    <a:pt x="96748" y="4210824"/>
                  </a:lnTo>
                  <a:lnTo>
                    <a:pt x="96977" y="4210215"/>
                  </a:lnTo>
                  <a:lnTo>
                    <a:pt x="109359" y="4202163"/>
                  </a:lnTo>
                  <a:lnTo>
                    <a:pt x="123901" y="4192143"/>
                  </a:lnTo>
                  <a:lnTo>
                    <a:pt x="137604" y="4182503"/>
                  </a:lnTo>
                  <a:lnTo>
                    <a:pt x="150202" y="4173855"/>
                  </a:lnTo>
                  <a:lnTo>
                    <a:pt x="159118" y="4167340"/>
                  </a:lnTo>
                  <a:lnTo>
                    <a:pt x="169760" y="4160101"/>
                  </a:lnTo>
                  <a:lnTo>
                    <a:pt x="169875" y="4157980"/>
                  </a:lnTo>
                  <a:lnTo>
                    <a:pt x="170954" y="4153408"/>
                  </a:lnTo>
                  <a:lnTo>
                    <a:pt x="172135" y="4137469"/>
                  </a:lnTo>
                  <a:lnTo>
                    <a:pt x="173634" y="4124515"/>
                  </a:lnTo>
                  <a:lnTo>
                    <a:pt x="174929" y="4119334"/>
                  </a:lnTo>
                  <a:close/>
                </a:path>
                <a:path w="1470025" h="5963920">
                  <a:moveTo>
                    <a:pt x="803719" y="5751169"/>
                  </a:moveTo>
                  <a:lnTo>
                    <a:pt x="800493" y="5748464"/>
                  </a:lnTo>
                  <a:lnTo>
                    <a:pt x="761606" y="5711279"/>
                  </a:lnTo>
                  <a:lnTo>
                    <a:pt x="759421" y="5713298"/>
                  </a:lnTo>
                  <a:lnTo>
                    <a:pt x="737184" y="5691822"/>
                  </a:lnTo>
                  <a:lnTo>
                    <a:pt x="706526" y="5662790"/>
                  </a:lnTo>
                  <a:lnTo>
                    <a:pt x="708101" y="5660517"/>
                  </a:lnTo>
                  <a:lnTo>
                    <a:pt x="683247" y="5636615"/>
                  </a:lnTo>
                  <a:lnTo>
                    <a:pt x="684809" y="5634355"/>
                  </a:lnTo>
                  <a:lnTo>
                    <a:pt x="673519" y="5624957"/>
                  </a:lnTo>
                  <a:lnTo>
                    <a:pt x="671283" y="5619928"/>
                  </a:lnTo>
                  <a:lnTo>
                    <a:pt x="652564" y="5722899"/>
                  </a:lnTo>
                  <a:lnTo>
                    <a:pt x="662432" y="5723153"/>
                  </a:lnTo>
                  <a:lnTo>
                    <a:pt x="687425" y="5722912"/>
                  </a:lnTo>
                  <a:lnTo>
                    <a:pt x="693762" y="5730341"/>
                  </a:lnTo>
                  <a:lnTo>
                    <a:pt x="707326" y="5748426"/>
                  </a:lnTo>
                  <a:lnTo>
                    <a:pt x="707097" y="5749048"/>
                  </a:lnTo>
                  <a:lnTo>
                    <a:pt x="708685" y="5827331"/>
                  </a:lnTo>
                  <a:lnTo>
                    <a:pt x="709828" y="5901182"/>
                  </a:lnTo>
                  <a:lnTo>
                    <a:pt x="710552" y="5937796"/>
                  </a:lnTo>
                  <a:lnTo>
                    <a:pt x="713803" y="5958624"/>
                  </a:lnTo>
                  <a:lnTo>
                    <a:pt x="724877" y="5962396"/>
                  </a:lnTo>
                  <a:lnTo>
                    <a:pt x="725500" y="5963145"/>
                  </a:lnTo>
                  <a:lnTo>
                    <a:pt x="727925" y="5963882"/>
                  </a:lnTo>
                  <a:lnTo>
                    <a:pt x="734796" y="5948731"/>
                  </a:lnTo>
                  <a:lnTo>
                    <a:pt x="732955" y="5948019"/>
                  </a:lnTo>
                  <a:lnTo>
                    <a:pt x="753706" y="5898350"/>
                  </a:lnTo>
                  <a:lnTo>
                    <a:pt x="754303" y="5898578"/>
                  </a:lnTo>
                  <a:lnTo>
                    <a:pt x="755980" y="5894248"/>
                  </a:lnTo>
                  <a:lnTo>
                    <a:pt x="755002" y="5893168"/>
                  </a:lnTo>
                  <a:lnTo>
                    <a:pt x="771017" y="5848299"/>
                  </a:lnTo>
                  <a:lnTo>
                    <a:pt x="787984" y="5802731"/>
                  </a:lnTo>
                  <a:lnTo>
                    <a:pt x="785774" y="5801182"/>
                  </a:lnTo>
                  <a:lnTo>
                    <a:pt x="789863" y="5790628"/>
                  </a:lnTo>
                  <a:lnTo>
                    <a:pt x="793330" y="5792686"/>
                  </a:lnTo>
                  <a:lnTo>
                    <a:pt x="795629" y="5788596"/>
                  </a:lnTo>
                  <a:lnTo>
                    <a:pt x="793115" y="5784050"/>
                  </a:lnTo>
                  <a:lnTo>
                    <a:pt x="794931" y="5781179"/>
                  </a:lnTo>
                  <a:lnTo>
                    <a:pt x="796226" y="5775998"/>
                  </a:lnTo>
                  <a:lnTo>
                    <a:pt x="797674" y="5772277"/>
                  </a:lnTo>
                  <a:lnTo>
                    <a:pt x="798118" y="5767476"/>
                  </a:lnTo>
                  <a:lnTo>
                    <a:pt x="795667" y="5766524"/>
                  </a:lnTo>
                  <a:lnTo>
                    <a:pt x="795286" y="5765673"/>
                  </a:lnTo>
                  <a:lnTo>
                    <a:pt x="796518" y="5766143"/>
                  </a:lnTo>
                  <a:lnTo>
                    <a:pt x="797483" y="5763653"/>
                  </a:lnTo>
                  <a:lnTo>
                    <a:pt x="796010" y="5763780"/>
                  </a:lnTo>
                  <a:lnTo>
                    <a:pt x="796251" y="5763184"/>
                  </a:lnTo>
                  <a:lnTo>
                    <a:pt x="797725" y="5763044"/>
                  </a:lnTo>
                  <a:lnTo>
                    <a:pt x="798944" y="5763514"/>
                  </a:lnTo>
                  <a:lnTo>
                    <a:pt x="800404" y="5763374"/>
                  </a:lnTo>
                  <a:lnTo>
                    <a:pt x="801738" y="5761774"/>
                  </a:lnTo>
                  <a:lnTo>
                    <a:pt x="801801" y="5756122"/>
                  </a:lnTo>
                  <a:lnTo>
                    <a:pt x="803719" y="5751169"/>
                  </a:lnTo>
                  <a:close/>
                </a:path>
                <a:path w="1470025" h="5963920">
                  <a:moveTo>
                    <a:pt x="1412989" y="899871"/>
                  </a:moveTo>
                  <a:lnTo>
                    <a:pt x="1412252" y="901750"/>
                  </a:lnTo>
                  <a:lnTo>
                    <a:pt x="1410563" y="902500"/>
                  </a:lnTo>
                  <a:lnTo>
                    <a:pt x="1407693" y="900684"/>
                  </a:lnTo>
                  <a:lnTo>
                    <a:pt x="1405204" y="899718"/>
                  </a:lnTo>
                  <a:lnTo>
                    <a:pt x="1403121" y="899617"/>
                  </a:lnTo>
                  <a:lnTo>
                    <a:pt x="1403108" y="896048"/>
                  </a:lnTo>
                  <a:lnTo>
                    <a:pt x="1401991" y="893445"/>
                  </a:lnTo>
                  <a:lnTo>
                    <a:pt x="1399247" y="889508"/>
                  </a:lnTo>
                  <a:lnTo>
                    <a:pt x="1392643" y="886256"/>
                  </a:lnTo>
                  <a:lnTo>
                    <a:pt x="1385963" y="885075"/>
                  </a:lnTo>
                  <a:lnTo>
                    <a:pt x="1377086" y="885913"/>
                  </a:lnTo>
                  <a:lnTo>
                    <a:pt x="1371549" y="887349"/>
                  </a:lnTo>
                  <a:lnTo>
                    <a:pt x="1357185" y="896772"/>
                  </a:lnTo>
                  <a:lnTo>
                    <a:pt x="1354277" y="900645"/>
                  </a:lnTo>
                  <a:lnTo>
                    <a:pt x="1354035" y="901242"/>
                  </a:lnTo>
                  <a:lnTo>
                    <a:pt x="1351851" y="903262"/>
                  </a:lnTo>
                  <a:lnTo>
                    <a:pt x="1348397" y="904798"/>
                  </a:lnTo>
                  <a:lnTo>
                    <a:pt x="1344815" y="904824"/>
                  </a:lnTo>
                  <a:lnTo>
                    <a:pt x="1342796" y="902627"/>
                  </a:lnTo>
                  <a:lnTo>
                    <a:pt x="1341564" y="902157"/>
                  </a:lnTo>
                  <a:lnTo>
                    <a:pt x="1336890" y="903211"/>
                  </a:lnTo>
                  <a:lnTo>
                    <a:pt x="1328496" y="906411"/>
                  </a:lnTo>
                  <a:lnTo>
                    <a:pt x="1324673" y="907084"/>
                  </a:lnTo>
                  <a:lnTo>
                    <a:pt x="1321181" y="905027"/>
                  </a:lnTo>
                  <a:lnTo>
                    <a:pt x="1317840" y="904443"/>
                  </a:lnTo>
                  <a:lnTo>
                    <a:pt x="1315212" y="902017"/>
                  </a:lnTo>
                  <a:lnTo>
                    <a:pt x="1313853" y="900074"/>
                  </a:lnTo>
                  <a:lnTo>
                    <a:pt x="1310500" y="899490"/>
                  </a:lnTo>
                  <a:lnTo>
                    <a:pt x="1307388" y="898283"/>
                  </a:lnTo>
                  <a:lnTo>
                    <a:pt x="1302334" y="898499"/>
                  </a:lnTo>
                  <a:lnTo>
                    <a:pt x="1294168" y="893864"/>
                  </a:lnTo>
                  <a:lnTo>
                    <a:pt x="1287881" y="893597"/>
                  </a:lnTo>
                  <a:lnTo>
                    <a:pt x="1283309" y="892530"/>
                  </a:lnTo>
                  <a:lnTo>
                    <a:pt x="1278369" y="890625"/>
                  </a:lnTo>
                  <a:lnTo>
                    <a:pt x="1273898" y="887476"/>
                  </a:lnTo>
                  <a:lnTo>
                    <a:pt x="1270787" y="886269"/>
                  </a:lnTo>
                  <a:lnTo>
                    <a:pt x="1259281" y="884694"/>
                  </a:lnTo>
                  <a:lnTo>
                    <a:pt x="1249832" y="879576"/>
                  </a:lnTo>
                  <a:lnTo>
                    <a:pt x="1245882" y="878751"/>
                  </a:lnTo>
                  <a:lnTo>
                    <a:pt x="1237094" y="873887"/>
                  </a:lnTo>
                  <a:lnTo>
                    <a:pt x="1230388" y="869137"/>
                  </a:lnTo>
                  <a:lnTo>
                    <a:pt x="1224407" y="866101"/>
                  </a:lnTo>
                  <a:lnTo>
                    <a:pt x="1218844" y="863955"/>
                  </a:lnTo>
                  <a:lnTo>
                    <a:pt x="1213662" y="862660"/>
                  </a:lnTo>
                  <a:lnTo>
                    <a:pt x="1209344" y="860983"/>
                  </a:lnTo>
                  <a:lnTo>
                    <a:pt x="1207084" y="859409"/>
                  </a:lnTo>
                  <a:lnTo>
                    <a:pt x="1206944" y="857935"/>
                  </a:lnTo>
                  <a:lnTo>
                    <a:pt x="1206322" y="857694"/>
                  </a:lnTo>
                  <a:lnTo>
                    <a:pt x="1204252" y="857605"/>
                  </a:lnTo>
                  <a:lnTo>
                    <a:pt x="1199667" y="852970"/>
                  </a:lnTo>
                  <a:lnTo>
                    <a:pt x="1197597" y="852855"/>
                  </a:lnTo>
                  <a:lnTo>
                    <a:pt x="1195997" y="851547"/>
                  </a:lnTo>
                  <a:lnTo>
                    <a:pt x="1194625" y="849604"/>
                  </a:lnTo>
                  <a:lnTo>
                    <a:pt x="1190764" y="846696"/>
                  </a:lnTo>
                  <a:lnTo>
                    <a:pt x="1188275" y="845731"/>
                  </a:lnTo>
                  <a:lnTo>
                    <a:pt x="1186815" y="845883"/>
                  </a:lnTo>
                  <a:lnTo>
                    <a:pt x="1178623" y="841286"/>
                  </a:lnTo>
                  <a:lnTo>
                    <a:pt x="1172883" y="837653"/>
                  </a:lnTo>
                  <a:lnTo>
                    <a:pt x="1172133" y="835964"/>
                  </a:lnTo>
                  <a:lnTo>
                    <a:pt x="1168882" y="833297"/>
                  </a:lnTo>
                  <a:lnTo>
                    <a:pt x="1165161" y="831862"/>
                  </a:lnTo>
                  <a:lnTo>
                    <a:pt x="1162291" y="830046"/>
                  </a:lnTo>
                  <a:lnTo>
                    <a:pt x="1161554" y="828344"/>
                  </a:lnTo>
                  <a:lnTo>
                    <a:pt x="1159535" y="826147"/>
                  </a:lnTo>
                  <a:lnTo>
                    <a:pt x="1148981" y="822071"/>
                  </a:lnTo>
                  <a:lnTo>
                    <a:pt x="1146898" y="821969"/>
                  </a:lnTo>
                  <a:lnTo>
                    <a:pt x="1145540" y="820039"/>
                  </a:lnTo>
                  <a:lnTo>
                    <a:pt x="1142580" y="820293"/>
                  </a:lnTo>
                  <a:lnTo>
                    <a:pt x="1140980" y="818972"/>
                  </a:lnTo>
                  <a:lnTo>
                    <a:pt x="1140739" y="819581"/>
                  </a:lnTo>
                  <a:lnTo>
                    <a:pt x="1139888" y="819962"/>
                  </a:lnTo>
                  <a:lnTo>
                    <a:pt x="1137259" y="817537"/>
                  </a:lnTo>
                  <a:lnTo>
                    <a:pt x="1134770" y="816571"/>
                  </a:lnTo>
                  <a:lnTo>
                    <a:pt x="1132509" y="814984"/>
                  </a:lnTo>
                  <a:lnTo>
                    <a:pt x="1129779" y="814628"/>
                  </a:lnTo>
                  <a:lnTo>
                    <a:pt x="1126909" y="812825"/>
                  </a:lnTo>
                  <a:lnTo>
                    <a:pt x="1124826" y="812723"/>
                  </a:lnTo>
                  <a:lnTo>
                    <a:pt x="1124699" y="811263"/>
                  </a:lnTo>
                  <a:lnTo>
                    <a:pt x="1123467" y="810793"/>
                  </a:lnTo>
                  <a:lnTo>
                    <a:pt x="1121765" y="811542"/>
                  </a:lnTo>
                  <a:lnTo>
                    <a:pt x="1115555" y="809129"/>
                  </a:lnTo>
                  <a:lnTo>
                    <a:pt x="1115529" y="805548"/>
                  </a:lnTo>
                  <a:lnTo>
                    <a:pt x="1114069" y="805688"/>
                  </a:lnTo>
                  <a:lnTo>
                    <a:pt x="1113599" y="806919"/>
                  </a:lnTo>
                  <a:lnTo>
                    <a:pt x="1112748" y="807288"/>
                  </a:lnTo>
                  <a:lnTo>
                    <a:pt x="1109637" y="806081"/>
                  </a:lnTo>
                  <a:lnTo>
                    <a:pt x="1105789" y="803186"/>
                  </a:lnTo>
                  <a:lnTo>
                    <a:pt x="1103287" y="802220"/>
                  </a:lnTo>
                  <a:lnTo>
                    <a:pt x="1102169" y="799630"/>
                  </a:lnTo>
                  <a:lnTo>
                    <a:pt x="1100099" y="799528"/>
                  </a:lnTo>
                  <a:lnTo>
                    <a:pt x="1097800" y="800049"/>
                  </a:lnTo>
                  <a:lnTo>
                    <a:pt x="1095717" y="799947"/>
                  </a:lnTo>
                  <a:lnTo>
                    <a:pt x="1092847" y="798131"/>
                  </a:lnTo>
                  <a:lnTo>
                    <a:pt x="1091857" y="797039"/>
                  </a:lnTo>
                  <a:lnTo>
                    <a:pt x="1089291" y="798207"/>
                  </a:lnTo>
                  <a:lnTo>
                    <a:pt x="1078509" y="794753"/>
                  </a:lnTo>
                  <a:lnTo>
                    <a:pt x="1075639" y="792924"/>
                  </a:lnTo>
                  <a:lnTo>
                    <a:pt x="1075258" y="792073"/>
                  </a:lnTo>
                  <a:lnTo>
                    <a:pt x="1072388" y="790270"/>
                  </a:lnTo>
                  <a:lnTo>
                    <a:pt x="1070076" y="790778"/>
                  </a:lnTo>
                  <a:lnTo>
                    <a:pt x="1065517" y="789711"/>
                  </a:lnTo>
                  <a:lnTo>
                    <a:pt x="1057935" y="785368"/>
                  </a:lnTo>
                  <a:lnTo>
                    <a:pt x="1056703" y="784898"/>
                  </a:lnTo>
                  <a:lnTo>
                    <a:pt x="1054633" y="784796"/>
                  </a:lnTo>
                  <a:lnTo>
                    <a:pt x="1051534" y="783602"/>
                  </a:lnTo>
                  <a:lnTo>
                    <a:pt x="1043622" y="781939"/>
                  </a:lnTo>
                  <a:lnTo>
                    <a:pt x="1038796" y="777913"/>
                  </a:lnTo>
                  <a:lnTo>
                    <a:pt x="1036955" y="777201"/>
                  </a:lnTo>
                  <a:lnTo>
                    <a:pt x="1033208" y="772172"/>
                  </a:lnTo>
                  <a:lnTo>
                    <a:pt x="1029500" y="770737"/>
                  </a:lnTo>
                  <a:lnTo>
                    <a:pt x="1026147" y="770153"/>
                  </a:lnTo>
                  <a:lnTo>
                    <a:pt x="1016977" y="764438"/>
                  </a:lnTo>
                  <a:lnTo>
                    <a:pt x="998512" y="755129"/>
                  </a:lnTo>
                  <a:lnTo>
                    <a:pt x="988085" y="748919"/>
                  </a:lnTo>
                  <a:lnTo>
                    <a:pt x="977531" y="744829"/>
                  </a:lnTo>
                  <a:lnTo>
                    <a:pt x="964653" y="737692"/>
                  </a:lnTo>
                  <a:lnTo>
                    <a:pt x="954100" y="733602"/>
                  </a:lnTo>
                  <a:lnTo>
                    <a:pt x="945680" y="729640"/>
                  </a:lnTo>
                  <a:lnTo>
                    <a:pt x="942441" y="726986"/>
                  </a:lnTo>
                  <a:lnTo>
                    <a:pt x="930046" y="722185"/>
                  </a:lnTo>
                  <a:lnTo>
                    <a:pt x="925957" y="719886"/>
                  </a:lnTo>
                  <a:lnTo>
                    <a:pt x="900404" y="708545"/>
                  </a:lnTo>
                  <a:lnTo>
                    <a:pt x="878890" y="701624"/>
                  </a:lnTo>
                  <a:lnTo>
                    <a:pt x="876820" y="701522"/>
                  </a:lnTo>
                  <a:lnTo>
                    <a:pt x="869492" y="696531"/>
                  </a:lnTo>
                  <a:lnTo>
                    <a:pt x="867651" y="695820"/>
                  </a:lnTo>
                  <a:lnTo>
                    <a:pt x="864311" y="695236"/>
                  </a:lnTo>
                  <a:lnTo>
                    <a:pt x="858761" y="693077"/>
                  </a:lnTo>
                  <a:lnTo>
                    <a:pt x="853567" y="691781"/>
                  </a:lnTo>
                  <a:lnTo>
                    <a:pt x="851319" y="690194"/>
                  </a:lnTo>
                  <a:lnTo>
                    <a:pt x="850328" y="689102"/>
                  </a:lnTo>
                  <a:lnTo>
                    <a:pt x="836015" y="685685"/>
                  </a:lnTo>
                  <a:lnTo>
                    <a:pt x="831672" y="684009"/>
                  </a:lnTo>
                  <a:lnTo>
                    <a:pt x="830694" y="682917"/>
                  </a:lnTo>
                  <a:lnTo>
                    <a:pt x="829843" y="683298"/>
                  </a:lnTo>
                  <a:lnTo>
                    <a:pt x="822401" y="680415"/>
                  </a:lnTo>
                  <a:lnTo>
                    <a:pt x="822515" y="678294"/>
                  </a:lnTo>
                  <a:lnTo>
                    <a:pt x="818667" y="675386"/>
                  </a:lnTo>
                  <a:lnTo>
                    <a:pt x="806386" y="668477"/>
                  </a:lnTo>
                  <a:lnTo>
                    <a:pt x="798461" y="663244"/>
                  </a:lnTo>
                  <a:lnTo>
                    <a:pt x="795223" y="660590"/>
                  </a:lnTo>
                  <a:lnTo>
                    <a:pt x="794334" y="657377"/>
                  </a:lnTo>
                  <a:lnTo>
                    <a:pt x="795540" y="654265"/>
                  </a:lnTo>
                  <a:lnTo>
                    <a:pt x="798385" y="652500"/>
                  </a:lnTo>
                  <a:lnTo>
                    <a:pt x="799350" y="650011"/>
                  </a:lnTo>
                  <a:lnTo>
                    <a:pt x="801065" y="649249"/>
                  </a:lnTo>
                  <a:lnTo>
                    <a:pt x="804024" y="649008"/>
                  </a:lnTo>
                  <a:lnTo>
                    <a:pt x="813358" y="643343"/>
                  </a:lnTo>
                  <a:lnTo>
                    <a:pt x="822210" y="638937"/>
                  </a:lnTo>
                  <a:lnTo>
                    <a:pt x="828217" y="636270"/>
                  </a:lnTo>
                  <a:lnTo>
                    <a:pt x="835190" y="631126"/>
                  </a:lnTo>
                  <a:lnTo>
                    <a:pt x="842403" y="625360"/>
                  </a:lnTo>
                  <a:lnTo>
                    <a:pt x="853922" y="617689"/>
                  </a:lnTo>
                  <a:lnTo>
                    <a:pt x="866089" y="613854"/>
                  </a:lnTo>
                  <a:lnTo>
                    <a:pt x="871613" y="612419"/>
                  </a:lnTo>
                  <a:lnTo>
                    <a:pt x="872820" y="609320"/>
                  </a:lnTo>
                  <a:lnTo>
                    <a:pt x="875474" y="606069"/>
                  </a:lnTo>
                  <a:lnTo>
                    <a:pt x="888466" y="598271"/>
                  </a:lnTo>
                  <a:lnTo>
                    <a:pt x="898029" y="592010"/>
                  </a:lnTo>
                  <a:lnTo>
                    <a:pt x="912088" y="579589"/>
                  </a:lnTo>
                  <a:lnTo>
                    <a:pt x="924610" y="573011"/>
                  </a:lnTo>
                  <a:lnTo>
                    <a:pt x="926680" y="573112"/>
                  </a:lnTo>
                  <a:lnTo>
                    <a:pt x="931202" y="567016"/>
                  </a:lnTo>
                  <a:lnTo>
                    <a:pt x="953630" y="551446"/>
                  </a:lnTo>
                  <a:lnTo>
                    <a:pt x="980605" y="533361"/>
                  </a:lnTo>
                  <a:lnTo>
                    <a:pt x="1005319" y="513702"/>
                  </a:lnTo>
                  <a:lnTo>
                    <a:pt x="1019111" y="498360"/>
                  </a:lnTo>
                  <a:lnTo>
                    <a:pt x="1020546" y="494639"/>
                  </a:lnTo>
                  <a:lnTo>
                    <a:pt x="1022985" y="491998"/>
                  </a:lnTo>
                  <a:lnTo>
                    <a:pt x="1024661" y="487667"/>
                  </a:lnTo>
                  <a:lnTo>
                    <a:pt x="1026706" y="484187"/>
                  </a:lnTo>
                  <a:lnTo>
                    <a:pt x="1030986" y="478701"/>
                  </a:lnTo>
                  <a:lnTo>
                    <a:pt x="1033157" y="473100"/>
                  </a:lnTo>
                  <a:lnTo>
                    <a:pt x="1048410" y="431914"/>
                  </a:lnTo>
                  <a:lnTo>
                    <a:pt x="1051179" y="426554"/>
                  </a:lnTo>
                  <a:lnTo>
                    <a:pt x="1055116" y="410921"/>
                  </a:lnTo>
                  <a:lnTo>
                    <a:pt x="1060640" y="383781"/>
                  </a:lnTo>
                  <a:lnTo>
                    <a:pt x="1071359" y="383654"/>
                  </a:lnTo>
                  <a:lnTo>
                    <a:pt x="1075436" y="382346"/>
                  </a:lnTo>
                  <a:lnTo>
                    <a:pt x="1087120" y="379730"/>
                  </a:lnTo>
                  <a:lnTo>
                    <a:pt x="1087208" y="374040"/>
                  </a:lnTo>
                  <a:lnTo>
                    <a:pt x="1093584" y="372224"/>
                  </a:lnTo>
                  <a:lnTo>
                    <a:pt x="1100353" y="371271"/>
                  </a:lnTo>
                  <a:lnTo>
                    <a:pt x="1105293" y="373176"/>
                  </a:lnTo>
                  <a:lnTo>
                    <a:pt x="1109510" y="376986"/>
                  </a:lnTo>
                  <a:lnTo>
                    <a:pt x="1113701" y="377202"/>
                  </a:lnTo>
                  <a:lnTo>
                    <a:pt x="1117790" y="379488"/>
                  </a:lnTo>
                  <a:lnTo>
                    <a:pt x="1119098" y="383552"/>
                  </a:lnTo>
                  <a:lnTo>
                    <a:pt x="1120851" y="386410"/>
                  </a:lnTo>
                  <a:lnTo>
                    <a:pt x="1122692" y="387121"/>
                  </a:lnTo>
                  <a:lnTo>
                    <a:pt x="1129868" y="387019"/>
                  </a:lnTo>
                  <a:lnTo>
                    <a:pt x="1132547" y="396608"/>
                  </a:lnTo>
                  <a:lnTo>
                    <a:pt x="1131087" y="396748"/>
                  </a:lnTo>
                  <a:lnTo>
                    <a:pt x="1126617" y="393623"/>
                  </a:lnTo>
                  <a:lnTo>
                    <a:pt x="1123518" y="392417"/>
                  </a:lnTo>
                  <a:lnTo>
                    <a:pt x="1120660" y="394169"/>
                  </a:lnTo>
                  <a:lnTo>
                    <a:pt x="1120927" y="397141"/>
                  </a:lnTo>
                  <a:lnTo>
                    <a:pt x="1123061" y="400837"/>
                  </a:lnTo>
                  <a:lnTo>
                    <a:pt x="1126921" y="403745"/>
                  </a:lnTo>
                  <a:lnTo>
                    <a:pt x="1129423" y="404710"/>
                  </a:lnTo>
                  <a:lnTo>
                    <a:pt x="1131963" y="403593"/>
                  </a:lnTo>
                  <a:lnTo>
                    <a:pt x="1134694" y="403936"/>
                  </a:lnTo>
                  <a:lnTo>
                    <a:pt x="1138783" y="406222"/>
                  </a:lnTo>
                  <a:lnTo>
                    <a:pt x="1139164" y="407073"/>
                  </a:lnTo>
                  <a:lnTo>
                    <a:pt x="1134859" y="408978"/>
                  </a:lnTo>
                  <a:lnTo>
                    <a:pt x="1134618" y="409600"/>
                  </a:lnTo>
                  <a:lnTo>
                    <a:pt x="1135380" y="411289"/>
                  </a:lnTo>
                  <a:lnTo>
                    <a:pt x="1136599" y="411759"/>
                  </a:lnTo>
                  <a:lnTo>
                    <a:pt x="1144397" y="411911"/>
                  </a:lnTo>
                  <a:lnTo>
                    <a:pt x="1148105" y="413359"/>
                  </a:lnTo>
                  <a:lnTo>
                    <a:pt x="1149464" y="415290"/>
                  </a:lnTo>
                  <a:lnTo>
                    <a:pt x="1149845" y="416140"/>
                  </a:lnTo>
                  <a:lnTo>
                    <a:pt x="1151445" y="417474"/>
                  </a:lnTo>
                  <a:lnTo>
                    <a:pt x="1153934" y="418439"/>
                  </a:lnTo>
                  <a:lnTo>
                    <a:pt x="1153693" y="419036"/>
                  </a:lnTo>
                  <a:lnTo>
                    <a:pt x="1153350" y="421779"/>
                  </a:lnTo>
                  <a:lnTo>
                    <a:pt x="1152867" y="422998"/>
                  </a:lnTo>
                  <a:lnTo>
                    <a:pt x="1153134" y="425970"/>
                  </a:lnTo>
                  <a:lnTo>
                    <a:pt x="1153883" y="427672"/>
                  </a:lnTo>
                  <a:lnTo>
                    <a:pt x="1154518" y="431482"/>
                  </a:lnTo>
                  <a:lnTo>
                    <a:pt x="1152093" y="434124"/>
                  </a:lnTo>
                  <a:lnTo>
                    <a:pt x="1150874" y="433641"/>
                  </a:lnTo>
                  <a:lnTo>
                    <a:pt x="1148791" y="433539"/>
                  </a:lnTo>
                  <a:lnTo>
                    <a:pt x="1147559" y="433070"/>
                  </a:lnTo>
                  <a:lnTo>
                    <a:pt x="1146111" y="433209"/>
                  </a:lnTo>
                  <a:lnTo>
                    <a:pt x="1144397" y="433959"/>
                  </a:lnTo>
                  <a:lnTo>
                    <a:pt x="1142949" y="434098"/>
                  </a:lnTo>
                  <a:lnTo>
                    <a:pt x="1142212" y="435978"/>
                  </a:lnTo>
                  <a:lnTo>
                    <a:pt x="1151331" y="434530"/>
                  </a:lnTo>
                  <a:lnTo>
                    <a:pt x="1154061" y="434886"/>
                  </a:lnTo>
                  <a:lnTo>
                    <a:pt x="1157097" y="432485"/>
                  </a:lnTo>
                  <a:lnTo>
                    <a:pt x="1157820" y="430606"/>
                  </a:lnTo>
                  <a:lnTo>
                    <a:pt x="1157439" y="426173"/>
                  </a:lnTo>
                  <a:lnTo>
                    <a:pt x="1157401" y="422592"/>
                  </a:lnTo>
                  <a:lnTo>
                    <a:pt x="1167396" y="424345"/>
                  </a:lnTo>
                  <a:lnTo>
                    <a:pt x="1169885" y="425310"/>
                  </a:lnTo>
                  <a:lnTo>
                    <a:pt x="1172146" y="426885"/>
                  </a:lnTo>
                  <a:lnTo>
                    <a:pt x="1174775" y="429310"/>
                  </a:lnTo>
                  <a:lnTo>
                    <a:pt x="1181963" y="429234"/>
                  </a:lnTo>
                  <a:lnTo>
                    <a:pt x="1195133" y="420789"/>
                  </a:lnTo>
                  <a:lnTo>
                    <a:pt x="1197940" y="419011"/>
                  </a:lnTo>
                  <a:lnTo>
                    <a:pt x="1203947" y="416356"/>
                  </a:lnTo>
                  <a:lnTo>
                    <a:pt x="1200340" y="412800"/>
                  </a:lnTo>
                  <a:lnTo>
                    <a:pt x="1196124" y="409003"/>
                  </a:lnTo>
                  <a:lnTo>
                    <a:pt x="1193126" y="405676"/>
                  </a:lnTo>
                  <a:lnTo>
                    <a:pt x="1189888" y="403009"/>
                  </a:lnTo>
                  <a:lnTo>
                    <a:pt x="1187170" y="402666"/>
                  </a:lnTo>
                  <a:lnTo>
                    <a:pt x="1188529" y="404596"/>
                  </a:lnTo>
                  <a:lnTo>
                    <a:pt x="1189634" y="407187"/>
                  </a:lnTo>
                  <a:lnTo>
                    <a:pt x="1190269" y="411010"/>
                  </a:lnTo>
                  <a:lnTo>
                    <a:pt x="1191260" y="412102"/>
                  </a:lnTo>
                  <a:lnTo>
                    <a:pt x="1193507" y="413664"/>
                  </a:lnTo>
                  <a:lnTo>
                    <a:pt x="1195527" y="415874"/>
                  </a:lnTo>
                  <a:lnTo>
                    <a:pt x="1195057" y="417093"/>
                  </a:lnTo>
                  <a:lnTo>
                    <a:pt x="1193965" y="418084"/>
                  </a:lnTo>
                  <a:lnTo>
                    <a:pt x="1192504" y="418211"/>
                  </a:lnTo>
                  <a:lnTo>
                    <a:pt x="1191653" y="418592"/>
                  </a:lnTo>
                  <a:lnTo>
                    <a:pt x="1190574" y="419582"/>
                  </a:lnTo>
                  <a:lnTo>
                    <a:pt x="1190713" y="421043"/>
                  </a:lnTo>
                  <a:lnTo>
                    <a:pt x="1190472" y="421665"/>
                  </a:lnTo>
                  <a:lnTo>
                    <a:pt x="1189012" y="421792"/>
                  </a:lnTo>
                  <a:lnTo>
                    <a:pt x="1188402" y="421551"/>
                  </a:lnTo>
                  <a:lnTo>
                    <a:pt x="1187411" y="420471"/>
                  </a:lnTo>
                  <a:lnTo>
                    <a:pt x="1186180" y="419989"/>
                  </a:lnTo>
                  <a:lnTo>
                    <a:pt x="1182725" y="421525"/>
                  </a:lnTo>
                  <a:lnTo>
                    <a:pt x="1182255" y="422744"/>
                  </a:lnTo>
                  <a:lnTo>
                    <a:pt x="1183233" y="423837"/>
                  </a:lnTo>
                  <a:lnTo>
                    <a:pt x="1184084" y="423456"/>
                  </a:lnTo>
                  <a:lnTo>
                    <a:pt x="1186815" y="423811"/>
                  </a:lnTo>
                  <a:lnTo>
                    <a:pt x="1188046" y="424294"/>
                  </a:lnTo>
                  <a:lnTo>
                    <a:pt x="1189037" y="425373"/>
                  </a:lnTo>
                  <a:lnTo>
                    <a:pt x="1189418" y="426224"/>
                  </a:lnTo>
                  <a:lnTo>
                    <a:pt x="1188554" y="426605"/>
                  </a:lnTo>
                  <a:lnTo>
                    <a:pt x="1183259" y="427418"/>
                  </a:lnTo>
                  <a:lnTo>
                    <a:pt x="1173391" y="427177"/>
                  </a:lnTo>
                  <a:lnTo>
                    <a:pt x="1173022" y="426313"/>
                  </a:lnTo>
                  <a:lnTo>
                    <a:pt x="1173505" y="425094"/>
                  </a:lnTo>
                  <a:lnTo>
                    <a:pt x="1174584" y="424103"/>
                  </a:lnTo>
                  <a:lnTo>
                    <a:pt x="1175054" y="422884"/>
                  </a:lnTo>
                  <a:lnTo>
                    <a:pt x="1173391" y="417969"/>
                  </a:lnTo>
                  <a:lnTo>
                    <a:pt x="1172171" y="417487"/>
                  </a:lnTo>
                  <a:lnTo>
                    <a:pt x="1171308" y="417855"/>
                  </a:lnTo>
                  <a:lnTo>
                    <a:pt x="1170584" y="419747"/>
                  </a:lnTo>
                  <a:lnTo>
                    <a:pt x="1169504" y="420738"/>
                  </a:lnTo>
                  <a:lnTo>
                    <a:pt x="1168654" y="421106"/>
                  </a:lnTo>
                  <a:lnTo>
                    <a:pt x="1165313" y="420522"/>
                  </a:lnTo>
                  <a:lnTo>
                    <a:pt x="1164323" y="419430"/>
                  </a:lnTo>
                  <a:lnTo>
                    <a:pt x="1164551" y="418820"/>
                  </a:lnTo>
                  <a:lnTo>
                    <a:pt x="1162062" y="417855"/>
                  </a:lnTo>
                  <a:lnTo>
                    <a:pt x="1161211" y="418223"/>
                  </a:lnTo>
                  <a:lnTo>
                    <a:pt x="1160132" y="419214"/>
                  </a:lnTo>
                  <a:lnTo>
                    <a:pt x="1159268" y="419595"/>
                  </a:lnTo>
                  <a:lnTo>
                    <a:pt x="1158049" y="419112"/>
                  </a:lnTo>
                  <a:lnTo>
                    <a:pt x="1157300" y="417423"/>
                  </a:lnTo>
                  <a:lnTo>
                    <a:pt x="1158341" y="409270"/>
                  </a:lnTo>
                  <a:lnTo>
                    <a:pt x="1158811" y="408051"/>
                  </a:lnTo>
                  <a:lnTo>
                    <a:pt x="1161008" y="406031"/>
                  </a:lnTo>
                  <a:lnTo>
                    <a:pt x="1160856" y="404558"/>
                  </a:lnTo>
                  <a:lnTo>
                    <a:pt x="1159878" y="403466"/>
                  </a:lnTo>
                  <a:lnTo>
                    <a:pt x="1158646" y="402996"/>
                  </a:lnTo>
                  <a:lnTo>
                    <a:pt x="1156335" y="403517"/>
                  </a:lnTo>
                  <a:lnTo>
                    <a:pt x="1155611" y="405396"/>
                  </a:lnTo>
                  <a:lnTo>
                    <a:pt x="1156436" y="410692"/>
                  </a:lnTo>
                  <a:lnTo>
                    <a:pt x="1155700" y="412572"/>
                  </a:lnTo>
                  <a:lnTo>
                    <a:pt x="1153210" y="411607"/>
                  </a:lnTo>
                  <a:lnTo>
                    <a:pt x="1152220" y="410514"/>
                  </a:lnTo>
                  <a:lnTo>
                    <a:pt x="1150150" y="410425"/>
                  </a:lnTo>
                  <a:lnTo>
                    <a:pt x="1146289" y="407530"/>
                  </a:lnTo>
                  <a:lnTo>
                    <a:pt x="1144930" y="405587"/>
                  </a:lnTo>
                  <a:lnTo>
                    <a:pt x="1144790" y="404126"/>
                  </a:lnTo>
                  <a:lnTo>
                    <a:pt x="1144041" y="402424"/>
                  </a:lnTo>
                  <a:lnTo>
                    <a:pt x="1143050" y="401332"/>
                  </a:lnTo>
                  <a:lnTo>
                    <a:pt x="1139698" y="400748"/>
                  </a:lnTo>
                  <a:lnTo>
                    <a:pt x="1137678" y="398551"/>
                  </a:lnTo>
                  <a:lnTo>
                    <a:pt x="1135926" y="395719"/>
                  </a:lnTo>
                  <a:lnTo>
                    <a:pt x="1134135" y="389280"/>
                  </a:lnTo>
                  <a:lnTo>
                    <a:pt x="1133995" y="387819"/>
                  </a:lnTo>
                  <a:lnTo>
                    <a:pt x="1134846" y="387438"/>
                  </a:lnTo>
                  <a:lnTo>
                    <a:pt x="1136675" y="388150"/>
                  </a:lnTo>
                  <a:lnTo>
                    <a:pt x="1140510" y="387477"/>
                  </a:lnTo>
                  <a:lnTo>
                    <a:pt x="1144816" y="385572"/>
                  </a:lnTo>
                  <a:lnTo>
                    <a:pt x="1152855" y="385102"/>
                  </a:lnTo>
                  <a:lnTo>
                    <a:pt x="1153934" y="384124"/>
                  </a:lnTo>
                  <a:lnTo>
                    <a:pt x="1157401" y="382587"/>
                  </a:lnTo>
                  <a:lnTo>
                    <a:pt x="1158011" y="382828"/>
                  </a:lnTo>
                  <a:lnTo>
                    <a:pt x="1159611" y="384149"/>
                  </a:lnTo>
                  <a:lnTo>
                    <a:pt x="1162177" y="382981"/>
                  </a:lnTo>
                  <a:lnTo>
                    <a:pt x="1163408" y="383451"/>
                  </a:lnTo>
                  <a:lnTo>
                    <a:pt x="1166368" y="383197"/>
                  </a:lnTo>
                  <a:lnTo>
                    <a:pt x="1167460" y="382206"/>
                  </a:lnTo>
                  <a:lnTo>
                    <a:pt x="1169530" y="382308"/>
                  </a:lnTo>
                  <a:lnTo>
                    <a:pt x="1170762" y="382778"/>
                  </a:lnTo>
                  <a:lnTo>
                    <a:pt x="1172222" y="382651"/>
                  </a:lnTo>
                  <a:lnTo>
                    <a:pt x="1173073" y="382270"/>
                  </a:lnTo>
                  <a:lnTo>
                    <a:pt x="1176032" y="382003"/>
                  </a:lnTo>
                  <a:lnTo>
                    <a:pt x="1177874" y="382714"/>
                  </a:lnTo>
                  <a:lnTo>
                    <a:pt x="1180185" y="382206"/>
                  </a:lnTo>
                  <a:lnTo>
                    <a:pt x="1181417" y="382676"/>
                  </a:lnTo>
                  <a:lnTo>
                    <a:pt x="1182878" y="382536"/>
                  </a:lnTo>
                  <a:lnTo>
                    <a:pt x="1184579" y="381787"/>
                  </a:lnTo>
                  <a:lnTo>
                    <a:pt x="1186408" y="382498"/>
                  </a:lnTo>
                  <a:lnTo>
                    <a:pt x="1187259" y="382117"/>
                  </a:lnTo>
                  <a:lnTo>
                    <a:pt x="1189380" y="382231"/>
                  </a:lnTo>
                  <a:lnTo>
                    <a:pt x="1190231" y="381863"/>
                  </a:lnTo>
                  <a:lnTo>
                    <a:pt x="1191437" y="378764"/>
                  </a:lnTo>
                  <a:lnTo>
                    <a:pt x="1192898" y="378625"/>
                  </a:lnTo>
                  <a:lnTo>
                    <a:pt x="1195400" y="379590"/>
                  </a:lnTo>
                  <a:lnTo>
                    <a:pt x="1196759" y="381520"/>
                  </a:lnTo>
                  <a:lnTo>
                    <a:pt x="1196886" y="382981"/>
                  </a:lnTo>
                  <a:lnTo>
                    <a:pt x="1209954" y="382358"/>
                  </a:lnTo>
                  <a:lnTo>
                    <a:pt x="1212392" y="379730"/>
                  </a:lnTo>
                  <a:lnTo>
                    <a:pt x="1216583" y="379945"/>
                  </a:lnTo>
                  <a:lnTo>
                    <a:pt x="1217434" y="379564"/>
                  </a:lnTo>
                  <a:lnTo>
                    <a:pt x="1221257" y="378929"/>
                  </a:lnTo>
                  <a:lnTo>
                    <a:pt x="1222692" y="375208"/>
                  </a:lnTo>
                  <a:lnTo>
                    <a:pt x="1222552" y="373748"/>
                  </a:lnTo>
                  <a:lnTo>
                    <a:pt x="1221803" y="372046"/>
                  </a:lnTo>
                  <a:lnTo>
                    <a:pt x="1220444" y="370116"/>
                  </a:lnTo>
                  <a:lnTo>
                    <a:pt x="1220558" y="367995"/>
                  </a:lnTo>
                  <a:lnTo>
                    <a:pt x="1219555" y="366903"/>
                  </a:lnTo>
                  <a:lnTo>
                    <a:pt x="1218958" y="366661"/>
                  </a:lnTo>
                  <a:lnTo>
                    <a:pt x="1218488" y="367893"/>
                  </a:lnTo>
                  <a:lnTo>
                    <a:pt x="1217891" y="371246"/>
                  </a:lnTo>
                  <a:lnTo>
                    <a:pt x="1218450" y="377190"/>
                  </a:lnTo>
                  <a:lnTo>
                    <a:pt x="1217358" y="378180"/>
                  </a:lnTo>
                  <a:lnTo>
                    <a:pt x="1216139" y="377698"/>
                  </a:lnTo>
                  <a:lnTo>
                    <a:pt x="1215021" y="375119"/>
                  </a:lnTo>
                  <a:lnTo>
                    <a:pt x="1214780" y="372148"/>
                  </a:lnTo>
                  <a:lnTo>
                    <a:pt x="1214399" y="371297"/>
                  </a:lnTo>
                  <a:lnTo>
                    <a:pt x="1211897" y="370332"/>
                  </a:lnTo>
                  <a:lnTo>
                    <a:pt x="1210538" y="368388"/>
                  </a:lnTo>
                  <a:lnTo>
                    <a:pt x="1207643" y="363004"/>
                  </a:lnTo>
                  <a:lnTo>
                    <a:pt x="1206665" y="361911"/>
                  </a:lnTo>
                  <a:lnTo>
                    <a:pt x="1203083" y="361937"/>
                  </a:lnTo>
                  <a:lnTo>
                    <a:pt x="1201851" y="361467"/>
                  </a:lnTo>
                  <a:lnTo>
                    <a:pt x="1200251" y="360133"/>
                  </a:lnTo>
                  <a:lnTo>
                    <a:pt x="1194028" y="357720"/>
                  </a:lnTo>
                  <a:lnTo>
                    <a:pt x="1192441" y="356400"/>
                  </a:lnTo>
                  <a:lnTo>
                    <a:pt x="1191221" y="355930"/>
                  </a:lnTo>
                  <a:lnTo>
                    <a:pt x="1190980" y="356539"/>
                  </a:lnTo>
                  <a:lnTo>
                    <a:pt x="1192504" y="360006"/>
                  </a:lnTo>
                  <a:lnTo>
                    <a:pt x="1190929" y="362254"/>
                  </a:lnTo>
                  <a:lnTo>
                    <a:pt x="1188567" y="362762"/>
                  </a:lnTo>
                  <a:lnTo>
                    <a:pt x="1186319" y="361175"/>
                  </a:lnTo>
                  <a:lnTo>
                    <a:pt x="1185202" y="358584"/>
                  </a:lnTo>
                  <a:lnTo>
                    <a:pt x="1182573" y="356158"/>
                  </a:lnTo>
                  <a:lnTo>
                    <a:pt x="1178826" y="351142"/>
                  </a:lnTo>
                  <a:lnTo>
                    <a:pt x="1179791" y="348640"/>
                  </a:lnTo>
                  <a:lnTo>
                    <a:pt x="1179652" y="347179"/>
                  </a:lnTo>
                  <a:lnTo>
                    <a:pt x="1177886" y="344335"/>
                  </a:lnTo>
                  <a:lnTo>
                    <a:pt x="1177023" y="341122"/>
                  </a:lnTo>
                  <a:lnTo>
                    <a:pt x="1176997" y="337553"/>
                  </a:lnTo>
                  <a:lnTo>
                    <a:pt x="1174343" y="331533"/>
                  </a:lnTo>
                  <a:lnTo>
                    <a:pt x="1174013" y="324967"/>
                  </a:lnTo>
                  <a:lnTo>
                    <a:pt x="1173200" y="319671"/>
                  </a:lnTo>
                  <a:lnTo>
                    <a:pt x="1175867" y="316433"/>
                  </a:lnTo>
                  <a:lnTo>
                    <a:pt x="1178661" y="314642"/>
                  </a:lnTo>
                  <a:lnTo>
                    <a:pt x="1180249" y="312394"/>
                  </a:lnTo>
                  <a:lnTo>
                    <a:pt x="1180668" y="304012"/>
                  </a:lnTo>
                  <a:lnTo>
                    <a:pt x="1181493" y="300050"/>
                  </a:lnTo>
                  <a:lnTo>
                    <a:pt x="1180388" y="297459"/>
                  </a:lnTo>
                  <a:lnTo>
                    <a:pt x="1173683" y="292684"/>
                  </a:lnTo>
                  <a:lnTo>
                    <a:pt x="1169797" y="286207"/>
                  </a:lnTo>
                  <a:lnTo>
                    <a:pt x="1168615" y="280022"/>
                  </a:lnTo>
                  <a:lnTo>
                    <a:pt x="1171028" y="273812"/>
                  </a:lnTo>
                  <a:lnTo>
                    <a:pt x="1171003" y="270230"/>
                  </a:lnTo>
                  <a:lnTo>
                    <a:pt x="1169454" y="263182"/>
                  </a:lnTo>
                  <a:lnTo>
                    <a:pt x="1169962" y="252653"/>
                  </a:lnTo>
                  <a:lnTo>
                    <a:pt x="1166355" y="239852"/>
                  </a:lnTo>
                  <a:lnTo>
                    <a:pt x="1163396" y="240118"/>
                  </a:lnTo>
                  <a:lnTo>
                    <a:pt x="1143952" y="233286"/>
                  </a:lnTo>
                  <a:lnTo>
                    <a:pt x="1123645" y="226834"/>
                  </a:lnTo>
                  <a:lnTo>
                    <a:pt x="1118857" y="226390"/>
                  </a:lnTo>
                  <a:lnTo>
                    <a:pt x="1113294" y="224243"/>
                  </a:lnTo>
                  <a:lnTo>
                    <a:pt x="1097648" y="226034"/>
                  </a:lnTo>
                  <a:lnTo>
                    <a:pt x="1093571" y="227330"/>
                  </a:lnTo>
                  <a:lnTo>
                    <a:pt x="1089875" y="229463"/>
                  </a:lnTo>
                  <a:lnTo>
                    <a:pt x="1086561" y="232460"/>
                  </a:lnTo>
                  <a:lnTo>
                    <a:pt x="1085494" y="249910"/>
                  </a:lnTo>
                  <a:lnTo>
                    <a:pt x="1086192" y="257314"/>
                  </a:lnTo>
                  <a:lnTo>
                    <a:pt x="1088948" y="261251"/>
                  </a:lnTo>
                  <a:lnTo>
                    <a:pt x="1095641" y="262445"/>
                  </a:lnTo>
                  <a:lnTo>
                    <a:pt x="1101128" y="266725"/>
                  </a:lnTo>
                  <a:lnTo>
                    <a:pt x="1109522" y="279984"/>
                  </a:lnTo>
                  <a:lnTo>
                    <a:pt x="1111072" y="287020"/>
                  </a:lnTo>
                  <a:lnTo>
                    <a:pt x="1114679" y="290588"/>
                  </a:lnTo>
                  <a:lnTo>
                    <a:pt x="1115733" y="295262"/>
                  </a:lnTo>
                  <a:lnTo>
                    <a:pt x="1115034" y="300736"/>
                  </a:lnTo>
                  <a:lnTo>
                    <a:pt x="1112291" y="313258"/>
                  </a:lnTo>
                  <a:lnTo>
                    <a:pt x="1112202" y="318960"/>
                  </a:lnTo>
                  <a:lnTo>
                    <a:pt x="1110145" y="322440"/>
                  </a:lnTo>
                  <a:lnTo>
                    <a:pt x="1106589" y="326034"/>
                  </a:lnTo>
                  <a:lnTo>
                    <a:pt x="1097864" y="331927"/>
                  </a:lnTo>
                  <a:lnTo>
                    <a:pt x="1095133" y="331571"/>
                  </a:lnTo>
                  <a:lnTo>
                    <a:pt x="1094397" y="329869"/>
                  </a:lnTo>
                  <a:lnTo>
                    <a:pt x="1084668" y="321830"/>
                  </a:lnTo>
                  <a:lnTo>
                    <a:pt x="1080376" y="314439"/>
                  </a:lnTo>
                  <a:lnTo>
                    <a:pt x="1070991" y="312966"/>
                  </a:lnTo>
                  <a:lnTo>
                    <a:pt x="1070241" y="311264"/>
                  </a:lnTo>
                  <a:lnTo>
                    <a:pt x="1070457" y="307073"/>
                  </a:lnTo>
                  <a:lnTo>
                    <a:pt x="1078115" y="232206"/>
                  </a:lnTo>
                  <a:lnTo>
                    <a:pt x="1080579" y="194614"/>
                  </a:lnTo>
                  <a:lnTo>
                    <a:pt x="1082522" y="180378"/>
                  </a:lnTo>
                  <a:lnTo>
                    <a:pt x="1083691" y="160858"/>
                  </a:lnTo>
                  <a:lnTo>
                    <a:pt x="1085926" y="136728"/>
                  </a:lnTo>
                  <a:lnTo>
                    <a:pt x="1086866" y="117817"/>
                  </a:lnTo>
                  <a:lnTo>
                    <a:pt x="1088440" y="102730"/>
                  </a:lnTo>
                  <a:lnTo>
                    <a:pt x="1089152" y="88011"/>
                  </a:lnTo>
                  <a:lnTo>
                    <a:pt x="1092111" y="40055"/>
                  </a:lnTo>
                  <a:lnTo>
                    <a:pt x="1092822" y="35496"/>
                  </a:lnTo>
                  <a:lnTo>
                    <a:pt x="1094511" y="37909"/>
                  </a:lnTo>
                  <a:lnTo>
                    <a:pt x="1093927" y="40957"/>
                  </a:lnTo>
                  <a:lnTo>
                    <a:pt x="1095070" y="42811"/>
                  </a:lnTo>
                  <a:lnTo>
                    <a:pt x="1097699" y="42519"/>
                  </a:lnTo>
                  <a:lnTo>
                    <a:pt x="1098740" y="39700"/>
                  </a:lnTo>
                  <a:lnTo>
                    <a:pt x="1102360" y="39192"/>
                  </a:lnTo>
                  <a:lnTo>
                    <a:pt x="1104544" y="40538"/>
                  </a:lnTo>
                  <a:lnTo>
                    <a:pt x="1106512" y="40043"/>
                  </a:lnTo>
                  <a:lnTo>
                    <a:pt x="1108062" y="40944"/>
                  </a:lnTo>
                  <a:lnTo>
                    <a:pt x="1109065" y="42786"/>
                  </a:lnTo>
                  <a:lnTo>
                    <a:pt x="1109345" y="46875"/>
                  </a:lnTo>
                  <a:lnTo>
                    <a:pt x="1105560" y="48577"/>
                  </a:lnTo>
                  <a:lnTo>
                    <a:pt x="1104341" y="50063"/>
                  </a:lnTo>
                  <a:lnTo>
                    <a:pt x="1104658" y="50647"/>
                  </a:lnTo>
                  <a:lnTo>
                    <a:pt x="1108925" y="48729"/>
                  </a:lnTo>
                  <a:lnTo>
                    <a:pt x="1110894" y="49491"/>
                  </a:lnTo>
                  <a:lnTo>
                    <a:pt x="1111338" y="49250"/>
                  </a:lnTo>
                  <a:lnTo>
                    <a:pt x="1111554" y="48577"/>
                  </a:lnTo>
                  <a:lnTo>
                    <a:pt x="1110932" y="48094"/>
                  </a:lnTo>
                  <a:lnTo>
                    <a:pt x="1110729" y="42125"/>
                  </a:lnTo>
                  <a:lnTo>
                    <a:pt x="1112189" y="41592"/>
                  </a:lnTo>
                  <a:lnTo>
                    <a:pt x="1113726" y="41529"/>
                  </a:lnTo>
                  <a:lnTo>
                    <a:pt x="1111059" y="35572"/>
                  </a:lnTo>
                  <a:lnTo>
                    <a:pt x="1112481" y="35013"/>
                  </a:lnTo>
                  <a:lnTo>
                    <a:pt x="1112532" y="34620"/>
                  </a:lnTo>
                  <a:lnTo>
                    <a:pt x="1032548" y="0"/>
                  </a:lnTo>
                  <a:lnTo>
                    <a:pt x="1032471" y="27774"/>
                  </a:lnTo>
                  <a:lnTo>
                    <a:pt x="1032129" y="34086"/>
                  </a:lnTo>
                  <a:lnTo>
                    <a:pt x="1033246" y="36690"/>
                  </a:lnTo>
                  <a:lnTo>
                    <a:pt x="1033856" y="36931"/>
                  </a:lnTo>
                  <a:lnTo>
                    <a:pt x="1031836" y="69697"/>
                  </a:lnTo>
                  <a:lnTo>
                    <a:pt x="1029068" y="100774"/>
                  </a:lnTo>
                  <a:lnTo>
                    <a:pt x="1032205" y="118389"/>
                  </a:lnTo>
                  <a:lnTo>
                    <a:pt x="1040371" y="119380"/>
                  </a:lnTo>
                  <a:lnTo>
                    <a:pt x="1040752" y="120243"/>
                  </a:lnTo>
                  <a:lnTo>
                    <a:pt x="1032344" y="119862"/>
                  </a:lnTo>
                  <a:lnTo>
                    <a:pt x="1031875" y="121081"/>
                  </a:lnTo>
                  <a:lnTo>
                    <a:pt x="1030211" y="141871"/>
                  </a:lnTo>
                  <a:lnTo>
                    <a:pt x="1026312" y="173913"/>
                  </a:lnTo>
                  <a:lnTo>
                    <a:pt x="1034478" y="174917"/>
                  </a:lnTo>
                  <a:lnTo>
                    <a:pt x="1033741" y="176796"/>
                  </a:lnTo>
                  <a:lnTo>
                    <a:pt x="1032294" y="176936"/>
                  </a:lnTo>
                  <a:lnTo>
                    <a:pt x="1032764" y="175704"/>
                  </a:lnTo>
                  <a:lnTo>
                    <a:pt x="1026731" y="174790"/>
                  </a:lnTo>
                  <a:lnTo>
                    <a:pt x="1023886" y="202260"/>
                  </a:lnTo>
                  <a:lnTo>
                    <a:pt x="1018997" y="242481"/>
                  </a:lnTo>
                  <a:lnTo>
                    <a:pt x="1013828" y="292608"/>
                  </a:lnTo>
                  <a:lnTo>
                    <a:pt x="1011313" y="361607"/>
                  </a:lnTo>
                  <a:lnTo>
                    <a:pt x="975880" y="467842"/>
                  </a:lnTo>
                  <a:lnTo>
                    <a:pt x="971283" y="466051"/>
                  </a:lnTo>
                  <a:lnTo>
                    <a:pt x="965911" y="473189"/>
                  </a:lnTo>
                  <a:lnTo>
                    <a:pt x="960272" y="476694"/>
                  </a:lnTo>
                  <a:lnTo>
                    <a:pt x="955611" y="481317"/>
                  </a:lnTo>
                  <a:lnTo>
                    <a:pt x="957376" y="484174"/>
                  </a:lnTo>
                  <a:lnTo>
                    <a:pt x="954811" y="485343"/>
                  </a:lnTo>
                  <a:lnTo>
                    <a:pt x="953452" y="483412"/>
                  </a:lnTo>
                  <a:lnTo>
                    <a:pt x="933208" y="496951"/>
                  </a:lnTo>
                  <a:lnTo>
                    <a:pt x="934974" y="499808"/>
                  </a:lnTo>
                  <a:lnTo>
                    <a:pt x="930198" y="502932"/>
                  </a:lnTo>
                  <a:lnTo>
                    <a:pt x="928433" y="500087"/>
                  </a:lnTo>
                  <a:lnTo>
                    <a:pt x="916063" y="508127"/>
                  </a:lnTo>
                  <a:lnTo>
                    <a:pt x="888593" y="527481"/>
                  </a:lnTo>
                  <a:lnTo>
                    <a:pt x="872896" y="551395"/>
                  </a:lnTo>
                  <a:lnTo>
                    <a:pt x="829932" y="574001"/>
                  </a:lnTo>
                  <a:lnTo>
                    <a:pt x="785507" y="596760"/>
                  </a:lnTo>
                  <a:lnTo>
                    <a:pt x="779881" y="600265"/>
                  </a:lnTo>
                  <a:lnTo>
                    <a:pt x="782637" y="604189"/>
                  </a:lnTo>
                  <a:lnTo>
                    <a:pt x="781545" y="605180"/>
                  </a:lnTo>
                  <a:lnTo>
                    <a:pt x="778408" y="600392"/>
                  </a:lnTo>
                  <a:lnTo>
                    <a:pt x="716178" y="634060"/>
                  </a:lnTo>
                  <a:lnTo>
                    <a:pt x="692023" y="646811"/>
                  </a:lnTo>
                  <a:lnTo>
                    <a:pt x="675208" y="655281"/>
                  </a:lnTo>
                  <a:lnTo>
                    <a:pt x="675093" y="657402"/>
                  </a:lnTo>
                  <a:lnTo>
                    <a:pt x="674001" y="658393"/>
                  </a:lnTo>
                  <a:lnTo>
                    <a:pt x="668947" y="658596"/>
                  </a:lnTo>
                  <a:lnTo>
                    <a:pt x="668578" y="657745"/>
                  </a:lnTo>
                  <a:lnTo>
                    <a:pt x="664616" y="656920"/>
                  </a:lnTo>
                  <a:lnTo>
                    <a:pt x="659053" y="654773"/>
                  </a:lnTo>
                  <a:lnTo>
                    <a:pt x="659028" y="673315"/>
                  </a:lnTo>
                  <a:lnTo>
                    <a:pt x="659409" y="690626"/>
                  </a:lnTo>
                  <a:lnTo>
                    <a:pt x="665670" y="687311"/>
                  </a:lnTo>
                  <a:lnTo>
                    <a:pt x="666115" y="685279"/>
                  </a:lnTo>
                  <a:lnTo>
                    <a:pt x="671550" y="684758"/>
                  </a:lnTo>
                  <a:lnTo>
                    <a:pt x="718337" y="706335"/>
                  </a:lnTo>
                  <a:lnTo>
                    <a:pt x="733844" y="717118"/>
                  </a:lnTo>
                  <a:lnTo>
                    <a:pt x="738847" y="719912"/>
                  </a:lnTo>
                  <a:lnTo>
                    <a:pt x="744118" y="719137"/>
                  </a:lnTo>
                  <a:lnTo>
                    <a:pt x="748512" y="720648"/>
                  </a:lnTo>
                  <a:lnTo>
                    <a:pt x="752665" y="719429"/>
                  </a:lnTo>
                  <a:lnTo>
                    <a:pt x="757301" y="719264"/>
                  </a:lnTo>
                  <a:lnTo>
                    <a:pt x="761174" y="720064"/>
                  </a:lnTo>
                  <a:lnTo>
                    <a:pt x="765860" y="718997"/>
                  </a:lnTo>
                  <a:lnTo>
                    <a:pt x="771779" y="718426"/>
                  </a:lnTo>
                  <a:lnTo>
                    <a:pt x="776579" y="718870"/>
                  </a:lnTo>
                  <a:lnTo>
                    <a:pt x="782789" y="721271"/>
                  </a:lnTo>
                  <a:lnTo>
                    <a:pt x="792543" y="723646"/>
                  </a:lnTo>
                  <a:lnTo>
                    <a:pt x="804291" y="724611"/>
                  </a:lnTo>
                  <a:lnTo>
                    <a:pt x="805129" y="724242"/>
                  </a:lnTo>
                  <a:lnTo>
                    <a:pt x="806361" y="724712"/>
                  </a:lnTo>
                  <a:lnTo>
                    <a:pt x="807110" y="726414"/>
                  </a:lnTo>
                  <a:lnTo>
                    <a:pt x="806996" y="728535"/>
                  </a:lnTo>
                  <a:lnTo>
                    <a:pt x="809066" y="728637"/>
                  </a:lnTo>
                  <a:lnTo>
                    <a:pt x="811225" y="745172"/>
                  </a:lnTo>
                  <a:lnTo>
                    <a:pt x="842098" y="750023"/>
                  </a:lnTo>
                  <a:lnTo>
                    <a:pt x="862368" y="752881"/>
                  </a:lnTo>
                  <a:lnTo>
                    <a:pt x="862977" y="740283"/>
                  </a:lnTo>
                  <a:lnTo>
                    <a:pt x="873213" y="741387"/>
                  </a:lnTo>
                  <a:lnTo>
                    <a:pt x="871893" y="746607"/>
                  </a:lnTo>
                  <a:lnTo>
                    <a:pt x="880795" y="749350"/>
                  </a:lnTo>
                  <a:lnTo>
                    <a:pt x="893038" y="752690"/>
                  </a:lnTo>
                  <a:lnTo>
                    <a:pt x="902296" y="752690"/>
                  </a:lnTo>
                  <a:lnTo>
                    <a:pt x="907478" y="753999"/>
                  </a:lnTo>
                  <a:lnTo>
                    <a:pt x="914057" y="757250"/>
                  </a:lnTo>
                  <a:lnTo>
                    <a:pt x="933272" y="764679"/>
                  </a:lnTo>
                  <a:lnTo>
                    <a:pt x="943584" y="769378"/>
                  </a:lnTo>
                  <a:lnTo>
                    <a:pt x="947432" y="772274"/>
                  </a:lnTo>
                  <a:lnTo>
                    <a:pt x="950429" y="775601"/>
                  </a:lnTo>
                  <a:lnTo>
                    <a:pt x="953820" y="783361"/>
                  </a:lnTo>
                  <a:lnTo>
                    <a:pt x="955421" y="784669"/>
                  </a:lnTo>
                  <a:lnTo>
                    <a:pt x="960361" y="786587"/>
                  </a:lnTo>
                  <a:lnTo>
                    <a:pt x="966152" y="788136"/>
                  </a:lnTo>
                  <a:lnTo>
                    <a:pt x="974699" y="793610"/>
                  </a:lnTo>
                  <a:lnTo>
                    <a:pt x="977430" y="793953"/>
                  </a:lnTo>
                  <a:lnTo>
                    <a:pt x="981278" y="793280"/>
                  </a:lnTo>
                  <a:lnTo>
                    <a:pt x="984986" y="794715"/>
                  </a:lnTo>
                  <a:lnTo>
                    <a:pt x="986891" y="799033"/>
                  </a:lnTo>
                  <a:lnTo>
                    <a:pt x="988910" y="801217"/>
                  </a:lnTo>
                  <a:lnTo>
                    <a:pt x="998258" y="808405"/>
                  </a:lnTo>
                  <a:lnTo>
                    <a:pt x="1003884" y="814158"/>
                  </a:lnTo>
                  <a:lnTo>
                    <a:pt x="1009738" y="819289"/>
                  </a:lnTo>
                  <a:lnTo>
                    <a:pt x="1015225" y="823569"/>
                  </a:lnTo>
                  <a:lnTo>
                    <a:pt x="1021676" y="825373"/>
                  </a:lnTo>
                  <a:lnTo>
                    <a:pt x="1038364" y="828255"/>
                  </a:lnTo>
                  <a:lnTo>
                    <a:pt x="1054468" y="834491"/>
                  </a:lnTo>
                  <a:lnTo>
                    <a:pt x="1059180" y="837018"/>
                  </a:lnTo>
                  <a:lnTo>
                    <a:pt x="1063510" y="838695"/>
                  </a:lnTo>
                  <a:lnTo>
                    <a:pt x="1067701" y="838911"/>
                  </a:lnTo>
                  <a:lnTo>
                    <a:pt x="1071791" y="841197"/>
                  </a:lnTo>
                  <a:lnTo>
                    <a:pt x="1084910" y="847737"/>
                  </a:lnTo>
                  <a:lnTo>
                    <a:pt x="1095705" y="851204"/>
                  </a:lnTo>
                  <a:lnTo>
                    <a:pt x="1100645" y="853109"/>
                  </a:lnTo>
                  <a:lnTo>
                    <a:pt x="1106055" y="853808"/>
                  </a:lnTo>
                  <a:lnTo>
                    <a:pt x="1111148" y="857186"/>
                  </a:lnTo>
                  <a:lnTo>
                    <a:pt x="1116469" y="859955"/>
                  </a:lnTo>
                  <a:lnTo>
                    <a:pt x="1131709" y="866559"/>
                  </a:lnTo>
                  <a:lnTo>
                    <a:pt x="1142987" y="872375"/>
                  </a:lnTo>
                  <a:lnTo>
                    <a:pt x="1154150" y="876706"/>
                  </a:lnTo>
                  <a:lnTo>
                    <a:pt x="1168539" y="883729"/>
                  </a:lnTo>
                  <a:lnTo>
                    <a:pt x="1177201" y="887082"/>
                  </a:lnTo>
                  <a:lnTo>
                    <a:pt x="1182281" y="890447"/>
                  </a:lnTo>
                  <a:lnTo>
                    <a:pt x="1188135" y="895591"/>
                  </a:lnTo>
                  <a:lnTo>
                    <a:pt x="1192606" y="898728"/>
                  </a:lnTo>
                  <a:lnTo>
                    <a:pt x="1210259" y="921258"/>
                  </a:lnTo>
                  <a:lnTo>
                    <a:pt x="1222489" y="933843"/>
                  </a:lnTo>
                  <a:lnTo>
                    <a:pt x="1227226" y="939952"/>
                  </a:lnTo>
                  <a:lnTo>
                    <a:pt x="1231074" y="942860"/>
                  </a:lnTo>
                  <a:lnTo>
                    <a:pt x="1241132" y="948207"/>
                  </a:lnTo>
                  <a:lnTo>
                    <a:pt x="1252905" y="952766"/>
                  </a:lnTo>
                  <a:lnTo>
                    <a:pt x="1260221" y="957757"/>
                  </a:lnTo>
                  <a:lnTo>
                    <a:pt x="1291437" y="982014"/>
                  </a:lnTo>
                  <a:lnTo>
                    <a:pt x="1301445" y="996607"/>
                  </a:lnTo>
                  <a:lnTo>
                    <a:pt x="1300264" y="1003287"/>
                  </a:lnTo>
                  <a:lnTo>
                    <a:pt x="1298232" y="1010348"/>
                  </a:lnTo>
                  <a:lnTo>
                    <a:pt x="1296555" y="1014691"/>
                  </a:lnTo>
                  <a:lnTo>
                    <a:pt x="1294498" y="1018159"/>
                  </a:lnTo>
                  <a:lnTo>
                    <a:pt x="1290320" y="1021537"/>
                  </a:lnTo>
                  <a:lnTo>
                    <a:pt x="1290370" y="1028700"/>
                  </a:lnTo>
                  <a:lnTo>
                    <a:pt x="1291424" y="1033373"/>
                  </a:lnTo>
                  <a:lnTo>
                    <a:pt x="1290726" y="1038847"/>
                  </a:lnTo>
                  <a:lnTo>
                    <a:pt x="1289519" y="1041946"/>
                  </a:lnTo>
                  <a:lnTo>
                    <a:pt x="1289773" y="1044917"/>
                  </a:lnTo>
                  <a:lnTo>
                    <a:pt x="1291450" y="1049845"/>
                  </a:lnTo>
                  <a:lnTo>
                    <a:pt x="1291348" y="1055535"/>
                  </a:lnTo>
                  <a:lnTo>
                    <a:pt x="1292669" y="1063193"/>
                  </a:lnTo>
                  <a:lnTo>
                    <a:pt x="1295577" y="1072159"/>
                  </a:lnTo>
                  <a:lnTo>
                    <a:pt x="1295107" y="1073391"/>
                  </a:lnTo>
                  <a:lnTo>
                    <a:pt x="1296530" y="1078928"/>
                  </a:lnTo>
                  <a:lnTo>
                    <a:pt x="1298549" y="1081112"/>
                  </a:lnTo>
                  <a:lnTo>
                    <a:pt x="1306131" y="1085456"/>
                  </a:lnTo>
                  <a:lnTo>
                    <a:pt x="1311694" y="1087602"/>
                  </a:lnTo>
                  <a:lnTo>
                    <a:pt x="1315643" y="1088440"/>
                  </a:lnTo>
                  <a:lnTo>
                    <a:pt x="1319110" y="1086904"/>
                  </a:lnTo>
                  <a:lnTo>
                    <a:pt x="1321650" y="1082154"/>
                  </a:lnTo>
                  <a:lnTo>
                    <a:pt x="1322705" y="1077582"/>
                  </a:lnTo>
                  <a:lnTo>
                    <a:pt x="1324394" y="1073251"/>
                  </a:lnTo>
                  <a:lnTo>
                    <a:pt x="1326680" y="1069162"/>
                  </a:lnTo>
                  <a:lnTo>
                    <a:pt x="1326045" y="1065352"/>
                  </a:lnTo>
                  <a:lnTo>
                    <a:pt x="1326769" y="1063459"/>
                  </a:lnTo>
                  <a:lnTo>
                    <a:pt x="1329918" y="1058951"/>
                  </a:lnTo>
                  <a:lnTo>
                    <a:pt x="1333182" y="1052360"/>
                  </a:lnTo>
                  <a:lnTo>
                    <a:pt x="1334744" y="1046518"/>
                  </a:lnTo>
                  <a:lnTo>
                    <a:pt x="1336421" y="1042187"/>
                  </a:lnTo>
                  <a:lnTo>
                    <a:pt x="1338465" y="1038707"/>
                  </a:lnTo>
                  <a:lnTo>
                    <a:pt x="1339291" y="1034745"/>
                  </a:lnTo>
                  <a:lnTo>
                    <a:pt x="1337157" y="1031049"/>
                  </a:lnTo>
                  <a:lnTo>
                    <a:pt x="1335722" y="1025525"/>
                  </a:lnTo>
                  <a:lnTo>
                    <a:pt x="1335570" y="1020483"/>
                  </a:lnTo>
                  <a:lnTo>
                    <a:pt x="1334630" y="1013675"/>
                  </a:lnTo>
                  <a:lnTo>
                    <a:pt x="1335354" y="1011796"/>
                  </a:lnTo>
                  <a:lnTo>
                    <a:pt x="1335328" y="1008202"/>
                  </a:lnTo>
                  <a:lnTo>
                    <a:pt x="1336776" y="1004493"/>
                  </a:lnTo>
                  <a:lnTo>
                    <a:pt x="1341437" y="999858"/>
                  </a:lnTo>
                  <a:lnTo>
                    <a:pt x="1343342" y="994905"/>
                  </a:lnTo>
                  <a:lnTo>
                    <a:pt x="1343063" y="988364"/>
                  </a:lnTo>
                  <a:lnTo>
                    <a:pt x="1343647" y="985012"/>
                  </a:lnTo>
                  <a:lnTo>
                    <a:pt x="1343494" y="979982"/>
                  </a:lnTo>
                  <a:lnTo>
                    <a:pt x="1371561" y="960894"/>
                  </a:lnTo>
                  <a:lnTo>
                    <a:pt x="1376743" y="962202"/>
                  </a:lnTo>
                  <a:lnTo>
                    <a:pt x="1385163" y="966165"/>
                  </a:lnTo>
                  <a:lnTo>
                    <a:pt x="1391069" y="965593"/>
                  </a:lnTo>
                  <a:lnTo>
                    <a:pt x="1396733" y="965669"/>
                  </a:lnTo>
                  <a:lnTo>
                    <a:pt x="1400441" y="967105"/>
                  </a:lnTo>
                  <a:lnTo>
                    <a:pt x="1403832" y="961974"/>
                  </a:lnTo>
                  <a:lnTo>
                    <a:pt x="1405064" y="962444"/>
                  </a:lnTo>
                  <a:lnTo>
                    <a:pt x="1406969" y="966762"/>
                  </a:lnTo>
                  <a:lnTo>
                    <a:pt x="1412989" y="899871"/>
                  </a:lnTo>
                  <a:close/>
                </a:path>
                <a:path w="1470025" h="5963920">
                  <a:moveTo>
                    <a:pt x="1469631" y="1086002"/>
                  </a:moveTo>
                  <a:lnTo>
                    <a:pt x="1406791" y="971232"/>
                  </a:lnTo>
                  <a:lnTo>
                    <a:pt x="1405229" y="973493"/>
                  </a:lnTo>
                  <a:lnTo>
                    <a:pt x="1404493" y="975360"/>
                  </a:lnTo>
                  <a:lnTo>
                    <a:pt x="1404404" y="981075"/>
                  </a:lnTo>
                  <a:lnTo>
                    <a:pt x="1403692" y="986523"/>
                  </a:lnTo>
                  <a:lnTo>
                    <a:pt x="1402969" y="988402"/>
                  </a:lnTo>
                  <a:lnTo>
                    <a:pt x="1402867" y="994105"/>
                  </a:lnTo>
                  <a:lnTo>
                    <a:pt x="1403642" y="999388"/>
                  </a:lnTo>
                  <a:lnTo>
                    <a:pt x="1405483" y="1000099"/>
                  </a:lnTo>
                  <a:lnTo>
                    <a:pt x="1398689" y="1026756"/>
                  </a:lnTo>
                  <a:lnTo>
                    <a:pt x="1396657" y="1033805"/>
                  </a:lnTo>
                  <a:lnTo>
                    <a:pt x="1391894" y="1053401"/>
                  </a:lnTo>
                  <a:lnTo>
                    <a:pt x="1390053" y="1052690"/>
                  </a:lnTo>
                  <a:lnTo>
                    <a:pt x="1389240" y="1056652"/>
                  </a:lnTo>
                  <a:lnTo>
                    <a:pt x="1391069" y="1057363"/>
                  </a:lnTo>
                  <a:lnTo>
                    <a:pt x="1388808" y="1065034"/>
                  </a:lnTo>
                  <a:lnTo>
                    <a:pt x="1387576" y="1064564"/>
                  </a:lnTo>
                  <a:lnTo>
                    <a:pt x="1387944" y="1065415"/>
                  </a:lnTo>
                  <a:lnTo>
                    <a:pt x="1386725" y="1064945"/>
                  </a:lnTo>
                  <a:lnTo>
                    <a:pt x="1386001" y="1066812"/>
                  </a:lnTo>
                  <a:lnTo>
                    <a:pt x="1385785" y="1071016"/>
                  </a:lnTo>
                  <a:lnTo>
                    <a:pt x="1382814" y="1084148"/>
                  </a:lnTo>
                  <a:lnTo>
                    <a:pt x="1379347" y="1094930"/>
                  </a:lnTo>
                  <a:lnTo>
                    <a:pt x="1377784" y="1110018"/>
                  </a:lnTo>
                  <a:lnTo>
                    <a:pt x="1378127" y="1120165"/>
                  </a:lnTo>
                  <a:lnTo>
                    <a:pt x="1377302" y="1124127"/>
                  </a:lnTo>
                  <a:lnTo>
                    <a:pt x="1377683" y="1124966"/>
                  </a:lnTo>
                  <a:lnTo>
                    <a:pt x="1377315" y="1127709"/>
                  </a:lnTo>
                  <a:lnTo>
                    <a:pt x="1376845" y="1128928"/>
                  </a:lnTo>
                  <a:lnTo>
                    <a:pt x="1376260" y="1132281"/>
                  </a:lnTo>
                  <a:lnTo>
                    <a:pt x="1374571" y="1136599"/>
                  </a:lnTo>
                  <a:lnTo>
                    <a:pt x="1372882" y="1137361"/>
                  </a:lnTo>
                  <a:lnTo>
                    <a:pt x="1368717" y="1140726"/>
                  </a:lnTo>
                  <a:lnTo>
                    <a:pt x="1365453" y="1147318"/>
                  </a:lnTo>
                  <a:lnTo>
                    <a:pt x="1362227" y="1157478"/>
                  </a:lnTo>
                  <a:lnTo>
                    <a:pt x="1357668" y="1169250"/>
                  </a:lnTo>
                  <a:lnTo>
                    <a:pt x="1356106" y="1175092"/>
                  </a:lnTo>
                  <a:lnTo>
                    <a:pt x="1352994" y="1183144"/>
                  </a:lnTo>
                  <a:lnTo>
                    <a:pt x="1351432" y="1188974"/>
                  </a:lnTo>
                  <a:lnTo>
                    <a:pt x="1349044" y="1195184"/>
                  </a:lnTo>
                  <a:lnTo>
                    <a:pt x="1347609" y="1202499"/>
                  </a:lnTo>
                  <a:lnTo>
                    <a:pt x="1342224" y="1218260"/>
                  </a:lnTo>
                  <a:lnTo>
                    <a:pt x="1339126" y="1229893"/>
                  </a:lnTo>
                  <a:lnTo>
                    <a:pt x="1336484" y="1236726"/>
                  </a:lnTo>
                  <a:lnTo>
                    <a:pt x="1336128" y="1239456"/>
                  </a:lnTo>
                  <a:lnTo>
                    <a:pt x="1332763" y="1248156"/>
                  </a:lnTo>
                  <a:lnTo>
                    <a:pt x="1331455" y="1253337"/>
                  </a:lnTo>
                  <a:lnTo>
                    <a:pt x="1328940" y="1258049"/>
                  </a:lnTo>
                  <a:lnTo>
                    <a:pt x="1324152" y="1261173"/>
                  </a:lnTo>
                  <a:lnTo>
                    <a:pt x="1316913" y="1263357"/>
                  </a:lnTo>
                  <a:lnTo>
                    <a:pt x="1313459" y="1264881"/>
                  </a:lnTo>
                  <a:lnTo>
                    <a:pt x="1310144" y="1267879"/>
                  </a:lnTo>
                  <a:lnTo>
                    <a:pt x="1304975" y="1270165"/>
                  </a:lnTo>
                  <a:lnTo>
                    <a:pt x="1300289" y="1271206"/>
                  </a:lnTo>
                  <a:lnTo>
                    <a:pt x="1295133" y="1273492"/>
                  </a:lnTo>
                  <a:lnTo>
                    <a:pt x="1287094" y="1283208"/>
                  </a:lnTo>
                  <a:lnTo>
                    <a:pt x="1286154" y="1289291"/>
                  </a:lnTo>
                  <a:lnTo>
                    <a:pt x="1282585" y="1292898"/>
                  </a:lnTo>
                  <a:lnTo>
                    <a:pt x="1276819" y="1294930"/>
                  </a:lnTo>
                  <a:lnTo>
                    <a:pt x="1271524" y="1295755"/>
                  </a:lnTo>
                  <a:lnTo>
                    <a:pt x="1267828" y="1297889"/>
                  </a:lnTo>
                  <a:lnTo>
                    <a:pt x="1320088" y="1330299"/>
                  </a:lnTo>
                  <a:lnTo>
                    <a:pt x="1330896" y="1337335"/>
                  </a:lnTo>
                  <a:lnTo>
                    <a:pt x="1334249" y="1341513"/>
                  </a:lnTo>
                  <a:lnTo>
                    <a:pt x="1334389" y="1342974"/>
                  </a:lnTo>
                  <a:lnTo>
                    <a:pt x="1334770" y="1343825"/>
                  </a:lnTo>
                  <a:lnTo>
                    <a:pt x="1340777" y="1341170"/>
                  </a:lnTo>
                  <a:lnTo>
                    <a:pt x="1340891" y="1339049"/>
                  </a:lnTo>
                  <a:lnTo>
                    <a:pt x="1344942" y="1334173"/>
                  </a:lnTo>
                  <a:lnTo>
                    <a:pt x="1350581" y="1330667"/>
                  </a:lnTo>
                  <a:lnTo>
                    <a:pt x="1355026" y="1330236"/>
                  </a:lnTo>
                  <a:lnTo>
                    <a:pt x="1360436" y="1330921"/>
                  </a:lnTo>
                  <a:lnTo>
                    <a:pt x="1364272" y="1330236"/>
                  </a:lnTo>
                  <a:lnTo>
                    <a:pt x="1366354" y="1330337"/>
                  </a:lnTo>
                  <a:lnTo>
                    <a:pt x="1368666" y="1329817"/>
                  </a:lnTo>
                  <a:lnTo>
                    <a:pt x="1369517" y="1329461"/>
                  </a:lnTo>
                  <a:lnTo>
                    <a:pt x="1372743" y="1319276"/>
                  </a:lnTo>
                  <a:lnTo>
                    <a:pt x="1382090" y="1300759"/>
                  </a:lnTo>
                  <a:lnTo>
                    <a:pt x="1388757" y="1285481"/>
                  </a:lnTo>
                  <a:lnTo>
                    <a:pt x="1391285" y="1280769"/>
                  </a:lnTo>
                  <a:lnTo>
                    <a:pt x="1395361" y="1270228"/>
                  </a:lnTo>
                  <a:lnTo>
                    <a:pt x="1397177" y="1267358"/>
                  </a:lnTo>
                  <a:lnTo>
                    <a:pt x="1401991" y="1254937"/>
                  </a:lnTo>
                  <a:lnTo>
                    <a:pt x="1407172" y="1243355"/>
                  </a:lnTo>
                  <a:lnTo>
                    <a:pt x="1414195" y="1228966"/>
                  </a:lnTo>
                  <a:lnTo>
                    <a:pt x="1418285" y="1218425"/>
                  </a:lnTo>
                  <a:lnTo>
                    <a:pt x="1420317" y="1211351"/>
                  </a:lnTo>
                  <a:lnTo>
                    <a:pt x="1422730" y="1208722"/>
                  </a:lnTo>
                  <a:lnTo>
                    <a:pt x="1423784" y="1200581"/>
                  </a:lnTo>
                  <a:lnTo>
                    <a:pt x="1425943" y="1194981"/>
                  </a:lnTo>
                  <a:lnTo>
                    <a:pt x="1428623" y="1191729"/>
                  </a:lnTo>
                  <a:lnTo>
                    <a:pt x="1430566" y="1190320"/>
                  </a:lnTo>
                  <a:lnTo>
                    <a:pt x="1434414" y="1180388"/>
                  </a:lnTo>
                  <a:lnTo>
                    <a:pt x="1432648" y="1177544"/>
                  </a:lnTo>
                  <a:lnTo>
                    <a:pt x="1433474" y="1173581"/>
                  </a:lnTo>
                  <a:lnTo>
                    <a:pt x="1440192" y="1165466"/>
                  </a:lnTo>
                  <a:lnTo>
                    <a:pt x="1441869" y="1161135"/>
                  </a:lnTo>
                  <a:lnTo>
                    <a:pt x="1443177" y="1155915"/>
                  </a:lnTo>
                  <a:lnTo>
                    <a:pt x="1443012" y="1150874"/>
                  </a:lnTo>
                  <a:lnTo>
                    <a:pt x="1444574" y="1145032"/>
                  </a:lnTo>
                  <a:lnTo>
                    <a:pt x="1446872" y="1140942"/>
                  </a:lnTo>
                  <a:lnTo>
                    <a:pt x="1450327" y="1139405"/>
                  </a:lnTo>
                  <a:lnTo>
                    <a:pt x="1451648" y="1134186"/>
                  </a:lnTo>
                  <a:lnTo>
                    <a:pt x="1456931" y="1120533"/>
                  </a:lnTo>
                  <a:lnTo>
                    <a:pt x="1461363" y="1107249"/>
                  </a:lnTo>
                  <a:lnTo>
                    <a:pt x="1469453" y="1085824"/>
                  </a:lnTo>
                  <a:lnTo>
                    <a:pt x="1469631" y="1086002"/>
                  </a:lnTo>
                  <a:close/>
                </a:path>
              </a:pathLst>
            </a:custGeom>
            <a:solidFill>
              <a:srgbClr val="EAF3F9"/>
            </a:solidFill>
          </p:spPr>
          <p:txBody>
            <a:bodyPr wrap="square" lIns="0" tIns="0" rIns="0" bIns="0" rtlCol="0"/>
            <a:lstStyle/>
            <a:p>
              <a:endParaRPr/>
            </a:p>
          </p:txBody>
        </p:sp>
        <p:sp>
          <p:nvSpPr>
            <p:cNvPr id="19" name="object 19"/>
            <p:cNvSpPr/>
            <p:nvPr/>
          </p:nvSpPr>
          <p:spPr>
            <a:xfrm>
              <a:off x="17760915" y="11132184"/>
              <a:ext cx="116656" cy="176371"/>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6701358" y="3451015"/>
              <a:ext cx="12982575" cy="7858125"/>
            </a:xfrm>
            <a:custGeom>
              <a:avLst/>
              <a:gdLst/>
              <a:ahLst/>
              <a:cxnLst/>
              <a:rect l="l" t="t" r="r" b="b"/>
              <a:pathLst>
                <a:path w="12982575" h="7858125">
                  <a:moveTo>
                    <a:pt x="2007260" y="7857541"/>
                  </a:moveTo>
                  <a:lnTo>
                    <a:pt x="1868538" y="7777747"/>
                  </a:lnTo>
                  <a:lnTo>
                    <a:pt x="1603717" y="7816926"/>
                  </a:lnTo>
                  <a:lnTo>
                    <a:pt x="1572691" y="7857541"/>
                  </a:lnTo>
                  <a:lnTo>
                    <a:pt x="2007260" y="7857541"/>
                  </a:lnTo>
                  <a:close/>
                </a:path>
                <a:path w="12982575" h="7858125">
                  <a:moveTo>
                    <a:pt x="3476752" y="4614126"/>
                  </a:moveTo>
                  <a:lnTo>
                    <a:pt x="3470706" y="4553572"/>
                  </a:lnTo>
                  <a:lnTo>
                    <a:pt x="3459721" y="4438485"/>
                  </a:lnTo>
                  <a:lnTo>
                    <a:pt x="3444964" y="4233405"/>
                  </a:lnTo>
                  <a:lnTo>
                    <a:pt x="3444964" y="4677867"/>
                  </a:lnTo>
                  <a:lnTo>
                    <a:pt x="3417989" y="4715395"/>
                  </a:lnTo>
                  <a:lnTo>
                    <a:pt x="3329762" y="4746002"/>
                  </a:lnTo>
                  <a:lnTo>
                    <a:pt x="3187179" y="4748873"/>
                  </a:lnTo>
                  <a:lnTo>
                    <a:pt x="3176816" y="4654385"/>
                  </a:lnTo>
                  <a:lnTo>
                    <a:pt x="3170224" y="4654918"/>
                  </a:lnTo>
                  <a:lnTo>
                    <a:pt x="3170224" y="4749000"/>
                  </a:lnTo>
                  <a:lnTo>
                    <a:pt x="3165043" y="4753280"/>
                  </a:lnTo>
                  <a:lnTo>
                    <a:pt x="3078226" y="4758423"/>
                  </a:lnTo>
                  <a:lnTo>
                    <a:pt x="3080080" y="4715167"/>
                  </a:lnTo>
                  <a:lnTo>
                    <a:pt x="3074886" y="4649305"/>
                  </a:lnTo>
                  <a:lnTo>
                    <a:pt x="3056877" y="4651387"/>
                  </a:lnTo>
                  <a:lnTo>
                    <a:pt x="3056877" y="4757280"/>
                  </a:lnTo>
                  <a:lnTo>
                    <a:pt x="3056864" y="4757483"/>
                  </a:lnTo>
                  <a:lnTo>
                    <a:pt x="2928264" y="4765522"/>
                  </a:lnTo>
                  <a:lnTo>
                    <a:pt x="2904883" y="4766018"/>
                  </a:lnTo>
                  <a:lnTo>
                    <a:pt x="2906369" y="4665726"/>
                  </a:lnTo>
                  <a:lnTo>
                    <a:pt x="2885605" y="4664608"/>
                  </a:lnTo>
                  <a:lnTo>
                    <a:pt x="2885617" y="4664380"/>
                  </a:lnTo>
                  <a:lnTo>
                    <a:pt x="2906458" y="4665510"/>
                  </a:lnTo>
                  <a:lnTo>
                    <a:pt x="2904960" y="4765802"/>
                  </a:lnTo>
                  <a:lnTo>
                    <a:pt x="2928353" y="4765306"/>
                  </a:lnTo>
                  <a:lnTo>
                    <a:pt x="3056877" y="4757280"/>
                  </a:lnTo>
                  <a:lnTo>
                    <a:pt x="3056877" y="4651387"/>
                  </a:lnTo>
                  <a:lnTo>
                    <a:pt x="3056547" y="4651413"/>
                  </a:lnTo>
                  <a:lnTo>
                    <a:pt x="3056534" y="4651197"/>
                  </a:lnTo>
                  <a:lnTo>
                    <a:pt x="3074974" y="4649076"/>
                  </a:lnTo>
                  <a:lnTo>
                    <a:pt x="3080169" y="4714938"/>
                  </a:lnTo>
                  <a:lnTo>
                    <a:pt x="3078315" y="4758194"/>
                  </a:lnTo>
                  <a:lnTo>
                    <a:pt x="3165132" y="4753064"/>
                  </a:lnTo>
                  <a:lnTo>
                    <a:pt x="3170199" y="4748860"/>
                  </a:lnTo>
                  <a:lnTo>
                    <a:pt x="3170224" y="4749000"/>
                  </a:lnTo>
                  <a:lnTo>
                    <a:pt x="3170224" y="4654918"/>
                  </a:lnTo>
                  <a:lnTo>
                    <a:pt x="3155327" y="4656099"/>
                  </a:lnTo>
                  <a:lnTo>
                    <a:pt x="3155302" y="4655871"/>
                  </a:lnTo>
                  <a:lnTo>
                    <a:pt x="3176892" y="4654181"/>
                  </a:lnTo>
                  <a:lnTo>
                    <a:pt x="3187268" y="4748644"/>
                  </a:lnTo>
                  <a:lnTo>
                    <a:pt x="3329851" y="4745774"/>
                  </a:lnTo>
                  <a:lnTo>
                    <a:pt x="3392944" y="4737201"/>
                  </a:lnTo>
                  <a:lnTo>
                    <a:pt x="3418065" y="4715180"/>
                  </a:lnTo>
                  <a:lnTo>
                    <a:pt x="3444964" y="4677867"/>
                  </a:lnTo>
                  <a:lnTo>
                    <a:pt x="3444964" y="4233405"/>
                  </a:lnTo>
                  <a:lnTo>
                    <a:pt x="3444798" y="4231106"/>
                  </a:lnTo>
                  <a:lnTo>
                    <a:pt x="3440239" y="4194556"/>
                  </a:lnTo>
                  <a:lnTo>
                    <a:pt x="3440239" y="4432401"/>
                  </a:lnTo>
                  <a:lnTo>
                    <a:pt x="3403054" y="4438777"/>
                  </a:lnTo>
                  <a:lnTo>
                    <a:pt x="3403092" y="4438548"/>
                  </a:lnTo>
                  <a:lnTo>
                    <a:pt x="3440226" y="4432211"/>
                  </a:lnTo>
                  <a:lnTo>
                    <a:pt x="3440239" y="4432401"/>
                  </a:lnTo>
                  <a:lnTo>
                    <a:pt x="3440239" y="4194556"/>
                  </a:lnTo>
                  <a:lnTo>
                    <a:pt x="3431362" y="4123372"/>
                  </a:lnTo>
                  <a:lnTo>
                    <a:pt x="3422510" y="4091521"/>
                  </a:lnTo>
                  <a:lnTo>
                    <a:pt x="3396970" y="4072623"/>
                  </a:lnTo>
                  <a:lnTo>
                    <a:pt x="3365576" y="4056100"/>
                  </a:lnTo>
                  <a:lnTo>
                    <a:pt x="3362033" y="4022229"/>
                  </a:lnTo>
                  <a:lnTo>
                    <a:pt x="3350730" y="4049496"/>
                  </a:lnTo>
                  <a:lnTo>
                    <a:pt x="3324428" y="4047388"/>
                  </a:lnTo>
                  <a:lnTo>
                    <a:pt x="3324225" y="4047134"/>
                  </a:lnTo>
                  <a:lnTo>
                    <a:pt x="3303333" y="4066121"/>
                  </a:lnTo>
                  <a:lnTo>
                    <a:pt x="3286404" y="4125874"/>
                  </a:lnTo>
                  <a:lnTo>
                    <a:pt x="3271050" y="4120438"/>
                  </a:lnTo>
                  <a:lnTo>
                    <a:pt x="3225088" y="4112450"/>
                  </a:lnTo>
                  <a:lnTo>
                    <a:pt x="3213735" y="4104017"/>
                  </a:lnTo>
                  <a:lnTo>
                    <a:pt x="3213735" y="4273080"/>
                  </a:lnTo>
                  <a:lnTo>
                    <a:pt x="3212884" y="4214152"/>
                  </a:lnTo>
                  <a:lnTo>
                    <a:pt x="3191421" y="4160748"/>
                  </a:lnTo>
                  <a:lnTo>
                    <a:pt x="3164827" y="4170921"/>
                  </a:lnTo>
                  <a:lnTo>
                    <a:pt x="3164827" y="4365345"/>
                  </a:lnTo>
                  <a:lnTo>
                    <a:pt x="3147872" y="4432325"/>
                  </a:lnTo>
                  <a:lnTo>
                    <a:pt x="3147872" y="4537278"/>
                  </a:lnTo>
                  <a:lnTo>
                    <a:pt x="3139071" y="4497806"/>
                  </a:lnTo>
                  <a:lnTo>
                    <a:pt x="3147872" y="4537278"/>
                  </a:lnTo>
                  <a:lnTo>
                    <a:pt x="3147872" y="4432325"/>
                  </a:lnTo>
                  <a:lnTo>
                    <a:pt x="3147428" y="4434078"/>
                  </a:lnTo>
                  <a:lnTo>
                    <a:pt x="3141078" y="4482287"/>
                  </a:lnTo>
                  <a:lnTo>
                    <a:pt x="3147339" y="4434243"/>
                  </a:lnTo>
                  <a:lnTo>
                    <a:pt x="3164827" y="4365345"/>
                  </a:lnTo>
                  <a:lnTo>
                    <a:pt x="3164827" y="4170921"/>
                  </a:lnTo>
                  <a:lnTo>
                    <a:pt x="3162109" y="4171950"/>
                  </a:lnTo>
                  <a:lnTo>
                    <a:pt x="3134880" y="4141266"/>
                  </a:lnTo>
                  <a:lnTo>
                    <a:pt x="3100222" y="4083570"/>
                  </a:lnTo>
                  <a:lnTo>
                    <a:pt x="3070428" y="4072077"/>
                  </a:lnTo>
                  <a:lnTo>
                    <a:pt x="3070479" y="4071924"/>
                  </a:lnTo>
                  <a:lnTo>
                    <a:pt x="3100222" y="4083443"/>
                  </a:lnTo>
                  <a:lnTo>
                    <a:pt x="3134931" y="4141152"/>
                  </a:lnTo>
                  <a:lnTo>
                    <a:pt x="3162122" y="4171797"/>
                  </a:lnTo>
                  <a:lnTo>
                    <a:pt x="3191446" y="4160609"/>
                  </a:lnTo>
                  <a:lnTo>
                    <a:pt x="3212896" y="4213987"/>
                  </a:lnTo>
                  <a:lnTo>
                    <a:pt x="3213735" y="4273080"/>
                  </a:lnTo>
                  <a:lnTo>
                    <a:pt x="3213735" y="4104017"/>
                  </a:lnTo>
                  <a:lnTo>
                    <a:pt x="3206064" y="4098302"/>
                  </a:lnTo>
                  <a:lnTo>
                    <a:pt x="3193783" y="4087914"/>
                  </a:lnTo>
                  <a:lnTo>
                    <a:pt x="3217138" y="4065549"/>
                  </a:lnTo>
                  <a:lnTo>
                    <a:pt x="3239058" y="4058539"/>
                  </a:lnTo>
                  <a:lnTo>
                    <a:pt x="3253028" y="4022598"/>
                  </a:lnTo>
                  <a:lnTo>
                    <a:pt x="3231743" y="4012501"/>
                  </a:lnTo>
                  <a:lnTo>
                    <a:pt x="3239071" y="3987762"/>
                  </a:lnTo>
                  <a:lnTo>
                    <a:pt x="3192259" y="3996245"/>
                  </a:lnTo>
                  <a:lnTo>
                    <a:pt x="3126295" y="4012158"/>
                  </a:lnTo>
                  <a:lnTo>
                    <a:pt x="3067558" y="4013314"/>
                  </a:lnTo>
                  <a:lnTo>
                    <a:pt x="3060547" y="4014051"/>
                  </a:lnTo>
                  <a:lnTo>
                    <a:pt x="3060547" y="4109974"/>
                  </a:lnTo>
                  <a:lnTo>
                    <a:pt x="3034982" y="4128389"/>
                  </a:lnTo>
                  <a:lnTo>
                    <a:pt x="3006407" y="4111637"/>
                  </a:lnTo>
                  <a:lnTo>
                    <a:pt x="2945981" y="4118229"/>
                  </a:lnTo>
                  <a:lnTo>
                    <a:pt x="2914891" y="4086085"/>
                  </a:lnTo>
                  <a:lnTo>
                    <a:pt x="2905353" y="4059491"/>
                  </a:lnTo>
                  <a:lnTo>
                    <a:pt x="2914954" y="4085983"/>
                  </a:lnTo>
                  <a:lnTo>
                    <a:pt x="2946057" y="4118152"/>
                  </a:lnTo>
                  <a:lnTo>
                    <a:pt x="3006433" y="4111536"/>
                  </a:lnTo>
                  <a:lnTo>
                    <a:pt x="3035071" y="4128249"/>
                  </a:lnTo>
                  <a:lnTo>
                    <a:pt x="3060547" y="4109974"/>
                  </a:lnTo>
                  <a:lnTo>
                    <a:pt x="3060547" y="4014051"/>
                  </a:lnTo>
                  <a:lnTo>
                    <a:pt x="2947352" y="4025874"/>
                  </a:lnTo>
                  <a:lnTo>
                    <a:pt x="2883636" y="4044937"/>
                  </a:lnTo>
                  <a:lnTo>
                    <a:pt x="2883636" y="4762957"/>
                  </a:lnTo>
                  <a:lnTo>
                    <a:pt x="2883636" y="4763084"/>
                  </a:lnTo>
                  <a:lnTo>
                    <a:pt x="2879991" y="4767008"/>
                  </a:lnTo>
                  <a:lnTo>
                    <a:pt x="2831985" y="4762766"/>
                  </a:lnTo>
                  <a:lnTo>
                    <a:pt x="2740622" y="4769650"/>
                  </a:lnTo>
                  <a:lnTo>
                    <a:pt x="2642273" y="4768977"/>
                  </a:lnTo>
                  <a:lnTo>
                    <a:pt x="2570086" y="4763211"/>
                  </a:lnTo>
                  <a:lnTo>
                    <a:pt x="2472702" y="4765014"/>
                  </a:lnTo>
                  <a:lnTo>
                    <a:pt x="2403271" y="4768621"/>
                  </a:lnTo>
                  <a:lnTo>
                    <a:pt x="2379561" y="4761522"/>
                  </a:lnTo>
                  <a:lnTo>
                    <a:pt x="2373617" y="4739830"/>
                  </a:lnTo>
                  <a:lnTo>
                    <a:pt x="2368156" y="4688573"/>
                  </a:lnTo>
                  <a:lnTo>
                    <a:pt x="2359291" y="4633303"/>
                  </a:lnTo>
                  <a:lnTo>
                    <a:pt x="2354491" y="4575391"/>
                  </a:lnTo>
                  <a:lnTo>
                    <a:pt x="2359329" y="4633125"/>
                  </a:lnTo>
                  <a:lnTo>
                    <a:pt x="2359380" y="4632998"/>
                  </a:lnTo>
                  <a:lnTo>
                    <a:pt x="2368232" y="4688357"/>
                  </a:lnTo>
                  <a:lnTo>
                    <a:pt x="2373706" y="4739614"/>
                  </a:lnTo>
                  <a:lnTo>
                    <a:pt x="2379649" y="4761293"/>
                  </a:lnTo>
                  <a:lnTo>
                    <a:pt x="2403360" y="4768405"/>
                  </a:lnTo>
                  <a:lnTo>
                    <a:pt x="2472779" y="4764786"/>
                  </a:lnTo>
                  <a:lnTo>
                    <a:pt x="2570175" y="4762995"/>
                  </a:lnTo>
                  <a:lnTo>
                    <a:pt x="2642349" y="4768748"/>
                  </a:lnTo>
                  <a:lnTo>
                    <a:pt x="2740710" y="4769434"/>
                  </a:lnTo>
                  <a:lnTo>
                    <a:pt x="2832062" y="4762538"/>
                  </a:lnTo>
                  <a:lnTo>
                    <a:pt x="2880080" y="4766792"/>
                  </a:lnTo>
                  <a:lnTo>
                    <a:pt x="2883636" y="4762957"/>
                  </a:lnTo>
                  <a:lnTo>
                    <a:pt x="2883636" y="4044937"/>
                  </a:lnTo>
                  <a:lnTo>
                    <a:pt x="2861170" y="4051643"/>
                  </a:lnTo>
                  <a:lnTo>
                    <a:pt x="2749029" y="4048074"/>
                  </a:lnTo>
                  <a:lnTo>
                    <a:pt x="2600972" y="4027030"/>
                  </a:lnTo>
                  <a:lnTo>
                    <a:pt x="2480348" y="4005351"/>
                  </a:lnTo>
                  <a:lnTo>
                    <a:pt x="2430919" y="4004767"/>
                  </a:lnTo>
                  <a:lnTo>
                    <a:pt x="2430919" y="4571619"/>
                  </a:lnTo>
                  <a:lnTo>
                    <a:pt x="2415641" y="4589208"/>
                  </a:lnTo>
                  <a:lnTo>
                    <a:pt x="2408720" y="4603547"/>
                  </a:lnTo>
                  <a:lnTo>
                    <a:pt x="2415667" y="4589081"/>
                  </a:lnTo>
                  <a:lnTo>
                    <a:pt x="2430767" y="4571670"/>
                  </a:lnTo>
                  <a:lnTo>
                    <a:pt x="2430919" y="4571619"/>
                  </a:lnTo>
                  <a:lnTo>
                    <a:pt x="2430919" y="4004767"/>
                  </a:lnTo>
                  <a:lnTo>
                    <a:pt x="2374176" y="4004094"/>
                  </a:lnTo>
                  <a:lnTo>
                    <a:pt x="2315743" y="3995089"/>
                  </a:lnTo>
                  <a:lnTo>
                    <a:pt x="2247684" y="4026712"/>
                  </a:lnTo>
                  <a:lnTo>
                    <a:pt x="2085276" y="4049966"/>
                  </a:lnTo>
                  <a:lnTo>
                    <a:pt x="2017636" y="4062526"/>
                  </a:lnTo>
                  <a:lnTo>
                    <a:pt x="1937854" y="4070489"/>
                  </a:lnTo>
                  <a:lnTo>
                    <a:pt x="1866226" y="4038650"/>
                  </a:lnTo>
                  <a:lnTo>
                    <a:pt x="1752828" y="4061688"/>
                  </a:lnTo>
                  <a:lnTo>
                    <a:pt x="1645399" y="4088396"/>
                  </a:lnTo>
                  <a:lnTo>
                    <a:pt x="1596390" y="4077500"/>
                  </a:lnTo>
                  <a:lnTo>
                    <a:pt x="1487703" y="4086504"/>
                  </a:lnTo>
                  <a:lnTo>
                    <a:pt x="1324991" y="4120121"/>
                  </a:lnTo>
                  <a:lnTo>
                    <a:pt x="1287716" y="4153941"/>
                  </a:lnTo>
                  <a:lnTo>
                    <a:pt x="1245298" y="4149128"/>
                  </a:lnTo>
                  <a:lnTo>
                    <a:pt x="1209281" y="4133316"/>
                  </a:lnTo>
                  <a:lnTo>
                    <a:pt x="1149489" y="4208703"/>
                  </a:lnTo>
                  <a:lnTo>
                    <a:pt x="1033894" y="4163987"/>
                  </a:lnTo>
                  <a:lnTo>
                    <a:pt x="912749" y="4155719"/>
                  </a:lnTo>
                  <a:lnTo>
                    <a:pt x="854011" y="4119486"/>
                  </a:lnTo>
                  <a:lnTo>
                    <a:pt x="804481" y="4073207"/>
                  </a:lnTo>
                  <a:lnTo>
                    <a:pt x="714222" y="4074985"/>
                  </a:lnTo>
                  <a:lnTo>
                    <a:pt x="585749" y="4094353"/>
                  </a:lnTo>
                  <a:lnTo>
                    <a:pt x="508152" y="4096143"/>
                  </a:lnTo>
                  <a:lnTo>
                    <a:pt x="419366" y="4098658"/>
                  </a:lnTo>
                  <a:lnTo>
                    <a:pt x="332143" y="4153839"/>
                  </a:lnTo>
                  <a:lnTo>
                    <a:pt x="194652" y="4142524"/>
                  </a:lnTo>
                  <a:lnTo>
                    <a:pt x="96862" y="4111320"/>
                  </a:lnTo>
                  <a:lnTo>
                    <a:pt x="0" y="4107865"/>
                  </a:lnTo>
                  <a:lnTo>
                    <a:pt x="0" y="5123332"/>
                  </a:lnTo>
                  <a:lnTo>
                    <a:pt x="66497" y="5155476"/>
                  </a:lnTo>
                  <a:lnTo>
                    <a:pt x="164604" y="5179974"/>
                  </a:lnTo>
                  <a:lnTo>
                    <a:pt x="252145" y="5197780"/>
                  </a:lnTo>
                  <a:lnTo>
                    <a:pt x="312242" y="5218404"/>
                  </a:lnTo>
                  <a:lnTo>
                    <a:pt x="389623" y="5233492"/>
                  </a:lnTo>
                  <a:lnTo>
                    <a:pt x="408368" y="5313692"/>
                  </a:lnTo>
                  <a:lnTo>
                    <a:pt x="411822" y="5407622"/>
                  </a:lnTo>
                  <a:lnTo>
                    <a:pt x="445846" y="5401119"/>
                  </a:lnTo>
                  <a:lnTo>
                    <a:pt x="494753" y="5403329"/>
                  </a:lnTo>
                  <a:lnTo>
                    <a:pt x="553491" y="5269611"/>
                  </a:lnTo>
                  <a:lnTo>
                    <a:pt x="603542" y="5244173"/>
                  </a:lnTo>
                  <a:lnTo>
                    <a:pt x="739559" y="5117782"/>
                  </a:lnTo>
                  <a:lnTo>
                    <a:pt x="785215" y="5067630"/>
                  </a:lnTo>
                  <a:lnTo>
                    <a:pt x="857250" y="5018938"/>
                  </a:lnTo>
                  <a:lnTo>
                    <a:pt x="874737" y="5058524"/>
                  </a:lnTo>
                  <a:lnTo>
                    <a:pt x="945629" y="5046586"/>
                  </a:lnTo>
                  <a:lnTo>
                    <a:pt x="950760" y="5074742"/>
                  </a:lnTo>
                  <a:lnTo>
                    <a:pt x="936828" y="5123015"/>
                  </a:lnTo>
                  <a:lnTo>
                    <a:pt x="943635" y="5182489"/>
                  </a:lnTo>
                  <a:lnTo>
                    <a:pt x="934427" y="5228145"/>
                  </a:lnTo>
                  <a:lnTo>
                    <a:pt x="951801" y="5255577"/>
                  </a:lnTo>
                  <a:lnTo>
                    <a:pt x="995883" y="5249723"/>
                  </a:lnTo>
                  <a:lnTo>
                    <a:pt x="1038606" y="5233492"/>
                  </a:lnTo>
                  <a:lnTo>
                    <a:pt x="1136929" y="5149304"/>
                  </a:lnTo>
                  <a:lnTo>
                    <a:pt x="1187297" y="5138102"/>
                  </a:lnTo>
                  <a:lnTo>
                    <a:pt x="1253578" y="5138305"/>
                  </a:lnTo>
                  <a:lnTo>
                    <a:pt x="1404150" y="5096319"/>
                  </a:lnTo>
                  <a:lnTo>
                    <a:pt x="1513154" y="5067630"/>
                  </a:lnTo>
                  <a:lnTo>
                    <a:pt x="1592313" y="5064798"/>
                  </a:lnTo>
                  <a:lnTo>
                    <a:pt x="1678482" y="5004486"/>
                  </a:lnTo>
                  <a:lnTo>
                    <a:pt x="1722983" y="4934750"/>
                  </a:lnTo>
                  <a:lnTo>
                    <a:pt x="1784972" y="4842395"/>
                  </a:lnTo>
                  <a:lnTo>
                    <a:pt x="1853247" y="4848784"/>
                  </a:lnTo>
                  <a:lnTo>
                    <a:pt x="1887169" y="4872558"/>
                  </a:lnTo>
                  <a:lnTo>
                    <a:pt x="1970519" y="4860722"/>
                  </a:lnTo>
                  <a:lnTo>
                    <a:pt x="2027377" y="4889411"/>
                  </a:lnTo>
                  <a:lnTo>
                    <a:pt x="2091766" y="4911610"/>
                  </a:lnTo>
                  <a:lnTo>
                    <a:pt x="2194179" y="4875695"/>
                  </a:lnTo>
                  <a:lnTo>
                    <a:pt x="2265692" y="4796536"/>
                  </a:lnTo>
                  <a:lnTo>
                    <a:pt x="2280043" y="4710049"/>
                  </a:lnTo>
                  <a:lnTo>
                    <a:pt x="2317940" y="4650994"/>
                  </a:lnTo>
                  <a:lnTo>
                    <a:pt x="2339733" y="4680331"/>
                  </a:lnTo>
                  <a:lnTo>
                    <a:pt x="2363330" y="4768354"/>
                  </a:lnTo>
                  <a:lnTo>
                    <a:pt x="2371331" y="4786706"/>
                  </a:lnTo>
                  <a:lnTo>
                    <a:pt x="2379726" y="4791354"/>
                  </a:lnTo>
                  <a:lnTo>
                    <a:pt x="2421293" y="4794326"/>
                  </a:lnTo>
                  <a:lnTo>
                    <a:pt x="2494457" y="4795621"/>
                  </a:lnTo>
                  <a:lnTo>
                    <a:pt x="2687129" y="4799558"/>
                  </a:lnTo>
                  <a:lnTo>
                    <a:pt x="2809913" y="4798593"/>
                  </a:lnTo>
                  <a:lnTo>
                    <a:pt x="2911983" y="4796548"/>
                  </a:lnTo>
                  <a:lnTo>
                    <a:pt x="3114624" y="4781512"/>
                  </a:lnTo>
                  <a:lnTo>
                    <a:pt x="3284448" y="4775187"/>
                  </a:lnTo>
                  <a:lnTo>
                    <a:pt x="3326739" y="4771339"/>
                  </a:lnTo>
                  <a:lnTo>
                    <a:pt x="3370961" y="4766424"/>
                  </a:lnTo>
                  <a:lnTo>
                    <a:pt x="3414166" y="4748530"/>
                  </a:lnTo>
                  <a:lnTo>
                    <a:pt x="3458705" y="4686122"/>
                  </a:lnTo>
                  <a:lnTo>
                    <a:pt x="3473894" y="4651807"/>
                  </a:lnTo>
                  <a:lnTo>
                    <a:pt x="3476752" y="4614126"/>
                  </a:lnTo>
                  <a:close/>
                </a:path>
                <a:path w="12982575" h="7858125">
                  <a:moveTo>
                    <a:pt x="5090731" y="3159747"/>
                  </a:moveTo>
                  <a:lnTo>
                    <a:pt x="5086743" y="3150311"/>
                  </a:lnTo>
                  <a:lnTo>
                    <a:pt x="5080711" y="3146768"/>
                  </a:lnTo>
                  <a:lnTo>
                    <a:pt x="5011407" y="3146196"/>
                  </a:lnTo>
                  <a:lnTo>
                    <a:pt x="4938865" y="3150971"/>
                  </a:lnTo>
                  <a:lnTo>
                    <a:pt x="4899977" y="3165144"/>
                  </a:lnTo>
                  <a:lnTo>
                    <a:pt x="4819053" y="3186760"/>
                  </a:lnTo>
                  <a:lnTo>
                    <a:pt x="4912169" y="3183407"/>
                  </a:lnTo>
                  <a:lnTo>
                    <a:pt x="4944199" y="3173971"/>
                  </a:lnTo>
                  <a:lnTo>
                    <a:pt x="5087010" y="3164700"/>
                  </a:lnTo>
                  <a:lnTo>
                    <a:pt x="5090731" y="3159747"/>
                  </a:lnTo>
                  <a:close/>
                </a:path>
                <a:path w="12982575" h="7858125">
                  <a:moveTo>
                    <a:pt x="5211470" y="5677128"/>
                  </a:moveTo>
                  <a:lnTo>
                    <a:pt x="5191861" y="5616816"/>
                  </a:lnTo>
                  <a:lnTo>
                    <a:pt x="5076558" y="5347347"/>
                  </a:lnTo>
                  <a:lnTo>
                    <a:pt x="5033035" y="5361635"/>
                  </a:lnTo>
                  <a:lnTo>
                    <a:pt x="5066360" y="5412130"/>
                  </a:lnTo>
                  <a:lnTo>
                    <a:pt x="5090249" y="5503519"/>
                  </a:lnTo>
                  <a:lnTo>
                    <a:pt x="5094389" y="5577319"/>
                  </a:lnTo>
                  <a:lnTo>
                    <a:pt x="5151844" y="5696407"/>
                  </a:lnTo>
                  <a:lnTo>
                    <a:pt x="5211470" y="5677128"/>
                  </a:lnTo>
                  <a:close/>
                </a:path>
                <a:path w="12982575" h="7858125">
                  <a:moveTo>
                    <a:pt x="5582691" y="3099282"/>
                  </a:moveTo>
                  <a:lnTo>
                    <a:pt x="5507850" y="3051797"/>
                  </a:lnTo>
                  <a:lnTo>
                    <a:pt x="5448859" y="3023120"/>
                  </a:lnTo>
                  <a:lnTo>
                    <a:pt x="5396509" y="3011614"/>
                  </a:lnTo>
                  <a:lnTo>
                    <a:pt x="5340997" y="3009595"/>
                  </a:lnTo>
                  <a:lnTo>
                    <a:pt x="5285575" y="3020085"/>
                  </a:lnTo>
                  <a:lnTo>
                    <a:pt x="5287010" y="3025216"/>
                  </a:lnTo>
                  <a:lnTo>
                    <a:pt x="5320119" y="3032963"/>
                  </a:lnTo>
                  <a:lnTo>
                    <a:pt x="5341175" y="3041116"/>
                  </a:lnTo>
                  <a:lnTo>
                    <a:pt x="5355564" y="3038627"/>
                  </a:lnTo>
                  <a:lnTo>
                    <a:pt x="5366944" y="3043936"/>
                  </a:lnTo>
                  <a:lnTo>
                    <a:pt x="5380164" y="3039808"/>
                  </a:lnTo>
                  <a:lnTo>
                    <a:pt x="5443563" y="3060458"/>
                  </a:lnTo>
                  <a:lnTo>
                    <a:pt x="5457876" y="3055848"/>
                  </a:lnTo>
                  <a:lnTo>
                    <a:pt x="5466461" y="3063036"/>
                  </a:lnTo>
                  <a:lnTo>
                    <a:pt x="5582691" y="3099282"/>
                  </a:lnTo>
                  <a:close/>
                </a:path>
                <a:path w="12982575" h="7858125">
                  <a:moveTo>
                    <a:pt x="5637161" y="6215075"/>
                  </a:moveTo>
                  <a:lnTo>
                    <a:pt x="5630621" y="6205194"/>
                  </a:lnTo>
                  <a:lnTo>
                    <a:pt x="5611990" y="6200584"/>
                  </a:lnTo>
                  <a:lnTo>
                    <a:pt x="5596356" y="6212103"/>
                  </a:lnTo>
                  <a:lnTo>
                    <a:pt x="5568277" y="6217437"/>
                  </a:lnTo>
                  <a:lnTo>
                    <a:pt x="5545379" y="6218377"/>
                  </a:lnTo>
                  <a:lnTo>
                    <a:pt x="5526290" y="6208928"/>
                  </a:lnTo>
                  <a:lnTo>
                    <a:pt x="5484761" y="6210820"/>
                  </a:lnTo>
                  <a:lnTo>
                    <a:pt x="5451348" y="6202108"/>
                  </a:lnTo>
                  <a:lnTo>
                    <a:pt x="5424424" y="6202502"/>
                  </a:lnTo>
                  <a:lnTo>
                    <a:pt x="5409577" y="6199429"/>
                  </a:lnTo>
                  <a:lnTo>
                    <a:pt x="5406949" y="6188951"/>
                  </a:lnTo>
                  <a:lnTo>
                    <a:pt x="5411355" y="6180137"/>
                  </a:lnTo>
                  <a:lnTo>
                    <a:pt x="5446077" y="6169088"/>
                  </a:lnTo>
                  <a:lnTo>
                    <a:pt x="5462435" y="6145784"/>
                  </a:lnTo>
                  <a:lnTo>
                    <a:pt x="5455996" y="6135636"/>
                  </a:lnTo>
                  <a:lnTo>
                    <a:pt x="5434000" y="6116307"/>
                  </a:lnTo>
                  <a:lnTo>
                    <a:pt x="5435714" y="6086284"/>
                  </a:lnTo>
                  <a:lnTo>
                    <a:pt x="5418645" y="6072429"/>
                  </a:lnTo>
                  <a:lnTo>
                    <a:pt x="5395138" y="6084405"/>
                  </a:lnTo>
                  <a:lnTo>
                    <a:pt x="5357711" y="6112586"/>
                  </a:lnTo>
                  <a:lnTo>
                    <a:pt x="5340540" y="6141758"/>
                  </a:lnTo>
                  <a:lnTo>
                    <a:pt x="5335536" y="6171831"/>
                  </a:lnTo>
                  <a:lnTo>
                    <a:pt x="5337327" y="6207379"/>
                  </a:lnTo>
                  <a:lnTo>
                    <a:pt x="5354282" y="6223203"/>
                  </a:lnTo>
                  <a:lnTo>
                    <a:pt x="5369179" y="6226060"/>
                  </a:lnTo>
                  <a:lnTo>
                    <a:pt x="5397195" y="6276886"/>
                  </a:lnTo>
                  <a:lnTo>
                    <a:pt x="5432120" y="6306515"/>
                  </a:lnTo>
                  <a:lnTo>
                    <a:pt x="5456263" y="6317462"/>
                  </a:lnTo>
                  <a:lnTo>
                    <a:pt x="5472747" y="6294717"/>
                  </a:lnTo>
                  <a:lnTo>
                    <a:pt x="5466143" y="6281140"/>
                  </a:lnTo>
                  <a:lnTo>
                    <a:pt x="5478170" y="6266929"/>
                  </a:lnTo>
                  <a:lnTo>
                    <a:pt x="5508968" y="6267577"/>
                  </a:lnTo>
                  <a:lnTo>
                    <a:pt x="5548896" y="6258534"/>
                  </a:lnTo>
                  <a:lnTo>
                    <a:pt x="5583593" y="6274740"/>
                  </a:lnTo>
                  <a:lnTo>
                    <a:pt x="5608802" y="6267932"/>
                  </a:lnTo>
                  <a:lnTo>
                    <a:pt x="5632996" y="6253658"/>
                  </a:lnTo>
                  <a:lnTo>
                    <a:pt x="5627001" y="6243790"/>
                  </a:lnTo>
                  <a:lnTo>
                    <a:pt x="5625655" y="6233871"/>
                  </a:lnTo>
                  <a:lnTo>
                    <a:pt x="5637161" y="6215075"/>
                  </a:lnTo>
                  <a:close/>
                </a:path>
                <a:path w="12982575" h="7858125">
                  <a:moveTo>
                    <a:pt x="6670954" y="4031640"/>
                  </a:moveTo>
                  <a:lnTo>
                    <a:pt x="6631610" y="3973855"/>
                  </a:lnTo>
                  <a:lnTo>
                    <a:pt x="6531546" y="3643414"/>
                  </a:lnTo>
                  <a:lnTo>
                    <a:pt x="6361430" y="3641610"/>
                  </a:lnTo>
                  <a:lnTo>
                    <a:pt x="6244488" y="3664813"/>
                  </a:lnTo>
                  <a:lnTo>
                    <a:pt x="6205169" y="3701008"/>
                  </a:lnTo>
                  <a:lnTo>
                    <a:pt x="6114783" y="3723424"/>
                  </a:lnTo>
                  <a:lnTo>
                    <a:pt x="6075057" y="3775773"/>
                  </a:lnTo>
                  <a:lnTo>
                    <a:pt x="6043752" y="3740162"/>
                  </a:lnTo>
                  <a:lnTo>
                    <a:pt x="5952896" y="3810190"/>
                  </a:lnTo>
                  <a:lnTo>
                    <a:pt x="5954547" y="3746271"/>
                  </a:lnTo>
                  <a:lnTo>
                    <a:pt x="5688850" y="3827526"/>
                  </a:lnTo>
                  <a:lnTo>
                    <a:pt x="6034608" y="4131360"/>
                  </a:lnTo>
                  <a:lnTo>
                    <a:pt x="6300889" y="4047833"/>
                  </a:lnTo>
                  <a:lnTo>
                    <a:pt x="6532308" y="4021353"/>
                  </a:lnTo>
                  <a:lnTo>
                    <a:pt x="6670954" y="4031640"/>
                  </a:lnTo>
                  <a:close/>
                </a:path>
                <a:path w="12982575" h="7858125">
                  <a:moveTo>
                    <a:pt x="6894131" y="4637240"/>
                  </a:moveTo>
                  <a:lnTo>
                    <a:pt x="6875246" y="4620628"/>
                  </a:lnTo>
                  <a:lnTo>
                    <a:pt x="6850088" y="4657433"/>
                  </a:lnTo>
                  <a:lnTo>
                    <a:pt x="6872338" y="4672990"/>
                  </a:lnTo>
                  <a:lnTo>
                    <a:pt x="6894131" y="4637240"/>
                  </a:lnTo>
                  <a:close/>
                </a:path>
                <a:path w="12982575" h="7858125">
                  <a:moveTo>
                    <a:pt x="7800543" y="6870713"/>
                  </a:moveTo>
                  <a:lnTo>
                    <a:pt x="7795476" y="6858076"/>
                  </a:lnTo>
                  <a:lnTo>
                    <a:pt x="7794117" y="6856146"/>
                  </a:lnTo>
                  <a:lnTo>
                    <a:pt x="7791234" y="6854330"/>
                  </a:lnTo>
                  <a:lnTo>
                    <a:pt x="7788135" y="6853123"/>
                  </a:lnTo>
                  <a:lnTo>
                    <a:pt x="7786776" y="6851193"/>
                  </a:lnTo>
                  <a:lnTo>
                    <a:pt x="7786129" y="6847370"/>
                  </a:lnTo>
                  <a:lnTo>
                    <a:pt x="7786230" y="6845300"/>
                  </a:lnTo>
                  <a:lnTo>
                    <a:pt x="7783601" y="6842874"/>
                  </a:lnTo>
                  <a:lnTo>
                    <a:pt x="7765135" y="6804380"/>
                  </a:lnTo>
                  <a:lnTo>
                    <a:pt x="7764158" y="6803288"/>
                  </a:lnTo>
                  <a:lnTo>
                    <a:pt x="7762684" y="6803428"/>
                  </a:lnTo>
                  <a:lnTo>
                    <a:pt x="7760995" y="6804177"/>
                  </a:lnTo>
                  <a:lnTo>
                    <a:pt x="7760525" y="6805409"/>
                  </a:lnTo>
                  <a:lnTo>
                    <a:pt x="7764043" y="6814617"/>
                  </a:lnTo>
                  <a:lnTo>
                    <a:pt x="7778255" y="6845732"/>
                  </a:lnTo>
                  <a:lnTo>
                    <a:pt x="7777543" y="6847611"/>
                  </a:lnTo>
                  <a:lnTo>
                    <a:pt x="7779753" y="6849173"/>
                  </a:lnTo>
                  <a:lnTo>
                    <a:pt x="7781112" y="6851116"/>
                  </a:lnTo>
                  <a:lnTo>
                    <a:pt x="7779537" y="6853377"/>
                  </a:lnTo>
                  <a:lnTo>
                    <a:pt x="7778686" y="6853745"/>
                  </a:lnTo>
                  <a:lnTo>
                    <a:pt x="7738250" y="6844487"/>
                  </a:lnTo>
                  <a:lnTo>
                    <a:pt x="7684224" y="6833527"/>
                  </a:lnTo>
                  <a:lnTo>
                    <a:pt x="7625562" y="6823659"/>
                  </a:lnTo>
                  <a:lnTo>
                    <a:pt x="7565745" y="6811162"/>
                  </a:lnTo>
                  <a:lnTo>
                    <a:pt x="7524674" y="6801713"/>
                  </a:lnTo>
                  <a:lnTo>
                    <a:pt x="7488923" y="6795021"/>
                  </a:lnTo>
                  <a:lnTo>
                    <a:pt x="7486243" y="6794690"/>
                  </a:lnTo>
                  <a:lnTo>
                    <a:pt x="7482472" y="6786118"/>
                  </a:lnTo>
                  <a:lnTo>
                    <a:pt x="7448194" y="6713093"/>
                  </a:lnTo>
                  <a:lnTo>
                    <a:pt x="7433538" y="6677533"/>
                  </a:lnTo>
                  <a:lnTo>
                    <a:pt x="7428230" y="6665519"/>
                  </a:lnTo>
                  <a:lnTo>
                    <a:pt x="7428458" y="6664896"/>
                  </a:lnTo>
                  <a:lnTo>
                    <a:pt x="7427722" y="6663207"/>
                  </a:lnTo>
                  <a:lnTo>
                    <a:pt x="7427100" y="6662966"/>
                  </a:lnTo>
                  <a:lnTo>
                    <a:pt x="7426249" y="6663334"/>
                  </a:lnTo>
                  <a:lnTo>
                    <a:pt x="7425779" y="6664566"/>
                  </a:lnTo>
                  <a:lnTo>
                    <a:pt x="7435266" y="6689572"/>
                  </a:lnTo>
                  <a:lnTo>
                    <a:pt x="7444994" y="6713969"/>
                  </a:lnTo>
                  <a:lnTo>
                    <a:pt x="7431367" y="6717957"/>
                  </a:lnTo>
                  <a:lnTo>
                    <a:pt x="7407973" y="6725247"/>
                  </a:lnTo>
                  <a:lnTo>
                    <a:pt x="7377697" y="6735610"/>
                  </a:lnTo>
                  <a:lnTo>
                    <a:pt x="7376604" y="6736601"/>
                  </a:lnTo>
                  <a:lnTo>
                    <a:pt x="7376985" y="6737451"/>
                  </a:lnTo>
                  <a:lnTo>
                    <a:pt x="7378205" y="6737921"/>
                  </a:lnTo>
                  <a:lnTo>
                    <a:pt x="7380287" y="6738023"/>
                  </a:lnTo>
                  <a:lnTo>
                    <a:pt x="7418273" y="6724243"/>
                  </a:lnTo>
                  <a:lnTo>
                    <a:pt x="7435951" y="6718973"/>
                  </a:lnTo>
                  <a:lnTo>
                    <a:pt x="7444422" y="6717258"/>
                  </a:lnTo>
                  <a:lnTo>
                    <a:pt x="7446111" y="6716509"/>
                  </a:lnTo>
                  <a:lnTo>
                    <a:pt x="7446734" y="6716750"/>
                  </a:lnTo>
                  <a:lnTo>
                    <a:pt x="7446988" y="6716903"/>
                  </a:lnTo>
                  <a:lnTo>
                    <a:pt x="7467117" y="6760261"/>
                  </a:lnTo>
                  <a:lnTo>
                    <a:pt x="7477836" y="6785750"/>
                  </a:lnTo>
                  <a:lnTo>
                    <a:pt x="7476985" y="6786118"/>
                  </a:lnTo>
                  <a:lnTo>
                    <a:pt x="7451699" y="6792671"/>
                  </a:lnTo>
                  <a:lnTo>
                    <a:pt x="7430846" y="6798843"/>
                  </a:lnTo>
                  <a:lnTo>
                    <a:pt x="7381545" y="6812521"/>
                  </a:lnTo>
                  <a:lnTo>
                    <a:pt x="7377887" y="6814680"/>
                  </a:lnTo>
                  <a:lnTo>
                    <a:pt x="7379106" y="6815150"/>
                  </a:lnTo>
                  <a:lnTo>
                    <a:pt x="7407199" y="6806806"/>
                  </a:lnTo>
                  <a:lnTo>
                    <a:pt x="7436498" y="6798932"/>
                  </a:lnTo>
                  <a:lnTo>
                    <a:pt x="7470737" y="6789382"/>
                  </a:lnTo>
                  <a:lnTo>
                    <a:pt x="7479208" y="6787667"/>
                  </a:lnTo>
                  <a:lnTo>
                    <a:pt x="7479436" y="6787058"/>
                  </a:lnTo>
                  <a:lnTo>
                    <a:pt x="7483208" y="6795617"/>
                  </a:lnTo>
                  <a:lnTo>
                    <a:pt x="7485050" y="6796329"/>
                  </a:lnTo>
                  <a:lnTo>
                    <a:pt x="7501839" y="6800659"/>
                  </a:lnTo>
                  <a:lnTo>
                    <a:pt x="7565822" y="6813309"/>
                  </a:lnTo>
                  <a:lnTo>
                    <a:pt x="7614425" y="6823570"/>
                  </a:lnTo>
                  <a:lnTo>
                    <a:pt x="7672603" y="6834721"/>
                  </a:lnTo>
                  <a:lnTo>
                    <a:pt x="7681125" y="6836613"/>
                  </a:lnTo>
                  <a:lnTo>
                    <a:pt x="7680896" y="6837223"/>
                  </a:lnTo>
                  <a:lnTo>
                    <a:pt x="7675118" y="6839255"/>
                  </a:lnTo>
                  <a:lnTo>
                    <a:pt x="7643279" y="6851853"/>
                  </a:lnTo>
                  <a:lnTo>
                    <a:pt x="7525969" y="6896100"/>
                  </a:lnTo>
                  <a:lnTo>
                    <a:pt x="7511402" y="6902577"/>
                  </a:lnTo>
                  <a:lnTo>
                    <a:pt x="7469111" y="6918249"/>
                  </a:lnTo>
                  <a:lnTo>
                    <a:pt x="7446442" y="6927291"/>
                  </a:lnTo>
                  <a:lnTo>
                    <a:pt x="7426109" y="6935775"/>
                  </a:lnTo>
                  <a:lnTo>
                    <a:pt x="7407084" y="6942645"/>
                  </a:lnTo>
                  <a:lnTo>
                    <a:pt x="7388453" y="6950380"/>
                  </a:lnTo>
                  <a:lnTo>
                    <a:pt x="7389431" y="6951472"/>
                  </a:lnTo>
                  <a:lnTo>
                    <a:pt x="7428738" y="6936079"/>
                  </a:lnTo>
                  <a:lnTo>
                    <a:pt x="7451166" y="6927672"/>
                  </a:lnTo>
                  <a:lnTo>
                    <a:pt x="7474686" y="6918249"/>
                  </a:lnTo>
                  <a:lnTo>
                    <a:pt x="7495400" y="6910616"/>
                  </a:lnTo>
                  <a:lnTo>
                    <a:pt x="7516355" y="6902374"/>
                  </a:lnTo>
                  <a:lnTo>
                    <a:pt x="7532776" y="6896608"/>
                  </a:lnTo>
                  <a:lnTo>
                    <a:pt x="7547953" y="6890410"/>
                  </a:lnTo>
                  <a:lnTo>
                    <a:pt x="7597102" y="6871716"/>
                  </a:lnTo>
                  <a:lnTo>
                    <a:pt x="7618057" y="6863461"/>
                  </a:lnTo>
                  <a:lnTo>
                    <a:pt x="7663739" y="6846290"/>
                  </a:lnTo>
                  <a:lnTo>
                    <a:pt x="7685557" y="6837629"/>
                  </a:lnTo>
                  <a:lnTo>
                    <a:pt x="7694320" y="6838899"/>
                  </a:lnTo>
                  <a:lnTo>
                    <a:pt x="7695311" y="6839991"/>
                  </a:lnTo>
                  <a:lnTo>
                    <a:pt x="7706436" y="6866344"/>
                  </a:lnTo>
                  <a:lnTo>
                    <a:pt x="7719200" y="6897586"/>
                  </a:lnTo>
                  <a:lnTo>
                    <a:pt x="7725994" y="6913054"/>
                  </a:lnTo>
                  <a:lnTo>
                    <a:pt x="7750391" y="6972998"/>
                  </a:lnTo>
                  <a:lnTo>
                    <a:pt x="7757922" y="6990156"/>
                  </a:lnTo>
                  <a:lnTo>
                    <a:pt x="7774445" y="7030009"/>
                  </a:lnTo>
                  <a:lnTo>
                    <a:pt x="7780134" y="7042874"/>
                  </a:lnTo>
                  <a:lnTo>
                    <a:pt x="7784414" y="7053783"/>
                  </a:lnTo>
                  <a:lnTo>
                    <a:pt x="7787322" y="7062775"/>
                  </a:lnTo>
                  <a:lnTo>
                    <a:pt x="7789646" y="7062254"/>
                  </a:lnTo>
                  <a:lnTo>
                    <a:pt x="7785417" y="7049249"/>
                  </a:lnTo>
                  <a:lnTo>
                    <a:pt x="7780528" y="7038099"/>
                  </a:lnTo>
                  <a:lnTo>
                    <a:pt x="7773225" y="7020319"/>
                  </a:lnTo>
                  <a:lnTo>
                    <a:pt x="7764500" y="7000608"/>
                  </a:lnTo>
                  <a:lnTo>
                    <a:pt x="7749489" y="6964146"/>
                  </a:lnTo>
                  <a:lnTo>
                    <a:pt x="7745704" y="6955587"/>
                  </a:lnTo>
                  <a:lnTo>
                    <a:pt x="7707846" y="6866229"/>
                  </a:lnTo>
                  <a:lnTo>
                    <a:pt x="7699337" y="6842303"/>
                  </a:lnTo>
                  <a:lnTo>
                    <a:pt x="7699819" y="6841083"/>
                  </a:lnTo>
                  <a:lnTo>
                    <a:pt x="7700670" y="6840702"/>
                  </a:lnTo>
                  <a:lnTo>
                    <a:pt x="7721270" y="6844398"/>
                  </a:lnTo>
                  <a:lnTo>
                    <a:pt x="7769873" y="6854660"/>
                  </a:lnTo>
                  <a:lnTo>
                    <a:pt x="7783563" y="6857797"/>
                  </a:lnTo>
                  <a:lnTo>
                    <a:pt x="7791666" y="6858825"/>
                  </a:lnTo>
                  <a:lnTo>
                    <a:pt x="7794295" y="6861251"/>
                  </a:lnTo>
                  <a:lnTo>
                    <a:pt x="7797089" y="6868731"/>
                  </a:lnTo>
                  <a:lnTo>
                    <a:pt x="7795755" y="6870332"/>
                  </a:lnTo>
                  <a:lnTo>
                    <a:pt x="7777124" y="6878053"/>
                  </a:lnTo>
                  <a:lnTo>
                    <a:pt x="7762570" y="6884479"/>
                  </a:lnTo>
                  <a:lnTo>
                    <a:pt x="7757630" y="6886143"/>
                  </a:lnTo>
                  <a:lnTo>
                    <a:pt x="7757401" y="6886765"/>
                  </a:lnTo>
                  <a:lnTo>
                    <a:pt x="7759916" y="6891312"/>
                  </a:lnTo>
                  <a:lnTo>
                    <a:pt x="7760538" y="6891553"/>
                  </a:lnTo>
                  <a:lnTo>
                    <a:pt x="7760271" y="6888581"/>
                  </a:lnTo>
                  <a:lnTo>
                    <a:pt x="7797622" y="6870992"/>
                  </a:lnTo>
                  <a:lnTo>
                    <a:pt x="7800543" y="6870713"/>
                  </a:lnTo>
                  <a:close/>
                </a:path>
                <a:path w="12982575" h="7858125">
                  <a:moveTo>
                    <a:pt x="9010231" y="3577780"/>
                  </a:moveTo>
                  <a:lnTo>
                    <a:pt x="9008783" y="3577920"/>
                  </a:lnTo>
                  <a:lnTo>
                    <a:pt x="9005456" y="3590163"/>
                  </a:lnTo>
                  <a:lnTo>
                    <a:pt x="9001709" y="3607231"/>
                  </a:lnTo>
                  <a:lnTo>
                    <a:pt x="9000744" y="3609721"/>
                  </a:lnTo>
                  <a:lnTo>
                    <a:pt x="8998610" y="3618865"/>
                  </a:lnTo>
                  <a:lnTo>
                    <a:pt x="9001658" y="3620084"/>
                  </a:lnTo>
                  <a:lnTo>
                    <a:pt x="9004668" y="3601275"/>
                  </a:lnTo>
                  <a:lnTo>
                    <a:pt x="9008351" y="3586302"/>
                  </a:lnTo>
                  <a:lnTo>
                    <a:pt x="9010231" y="3577780"/>
                  </a:lnTo>
                  <a:close/>
                </a:path>
                <a:path w="12982575" h="7858125">
                  <a:moveTo>
                    <a:pt x="10001923" y="1469859"/>
                  </a:moveTo>
                  <a:lnTo>
                    <a:pt x="10001542" y="1469021"/>
                  </a:lnTo>
                  <a:lnTo>
                    <a:pt x="9995433" y="1470126"/>
                  </a:lnTo>
                  <a:lnTo>
                    <a:pt x="9961143" y="1492529"/>
                  </a:lnTo>
                  <a:lnTo>
                    <a:pt x="9952139" y="1501152"/>
                  </a:lnTo>
                  <a:lnTo>
                    <a:pt x="9934130" y="1516329"/>
                  </a:lnTo>
                  <a:lnTo>
                    <a:pt x="9934499" y="1517167"/>
                  </a:lnTo>
                  <a:lnTo>
                    <a:pt x="9935121" y="1517408"/>
                  </a:lnTo>
                  <a:lnTo>
                    <a:pt x="9939909" y="1514284"/>
                  </a:lnTo>
                  <a:lnTo>
                    <a:pt x="9948443" y="1506880"/>
                  </a:lnTo>
                  <a:lnTo>
                    <a:pt x="9956140" y="1499882"/>
                  </a:lnTo>
                  <a:lnTo>
                    <a:pt x="9966909" y="1490522"/>
                  </a:lnTo>
                  <a:lnTo>
                    <a:pt x="9973031" y="1485747"/>
                  </a:lnTo>
                  <a:lnTo>
                    <a:pt x="9988677" y="1474698"/>
                  </a:lnTo>
                  <a:lnTo>
                    <a:pt x="9999612" y="1470380"/>
                  </a:lnTo>
                  <a:lnTo>
                    <a:pt x="10001923" y="1469859"/>
                  </a:lnTo>
                  <a:close/>
                </a:path>
                <a:path w="12982575" h="7858125">
                  <a:moveTo>
                    <a:pt x="10298570" y="3699586"/>
                  </a:moveTo>
                  <a:lnTo>
                    <a:pt x="10298189" y="3698735"/>
                  </a:lnTo>
                  <a:lnTo>
                    <a:pt x="10295306" y="3696932"/>
                  </a:lnTo>
                  <a:lnTo>
                    <a:pt x="10294874" y="3698214"/>
                  </a:lnTo>
                  <a:lnTo>
                    <a:pt x="10295001" y="3699675"/>
                  </a:lnTo>
                  <a:lnTo>
                    <a:pt x="10295992" y="3700754"/>
                  </a:lnTo>
                  <a:lnTo>
                    <a:pt x="10296741" y="3702456"/>
                  </a:lnTo>
                  <a:lnTo>
                    <a:pt x="10297592" y="3702088"/>
                  </a:lnTo>
                  <a:lnTo>
                    <a:pt x="10298570" y="3699586"/>
                  </a:lnTo>
                  <a:close/>
                </a:path>
                <a:path w="12982575" h="7858125">
                  <a:moveTo>
                    <a:pt x="10487317" y="4746688"/>
                  </a:moveTo>
                  <a:lnTo>
                    <a:pt x="10485488" y="4745977"/>
                  </a:lnTo>
                  <a:lnTo>
                    <a:pt x="10484536" y="4748415"/>
                  </a:lnTo>
                  <a:lnTo>
                    <a:pt x="10485996" y="4748288"/>
                  </a:lnTo>
                  <a:lnTo>
                    <a:pt x="10486606" y="4748517"/>
                  </a:lnTo>
                  <a:lnTo>
                    <a:pt x="10486695" y="4748288"/>
                  </a:lnTo>
                  <a:lnTo>
                    <a:pt x="10487317" y="4746688"/>
                  </a:lnTo>
                  <a:close/>
                </a:path>
                <a:path w="12982575" h="7858125">
                  <a:moveTo>
                    <a:pt x="10561765" y="5139753"/>
                  </a:moveTo>
                  <a:lnTo>
                    <a:pt x="10561257" y="5137442"/>
                  </a:lnTo>
                  <a:lnTo>
                    <a:pt x="10553560" y="5131600"/>
                  </a:lnTo>
                  <a:lnTo>
                    <a:pt x="10545178" y="5131168"/>
                  </a:lnTo>
                  <a:lnTo>
                    <a:pt x="10543159" y="5132463"/>
                  </a:lnTo>
                  <a:lnTo>
                    <a:pt x="10542105" y="5137023"/>
                  </a:lnTo>
                  <a:lnTo>
                    <a:pt x="10544645" y="5135905"/>
                  </a:lnTo>
                  <a:lnTo>
                    <a:pt x="10547629" y="5135638"/>
                  </a:lnTo>
                  <a:lnTo>
                    <a:pt x="10556037" y="5139614"/>
                  </a:lnTo>
                  <a:lnTo>
                    <a:pt x="10558183" y="5143309"/>
                  </a:lnTo>
                  <a:lnTo>
                    <a:pt x="10556723" y="5143449"/>
                  </a:lnTo>
                  <a:lnTo>
                    <a:pt x="10554538" y="5145468"/>
                  </a:lnTo>
                  <a:lnTo>
                    <a:pt x="10554907" y="5146306"/>
                  </a:lnTo>
                  <a:lnTo>
                    <a:pt x="10557650" y="5146662"/>
                  </a:lnTo>
                  <a:lnTo>
                    <a:pt x="10560444" y="5144871"/>
                  </a:lnTo>
                  <a:lnTo>
                    <a:pt x="10560685" y="5144274"/>
                  </a:lnTo>
                  <a:lnTo>
                    <a:pt x="10559682" y="5143182"/>
                  </a:lnTo>
                  <a:lnTo>
                    <a:pt x="10557942" y="5140401"/>
                  </a:lnTo>
                  <a:lnTo>
                    <a:pt x="10561765" y="5139753"/>
                  </a:lnTo>
                  <a:close/>
                </a:path>
                <a:path w="12982575" h="7858125">
                  <a:moveTo>
                    <a:pt x="10821988" y="955954"/>
                  </a:moveTo>
                  <a:lnTo>
                    <a:pt x="10821251" y="954252"/>
                  </a:lnTo>
                  <a:lnTo>
                    <a:pt x="10819651" y="952944"/>
                  </a:lnTo>
                  <a:lnTo>
                    <a:pt x="10812907" y="957478"/>
                  </a:lnTo>
                  <a:lnTo>
                    <a:pt x="10812183" y="959358"/>
                  </a:lnTo>
                  <a:lnTo>
                    <a:pt x="10812069" y="961478"/>
                  </a:lnTo>
                  <a:lnTo>
                    <a:pt x="10810532" y="961542"/>
                  </a:lnTo>
                  <a:lnTo>
                    <a:pt x="10811637" y="964120"/>
                  </a:lnTo>
                  <a:lnTo>
                    <a:pt x="10815498" y="967028"/>
                  </a:lnTo>
                  <a:lnTo>
                    <a:pt x="10819435" y="964285"/>
                  </a:lnTo>
                  <a:lnTo>
                    <a:pt x="10818063" y="962342"/>
                  </a:lnTo>
                  <a:lnTo>
                    <a:pt x="10820679" y="961174"/>
                  </a:lnTo>
                  <a:lnTo>
                    <a:pt x="10821022" y="958456"/>
                  </a:lnTo>
                  <a:lnTo>
                    <a:pt x="10821988" y="955954"/>
                  </a:lnTo>
                  <a:close/>
                </a:path>
                <a:path w="12982575" h="7858125">
                  <a:moveTo>
                    <a:pt x="11156594" y="2644940"/>
                  </a:moveTo>
                  <a:lnTo>
                    <a:pt x="11150803" y="2634132"/>
                  </a:lnTo>
                  <a:lnTo>
                    <a:pt x="11149114" y="2625636"/>
                  </a:lnTo>
                  <a:lnTo>
                    <a:pt x="11148733" y="2624785"/>
                  </a:lnTo>
                  <a:lnTo>
                    <a:pt x="11141621" y="2615590"/>
                  </a:lnTo>
                  <a:lnTo>
                    <a:pt x="11141024" y="2615349"/>
                  </a:lnTo>
                  <a:lnTo>
                    <a:pt x="11139551" y="2615501"/>
                  </a:lnTo>
                  <a:lnTo>
                    <a:pt x="11137532" y="2613317"/>
                  </a:lnTo>
                  <a:lnTo>
                    <a:pt x="11136249" y="2609240"/>
                  </a:lnTo>
                  <a:lnTo>
                    <a:pt x="11132744" y="2603601"/>
                  </a:lnTo>
                  <a:lnTo>
                    <a:pt x="11131512" y="2603119"/>
                  </a:lnTo>
                  <a:lnTo>
                    <a:pt x="11128172" y="2602534"/>
                  </a:lnTo>
                  <a:lnTo>
                    <a:pt x="11125060" y="2601328"/>
                  </a:lnTo>
                  <a:lnTo>
                    <a:pt x="11124197" y="2598128"/>
                  </a:lnTo>
                  <a:lnTo>
                    <a:pt x="11124667" y="2596908"/>
                  </a:lnTo>
                  <a:lnTo>
                    <a:pt x="11124146" y="2594584"/>
                  </a:lnTo>
                  <a:lnTo>
                    <a:pt x="11123778" y="2593746"/>
                  </a:lnTo>
                  <a:lnTo>
                    <a:pt x="11123168" y="2593505"/>
                  </a:lnTo>
                  <a:lnTo>
                    <a:pt x="11121822" y="2595143"/>
                  </a:lnTo>
                  <a:lnTo>
                    <a:pt x="11120590" y="2594673"/>
                  </a:lnTo>
                  <a:lnTo>
                    <a:pt x="11121073" y="2593454"/>
                  </a:lnTo>
                  <a:lnTo>
                    <a:pt x="11120692" y="2592603"/>
                  </a:lnTo>
                  <a:lnTo>
                    <a:pt x="11119460" y="2592019"/>
                  </a:lnTo>
                  <a:lnTo>
                    <a:pt x="11118367" y="2593009"/>
                  </a:lnTo>
                  <a:lnTo>
                    <a:pt x="11118139" y="2593619"/>
                  </a:lnTo>
                  <a:lnTo>
                    <a:pt x="11118279" y="2595080"/>
                  </a:lnTo>
                  <a:lnTo>
                    <a:pt x="11117428" y="2595461"/>
                  </a:lnTo>
                  <a:lnTo>
                    <a:pt x="11116805" y="2595219"/>
                  </a:lnTo>
                  <a:lnTo>
                    <a:pt x="11115726" y="2596210"/>
                  </a:lnTo>
                  <a:lnTo>
                    <a:pt x="11115497" y="2596819"/>
                  </a:lnTo>
                  <a:lnTo>
                    <a:pt x="11116475" y="2597912"/>
                  </a:lnTo>
                  <a:lnTo>
                    <a:pt x="11118964" y="2598877"/>
                  </a:lnTo>
                  <a:lnTo>
                    <a:pt x="11120298" y="2597264"/>
                  </a:lnTo>
                  <a:lnTo>
                    <a:pt x="11121149" y="2596896"/>
                  </a:lnTo>
                  <a:lnTo>
                    <a:pt x="11123524" y="2599982"/>
                  </a:lnTo>
                  <a:lnTo>
                    <a:pt x="11123663" y="2601442"/>
                  </a:lnTo>
                  <a:lnTo>
                    <a:pt x="11122698" y="2603944"/>
                  </a:lnTo>
                  <a:lnTo>
                    <a:pt x="11123079" y="2604782"/>
                  </a:lnTo>
                  <a:lnTo>
                    <a:pt x="11126927" y="2607691"/>
                  </a:lnTo>
                  <a:lnTo>
                    <a:pt x="11127677" y="2609392"/>
                  </a:lnTo>
                  <a:lnTo>
                    <a:pt x="11127562" y="2611513"/>
                  </a:lnTo>
                  <a:lnTo>
                    <a:pt x="11128680" y="2614091"/>
                  </a:lnTo>
                  <a:lnTo>
                    <a:pt x="11127943" y="2615984"/>
                  </a:lnTo>
                  <a:lnTo>
                    <a:pt x="11128083" y="2617444"/>
                  </a:lnTo>
                  <a:lnTo>
                    <a:pt x="11135335" y="2628100"/>
                  </a:lnTo>
                  <a:lnTo>
                    <a:pt x="11135944" y="2628341"/>
                  </a:lnTo>
                  <a:lnTo>
                    <a:pt x="11137405" y="2628201"/>
                  </a:lnTo>
                  <a:lnTo>
                    <a:pt x="11140516" y="2629408"/>
                  </a:lnTo>
                  <a:lnTo>
                    <a:pt x="11140745" y="2628785"/>
                  </a:lnTo>
                  <a:lnTo>
                    <a:pt x="11140618" y="2627325"/>
                  </a:lnTo>
                  <a:lnTo>
                    <a:pt x="11136617" y="2619337"/>
                  </a:lnTo>
                  <a:lnTo>
                    <a:pt x="11137697" y="2618346"/>
                  </a:lnTo>
                  <a:lnTo>
                    <a:pt x="11141037" y="2618930"/>
                  </a:lnTo>
                  <a:lnTo>
                    <a:pt x="11141647" y="2619171"/>
                  </a:lnTo>
                  <a:lnTo>
                    <a:pt x="11143437" y="2621978"/>
                  </a:lnTo>
                  <a:lnTo>
                    <a:pt x="11143767" y="2628544"/>
                  </a:lnTo>
                  <a:lnTo>
                    <a:pt x="11149165" y="2638488"/>
                  </a:lnTo>
                  <a:lnTo>
                    <a:pt x="11149800" y="2642311"/>
                  </a:lnTo>
                  <a:lnTo>
                    <a:pt x="11151032" y="2642781"/>
                  </a:lnTo>
                  <a:lnTo>
                    <a:pt x="11154880" y="2645689"/>
                  </a:lnTo>
                  <a:lnTo>
                    <a:pt x="11156112" y="2646159"/>
                  </a:lnTo>
                  <a:lnTo>
                    <a:pt x="11156594" y="2644940"/>
                  </a:lnTo>
                  <a:close/>
                </a:path>
                <a:path w="12982575" h="7858125">
                  <a:moveTo>
                    <a:pt x="11260061" y="3712451"/>
                  </a:moveTo>
                  <a:lnTo>
                    <a:pt x="11259693" y="3711600"/>
                  </a:lnTo>
                  <a:lnTo>
                    <a:pt x="11258233" y="3711740"/>
                  </a:lnTo>
                  <a:lnTo>
                    <a:pt x="11253991" y="3713607"/>
                  </a:lnTo>
                  <a:lnTo>
                    <a:pt x="11254613" y="3717442"/>
                  </a:lnTo>
                  <a:lnTo>
                    <a:pt x="11255845" y="3717912"/>
                  </a:lnTo>
                  <a:lnTo>
                    <a:pt x="11256924" y="3716921"/>
                  </a:lnTo>
                  <a:lnTo>
                    <a:pt x="11257775" y="3716540"/>
                  </a:lnTo>
                  <a:lnTo>
                    <a:pt x="11258487" y="3714712"/>
                  </a:lnTo>
                  <a:lnTo>
                    <a:pt x="11260061" y="3712451"/>
                  </a:lnTo>
                  <a:close/>
                </a:path>
                <a:path w="12982575" h="7858125">
                  <a:moveTo>
                    <a:pt x="11579974" y="1331226"/>
                  </a:moveTo>
                  <a:lnTo>
                    <a:pt x="11579606" y="1330375"/>
                  </a:lnTo>
                  <a:lnTo>
                    <a:pt x="11578514" y="1331366"/>
                  </a:lnTo>
                  <a:lnTo>
                    <a:pt x="11579123" y="1331595"/>
                  </a:lnTo>
                  <a:lnTo>
                    <a:pt x="11579974" y="1331226"/>
                  </a:lnTo>
                  <a:close/>
                </a:path>
                <a:path w="12982575" h="7858125">
                  <a:moveTo>
                    <a:pt x="11673815" y="7301230"/>
                  </a:moveTo>
                  <a:lnTo>
                    <a:pt x="11673319" y="7299884"/>
                  </a:lnTo>
                  <a:lnTo>
                    <a:pt x="11672684" y="7299744"/>
                  </a:lnTo>
                  <a:lnTo>
                    <a:pt x="11671808" y="7300303"/>
                  </a:lnTo>
                  <a:lnTo>
                    <a:pt x="11670157" y="7301674"/>
                  </a:lnTo>
                  <a:lnTo>
                    <a:pt x="11669611" y="7302474"/>
                  </a:lnTo>
                  <a:lnTo>
                    <a:pt x="11668658" y="7302703"/>
                  </a:lnTo>
                  <a:lnTo>
                    <a:pt x="11668824" y="7303465"/>
                  </a:lnTo>
                  <a:lnTo>
                    <a:pt x="11666322" y="7306932"/>
                  </a:lnTo>
                  <a:lnTo>
                    <a:pt x="11664607" y="7310196"/>
                  </a:lnTo>
                  <a:lnTo>
                    <a:pt x="11664163" y="7310437"/>
                  </a:lnTo>
                  <a:lnTo>
                    <a:pt x="11663972" y="7310907"/>
                  </a:lnTo>
                  <a:lnTo>
                    <a:pt x="11664480" y="7311301"/>
                  </a:lnTo>
                  <a:lnTo>
                    <a:pt x="11665293" y="7310755"/>
                  </a:lnTo>
                  <a:lnTo>
                    <a:pt x="11666220" y="7309256"/>
                  </a:lnTo>
                  <a:lnTo>
                    <a:pt x="11666347" y="7309205"/>
                  </a:lnTo>
                  <a:lnTo>
                    <a:pt x="11667173" y="7307466"/>
                  </a:lnTo>
                  <a:lnTo>
                    <a:pt x="11667719" y="7306475"/>
                  </a:lnTo>
                  <a:lnTo>
                    <a:pt x="11668595" y="7306399"/>
                  </a:lnTo>
                  <a:lnTo>
                    <a:pt x="11670525" y="7306894"/>
                  </a:lnTo>
                  <a:lnTo>
                    <a:pt x="11671186" y="7306856"/>
                  </a:lnTo>
                  <a:lnTo>
                    <a:pt x="11671706" y="7306564"/>
                  </a:lnTo>
                  <a:lnTo>
                    <a:pt x="11672710" y="7305624"/>
                  </a:lnTo>
                  <a:lnTo>
                    <a:pt x="11672875" y="7304684"/>
                  </a:lnTo>
                  <a:lnTo>
                    <a:pt x="11672938" y="7302703"/>
                  </a:lnTo>
                  <a:lnTo>
                    <a:pt x="11673167" y="7301738"/>
                  </a:lnTo>
                  <a:lnTo>
                    <a:pt x="11673815" y="7301230"/>
                  </a:lnTo>
                  <a:close/>
                </a:path>
                <a:path w="12982575" h="7858125">
                  <a:moveTo>
                    <a:pt x="11732857" y="3321710"/>
                  </a:moveTo>
                  <a:lnTo>
                    <a:pt x="11732476" y="3320859"/>
                  </a:lnTo>
                  <a:lnTo>
                    <a:pt x="11731015" y="3320999"/>
                  </a:lnTo>
                  <a:lnTo>
                    <a:pt x="11724437" y="3326955"/>
                  </a:lnTo>
                  <a:lnTo>
                    <a:pt x="11725427" y="3328035"/>
                  </a:lnTo>
                  <a:lnTo>
                    <a:pt x="11726278" y="3327654"/>
                  </a:lnTo>
                  <a:lnTo>
                    <a:pt x="11727586" y="3326053"/>
                  </a:lnTo>
                  <a:lnTo>
                    <a:pt x="11732374" y="3322929"/>
                  </a:lnTo>
                  <a:lnTo>
                    <a:pt x="11732857" y="3321710"/>
                  </a:lnTo>
                  <a:close/>
                </a:path>
                <a:path w="12982575" h="7858125">
                  <a:moveTo>
                    <a:pt x="12553137" y="168630"/>
                  </a:moveTo>
                  <a:lnTo>
                    <a:pt x="12169051" y="185940"/>
                  </a:lnTo>
                  <a:lnTo>
                    <a:pt x="11789029" y="0"/>
                  </a:lnTo>
                  <a:lnTo>
                    <a:pt x="11721275" y="34290"/>
                  </a:lnTo>
                  <a:lnTo>
                    <a:pt x="11783378" y="214909"/>
                  </a:lnTo>
                  <a:lnTo>
                    <a:pt x="11795836" y="216649"/>
                  </a:lnTo>
                  <a:lnTo>
                    <a:pt x="11912765" y="110680"/>
                  </a:lnTo>
                  <a:lnTo>
                    <a:pt x="11986743" y="239979"/>
                  </a:lnTo>
                  <a:lnTo>
                    <a:pt x="11932095" y="292100"/>
                  </a:lnTo>
                  <a:lnTo>
                    <a:pt x="11988394" y="348259"/>
                  </a:lnTo>
                  <a:lnTo>
                    <a:pt x="11973535" y="385470"/>
                  </a:lnTo>
                  <a:lnTo>
                    <a:pt x="12013057" y="412838"/>
                  </a:lnTo>
                  <a:lnTo>
                    <a:pt x="12068378" y="396760"/>
                  </a:lnTo>
                  <a:lnTo>
                    <a:pt x="12132501" y="461429"/>
                  </a:lnTo>
                  <a:lnTo>
                    <a:pt x="12323394" y="374434"/>
                  </a:lnTo>
                  <a:lnTo>
                    <a:pt x="12358802" y="422452"/>
                  </a:lnTo>
                  <a:lnTo>
                    <a:pt x="12553137" y="168630"/>
                  </a:lnTo>
                  <a:close/>
                </a:path>
                <a:path w="12982575" h="7858125">
                  <a:moveTo>
                    <a:pt x="12813538" y="137871"/>
                  </a:moveTo>
                  <a:lnTo>
                    <a:pt x="12813157" y="137020"/>
                  </a:lnTo>
                  <a:lnTo>
                    <a:pt x="12806617" y="135851"/>
                  </a:lnTo>
                  <a:lnTo>
                    <a:pt x="12805766" y="136220"/>
                  </a:lnTo>
                  <a:lnTo>
                    <a:pt x="12804216" y="142049"/>
                  </a:lnTo>
                  <a:lnTo>
                    <a:pt x="12805448" y="142532"/>
                  </a:lnTo>
                  <a:lnTo>
                    <a:pt x="12808407" y="142278"/>
                  </a:lnTo>
                  <a:lnTo>
                    <a:pt x="12809398" y="143370"/>
                  </a:lnTo>
                  <a:lnTo>
                    <a:pt x="12808928" y="144589"/>
                  </a:lnTo>
                  <a:lnTo>
                    <a:pt x="12807468" y="144729"/>
                  </a:lnTo>
                  <a:lnTo>
                    <a:pt x="12806985" y="145948"/>
                  </a:lnTo>
                  <a:lnTo>
                    <a:pt x="12806871" y="148069"/>
                  </a:lnTo>
                  <a:lnTo>
                    <a:pt x="12806261" y="147840"/>
                  </a:lnTo>
                  <a:lnTo>
                    <a:pt x="12803416" y="149593"/>
                  </a:lnTo>
                  <a:lnTo>
                    <a:pt x="12802680" y="151472"/>
                  </a:lnTo>
                  <a:lnTo>
                    <a:pt x="12801054" y="162979"/>
                  </a:lnTo>
                  <a:lnTo>
                    <a:pt x="12800838" y="167170"/>
                  </a:lnTo>
                  <a:lnTo>
                    <a:pt x="12801460" y="167411"/>
                  </a:lnTo>
                  <a:lnTo>
                    <a:pt x="12800102" y="178295"/>
                  </a:lnTo>
                  <a:lnTo>
                    <a:pt x="12799860" y="178917"/>
                  </a:lnTo>
                  <a:lnTo>
                    <a:pt x="12796190" y="197510"/>
                  </a:lnTo>
                  <a:lnTo>
                    <a:pt x="12796571" y="198374"/>
                  </a:lnTo>
                  <a:lnTo>
                    <a:pt x="12797777" y="198843"/>
                  </a:lnTo>
                  <a:lnTo>
                    <a:pt x="12799860" y="198932"/>
                  </a:lnTo>
                  <a:lnTo>
                    <a:pt x="12800825" y="196443"/>
                  </a:lnTo>
                  <a:lnTo>
                    <a:pt x="12803492" y="180314"/>
                  </a:lnTo>
                  <a:lnTo>
                    <a:pt x="12803734" y="179705"/>
                  </a:lnTo>
                  <a:lnTo>
                    <a:pt x="12803353" y="178866"/>
                  </a:lnTo>
                  <a:lnTo>
                    <a:pt x="12805042" y="174523"/>
                  </a:lnTo>
                  <a:lnTo>
                    <a:pt x="12805182" y="166738"/>
                  </a:lnTo>
                  <a:lnTo>
                    <a:pt x="12804813" y="165887"/>
                  </a:lnTo>
                  <a:lnTo>
                    <a:pt x="12805283" y="164668"/>
                  </a:lnTo>
                  <a:lnTo>
                    <a:pt x="12808141" y="153631"/>
                  </a:lnTo>
                  <a:lnTo>
                    <a:pt x="12808865" y="151752"/>
                  </a:lnTo>
                  <a:lnTo>
                    <a:pt x="12808496" y="150901"/>
                  </a:lnTo>
                  <a:lnTo>
                    <a:pt x="12813538" y="137871"/>
                  </a:lnTo>
                  <a:close/>
                </a:path>
                <a:path w="12982575" h="7858125">
                  <a:moveTo>
                    <a:pt x="12982359" y="1604949"/>
                  </a:moveTo>
                  <a:lnTo>
                    <a:pt x="12978765" y="1601393"/>
                  </a:lnTo>
                  <a:lnTo>
                    <a:pt x="12975260" y="1595755"/>
                  </a:lnTo>
                  <a:lnTo>
                    <a:pt x="12972593" y="1589747"/>
                  </a:lnTo>
                  <a:lnTo>
                    <a:pt x="12971729" y="1586547"/>
                  </a:lnTo>
                  <a:lnTo>
                    <a:pt x="12970840" y="1586903"/>
                  </a:lnTo>
                  <a:lnTo>
                    <a:pt x="12975387" y="1597228"/>
                  </a:lnTo>
                  <a:lnTo>
                    <a:pt x="12981521" y="1605318"/>
                  </a:lnTo>
                  <a:lnTo>
                    <a:pt x="12982359" y="1604949"/>
                  </a:lnTo>
                  <a:close/>
                </a:path>
              </a:pathLst>
            </a:custGeom>
            <a:solidFill>
              <a:srgbClr val="EAF3F9"/>
            </a:solidFill>
          </p:spPr>
          <p:txBody>
            <a:bodyPr wrap="square" lIns="0" tIns="0" rIns="0" bIns="0" rtlCol="0"/>
            <a:lstStyle/>
            <a:p>
              <a:endParaRPr/>
            </a:p>
          </p:txBody>
        </p:sp>
        <p:sp>
          <p:nvSpPr>
            <p:cNvPr id="21" name="object 21"/>
            <p:cNvSpPr/>
            <p:nvPr/>
          </p:nvSpPr>
          <p:spPr>
            <a:xfrm>
              <a:off x="14358260" y="9320351"/>
              <a:ext cx="144341" cy="128561"/>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14274177" y="3737819"/>
              <a:ext cx="5742940" cy="7465059"/>
            </a:xfrm>
            <a:custGeom>
              <a:avLst/>
              <a:gdLst/>
              <a:ahLst/>
              <a:cxnLst/>
              <a:rect l="l" t="t" r="r" b="b"/>
              <a:pathLst>
                <a:path w="5742940" h="7465059">
                  <a:moveTo>
                    <a:pt x="28321" y="6328169"/>
                  </a:moveTo>
                  <a:lnTo>
                    <a:pt x="25882" y="6317970"/>
                  </a:lnTo>
                  <a:lnTo>
                    <a:pt x="23368" y="6313411"/>
                  </a:lnTo>
                  <a:lnTo>
                    <a:pt x="18770" y="6299568"/>
                  </a:lnTo>
                  <a:lnTo>
                    <a:pt x="10248" y="6272060"/>
                  </a:lnTo>
                  <a:lnTo>
                    <a:pt x="1485" y="6245174"/>
                  </a:lnTo>
                  <a:lnTo>
                    <a:pt x="254" y="6244704"/>
                  </a:lnTo>
                  <a:lnTo>
                    <a:pt x="0" y="6245364"/>
                  </a:lnTo>
                  <a:lnTo>
                    <a:pt x="7518" y="6268186"/>
                  </a:lnTo>
                  <a:lnTo>
                    <a:pt x="15163" y="6292481"/>
                  </a:lnTo>
                  <a:lnTo>
                    <a:pt x="25019" y="6327597"/>
                  </a:lnTo>
                  <a:lnTo>
                    <a:pt x="25400" y="6328448"/>
                  </a:lnTo>
                  <a:lnTo>
                    <a:pt x="27851" y="6329388"/>
                  </a:lnTo>
                  <a:lnTo>
                    <a:pt x="28321" y="6328169"/>
                  </a:lnTo>
                  <a:close/>
                </a:path>
                <a:path w="5742940" h="7465059">
                  <a:moveTo>
                    <a:pt x="987831" y="6563639"/>
                  </a:moveTo>
                  <a:lnTo>
                    <a:pt x="982535" y="6564452"/>
                  </a:lnTo>
                  <a:lnTo>
                    <a:pt x="959446" y="6568999"/>
                  </a:lnTo>
                  <a:lnTo>
                    <a:pt x="918565" y="6577381"/>
                  </a:lnTo>
                  <a:lnTo>
                    <a:pt x="918083" y="6578600"/>
                  </a:lnTo>
                  <a:lnTo>
                    <a:pt x="934821" y="6575819"/>
                  </a:lnTo>
                  <a:lnTo>
                    <a:pt x="952627" y="6572047"/>
                  </a:lnTo>
                  <a:lnTo>
                    <a:pt x="959243" y="6569634"/>
                  </a:lnTo>
                  <a:lnTo>
                    <a:pt x="987348" y="6564871"/>
                  </a:lnTo>
                  <a:lnTo>
                    <a:pt x="987831" y="6563639"/>
                  </a:lnTo>
                  <a:close/>
                </a:path>
                <a:path w="5742940" h="7465059">
                  <a:moveTo>
                    <a:pt x="1004963" y="6594513"/>
                  </a:moveTo>
                  <a:lnTo>
                    <a:pt x="986536" y="6598044"/>
                  </a:lnTo>
                  <a:lnTo>
                    <a:pt x="986307" y="6598666"/>
                  </a:lnTo>
                  <a:lnTo>
                    <a:pt x="1004722" y="6595123"/>
                  </a:lnTo>
                  <a:lnTo>
                    <a:pt x="1004963" y="6594513"/>
                  </a:lnTo>
                  <a:close/>
                </a:path>
                <a:path w="5742940" h="7465059">
                  <a:moveTo>
                    <a:pt x="2383091" y="4500359"/>
                  </a:moveTo>
                  <a:lnTo>
                    <a:pt x="2379230" y="4497451"/>
                  </a:lnTo>
                  <a:lnTo>
                    <a:pt x="2378494" y="4495749"/>
                  </a:lnTo>
                  <a:lnTo>
                    <a:pt x="2378341" y="4494288"/>
                  </a:lnTo>
                  <a:lnTo>
                    <a:pt x="2377986" y="4493399"/>
                  </a:lnTo>
                  <a:lnTo>
                    <a:pt x="2377135" y="4493768"/>
                  </a:lnTo>
                  <a:lnTo>
                    <a:pt x="2377656" y="4496079"/>
                  </a:lnTo>
                  <a:lnTo>
                    <a:pt x="2378024" y="4496930"/>
                  </a:lnTo>
                  <a:lnTo>
                    <a:pt x="2382609" y="4501578"/>
                  </a:lnTo>
                  <a:lnTo>
                    <a:pt x="2383091" y="4500359"/>
                  </a:lnTo>
                  <a:close/>
                </a:path>
                <a:path w="5742940" h="7465059">
                  <a:moveTo>
                    <a:pt x="2563139" y="2737955"/>
                  </a:moveTo>
                  <a:lnTo>
                    <a:pt x="2562085" y="2733268"/>
                  </a:lnTo>
                  <a:lnTo>
                    <a:pt x="2560523" y="2731960"/>
                  </a:lnTo>
                  <a:lnTo>
                    <a:pt x="2558580" y="2733319"/>
                  </a:lnTo>
                  <a:lnTo>
                    <a:pt x="2557386" y="2736431"/>
                  </a:lnTo>
                  <a:lnTo>
                    <a:pt x="2557411" y="2740012"/>
                  </a:lnTo>
                  <a:lnTo>
                    <a:pt x="2558161" y="2741701"/>
                  </a:lnTo>
                  <a:lnTo>
                    <a:pt x="2559393" y="2742184"/>
                  </a:lnTo>
                  <a:lnTo>
                    <a:pt x="2563139" y="2737955"/>
                  </a:lnTo>
                  <a:close/>
                </a:path>
                <a:path w="5742940" h="7465059">
                  <a:moveTo>
                    <a:pt x="2926994" y="1031862"/>
                  </a:moveTo>
                  <a:lnTo>
                    <a:pt x="2926867" y="1030401"/>
                  </a:lnTo>
                  <a:lnTo>
                    <a:pt x="2925267" y="1029081"/>
                  </a:lnTo>
                  <a:lnTo>
                    <a:pt x="2923806" y="1029220"/>
                  </a:lnTo>
                  <a:lnTo>
                    <a:pt x="2922574" y="1028738"/>
                  </a:lnTo>
                  <a:lnTo>
                    <a:pt x="2923057" y="1027518"/>
                  </a:lnTo>
                  <a:lnTo>
                    <a:pt x="2922676" y="1026668"/>
                  </a:lnTo>
                  <a:lnTo>
                    <a:pt x="2921203" y="1026807"/>
                  </a:lnTo>
                  <a:lnTo>
                    <a:pt x="2920606" y="1026566"/>
                  </a:lnTo>
                  <a:lnTo>
                    <a:pt x="2919425" y="1029589"/>
                  </a:lnTo>
                  <a:lnTo>
                    <a:pt x="2919069" y="1032319"/>
                  </a:lnTo>
                  <a:lnTo>
                    <a:pt x="2920669" y="1033640"/>
                  </a:lnTo>
                  <a:lnTo>
                    <a:pt x="2922384" y="1032891"/>
                  </a:lnTo>
                  <a:lnTo>
                    <a:pt x="2923463" y="1031900"/>
                  </a:lnTo>
                  <a:lnTo>
                    <a:pt x="2925305" y="1032611"/>
                  </a:lnTo>
                  <a:lnTo>
                    <a:pt x="2926994" y="1031862"/>
                  </a:lnTo>
                  <a:close/>
                </a:path>
                <a:path w="5742940" h="7465059">
                  <a:moveTo>
                    <a:pt x="3034588" y="4053065"/>
                  </a:moveTo>
                  <a:lnTo>
                    <a:pt x="3032747" y="4052354"/>
                  </a:lnTo>
                  <a:lnTo>
                    <a:pt x="3031312" y="4056075"/>
                  </a:lnTo>
                  <a:lnTo>
                    <a:pt x="3032925" y="4057396"/>
                  </a:lnTo>
                  <a:lnTo>
                    <a:pt x="3033509" y="4054043"/>
                  </a:lnTo>
                  <a:lnTo>
                    <a:pt x="3034588" y="4053065"/>
                  </a:lnTo>
                  <a:close/>
                </a:path>
                <a:path w="5742940" h="7465059">
                  <a:moveTo>
                    <a:pt x="3261512" y="2369223"/>
                  </a:moveTo>
                  <a:lnTo>
                    <a:pt x="3244011" y="2331758"/>
                  </a:lnTo>
                  <a:lnTo>
                    <a:pt x="3227603" y="2322550"/>
                  </a:lnTo>
                  <a:lnTo>
                    <a:pt x="3216643" y="2323274"/>
                  </a:lnTo>
                  <a:lnTo>
                    <a:pt x="3214332" y="2323808"/>
                  </a:lnTo>
                  <a:lnTo>
                    <a:pt x="3211296" y="2326195"/>
                  </a:lnTo>
                  <a:lnTo>
                    <a:pt x="3203829" y="2328989"/>
                  </a:lnTo>
                  <a:lnTo>
                    <a:pt x="3200196" y="2334730"/>
                  </a:lnTo>
                  <a:lnTo>
                    <a:pt x="3197796" y="2340927"/>
                  </a:lnTo>
                  <a:lnTo>
                    <a:pt x="3196094" y="2341689"/>
                  </a:lnTo>
                  <a:lnTo>
                    <a:pt x="3192513" y="2341702"/>
                  </a:lnTo>
                  <a:lnTo>
                    <a:pt x="3183991" y="2339822"/>
                  </a:lnTo>
                  <a:lnTo>
                    <a:pt x="3177768" y="2337409"/>
                  </a:lnTo>
                  <a:lnTo>
                    <a:pt x="3174428" y="2336825"/>
                  </a:lnTo>
                  <a:lnTo>
                    <a:pt x="3168510" y="2337409"/>
                  </a:lnTo>
                  <a:lnTo>
                    <a:pt x="3165056" y="2338933"/>
                  </a:lnTo>
                  <a:lnTo>
                    <a:pt x="3163112" y="2340343"/>
                  </a:lnTo>
                  <a:lnTo>
                    <a:pt x="3157359" y="2345969"/>
                  </a:lnTo>
                  <a:lnTo>
                    <a:pt x="3155658" y="2346718"/>
                  </a:lnTo>
                  <a:lnTo>
                    <a:pt x="3139236" y="2330399"/>
                  </a:lnTo>
                  <a:lnTo>
                    <a:pt x="3138487" y="2328697"/>
                  </a:lnTo>
                  <a:lnTo>
                    <a:pt x="3136646" y="2327986"/>
                  </a:lnTo>
                  <a:lnTo>
                    <a:pt x="3136506" y="2326525"/>
                  </a:lnTo>
                  <a:lnTo>
                    <a:pt x="3136747" y="2325903"/>
                  </a:lnTo>
                  <a:lnTo>
                    <a:pt x="3135934" y="2320607"/>
                  </a:lnTo>
                  <a:lnTo>
                    <a:pt x="3136049" y="2318499"/>
                  </a:lnTo>
                  <a:lnTo>
                    <a:pt x="3134982" y="2313813"/>
                  </a:lnTo>
                  <a:lnTo>
                    <a:pt x="3133877" y="2311222"/>
                  </a:lnTo>
                  <a:lnTo>
                    <a:pt x="3132518" y="2309279"/>
                  </a:lnTo>
                  <a:lnTo>
                    <a:pt x="3131401" y="2306688"/>
                  </a:lnTo>
                  <a:lnTo>
                    <a:pt x="3129140" y="2305113"/>
                  </a:lnTo>
                  <a:lnTo>
                    <a:pt x="3127070" y="2305012"/>
                  </a:lnTo>
                  <a:lnTo>
                    <a:pt x="3123869" y="2305888"/>
                  </a:lnTo>
                  <a:lnTo>
                    <a:pt x="3119463" y="2309863"/>
                  </a:lnTo>
                  <a:lnTo>
                    <a:pt x="3111500" y="2313927"/>
                  </a:lnTo>
                  <a:lnTo>
                    <a:pt x="3107639" y="2320277"/>
                  </a:lnTo>
                  <a:lnTo>
                    <a:pt x="3107283" y="2323007"/>
                  </a:lnTo>
                  <a:lnTo>
                    <a:pt x="3107791" y="2325319"/>
                  </a:lnTo>
                  <a:lnTo>
                    <a:pt x="3109150" y="2327262"/>
                  </a:lnTo>
                  <a:lnTo>
                    <a:pt x="3110268" y="2329840"/>
                  </a:lnTo>
                  <a:lnTo>
                    <a:pt x="3113265" y="2333117"/>
                  </a:lnTo>
                  <a:lnTo>
                    <a:pt x="3116148" y="2334945"/>
                  </a:lnTo>
                  <a:lnTo>
                    <a:pt x="3121088" y="2336863"/>
                  </a:lnTo>
                  <a:lnTo>
                    <a:pt x="3126790" y="2340470"/>
                  </a:lnTo>
                  <a:lnTo>
                    <a:pt x="3128810" y="2342667"/>
                  </a:lnTo>
                  <a:lnTo>
                    <a:pt x="3130029" y="2343137"/>
                  </a:lnTo>
                  <a:lnTo>
                    <a:pt x="3133267" y="2345804"/>
                  </a:lnTo>
                  <a:lnTo>
                    <a:pt x="3137979" y="2348331"/>
                  </a:lnTo>
                  <a:lnTo>
                    <a:pt x="3144431" y="2350122"/>
                  </a:lnTo>
                  <a:lnTo>
                    <a:pt x="3153702" y="2353703"/>
                  </a:lnTo>
                  <a:lnTo>
                    <a:pt x="3155238" y="2357170"/>
                  </a:lnTo>
                  <a:lnTo>
                    <a:pt x="3155124" y="2359291"/>
                  </a:lnTo>
                  <a:lnTo>
                    <a:pt x="3152000" y="2367343"/>
                  </a:lnTo>
                  <a:lnTo>
                    <a:pt x="3151911" y="2369413"/>
                  </a:lnTo>
                  <a:lnTo>
                    <a:pt x="3152648" y="2371115"/>
                  </a:lnTo>
                  <a:lnTo>
                    <a:pt x="3152178" y="2372334"/>
                  </a:lnTo>
                  <a:lnTo>
                    <a:pt x="3151327" y="2372715"/>
                  </a:lnTo>
                  <a:lnTo>
                    <a:pt x="3149257" y="2372614"/>
                  </a:lnTo>
                  <a:lnTo>
                    <a:pt x="3148546" y="2374455"/>
                  </a:lnTo>
                  <a:lnTo>
                    <a:pt x="3147453" y="2375446"/>
                  </a:lnTo>
                  <a:lnTo>
                    <a:pt x="3146615" y="2375827"/>
                  </a:lnTo>
                  <a:lnTo>
                    <a:pt x="3145142" y="2375954"/>
                  </a:lnTo>
                  <a:lnTo>
                    <a:pt x="3144050" y="2376944"/>
                  </a:lnTo>
                  <a:lnTo>
                    <a:pt x="3142856" y="2380056"/>
                  </a:lnTo>
                  <a:lnTo>
                    <a:pt x="3142640" y="2384247"/>
                  </a:lnTo>
                  <a:lnTo>
                    <a:pt x="3141675" y="2386736"/>
                  </a:lnTo>
                  <a:lnTo>
                    <a:pt x="3140583" y="2387727"/>
                  </a:lnTo>
                  <a:lnTo>
                    <a:pt x="3139122" y="2387866"/>
                  </a:lnTo>
                  <a:lnTo>
                    <a:pt x="3136582" y="2388997"/>
                  </a:lnTo>
                  <a:lnTo>
                    <a:pt x="3135490" y="2389975"/>
                  </a:lnTo>
                  <a:lnTo>
                    <a:pt x="3134639" y="2390356"/>
                  </a:lnTo>
                  <a:lnTo>
                    <a:pt x="3132328" y="2390864"/>
                  </a:lnTo>
                  <a:lnTo>
                    <a:pt x="3130258" y="2390762"/>
                  </a:lnTo>
                  <a:lnTo>
                    <a:pt x="3111347" y="2386317"/>
                  </a:lnTo>
                  <a:lnTo>
                    <a:pt x="3106407" y="2384412"/>
                  </a:lnTo>
                  <a:lnTo>
                    <a:pt x="3105556" y="2384780"/>
                  </a:lnTo>
                  <a:lnTo>
                    <a:pt x="3104946" y="2384539"/>
                  </a:lnTo>
                  <a:lnTo>
                    <a:pt x="3104083" y="2384920"/>
                  </a:lnTo>
                  <a:lnTo>
                    <a:pt x="3094698" y="2379827"/>
                  </a:lnTo>
                  <a:lnTo>
                    <a:pt x="3089275" y="2379129"/>
                  </a:lnTo>
                  <a:lnTo>
                    <a:pt x="3082099" y="2379218"/>
                  </a:lnTo>
                  <a:lnTo>
                    <a:pt x="3074619" y="2382012"/>
                  </a:lnTo>
                  <a:lnTo>
                    <a:pt x="3067761" y="2385047"/>
                  </a:lnTo>
                  <a:lnTo>
                    <a:pt x="3061385" y="2386850"/>
                  </a:lnTo>
                  <a:lnTo>
                    <a:pt x="3056090" y="2387663"/>
                  </a:lnTo>
                  <a:lnTo>
                    <a:pt x="3054019" y="2387574"/>
                  </a:lnTo>
                  <a:lnTo>
                    <a:pt x="3052076" y="2388933"/>
                  </a:lnTo>
                  <a:lnTo>
                    <a:pt x="3046323" y="2394559"/>
                  </a:lnTo>
                  <a:lnTo>
                    <a:pt x="3039846" y="2398445"/>
                  </a:lnTo>
                  <a:lnTo>
                    <a:pt x="3037649" y="2400465"/>
                  </a:lnTo>
                  <a:lnTo>
                    <a:pt x="3037179" y="2401671"/>
                  </a:lnTo>
                  <a:lnTo>
                    <a:pt x="3033725" y="2403208"/>
                  </a:lnTo>
                  <a:lnTo>
                    <a:pt x="3032633" y="2404199"/>
                  </a:lnTo>
                  <a:lnTo>
                    <a:pt x="3029496" y="2408669"/>
                  </a:lnTo>
                  <a:lnTo>
                    <a:pt x="3009328" y="2425814"/>
                  </a:lnTo>
                  <a:lnTo>
                    <a:pt x="3004401" y="2427490"/>
                  </a:lnTo>
                  <a:lnTo>
                    <a:pt x="2991281" y="2433815"/>
                  </a:lnTo>
                  <a:lnTo>
                    <a:pt x="2988856" y="2436457"/>
                  </a:lnTo>
                  <a:lnTo>
                    <a:pt x="2989465" y="2436685"/>
                  </a:lnTo>
                  <a:lnTo>
                    <a:pt x="2989605" y="2438158"/>
                  </a:lnTo>
                  <a:lnTo>
                    <a:pt x="2991993" y="2441194"/>
                  </a:lnTo>
                  <a:lnTo>
                    <a:pt x="2995244" y="2456738"/>
                  </a:lnTo>
                  <a:lnTo>
                    <a:pt x="2998965" y="2471013"/>
                  </a:lnTo>
                  <a:lnTo>
                    <a:pt x="2974784" y="2486850"/>
                  </a:lnTo>
                  <a:lnTo>
                    <a:pt x="2973451" y="2488450"/>
                  </a:lnTo>
                  <a:lnTo>
                    <a:pt x="2972714" y="2490330"/>
                  </a:lnTo>
                  <a:lnTo>
                    <a:pt x="2973362" y="2494153"/>
                  </a:lnTo>
                  <a:lnTo>
                    <a:pt x="2978810" y="2511247"/>
                  </a:lnTo>
                  <a:lnTo>
                    <a:pt x="2979458" y="2515070"/>
                  </a:lnTo>
                  <a:lnTo>
                    <a:pt x="2978886" y="2521991"/>
                  </a:lnTo>
                  <a:lnTo>
                    <a:pt x="2975394" y="2529205"/>
                  </a:lnTo>
                  <a:lnTo>
                    <a:pt x="2972358" y="2531592"/>
                  </a:lnTo>
                  <a:lnTo>
                    <a:pt x="2965513" y="2538209"/>
                  </a:lnTo>
                  <a:lnTo>
                    <a:pt x="2953131" y="2542667"/>
                  </a:lnTo>
                  <a:lnTo>
                    <a:pt x="2951657" y="2542806"/>
                  </a:lnTo>
                  <a:lnTo>
                    <a:pt x="2950438" y="2542336"/>
                  </a:lnTo>
                  <a:lnTo>
                    <a:pt x="2948368" y="2542222"/>
                  </a:lnTo>
                  <a:lnTo>
                    <a:pt x="2946044" y="2542743"/>
                  </a:lnTo>
                  <a:lnTo>
                    <a:pt x="2945333" y="2544584"/>
                  </a:lnTo>
                  <a:lnTo>
                    <a:pt x="2944495" y="2544953"/>
                  </a:lnTo>
                  <a:lnTo>
                    <a:pt x="2930664" y="2543886"/>
                  </a:lnTo>
                  <a:lnTo>
                    <a:pt x="2923667" y="2545448"/>
                  </a:lnTo>
                  <a:lnTo>
                    <a:pt x="2920873" y="2547226"/>
                  </a:lnTo>
                  <a:lnTo>
                    <a:pt x="2920631" y="2547848"/>
                  </a:lnTo>
                  <a:lnTo>
                    <a:pt x="2917583" y="2550236"/>
                  </a:lnTo>
                  <a:lnTo>
                    <a:pt x="2914383" y="2551112"/>
                  </a:lnTo>
                  <a:lnTo>
                    <a:pt x="2912300" y="2551011"/>
                  </a:lnTo>
                  <a:lnTo>
                    <a:pt x="2902089" y="2553500"/>
                  </a:lnTo>
                  <a:lnTo>
                    <a:pt x="2900007" y="2553398"/>
                  </a:lnTo>
                  <a:lnTo>
                    <a:pt x="2895689" y="2551722"/>
                  </a:lnTo>
                  <a:lnTo>
                    <a:pt x="2889300" y="2553525"/>
                  </a:lnTo>
                  <a:lnTo>
                    <a:pt x="2887827" y="2553665"/>
                  </a:lnTo>
                  <a:lnTo>
                    <a:pt x="2885021" y="2555456"/>
                  </a:lnTo>
                  <a:lnTo>
                    <a:pt x="2883458" y="2557703"/>
                  </a:lnTo>
                  <a:lnTo>
                    <a:pt x="2883357" y="2559786"/>
                  </a:lnTo>
                  <a:lnTo>
                    <a:pt x="2882392" y="2562275"/>
                  </a:lnTo>
                  <a:lnTo>
                    <a:pt x="2877909" y="2568397"/>
                  </a:lnTo>
                  <a:lnTo>
                    <a:pt x="2873019" y="2573642"/>
                  </a:lnTo>
                  <a:lnTo>
                    <a:pt x="2870212" y="2575420"/>
                  </a:lnTo>
                  <a:lnTo>
                    <a:pt x="2869120" y="2576411"/>
                  </a:lnTo>
                  <a:lnTo>
                    <a:pt x="2866313" y="2578189"/>
                  </a:lnTo>
                  <a:lnTo>
                    <a:pt x="2856115" y="2580627"/>
                  </a:lnTo>
                  <a:lnTo>
                    <a:pt x="2853550" y="2581808"/>
                  </a:lnTo>
                  <a:lnTo>
                    <a:pt x="2853309" y="2582418"/>
                  </a:lnTo>
                  <a:lnTo>
                    <a:pt x="2851734" y="2584678"/>
                  </a:lnTo>
                  <a:lnTo>
                    <a:pt x="2848267" y="2595448"/>
                  </a:lnTo>
                  <a:lnTo>
                    <a:pt x="2847670" y="2598801"/>
                  </a:lnTo>
                  <a:lnTo>
                    <a:pt x="2849219" y="2605836"/>
                  </a:lnTo>
                  <a:lnTo>
                    <a:pt x="2853207" y="2610243"/>
                  </a:lnTo>
                  <a:lnTo>
                    <a:pt x="2857423" y="2614041"/>
                  </a:lnTo>
                  <a:lnTo>
                    <a:pt x="2860560" y="2618816"/>
                  </a:lnTo>
                  <a:lnTo>
                    <a:pt x="2866174" y="2624569"/>
                  </a:lnTo>
                  <a:lnTo>
                    <a:pt x="2873273" y="2633764"/>
                  </a:lnTo>
                  <a:lnTo>
                    <a:pt x="2876308" y="2640622"/>
                  </a:lnTo>
                  <a:lnTo>
                    <a:pt x="2878353" y="2646388"/>
                  </a:lnTo>
                  <a:lnTo>
                    <a:pt x="2879712" y="2648331"/>
                  </a:lnTo>
                  <a:lnTo>
                    <a:pt x="2880830" y="2650921"/>
                  </a:lnTo>
                  <a:lnTo>
                    <a:pt x="2880728" y="2652992"/>
                  </a:lnTo>
                  <a:lnTo>
                    <a:pt x="2880017" y="2654846"/>
                  </a:lnTo>
                  <a:lnTo>
                    <a:pt x="2879902" y="2656954"/>
                  </a:lnTo>
                  <a:lnTo>
                    <a:pt x="2880779" y="2660154"/>
                  </a:lnTo>
                  <a:lnTo>
                    <a:pt x="2882925" y="2663850"/>
                  </a:lnTo>
                  <a:lnTo>
                    <a:pt x="2883166" y="2666835"/>
                  </a:lnTo>
                  <a:lnTo>
                    <a:pt x="2882493" y="2672245"/>
                  </a:lnTo>
                  <a:lnTo>
                    <a:pt x="2885135" y="2678252"/>
                  </a:lnTo>
                  <a:lnTo>
                    <a:pt x="2884690" y="2683065"/>
                  </a:lnTo>
                  <a:lnTo>
                    <a:pt x="2905569" y="2702572"/>
                  </a:lnTo>
                  <a:lnTo>
                    <a:pt x="2907169" y="2703880"/>
                  </a:lnTo>
                  <a:lnTo>
                    <a:pt x="2908528" y="2705824"/>
                  </a:lnTo>
                  <a:lnTo>
                    <a:pt x="2910078" y="2712859"/>
                  </a:lnTo>
                  <a:lnTo>
                    <a:pt x="2911195" y="2715450"/>
                  </a:lnTo>
                  <a:lnTo>
                    <a:pt x="2911805" y="2715691"/>
                  </a:lnTo>
                  <a:lnTo>
                    <a:pt x="2912275" y="2714472"/>
                  </a:lnTo>
                  <a:lnTo>
                    <a:pt x="2911081" y="2708325"/>
                  </a:lnTo>
                  <a:lnTo>
                    <a:pt x="2912757" y="2703995"/>
                  </a:lnTo>
                  <a:lnTo>
                    <a:pt x="2914472" y="2703233"/>
                  </a:lnTo>
                  <a:lnTo>
                    <a:pt x="2920606" y="2702039"/>
                  </a:lnTo>
                  <a:lnTo>
                    <a:pt x="2928747" y="2699512"/>
                  </a:lnTo>
                  <a:lnTo>
                    <a:pt x="2934982" y="2696248"/>
                  </a:lnTo>
                  <a:lnTo>
                    <a:pt x="2942463" y="2693441"/>
                  </a:lnTo>
                  <a:lnTo>
                    <a:pt x="2943796" y="2691803"/>
                  </a:lnTo>
                  <a:lnTo>
                    <a:pt x="2952000" y="2687116"/>
                  </a:lnTo>
                  <a:lnTo>
                    <a:pt x="2955201" y="2686253"/>
                  </a:lnTo>
                  <a:lnTo>
                    <a:pt x="2963024" y="2680728"/>
                  </a:lnTo>
                  <a:lnTo>
                    <a:pt x="2971584" y="2673324"/>
                  </a:lnTo>
                  <a:lnTo>
                    <a:pt x="2975330" y="2669095"/>
                  </a:lnTo>
                  <a:lnTo>
                    <a:pt x="2984347" y="2660459"/>
                  </a:lnTo>
                  <a:lnTo>
                    <a:pt x="2988424" y="2659164"/>
                  </a:lnTo>
                  <a:lnTo>
                    <a:pt x="2994063" y="2655671"/>
                  </a:lnTo>
                  <a:lnTo>
                    <a:pt x="2996692" y="2648826"/>
                  </a:lnTo>
                  <a:lnTo>
                    <a:pt x="2997644" y="2642755"/>
                  </a:lnTo>
                  <a:lnTo>
                    <a:pt x="2998368" y="2640888"/>
                  </a:lnTo>
                  <a:lnTo>
                    <a:pt x="3000311" y="2639517"/>
                  </a:lnTo>
                  <a:lnTo>
                    <a:pt x="3010154" y="2636177"/>
                  </a:lnTo>
                  <a:lnTo>
                    <a:pt x="3012224" y="2636291"/>
                  </a:lnTo>
                  <a:lnTo>
                    <a:pt x="3014408" y="2634259"/>
                  </a:lnTo>
                  <a:lnTo>
                    <a:pt x="3014535" y="2632138"/>
                  </a:lnTo>
                  <a:lnTo>
                    <a:pt x="3015500" y="2629649"/>
                  </a:lnTo>
                  <a:lnTo>
                    <a:pt x="3018053" y="2628531"/>
                  </a:lnTo>
                  <a:lnTo>
                    <a:pt x="3020949" y="2624658"/>
                  </a:lnTo>
                  <a:lnTo>
                    <a:pt x="3026816" y="2620543"/>
                  </a:lnTo>
                  <a:lnTo>
                    <a:pt x="3028404" y="2618282"/>
                  </a:lnTo>
                  <a:lnTo>
                    <a:pt x="3028746" y="2615565"/>
                  </a:lnTo>
                  <a:lnTo>
                    <a:pt x="3027908" y="2606687"/>
                  </a:lnTo>
                  <a:lnTo>
                    <a:pt x="3027159" y="2604973"/>
                  </a:lnTo>
                  <a:lnTo>
                    <a:pt x="3027870" y="2603144"/>
                  </a:lnTo>
                  <a:lnTo>
                    <a:pt x="3029559" y="2602395"/>
                  </a:lnTo>
                  <a:lnTo>
                    <a:pt x="3041485" y="2608415"/>
                  </a:lnTo>
                  <a:lnTo>
                    <a:pt x="3048406" y="2608973"/>
                  </a:lnTo>
                  <a:lnTo>
                    <a:pt x="3049155" y="2610675"/>
                  </a:lnTo>
                  <a:lnTo>
                    <a:pt x="3051645" y="2611640"/>
                  </a:lnTo>
                  <a:lnTo>
                    <a:pt x="3052407" y="2613342"/>
                  </a:lnTo>
                  <a:lnTo>
                    <a:pt x="3047936" y="2623045"/>
                  </a:lnTo>
                  <a:lnTo>
                    <a:pt x="3045790" y="2628595"/>
                  </a:lnTo>
                  <a:lnTo>
                    <a:pt x="3044215" y="2630855"/>
                  </a:lnTo>
                  <a:lnTo>
                    <a:pt x="3042031" y="2632875"/>
                  </a:lnTo>
                  <a:lnTo>
                    <a:pt x="3041319" y="2634704"/>
                  </a:lnTo>
                  <a:lnTo>
                    <a:pt x="3041332" y="2638285"/>
                  </a:lnTo>
                  <a:lnTo>
                    <a:pt x="3039757" y="2640546"/>
                  </a:lnTo>
                  <a:lnTo>
                    <a:pt x="3037840" y="2645486"/>
                  </a:lnTo>
                  <a:lnTo>
                    <a:pt x="3038208" y="2646337"/>
                  </a:lnTo>
                  <a:lnTo>
                    <a:pt x="3039211" y="2647429"/>
                  </a:lnTo>
                  <a:lnTo>
                    <a:pt x="3042551" y="2648013"/>
                  </a:lnTo>
                  <a:lnTo>
                    <a:pt x="3048711" y="2650401"/>
                  </a:lnTo>
                  <a:lnTo>
                    <a:pt x="3051454" y="2650756"/>
                  </a:lnTo>
                  <a:lnTo>
                    <a:pt x="3058071" y="2648343"/>
                  </a:lnTo>
                  <a:lnTo>
                    <a:pt x="3069501" y="2646375"/>
                  </a:lnTo>
                  <a:lnTo>
                    <a:pt x="3076918" y="2645664"/>
                  </a:lnTo>
                  <a:lnTo>
                    <a:pt x="3083839" y="2646248"/>
                  </a:lnTo>
                  <a:lnTo>
                    <a:pt x="3086811" y="2645981"/>
                  </a:lnTo>
                  <a:lnTo>
                    <a:pt x="3090265" y="2644457"/>
                  </a:lnTo>
                  <a:lnTo>
                    <a:pt x="3092450" y="2642438"/>
                  </a:lnTo>
                  <a:lnTo>
                    <a:pt x="3094748" y="2638336"/>
                  </a:lnTo>
                  <a:lnTo>
                    <a:pt x="3097631" y="2630906"/>
                  </a:lnTo>
                  <a:lnTo>
                    <a:pt x="3104223" y="2624899"/>
                  </a:lnTo>
                  <a:lnTo>
                    <a:pt x="3109595" y="2618422"/>
                  </a:lnTo>
                  <a:lnTo>
                    <a:pt x="3112871" y="2615412"/>
                  </a:lnTo>
                  <a:lnTo>
                    <a:pt x="3120199" y="2607538"/>
                  </a:lnTo>
                  <a:lnTo>
                    <a:pt x="3130143" y="2602128"/>
                  </a:lnTo>
                  <a:lnTo>
                    <a:pt x="3135452" y="2601315"/>
                  </a:lnTo>
                  <a:lnTo>
                    <a:pt x="3141167" y="2592108"/>
                  </a:lnTo>
                  <a:lnTo>
                    <a:pt x="3140341" y="2586812"/>
                  </a:lnTo>
                  <a:lnTo>
                    <a:pt x="3138436" y="2582507"/>
                  </a:lnTo>
                  <a:lnTo>
                    <a:pt x="3136430" y="2580322"/>
                  </a:lnTo>
                  <a:lnTo>
                    <a:pt x="3135680" y="2578608"/>
                  </a:lnTo>
                  <a:lnTo>
                    <a:pt x="3136646" y="2576118"/>
                  </a:lnTo>
                  <a:lnTo>
                    <a:pt x="3136900" y="2566212"/>
                  </a:lnTo>
                  <a:lnTo>
                    <a:pt x="3134487" y="2559583"/>
                  </a:lnTo>
                  <a:lnTo>
                    <a:pt x="3129546" y="2548420"/>
                  </a:lnTo>
                  <a:lnTo>
                    <a:pt x="3127984" y="2537803"/>
                  </a:lnTo>
                  <a:lnTo>
                    <a:pt x="3127375" y="2528316"/>
                  </a:lnTo>
                  <a:lnTo>
                    <a:pt x="3127159" y="2519667"/>
                  </a:lnTo>
                  <a:lnTo>
                    <a:pt x="3124606" y="2511552"/>
                  </a:lnTo>
                  <a:lnTo>
                    <a:pt x="3120186" y="2502687"/>
                  </a:lnTo>
                  <a:lnTo>
                    <a:pt x="3119209" y="2501595"/>
                  </a:lnTo>
                  <a:lnTo>
                    <a:pt x="3118586" y="2501366"/>
                  </a:lnTo>
                  <a:lnTo>
                    <a:pt x="3121139" y="2487358"/>
                  </a:lnTo>
                  <a:lnTo>
                    <a:pt x="3121012" y="2485898"/>
                  </a:lnTo>
                  <a:lnTo>
                    <a:pt x="3122091" y="2484907"/>
                  </a:lnTo>
                  <a:lnTo>
                    <a:pt x="3121825" y="2481948"/>
                  </a:lnTo>
                  <a:lnTo>
                    <a:pt x="3124733" y="2478087"/>
                  </a:lnTo>
                  <a:lnTo>
                    <a:pt x="3127286" y="2476944"/>
                  </a:lnTo>
                  <a:lnTo>
                    <a:pt x="3131223" y="2474201"/>
                  </a:lnTo>
                  <a:lnTo>
                    <a:pt x="3133991" y="2468829"/>
                  </a:lnTo>
                  <a:lnTo>
                    <a:pt x="3134588" y="2465489"/>
                  </a:lnTo>
                  <a:lnTo>
                    <a:pt x="3145053" y="2465971"/>
                  </a:lnTo>
                  <a:lnTo>
                    <a:pt x="3150222" y="2463711"/>
                  </a:lnTo>
                  <a:lnTo>
                    <a:pt x="3152292" y="2463800"/>
                  </a:lnTo>
                  <a:lnTo>
                    <a:pt x="3157855" y="2465946"/>
                  </a:lnTo>
                  <a:lnTo>
                    <a:pt x="3158706" y="2465578"/>
                  </a:lnTo>
                  <a:lnTo>
                    <a:pt x="3161842" y="2461107"/>
                  </a:lnTo>
                  <a:lnTo>
                    <a:pt x="3164370" y="2456396"/>
                  </a:lnTo>
                  <a:lnTo>
                    <a:pt x="3172853" y="2441867"/>
                  </a:lnTo>
                  <a:lnTo>
                    <a:pt x="3174771" y="2436926"/>
                  </a:lnTo>
                  <a:lnTo>
                    <a:pt x="3176587" y="2434056"/>
                  </a:lnTo>
                  <a:lnTo>
                    <a:pt x="3179394" y="2432266"/>
                  </a:lnTo>
                  <a:lnTo>
                    <a:pt x="3188627" y="2428697"/>
                  </a:lnTo>
                  <a:lnTo>
                    <a:pt x="3196183" y="2420213"/>
                  </a:lnTo>
                  <a:lnTo>
                    <a:pt x="3200730" y="2417699"/>
                  </a:lnTo>
                  <a:lnTo>
                    <a:pt x="3210928" y="2415260"/>
                  </a:lnTo>
                  <a:lnTo>
                    <a:pt x="3223196" y="2409329"/>
                  </a:lnTo>
                  <a:lnTo>
                    <a:pt x="3231807" y="2405519"/>
                  </a:lnTo>
                  <a:lnTo>
                    <a:pt x="3241141" y="2399868"/>
                  </a:lnTo>
                  <a:lnTo>
                    <a:pt x="3249333" y="2395207"/>
                  </a:lnTo>
                  <a:lnTo>
                    <a:pt x="3254260" y="2393543"/>
                  </a:lnTo>
                  <a:lnTo>
                    <a:pt x="3257067" y="2391753"/>
                  </a:lnTo>
                  <a:lnTo>
                    <a:pt x="3260344" y="2388743"/>
                  </a:lnTo>
                  <a:lnTo>
                    <a:pt x="3261169" y="2384780"/>
                  </a:lnTo>
                  <a:lnTo>
                    <a:pt x="3260775" y="2380361"/>
                  </a:lnTo>
                  <a:lnTo>
                    <a:pt x="3260394" y="2379510"/>
                  </a:lnTo>
                  <a:lnTo>
                    <a:pt x="3261512" y="2369223"/>
                  </a:lnTo>
                  <a:close/>
                </a:path>
                <a:path w="5742940" h="7465059">
                  <a:moveTo>
                    <a:pt x="3487039" y="5288610"/>
                  </a:moveTo>
                  <a:lnTo>
                    <a:pt x="3479838" y="5285117"/>
                  </a:lnTo>
                  <a:lnTo>
                    <a:pt x="3466465" y="5275618"/>
                  </a:lnTo>
                  <a:lnTo>
                    <a:pt x="3465385" y="5276608"/>
                  </a:lnTo>
                  <a:lnTo>
                    <a:pt x="3478390" y="5285219"/>
                  </a:lnTo>
                  <a:lnTo>
                    <a:pt x="3486569" y="5289829"/>
                  </a:lnTo>
                  <a:lnTo>
                    <a:pt x="3487039" y="5288610"/>
                  </a:lnTo>
                  <a:close/>
                </a:path>
                <a:path w="5742940" h="7465059">
                  <a:moveTo>
                    <a:pt x="4020578" y="1041057"/>
                  </a:moveTo>
                  <a:lnTo>
                    <a:pt x="4019283" y="1036993"/>
                  </a:lnTo>
                  <a:lnTo>
                    <a:pt x="4013758" y="1038415"/>
                  </a:lnTo>
                  <a:lnTo>
                    <a:pt x="4012666" y="1039418"/>
                  </a:lnTo>
                  <a:lnTo>
                    <a:pt x="4013047" y="1040269"/>
                  </a:lnTo>
                  <a:lnTo>
                    <a:pt x="4014787" y="1039520"/>
                  </a:lnTo>
                  <a:lnTo>
                    <a:pt x="4015663" y="1042720"/>
                  </a:lnTo>
                  <a:lnTo>
                    <a:pt x="4020578" y="1041057"/>
                  </a:lnTo>
                  <a:close/>
                </a:path>
                <a:path w="5742940" h="7465059">
                  <a:moveTo>
                    <a:pt x="4074909" y="7429513"/>
                  </a:moveTo>
                  <a:lnTo>
                    <a:pt x="4073436" y="7418095"/>
                  </a:lnTo>
                  <a:lnTo>
                    <a:pt x="4039476" y="7422794"/>
                  </a:lnTo>
                  <a:lnTo>
                    <a:pt x="4001605" y="7430160"/>
                  </a:lnTo>
                  <a:lnTo>
                    <a:pt x="3974071" y="7435101"/>
                  </a:lnTo>
                  <a:lnTo>
                    <a:pt x="3967696" y="7436917"/>
                  </a:lnTo>
                  <a:lnTo>
                    <a:pt x="3962298" y="7439812"/>
                  </a:lnTo>
                  <a:lnTo>
                    <a:pt x="3961574" y="7441641"/>
                  </a:lnTo>
                  <a:lnTo>
                    <a:pt x="3962082" y="7443991"/>
                  </a:lnTo>
                  <a:lnTo>
                    <a:pt x="3960660" y="7447521"/>
                  </a:lnTo>
                  <a:lnTo>
                    <a:pt x="3953789" y="7453477"/>
                  </a:lnTo>
                  <a:lnTo>
                    <a:pt x="3952049" y="7454557"/>
                  </a:lnTo>
                  <a:lnTo>
                    <a:pt x="3948836" y="7457541"/>
                  </a:lnTo>
                  <a:lnTo>
                    <a:pt x="3945331" y="7459446"/>
                  </a:lnTo>
                  <a:lnTo>
                    <a:pt x="3947731" y="7464704"/>
                  </a:lnTo>
                  <a:lnTo>
                    <a:pt x="3953294" y="7462126"/>
                  </a:lnTo>
                  <a:lnTo>
                    <a:pt x="3955072" y="7461059"/>
                  </a:lnTo>
                  <a:lnTo>
                    <a:pt x="3962374" y="7457795"/>
                  </a:lnTo>
                  <a:lnTo>
                    <a:pt x="3970286" y="7454011"/>
                  </a:lnTo>
                  <a:lnTo>
                    <a:pt x="3974579" y="7452512"/>
                  </a:lnTo>
                  <a:lnTo>
                    <a:pt x="3978275" y="7451572"/>
                  </a:lnTo>
                  <a:lnTo>
                    <a:pt x="4030789" y="7444435"/>
                  </a:lnTo>
                  <a:lnTo>
                    <a:pt x="4046651" y="7442073"/>
                  </a:lnTo>
                  <a:lnTo>
                    <a:pt x="4072661" y="7429957"/>
                  </a:lnTo>
                  <a:lnTo>
                    <a:pt x="4074909" y="7429513"/>
                  </a:lnTo>
                  <a:close/>
                </a:path>
                <a:path w="5742940" h="7465059">
                  <a:moveTo>
                    <a:pt x="4317517" y="1274775"/>
                  </a:moveTo>
                  <a:lnTo>
                    <a:pt x="4317136" y="1273937"/>
                  </a:lnTo>
                  <a:lnTo>
                    <a:pt x="4316527" y="1273695"/>
                  </a:lnTo>
                  <a:lnTo>
                    <a:pt x="4315447" y="1274686"/>
                  </a:lnTo>
                  <a:lnTo>
                    <a:pt x="4313974" y="1274826"/>
                  </a:lnTo>
                  <a:lnTo>
                    <a:pt x="4313504" y="1276057"/>
                  </a:lnTo>
                  <a:lnTo>
                    <a:pt x="4313885" y="1276908"/>
                  </a:lnTo>
                  <a:lnTo>
                    <a:pt x="4313618" y="1277556"/>
                  </a:lnTo>
                  <a:lnTo>
                    <a:pt x="4314850" y="1278039"/>
                  </a:lnTo>
                  <a:lnTo>
                    <a:pt x="4315320" y="1276807"/>
                  </a:lnTo>
                  <a:lnTo>
                    <a:pt x="4317517" y="1274775"/>
                  </a:lnTo>
                  <a:close/>
                </a:path>
                <a:path w="5742940" h="7465059">
                  <a:moveTo>
                    <a:pt x="4540986" y="6008357"/>
                  </a:moveTo>
                  <a:lnTo>
                    <a:pt x="4540618" y="6007519"/>
                  </a:lnTo>
                  <a:lnTo>
                    <a:pt x="4540859" y="6006897"/>
                  </a:lnTo>
                  <a:lnTo>
                    <a:pt x="4540478" y="6006046"/>
                  </a:lnTo>
                  <a:lnTo>
                    <a:pt x="4539856" y="6005804"/>
                  </a:lnTo>
                  <a:lnTo>
                    <a:pt x="4539488" y="6004966"/>
                  </a:lnTo>
                  <a:lnTo>
                    <a:pt x="4537646" y="6004242"/>
                  </a:lnTo>
                  <a:lnTo>
                    <a:pt x="4536186" y="6004395"/>
                  </a:lnTo>
                  <a:lnTo>
                    <a:pt x="4534484" y="6005144"/>
                  </a:lnTo>
                  <a:lnTo>
                    <a:pt x="4532554" y="6006516"/>
                  </a:lnTo>
                  <a:lnTo>
                    <a:pt x="4531131" y="6010186"/>
                  </a:lnTo>
                  <a:lnTo>
                    <a:pt x="4531499" y="6011037"/>
                  </a:lnTo>
                  <a:lnTo>
                    <a:pt x="4531334" y="6011469"/>
                  </a:lnTo>
                  <a:lnTo>
                    <a:pt x="4531309" y="6011748"/>
                  </a:lnTo>
                  <a:lnTo>
                    <a:pt x="4532376" y="6014237"/>
                  </a:lnTo>
                  <a:lnTo>
                    <a:pt x="4532147" y="6014847"/>
                  </a:lnTo>
                  <a:lnTo>
                    <a:pt x="4532884" y="6016536"/>
                  </a:lnTo>
                  <a:lnTo>
                    <a:pt x="4533506" y="6016777"/>
                  </a:lnTo>
                  <a:lnTo>
                    <a:pt x="4534357" y="6016409"/>
                  </a:lnTo>
                  <a:lnTo>
                    <a:pt x="4534827" y="6015177"/>
                  </a:lnTo>
                  <a:lnTo>
                    <a:pt x="4534687" y="6013729"/>
                  </a:lnTo>
                  <a:lnTo>
                    <a:pt x="4535157" y="6012497"/>
                  </a:lnTo>
                  <a:lnTo>
                    <a:pt x="4536859" y="6011748"/>
                  </a:lnTo>
                  <a:lnTo>
                    <a:pt x="4537468" y="6011977"/>
                  </a:lnTo>
                  <a:lnTo>
                    <a:pt x="4537989" y="6011748"/>
                  </a:lnTo>
                  <a:lnTo>
                    <a:pt x="4538319" y="6011596"/>
                  </a:lnTo>
                  <a:lnTo>
                    <a:pt x="4538942" y="6011837"/>
                  </a:lnTo>
                  <a:lnTo>
                    <a:pt x="4539475" y="6011596"/>
                  </a:lnTo>
                  <a:lnTo>
                    <a:pt x="4539793" y="6011469"/>
                  </a:lnTo>
                  <a:lnTo>
                    <a:pt x="4540986" y="6008357"/>
                  </a:lnTo>
                  <a:close/>
                </a:path>
                <a:path w="5742940" h="7465059">
                  <a:moveTo>
                    <a:pt x="5742686" y="1689"/>
                  </a:moveTo>
                  <a:lnTo>
                    <a:pt x="5741936" y="0"/>
                  </a:lnTo>
                  <a:lnTo>
                    <a:pt x="5728030" y="4572"/>
                  </a:lnTo>
                  <a:lnTo>
                    <a:pt x="5723356" y="5626"/>
                  </a:lnTo>
                  <a:lnTo>
                    <a:pt x="5722124" y="5156"/>
                  </a:lnTo>
                  <a:lnTo>
                    <a:pt x="5720524" y="3835"/>
                  </a:lnTo>
                  <a:lnTo>
                    <a:pt x="5720283" y="4445"/>
                  </a:lnTo>
                  <a:lnTo>
                    <a:pt x="5719394" y="4800"/>
                  </a:lnTo>
                  <a:lnTo>
                    <a:pt x="5720004" y="5041"/>
                  </a:lnTo>
                  <a:lnTo>
                    <a:pt x="5722023" y="7239"/>
                  </a:lnTo>
                  <a:lnTo>
                    <a:pt x="5723242" y="7708"/>
                  </a:lnTo>
                  <a:lnTo>
                    <a:pt x="5740984" y="2451"/>
                  </a:lnTo>
                  <a:lnTo>
                    <a:pt x="5742686" y="1689"/>
                  </a:lnTo>
                  <a:close/>
                </a:path>
              </a:pathLst>
            </a:custGeom>
            <a:solidFill>
              <a:srgbClr val="EAF3F9"/>
            </a:solidFill>
          </p:spPr>
          <p:txBody>
            <a:bodyPr wrap="square" lIns="0" tIns="0" rIns="0" bIns="0" rtlCol="0"/>
            <a:lstStyle/>
            <a:p>
              <a:endParaRPr/>
            </a:p>
          </p:txBody>
        </p:sp>
        <p:sp>
          <p:nvSpPr>
            <p:cNvPr id="23" name="object 23"/>
            <p:cNvSpPr/>
            <p:nvPr/>
          </p:nvSpPr>
          <p:spPr>
            <a:xfrm>
              <a:off x="14481351" y="10202348"/>
              <a:ext cx="134833" cy="130854"/>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14233956" y="3909917"/>
              <a:ext cx="5620385" cy="6924040"/>
            </a:xfrm>
            <a:custGeom>
              <a:avLst/>
              <a:gdLst/>
              <a:ahLst/>
              <a:cxnLst/>
              <a:rect l="l" t="t" r="r" b="b"/>
              <a:pathLst>
                <a:path w="5620384" h="6924040">
                  <a:moveTo>
                    <a:pt x="3505" y="6392062"/>
                  </a:moveTo>
                  <a:lnTo>
                    <a:pt x="2628" y="6388849"/>
                  </a:lnTo>
                  <a:lnTo>
                    <a:pt x="850" y="6386055"/>
                  </a:lnTo>
                  <a:lnTo>
                    <a:pt x="0" y="6386423"/>
                  </a:lnTo>
                  <a:lnTo>
                    <a:pt x="584" y="6392329"/>
                  </a:lnTo>
                  <a:lnTo>
                    <a:pt x="1803" y="6392812"/>
                  </a:lnTo>
                  <a:lnTo>
                    <a:pt x="3505" y="6392062"/>
                  </a:lnTo>
                  <a:close/>
                </a:path>
                <a:path w="5620384" h="6924040">
                  <a:moveTo>
                    <a:pt x="564426" y="5799874"/>
                  </a:moveTo>
                  <a:lnTo>
                    <a:pt x="564057" y="5799023"/>
                  </a:lnTo>
                  <a:lnTo>
                    <a:pt x="563880" y="5781154"/>
                  </a:lnTo>
                  <a:lnTo>
                    <a:pt x="563041" y="5781522"/>
                  </a:lnTo>
                  <a:lnTo>
                    <a:pt x="563410" y="5791632"/>
                  </a:lnTo>
                  <a:lnTo>
                    <a:pt x="563206" y="5799391"/>
                  </a:lnTo>
                  <a:lnTo>
                    <a:pt x="564426" y="5799874"/>
                  </a:lnTo>
                  <a:close/>
                </a:path>
                <a:path w="5620384" h="6924040">
                  <a:moveTo>
                    <a:pt x="602030" y="5429301"/>
                  </a:moveTo>
                  <a:lnTo>
                    <a:pt x="594944" y="5423687"/>
                  </a:lnTo>
                  <a:lnTo>
                    <a:pt x="587095" y="5416372"/>
                  </a:lnTo>
                  <a:lnTo>
                    <a:pt x="586498" y="5416131"/>
                  </a:lnTo>
                  <a:lnTo>
                    <a:pt x="582917" y="5416156"/>
                  </a:lnTo>
                  <a:lnTo>
                    <a:pt x="564210" y="5416778"/>
                  </a:lnTo>
                  <a:lnTo>
                    <a:pt x="553262" y="5417502"/>
                  </a:lnTo>
                  <a:lnTo>
                    <a:pt x="552386" y="5417921"/>
                  </a:lnTo>
                  <a:lnTo>
                    <a:pt x="569861" y="5416855"/>
                  </a:lnTo>
                  <a:lnTo>
                    <a:pt x="584771" y="5416931"/>
                  </a:lnTo>
                  <a:lnTo>
                    <a:pt x="586003" y="5417401"/>
                  </a:lnTo>
                  <a:lnTo>
                    <a:pt x="592734" y="5422125"/>
                  </a:lnTo>
                  <a:lnTo>
                    <a:pt x="601167" y="5429669"/>
                  </a:lnTo>
                  <a:lnTo>
                    <a:pt x="602030" y="5429301"/>
                  </a:lnTo>
                  <a:close/>
                </a:path>
                <a:path w="5620384" h="6924040">
                  <a:moveTo>
                    <a:pt x="610069" y="6315075"/>
                  </a:moveTo>
                  <a:lnTo>
                    <a:pt x="608749" y="6307467"/>
                  </a:lnTo>
                  <a:lnTo>
                    <a:pt x="608393" y="6306680"/>
                  </a:lnTo>
                  <a:lnTo>
                    <a:pt x="607783" y="6306439"/>
                  </a:lnTo>
                  <a:lnTo>
                    <a:pt x="606082" y="6307188"/>
                  </a:lnTo>
                  <a:lnTo>
                    <a:pt x="605840" y="6307810"/>
                  </a:lnTo>
                  <a:lnTo>
                    <a:pt x="605751" y="6309880"/>
                  </a:lnTo>
                  <a:lnTo>
                    <a:pt x="606653" y="6325883"/>
                  </a:lnTo>
                  <a:lnTo>
                    <a:pt x="607631" y="6326962"/>
                  </a:lnTo>
                  <a:lnTo>
                    <a:pt x="608253" y="6327203"/>
                  </a:lnTo>
                  <a:lnTo>
                    <a:pt x="609955" y="6326441"/>
                  </a:lnTo>
                  <a:lnTo>
                    <a:pt x="609688" y="6323470"/>
                  </a:lnTo>
                  <a:lnTo>
                    <a:pt x="610069" y="6315075"/>
                  </a:lnTo>
                  <a:close/>
                </a:path>
                <a:path w="5620384" h="6924040">
                  <a:moveTo>
                    <a:pt x="1031849" y="6916953"/>
                  </a:moveTo>
                  <a:lnTo>
                    <a:pt x="1016444" y="6923760"/>
                  </a:lnTo>
                  <a:lnTo>
                    <a:pt x="1017041" y="6924002"/>
                  </a:lnTo>
                  <a:lnTo>
                    <a:pt x="1023670" y="6921589"/>
                  </a:lnTo>
                  <a:lnTo>
                    <a:pt x="1031621" y="6917563"/>
                  </a:lnTo>
                  <a:lnTo>
                    <a:pt x="1031849" y="6916953"/>
                  </a:lnTo>
                  <a:close/>
                </a:path>
                <a:path w="5620384" h="6924040">
                  <a:moveTo>
                    <a:pt x="1406436" y="5462346"/>
                  </a:moveTo>
                  <a:lnTo>
                    <a:pt x="1405216" y="5461876"/>
                  </a:lnTo>
                  <a:lnTo>
                    <a:pt x="1404124" y="5462867"/>
                  </a:lnTo>
                  <a:lnTo>
                    <a:pt x="1404505" y="5463718"/>
                  </a:lnTo>
                  <a:lnTo>
                    <a:pt x="1405737" y="5464187"/>
                  </a:lnTo>
                  <a:lnTo>
                    <a:pt x="1406436" y="5462346"/>
                  </a:lnTo>
                  <a:close/>
                </a:path>
                <a:path w="5620384" h="6924040">
                  <a:moveTo>
                    <a:pt x="2836634" y="3737343"/>
                  </a:moveTo>
                  <a:lnTo>
                    <a:pt x="2728010" y="3690569"/>
                  </a:lnTo>
                  <a:lnTo>
                    <a:pt x="2726359" y="3689629"/>
                  </a:lnTo>
                  <a:lnTo>
                    <a:pt x="2724734" y="3688245"/>
                  </a:lnTo>
                  <a:lnTo>
                    <a:pt x="2723527" y="3687838"/>
                  </a:lnTo>
                  <a:lnTo>
                    <a:pt x="2721279" y="3686264"/>
                  </a:lnTo>
                  <a:lnTo>
                    <a:pt x="2713215" y="3692398"/>
                  </a:lnTo>
                  <a:lnTo>
                    <a:pt x="2700604" y="3701046"/>
                  </a:lnTo>
                  <a:lnTo>
                    <a:pt x="2689225" y="3710178"/>
                  </a:lnTo>
                  <a:lnTo>
                    <a:pt x="2668562" y="3724960"/>
                  </a:lnTo>
                  <a:lnTo>
                    <a:pt x="2667711" y="3725341"/>
                  </a:lnTo>
                  <a:lnTo>
                    <a:pt x="2665514" y="3727361"/>
                  </a:lnTo>
                  <a:lnTo>
                    <a:pt x="2664676" y="3727742"/>
                  </a:lnTo>
                  <a:lnTo>
                    <a:pt x="2656611" y="3733876"/>
                  </a:lnTo>
                  <a:lnTo>
                    <a:pt x="2644851" y="3742156"/>
                  </a:lnTo>
                  <a:lnTo>
                    <a:pt x="2640304" y="3744671"/>
                  </a:lnTo>
                  <a:lnTo>
                    <a:pt x="2638983" y="3746271"/>
                  </a:lnTo>
                  <a:lnTo>
                    <a:pt x="2626753" y="3755771"/>
                  </a:lnTo>
                  <a:lnTo>
                    <a:pt x="2603004" y="3772954"/>
                  </a:lnTo>
                  <a:lnTo>
                    <a:pt x="2602395" y="3772712"/>
                  </a:lnTo>
                  <a:lnTo>
                    <a:pt x="2600452" y="3774071"/>
                  </a:lnTo>
                  <a:lnTo>
                    <a:pt x="2591905" y="3781425"/>
                  </a:lnTo>
                  <a:lnTo>
                    <a:pt x="2587371" y="3783952"/>
                  </a:lnTo>
                  <a:lnTo>
                    <a:pt x="2576944" y="3790581"/>
                  </a:lnTo>
                  <a:lnTo>
                    <a:pt x="2569743" y="3796347"/>
                  </a:lnTo>
                  <a:lnTo>
                    <a:pt x="2562428" y="3804183"/>
                  </a:lnTo>
                  <a:lnTo>
                    <a:pt x="2553678" y="3815727"/>
                  </a:lnTo>
                  <a:lnTo>
                    <a:pt x="2546159" y="3827767"/>
                  </a:lnTo>
                  <a:lnTo>
                    <a:pt x="2536914" y="3840594"/>
                  </a:lnTo>
                  <a:lnTo>
                    <a:pt x="2531605" y="3850665"/>
                  </a:lnTo>
                  <a:lnTo>
                    <a:pt x="2529484" y="3859796"/>
                  </a:lnTo>
                  <a:lnTo>
                    <a:pt x="2527897" y="3862057"/>
                  </a:lnTo>
                  <a:lnTo>
                    <a:pt x="2518778" y="3872763"/>
                  </a:lnTo>
                  <a:lnTo>
                    <a:pt x="2515743" y="3875151"/>
                  </a:lnTo>
                  <a:lnTo>
                    <a:pt x="2504732" y="3885133"/>
                  </a:lnTo>
                  <a:lnTo>
                    <a:pt x="2488311" y="3894417"/>
                  </a:lnTo>
                  <a:lnTo>
                    <a:pt x="2483383" y="3896093"/>
                  </a:lnTo>
                  <a:lnTo>
                    <a:pt x="2481923" y="3896220"/>
                  </a:lnTo>
                  <a:lnTo>
                    <a:pt x="2475801" y="3900995"/>
                  </a:lnTo>
                  <a:lnTo>
                    <a:pt x="2473604" y="3903014"/>
                  </a:lnTo>
                  <a:lnTo>
                    <a:pt x="2470797" y="3904805"/>
                  </a:lnTo>
                  <a:lnTo>
                    <a:pt x="2470200" y="3904564"/>
                  </a:lnTo>
                  <a:lnTo>
                    <a:pt x="2469337" y="3904945"/>
                  </a:lnTo>
                  <a:lnTo>
                    <a:pt x="2468778" y="3904729"/>
                  </a:lnTo>
                  <a:lnTo>
                    <a:pt x="2468295" y="3909568"/>
                  </a:lnTo>
                  <a:lnTo>
                    <a:pt x="2468676" y="3910419"/>
                  </a:lnTo>
                  <a:lnTo>
                    <a:pt x="2472537" y="3913327"/>
                  </a:lnTo>
                  <a:lnTo>
                    <a:pt x="2479319" y="3915956"/>
                  </a:lnTo>
                  <a:lnTo>
                    <a:pt x="2482672" y="3916540"/>
                  </a:lnTo>
                  <a:lnTo>
                    <a:pt x="2490724" y="3919651"/>
                  </a:lnTo>
                  <a:lnTo>
                    <a:pt x="2503805" y="3922611"/>
                  </a:lnTo>
                  <a:lnTo>
                    <a:pt x="2512466" y="3925976"/>
                  </a:lnTo>
                  <a:lnTo>
                    <a:pt x="2525026" y="3926548"/>
                  </a:lnTo>
                  <a:lnTo>
                    <a:pt x="2536596" y="3926040"/>
                  </a:lnTo>
                  <a:lnTo>
                    <a:pt x="2540660" y="3924757"/>
                  </a:lnTo>
                  <a:lnTo>
                    <a:pt x="2541625" y="3922268"/>
                  </a:lnTo>
                  <a:lnTo>
                    <a:pt x="2543098" y="3922115"/>
                  </a:lnTo>
                  <a:lnTo>
                    <a:pt x="2539657" y="3914356"/>
                  </a:lnTo>
                  <a:lnTo>
                    <a:pt x="2538806" y="3914724"/>
                  </a:lnTo>
                  <a:lnTo>
                    <a:pt x="2534475" y="3913047"/>
                  </a:lnTo>
                  <a:lnTo>
                    <a:pt x="2525242" y="3916616"/>
                  </a:lnTo>
                  <a:lnTo>
                    <a:pt x="2519959" y="3917442"/>
                  </a:lnTo>
                  <a:lnTo>
                    <a:pt x="2513914" y="3916515"/>
                  </a:lnTo>
                  <a:lnTo>
                    <a:pt x="2497531" y="3912984"/>
                  </a:lnTo>
                  <a:lnTo>
                    <a:pt x="2484043" y="3909174"/>
                  </a:lnTo>
                  <a:lnTo>
                    <a:pt x="2482456" y="3907853"/>
                  </a:lnTo>
                  <a:lnTo>
                    <a:pt x="2482570" y="3905745"/>
                  </a:lnTo>
                  <a:lnTo>
                    <a:pt x="2483040" y="3904513"/>
                  </a:lnTo>
                  <a:lnTo>
                    <a:pt x="2484132" y="3903522"/>
                  </a:lnTo>
                  <a:lnTo>
                    <a:pt x="2496286" y="3899674"/>
                  </a:lnTo>
                  <a:lnTo>
                    <a:pt x="2510117" y="3891496"/>
                  </a:lnTo>
                  <a:lnTo>
                    <a:pt x="2520226" y="3881882"/>
                  </a:lnTo>
                  <a:lnTo>
                    <a:pt x="2526322" y="3873563"/>
                  </a:lnTo>
                  <a:lnTo>
                    <a:pt x="2531453" y="3867708"/>
                  </a:lnTo>
                  <a:lnTo>
                    <a:pt x="2535085" y="3861968"/>
                  </a:lnTo>
                  <a:lnTo>
                    <a:pt x="2536050" y="3859466"/>
                  </a:lnTo>
                  <a:lnTo>
                    <a:pt x="2539009" y="3859225"/>
                  </a:lnTo>
                  <a:lnTo>
                    <a:pt x="2537891" y="3856659"/>
                  </a:lnTo>
                  <a:lnTo>
                    <a:pt x="2538120" y="3856063"/>
                  </a:lnTo>
                  <a:lnTo>
                    <a:pt x="2539822" y="3855301"/>
                  </a:lnTo>
                  <a:lnTo>
                    <a:pt x="2555506" y="3831437"/>
                  </a:lnTo>
                  <a:lnTo>
                    <a:pt x="2556941" y="3827716"/>
                  </a:lnTo>
                  <a:lnTo>
                    <a:pt x="2558364" y="3820414"/>
                  </a:lnTo>
                  <a:lnTo>
                    <a:pt x="2559329" y="3817924"/>
                  </a:lnTo>
                  <a:lnTo>
                    <a:pt x="2561018" y="3817162"/>
                  </a:lnTo>
                  <a:lnTo>
                    <a:pt x="2562491" y="3817035"/>
                  </a:lnTo>
                  <a:lnTo>
                    <a:pt x="2562733" y="3816426"/>
                  </a:lnTo>
                  <a:lnTo>
                    <a:pt x="2562326" y="3811994"/>
                  </a:lnTo>
                  <a:lnTo>
                    <a:pt x="2575255" y="3797020"/>
                  </a:lnTo>
                  <a:lnTo>
                    <a:pt x="2588717" y="3787991"/>
                  </a:lnTo>
                  <a:lnTo>
                    <a:pt x="2594140" y="3788689"/>
                  </a:lnTo>
                  <a:lnTo>
                    <a:pt x="2628239" y="3812603"/>
                  </a:lnTo>
                  <a:lnTo>
                    <a:pt x="2640203" y="3825786"/>
                  </a:lnTo>
                  <a:lnTo>
                    <a:pt x="2644762" y="3826840"/>
                  </a:lnTo>
                  <a:lnTo>
                    <a:pt x="2651772" y="3825278"/>
                  </a:lnTo>
                  <a:lnTo>
                    <a:pt x="2653601" y="3825989"/>
                  </a:lnTo>
                  <a:lnTo>
                    <a:pt x="2654731" y="3828542"/>
                  </a:lnTo>
                  <a:lnTo>
                    <a:pt x="2656192" y="3828402"/>
                  </a:lnTo>
                  <a:lnTo>
                    <a:pt x="2657284" y="3827411"/>
                  </a:lnTo>
                  <a:lnTo>
                    <a:pt x="2656433" y="3827780"/>
                  </a:lnTo>
                  <a:lnTo>
                    <a:pt x="2655671" y="3826091"/>
                  </a:lnTo>
                  <a:lnTo>
                    <a:pt x="2655760" y="3820439"/>
                  </a:lnTo>
                  <a:lnTo>
                    <a:pt x="2655011" y="3818737"/>
                  </a:lnTo>
                  <a:lnTo>
                    <a:pt x="2652382" y="3816312"/>
                  </a:lnTo>
                  <a:lnTo>
                    <a:pt x="2651620" y="3814610"/>
                  </a:lnTo>
                  <a:lnTo>
                    <a:pt x="2650401" y="3814127"/>
                  </a:lnTo>
                  <a:lnTo>
                    <a:pt x="2645194" y="3809250"/>
                  </a:lnTo>
                  <a:lnTo>
                    <a:pt x="2632278" y="3798557"/>
                  </a:lnTo>
                  <a:lnTo>
                    <a:pt x="2620086" y="3785997"/>
                  </a:lnTo>
                  <a:lnTo>
                    <a:pt x="2607767" y="3775545"/>
                  </a:lnTo>
                  <a:lnTo>
                    <a:pt x="2608249" y="3774325"/>
                  </a:lnTo>
                  <a:lnTo>
                    <a:pt x="2611526" y="3771315"/>
                  </a:lnTo>
                  <a:lnTo>
                    <a:pt x="2620441" y="3764800"/>
                  </a:lnTo>
                  <a:lnTo>
                    <a:pt x="2629116" y="3758895"/>
                  </a:lnTo>
                  <a:lnTo>
                    <a:pt x="2658326" y="3736708"/>
                  </a:lnTo>
                  <a:lnTo>
                    <a:pt x="2669235" y="3728809"/>
                  </a:lnTo>
                  <a:lnTo>
                    <a:pt x="2677922" y="3722903"/>
                  </a:lnTo>
                  <a:lnTo>
                    <a:pt x="2701048" y="3705491"/>
                  </a:lnTo>
                  <a:lnTo>
                    <a:pt x="2712809" y="3697211"/>
                  </a:lnTo>
                  <a:lnTo>
                    <a:pt x="2721114" y="3690467"/>
                  </a:lnTo>
                  <a:lnTo>
                    <a:pt x="2722803" y="3689718"/>
                  </a:lnTo>
                  <a:lnTo>
                    <a:pt x="2729585" y="3692347"/>
                  </a:lnTo>
                  <a:lnTo>
                    <a:pt x="2738628" y="3696538"/>
                  </a:lnTo>
                  <a:lnTo>
                    <a:pt x="2748508" y="3700373"/>
                  </a:lnTo>
                  <a:lnTo>
                    <a:pt x="2783662" y="3716147"/>
                  </a:lnTo>
                  <a:lnTo>
                    <a:pt x="2800146" y="3723221"/>
                  </a:lnTo>
                  <a:lnTo>
                    <a:pt x="2821800" y="3731615"/>
                  </a:lnTo>
                  <a:lnTo>
                    <a:pt x="2835783" y="3737724"/>
                  </a:lnTo>
                  <a:lnTo>
                    <a:pt x="2836634" y="3737343"/>
                  </a:lnTo>
                  <a:close/>
                </a:path>
                <a:path w="5620384" h="6924040">
                  <a:moveTo>
                    <a:pt x="2842730" y="1525155"/>
                  </a:moveTo>
                  <a:lnTo>
                    <a:pt x="2842361" y="1524304"/>
                  </a:lnTo>
                  <a:lnTo>
                    <a:pt x="2839110" y="1521637"/>
                  </a:lnTo>
                  <a:lnTo>
                    <a:pt x="2837040" y="1521536"/>
                  </a:lnTo>
                  <a:lnTo>
                    <a:pt x="2836189" y="1521904"/>
                  </a:lnTo>
                  <a:lnTo>
                    <a:pt x="2835579" y="1521663"/>
                  </a:lnTo>
                  <a:lnTo>
                    <a:pt x="2835338" y="1522285"/>
                  </a:lnTo>
                  <a:lnTo>
                    <a:pt x="2835592" y="1525244"/>
                  </a:lnTo>
                  <a:lnTo>
                    <a:pt x="2838843" y="1527924"/>
                  </a:lnTo>
                  <a:lnTo>
                    <a:pt x="2840685" y="1528635"/>
                  </a:lnTo>
                  <a:lnTo>
                    <a:pt x="2841764" y="1527632"/>
                  </a:lnTo>
                  <a:lnTo>
                    <a:pt x="2842730" y="1525155"/>
                  </a:lnTo>
                  <a:close/>
                </a:path>
                <a:path w="5620384" h="6924040">
                  <a:moveTo>
                    <a:pt x="2984690" y="4116895"/>
                  </a:moveTo>
                  <a:lnTo>
                    <a:pt x="2984081" y="4116667"/>
                  </a:lnTo>
                  <a:lnTo>
                    <a:pt x="2977845" y="4132770"/>
                  </a:lnTo>
                  <a:lnTo>
                    <a:pt x="2978454" y="4132999"/>
                  </a:lnTo>
                  <a:lnTo>
                    <a:pt x="2984690" y="4116895"/>
                  </a:lnTo>
                  <a:close/>
                </a:path>
                <a:path w="5620384" h="6924040">
                  <a:moveTo>
                    <a:pt x="3041523" y="4689259"/>
                  </a:moveTo>
                  <a:lnTo>
                    <a:pt x="3041383" y="4687798"/>
                  </a:lnTo>
                  <a:lnTo>
                    <a:pt x="3040151" y="4687316"/>
                  </a:lnTo>
                  <a:lnTo>
                    <a:pt x="3037840" y="4687836"/>
                  </a:lnTo>
                  <a:lnTo>
                    <a:pt x="3035173" y="4691088"/>
                  </a:lnTo>
                  <a:lnTo>
                    <a:pt x="3034969" y="4695279"/>
                  </a:lnTo>
                  <a:lnTo>
                    <a:pt x="3033293" y="4699609"/>
                  </a:lnTo>
                  <a:lnTo>
                    <a:pt x="3031960" y="4701210"/>
                  </a:lnTo>
                  <a:lnTo>
                    <a:pt x="3032468" y="4703508"/>
                  </a:lnTo>
                  <a:lnTo>
                    <a:pt x="3029013" y="4705045"/>
                  </a:lnTo>
                  <a:lnTo>
                    <a:pt x="3027807" y="4708156"/>
                  </a:lnTo>
                  <a:lnTo>
                    <a:pt x="3029166" y="4710138"/>
                  </a:lnTo>
                  <a:lnTo>
                    <a:pt x="3030613" y="4709998"/>
                  </a:lnTo>
                  <a:lnTo>
                    <a:pt x="3032201" y="4707737"/>
                  </a:lnTo>
                  <a:lnTo>
                    <a:pt x="3034754" y="4706620"/>
                  </a:lnTo>
                  <a:lnTo>
                    <a:pt x="3037421" y="4703369"/>
                  </a:lnTo>
                  <a:lnTo>
                    <a:pt x="3038373" y="4700879"/>
                  </a:lnTo>
                  <a:lnTo>
                    <a:pt x="3038005" y="4700028"/>
                  </a:lnTo>
                  <a:lnTo>
                    <a:pt x="3037014" y="4698936"/>
                  </a:lnTo>
                  <a:lnTo>
                    <a:pt x="3035909" y="4696345"/>
                  </a:lnTo>
                  <a:lnTo>
                    <a:pt x="3039364" y="4694809"/>
                  </a:lnTo>
                  <a:lnTo>
                    <a:pt x="3041523" y="4689259"/>
                  </a:lnTo>
                  <a:close/>
                </a:path>
                <a:path w="5620384" h="6924040">
                  <a:moveTo>
                    <a:pt x="3211474" y="582561"/>
                  </a:moveTo>
                  <a:lnTo>
                    <a:pt x="3206813" y="587197"/>
                  </a:lnTo>
                  <a:lnTo>
                    <a:pt x="3203194" y="583641"/>
                  </a:lnTo>
                  <a:lnTo>
                    <a:pt x="3203562" y="580898"/>
                  </a:lnTo>
                  <a:lnTo>
                    <a:pt x="3205873" y="580390"/>
                  </a:lnTo>
                  <a:lnTo>
                    <a:pt x="3205111" y="578688"/>
                  </a:lnTo>
                  <a:lnTo>
                    <a:pt x="3201657" y="580224"/>
                  </a:lnTo>
                  <a:lnTo>
                    <a:pt x="3196310" y="577392"/>
                  </a:lnTo>
                  <a:lnTo>
                    <a:pt x="3197910" y="578726"/>
                  </a:lnTo>
                  <a:lnTo>
                    <a:pt x="3200806" y="584111"/>
                  </a:lnTo>
                  <a:lnTo>
                    <a:pt x="3198990" y="586981"/>
                  </a:lnTo>
                  <a:lnTo>
                    <a:pt x="3203435" y="586549"/>
                  </a:lnTo>
                  <a:lnTo>
                    <a:pt x="3204730" y="590613"/>
                  </a:lnTo>
                  <a:lnTo>
                    <a:pt x="3207702" y="590359"/>
                  </a:lnTo>
                  <a:lnTo>
                    <a:pt x="3211258" y="586752"/>
                  </a:lnTo>
                  <a:lnTo>
                    <a:pt x="3211474" y="582561"/>
                  </a:lnTo>
                  <a:close/>
                </a:path>
                <a:path w="5620384" h="6924040">
                  <a:moveTo>
                    <a:pt x="3584562" y="3731628"/>
                  </a:moveTo>
                  <a:lnTo>
                    <a:pt x="3571214" y="3725710"/>
                  </a:lnTo>
                  <a:lnTo>
                    <a:pt x="3544722" y="3713289"/>
                  </a:lnTo>
                  <a:lnTo>
                    <a:pt x="3503053" y="3694239"/>
                  </a:lnTo>
                  <a:lnTo>
                    <a:pt x="3480270" y="3683266"/>
                  </a:lnTo>
                  <a:lnTo>
                    <a:pt x="3457892" y="3673144"/>
                  </a:lnTo>
                  <a:lnTo>
                    <a:pt x="3435731" y="3662400"/>
                  </a:lnTo>
                  <a:lnTo>
                    <a:pt x="3388068" y="3640340"/>
                  </a:lnTo>
                  <a:lnTo>
                    <a:pt x="3343529" y="3619462"/>
                  </a:lnTo>
                  <a:lnTo>
                    <a:pt x="3320516" y="3609098"/>
                  </a:lnTo>
                  <a:lnTo>
                    <a:pt x="3296475" y="3597630"/>
                  </a:lnTo>
                  <a:lnTo>
                    <a:pt x="3273475" y="3587267"/>
                  </a:lnTo>
                  <a:lnTo>
                    <a:pt x="3256635" y="3579291"/>
                  </a:lnTo>
                  <a:lnTo>
                    <a:pt x="3242907" y="3572510"/>
                  </a:lnTo>
                  <a:lnTo>
                    <a:pt x="3227654" y="3565906"/>
                  </a:lnTo>
                  <a:lnTo>
                    <a:pt x="3215144" y="3559619"/>
                  </a:lnTo>
                  <a:lnTo>
                    <a:pt x="3195586" y="3551275"/>
                  </a:lnTo>
                  <a:lnTo>
                    <a:pt x="3194735" y="3551656"/>
                  </a:lnTo>
                  <a:lnTo>
                    <a:pt x="3196336" y="3552977"/>
                  </a:lnTo>
                  <a:lnTo>
                    <a:pt x="3213176" y="3560953"/>
                  </a:lnTo>
                  <a:lnTo>
                    <a:pt x="3228429" y="3567557"/>
                  </a:lnTo>
                  <a:lnTo>
                    <a:pt x="3338753" y="3618915"/>
                  </a:lnTo>
                  <a:lnTo>
                    <a:pt x="3382073" y="3639324"/>
                  </a:lnTo>
                  <a:lnTo>
                    <a:pt x="3408794" y="3651123"/>
                  </a:lnTo>
                  <a:lnTo>
                    <a:pt x="3430955" y="3661867"/>
                  </a:lnTo>
                  <a:lnTo>
                    <a:pt x="3474516" y="3681641"/>
                  </a:lnTo>
                  <a:lnTo>
                    <a:pt x="3517227" y="3701796"/>
                  </a:lnTo>
                  <a:lnTo>
                    <a:pt x="3565410" y="3724173"/>
                  </a:lnTo>
                  <a:lnTo>
                    <a:pt x="3583241" y="3733241"/>
                  </a:lnTo>
                  <a:lnTo>
                    <a:pt x="3584562" y="3731628"/>
                  </a:lnTo>
                  <a:close/>
                </a:path>
                <a:path w="5620384" h="6924040">
                  <a:moveTo>
                    <a:pt x="3618026" y="4974348"/>
                  </a:moveTo>
                  <a:lnTo>
                    <a:pt x="3616553" y="4974488"/>
                  </a:lnTo>
                  <a:lnTo>
                    <a:pt x="3605555" y="4984470"/>
                  </a:lnTo>
                  <a:lnTo>
                    <a:pt x="3605314" y="4985067"/>
                  </a:lnTo>
                  <a:lnTo>
                    <a:pt x="3605923" y="4985309"/>
                  </a:lnTo>
                  <a:lnTo>
                    <a:pt x="3618026" y="4974348"/>
                  </a:lnTo>
                  <a:close/>
                </a:path>
                <a:path w="5620384" h="6924040">
                  <a:moveTo>
                    <a:pt x="3842321" y="3015805"/>
                  </a:moveTo>
                  <a:lnTo>
                    <a:pt x="3729101" y="2959608"/>
                  </a:lnTo>
                  <a:lnTo>
                    <a:pt x="3725761" y="2959011"/>
                  </a:lnTo>
                  <a:lnTo>
                    <a:pt x="3724529" y="2958541"/>
                  </a:lnTo>
                  <a:lnTo>
                    <a:pt x="3723678" y="2958922"/>
                  </a:lnTo>
                  <a:lnTo>
                    <a:pt x="3752799" y="2973755"/>
                  </a:lnTo>
                  <a:lnTo>
                    <a:pt x="3840530" y="3016580"/>
                  </a:lnTo>
                  <a:lnTo>
                    <a:pt x="3842321" y="3015805"/>
                  </a:lnTo>
                  <a:close/>
                </a:path>
                <a:path w="5620384" h="6924040">
                  <a:moveTo>
                    <a:pt x="4071874" y="3673983"/>
                  </a:moveTo>
                  <a:lnTo>
                    <a:pt x="4070096" y="3671138"/>
                  </a:lnTo>
                  <a:lnTo>
                    <a:pt x="4068483" y="3669817"/>
                  </a:lnTo>
                  <a:lnTo>
                    <a:pt x="4068254" y="3670427"/>
                  </a:lnTo>
                  <a:lnTo>
                    <a:pt x="4068889" y="3674249"/>
                  </a:lnTo>
                  <a:lnTo>
                    <a:pt x="4069638" y="3675938"/>
                  </a:lnTo>
                  <a:lnTo>
                    <a:pt x="4071480" y="3676662"/>
                  </a:lnTo>
                  <a:lnTo>
                    <a:pt x="4071582" y="3674580"/>
                  </a:lnTo>
                  <a:lnTo>
                    <a:pt x="4071874" y="3673983"/>
                  </a:lnTo>
                  <a:close/>
                </a:path>
                <a:path w="5620384" h="6924040">
                  <a:moveTo>
                    <a:pt x="4276623" y="4099522"/>
                  </a:moveTo>
                  <a:lnTo>
                    <a:pt x="4274210" y="4098506"/>
                  </a:lnTo>
                  <a:lnTo>
                    <a:pt x="4273118" y="4099496"/>
                  </a:lnTo>
                  <a:lnTo>
                    <a:pt x="4269537" y="4099522"/>
                  </a:lnTo>
                  <a:lnTo>
                    <a:pt x="4269689" y="4100969"/>
                  </a:lnTo>
                  <a:lnTo>
                    <a:pt x="4268241" y="4104703"/>
                  </a:lnTo>
                  <a:lnTo>
                    <a:pt x="4268381" y="4106151"/>
                  </a:lnTo>
                  <a:lnTo>
                    <a:pt x="4272089" y="4107599"/>
                  </a:lnTo>
                  <a:lnTo>
                    <a:pt x="4272940" y="4107218"/>
                  </a:lnTo>
                  <a:lnTo>
                    <a:pt x="4276623" y="4099522"/>
                  </a:lnTo>
                  <a:close/>
                </a:path>
                <a:path w="5620384" h="6924040">
                  <a:moveTo>
                    <a:pt x="4300664" y="704215"/>
                  </a:moveTo>
                  <a:lnTo>
                    <a:pt x="4300283" y="703376"/>
                  </a:lnTo>
                  <a:lnTo>
                    <a:pt x="4299305" y="702284"/>
                  </a:lnTo>
                  <a:lnTo>
                    <a:pt x="4296638" y="705535"/>
                  </a:lnTo>
                  <a:lnTo>
                    <a:pt x="4296156" y="706755"/>
                  </a:lnTo>
                  <a:lnTo>
                    <a:pt x="4296537" y="707605"/>
                  </a:lnTo>
                  <a:lnTo>
                    <a:pt x="4297159" y="707834"/>
                  </a:lnTo>
                  <a:lnTo>
                    <a:pt x="4298607" y="707694"/>
                  </a:lnTo>
                  <a:lnTo>
                    <a:pt x="4299470" y="707326"/>
                  </a:lnTo>
                  <a:lnTo>
                    <a:pt x="4300664" y="704215"/>
                  </a:lnTo>
                  <a:close/>
                </a:path>
                <a:path w="5620384" h="6924040">
                  <a:moveTo>
                    <a:pt x="4460291" y="52031"/>
                  </a:moveTo>
                  <a:lnTo>
                    <a:pt x="4459897" y="47599"/>
                  </a:lnTo>
                  <a:lnTo>
                    <a:pt x="4453547" y="30861"/>
                  </a:lnTo>
                  <a:lnTo>
                    <a:pt x="4445012" y="16141"/>
                  </a:lnTo>
                  <a:lnTo>
                    <a:pt x="4444263" y="14427"/>
                  </a:lnTo>
                  <a:lnTo>
                    <a:pt x="4438154" y="9906"/>
                  </a:lnTo>
                  <a:lnTo>
                    <a:pt x="4431093" y="7874"/>
                  </a:lnTo>
                  <a:lnTo>
                    <a:pt x="4416336" y="0"/>
                  </a:lnTo>
                  <a:lnTo>
                    <a:pt x="4412869" y="114"/>
                  </a:lnTo>
                  <a:lnTo>
                    <a:pt x="4411777" y="1104"/>
                  </a:lnTo>
                  <a:lnTo>
                    <a:pt x="4411548" y="1714"/>
                  </a:lnTo>
                  <a:lnTo>
                    <a:pt x="4411688" y="3187"/>
                  </a:lnTo>
                  <a:lnTo>
                    <a:pt x="4412069" y="4038"/>
                  </a:lnTo>
                  <a:lnTo>
                    <a:pt x="4420857" y="8851"/>
                  </a:lnTo>
                  <a:lnTo>
                    <a:pt x="4425696" y="12877"/>
                  </a:lnTo>
                  <a:lnTo>
                    <a:pt x="4426305" y="13106"/>
                  </a:lnTo>
                  <a:lnTo>
                    <a:pt x="4428617" y="12598"/>
                  </a:lnTo>
                  <a:lnTo>
                    <a:pt x="4429709" y="11620"/>
                  </a:lnTo>
                  <a:lnTo>
                    <a:pt x="4430560" y="11239"/>
                  </a:lnTo>
                  <a:lnTo>
                    <a:pt x="4431779" y="11722"/>
                  </a:lnTo>
                  <a:lnTo>
                    <a:pt x="4439475" y="17564"/>
                  </a:lnTo>
                  <a:lnTo>
                    <a:pt x="4441380" y="21882"/>
                  </a:lnTo>
                  <a:lnTo>
                    <a:pt x="4442841" y="30988"/>
                  </a:lnTo>
                  <a:lnTo>
                    <a:pt x="4442599" y="31597"/>
                  </a:lnTo>
                  <a:lnTo>
                    <a:pt x="4448086" y="35890"/>
                  </a:lnTo>
                  <a:lnTo>
                    <a:pt x="4448695" y="36131"/>
                  </a:lnTo>
                  <a:lnTo>
                    <a:pt x="4447730" y="38620"/>
                  </a:lnTo>
                  <a:lnTo>
                    <a:pt x="4446879" y="39001"/>
                  </a:lnTo>
                  <a:lnTo>
                    <a:pt x="4439844" y="40551"/>
                  </a:lnTo>
                  <a:lnTo>
                    <a:pt x="4428325" y="38950"/>
                  </a:lnTo>
                  <a:lnTo>
                    <a:pt x="4422495" y="37401"/>
                  </a:lnTo>
                  <a:lnTo>
                    <a:pt x="4421644" y="37769"/>
                  </a:lnTo>
                  <a:lnTo>
                    <a:pt x="4421022" y="37541"/>
                  </a:lnTo>
                  <a:lnTo>
                    <a:pt x="4420908" y="39662"/>
                  </a:lnTo>
                  <a:lnTo>
                    <a:pt x="4420679" y="40271"/>
                  </a:lnTo>
                  <a:lnTo>
                    <a:pt x="4421517" y="49149"/>
                  </a:lnTo>
                  <a:lnTo>
                    <a:pt x="4418431" y="51523"/>
                  </a:lnTo>
                  <a:lnTo>
                    <a:pt x="4420946" y="56070"/>
                  </a:lnTo>
                  <a:lnTo>
                    <a:pt x="4429480" y="70802"/>
                  </a:lnTo>
                  <a:lnTo>
                    <a:pt x="4437888" y="71183"/>
                  </a:lnTo>
                  <a:lnTo>
                    <a:pt x="4442803" y="69519"/>
                  </a:lnTo>
                  <a:lnTo>
                    <a:pt x="4450016" y="63754"/>
                  </a:lnTo>
                  <a:lnTo>
                    <a:pt x="4458741" y="57873"/>
                  </a:lnTo>
                  <a:lnTo>
                    <a:pt x="4460291" y="52031"/>
                  </a:lnTo>
                  <a:close/>
                </a:path>
                <a:path w="5620384" h="6924040">
                  <a:moveTo>
                    <a:pt x="5619826" y="690092"/>
                  </a:moveTo>
                  <a:lnTo>
                    <a:pt x="5619445" y="689241"/>
                  </a:lnTo>
                  <a:lnTo>
                    <a:pt x="5616473" y="689508"/>
                  </a:lnTo>
                  <a:lnTo>
                    <a:pt x="5615622" y="689876"/>
                  </a:lnTo>
                  <a:lnTo>
                    <a:pt x="5615152" y="691108"/>
                  </a:lnTo>
                  <a:lnTo>
                    <a:pt x="5613273" y="690372"/>
                  </a:lnTo>
                  <a:lnTo>
                    <a:pt x="5612904" y="689521"/>
                  </a:lnTo>
                  <a:lnTo>
                    <a:pt x="5613616" y="687641"/>
                  </a:lnTo>
                  <a:lnTo>
                    <a:pt x="5612866" y="685939"/>
                  </a:lnTo>
                  <a:lnTo>
                    <a:pt x="5611647" y="685469"/>
                  </a:lnTo>
                  <a:lnTo>
                    <a:pt x="5608066" y="685495"/>
                  </a:lnTo>
                  <a:lnTo>
                    <a:pt x="5606834" y="685012"/>
                  </a:lnTo>
                  <a:lnTo>
                    <a:pt x="5605754" y="686003"/>
                  </a:lnTo>
                  <a:lnTo>
                    <a:pt x="5605513" y="686612"/>
                  </a:lnTo>
                  <a:lnTo>
                    <a:pt x="5605399" y="688733"/>
                  </a:lnTo>
                  <a:lnTo>
                    <a:pt x="5606389" y="689813"/>
                  </a:lnTo>
                  <a:lnTo>
                    <a:pt x="5606999" y="690054"/>
                  </a:lnTo>
                  <a:lnTo>
                    <a:pt x="5607990" y="691146"/>
                  </a:lnTo>
                  <a:lnTo>
                    <a:pt x="5608371" y="691997"/>
                  </a:lnTo>
                  <a:lnTo>
                    <a:pt x="5607558" y="693940"/>
                  </a:lnTo>
                  <a:lnTo>
                    <a:pt x="5606224" y="695604"/>
                  </a:lnTo>
                  <a:lnTo>
                    <a:pt x="5605983" y="696201"/>
                  </a:lnTo>
                  <a:lnTo>
                    <a:pt x="5605373" y="695960"/>
                  </a:lnTo>
                  <a:lnTo>
                    <a:pt x="5603672" y="696722"/>
                  </a:lnTo>
                  <a:lnTo>
                    <a:pt x="5603430" y="697331"/>
                  </a:lnTo>
                  <a:lnTo>
                    <a:pt x="5609996" y="697014"/>
                  </a:lnTo>
                  <a:lnTo>
                    <a:pt x="5617997" y="692962"/>
                  </a:lnTo>
                  <a:lnTo>
                    <a:pt x="5619343" y="691311"/>
                  </a:lnTo>
                  <a:lnTo>
                    <a:pt x="5619826" y="690092"/>
                  </a:lnTo>
                  <a:close/>
                </a:path>
              </a:pathLst>
            </a:custGeom>
            <a:solidFill>
              <a:srgbClr val="EAF3F9"/>
            </a:solidFill>
          </p:spPr>
          <p:txBody>
            <a:bodyPr wrap="square" lIns="0" tIns="0" rIns="0" bIns="0" rtlCol="0"/>
            <a:lstStyle/>
            <a:p>
              <a:endParaRPr/>
            </a:p>
          </p:txBody>
        </p:sp>
        <p:sp>
          <p:nvSpPr>
            <p:cNvPr id="25" name="object 25"/>
            <p:cNvSpPr/>
            <p:nvPr/>
          </p:nvSpPr>
          <p:spPr>
            <a:xfrm>
              <a:off x="15809177" y="7720421"/>
              <a:ext cx="83735" cy="69474"/>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14209420" y="5099424"/>
              <a:ext cx="3761104" cy="5259070"/>
            </a:xfrm>
            <a:custGeom>
              <a:avLst/>
              <a:gdLst/>
              <a:ahLst/>
              <a:cxnLst/>
              <a:rect l="l" t="t" r="r" b="b"/>
              <a:pathLst>
                <a:path w="3761105" h="5259070">
                  <a:moveTo>
                    <a:pt x="26098" y="961796"/>
                  </a:moveTo>
                  <a:lnTo>
                    <a:pt x="24790" y="954138"/>
                  </a:lnTo>
                  <a:lnTo>
                    <a:pt x="22885" y="949845"/>
                  </a:lnTo>
                  <a:lnTo>
                    <a:pt x="20129" y="945908"/>
                  </a:lnTo>
                  <a:lnTo>
                    <a:pt x="11353" y="944664"/>
                  </a:lnTo>
                  <a:lnTo>
                    <a:pt x="6413" y="942746"/>
                  </a:lnTo>
                  <a:lnTo>
                    <a:pt x="3721" y="942416"/>
                  </a:lnTo>
                  <a:lnTo>
                    <a:pt x="2019" y="943165"/>
                  </a:lnTo>
                  <a:lnTo>
                    <a:pt x="0" y="948118"/>
                  </a:lnTo>
                  <a:lnTo>
                    <a:pt x="1549" y="955167"/>
                  </a:lnTo>
                  <a:lnTo>
                    <a:pt x="5130" y="955141"/>
                  </a:lnTo>
                  <a:lnTo>
                    <a:pt x="9207" y="953846"/>
                  </a:lnTo>
                  <a:lnTo>
                    <a:pt x="11696" y="954811"/>
                  </a:lnTo>
                  <a:lnTo>
                    <a:pt x="14427" y="955167"/>
                  </a:lnTo>
                  <a:lnTo>
                    <a:pt x="18148" y="956602"/>
                  </a:lnTo>
                  <a:lnTo>
                    <a:pt x="17678" y="957834"/>
                  </a:lnTo>
                  <a:lnTo>
                    <a:pt x="15125" y="958964"/>
                  </a:lnTo>
                  <a:lnTo>
                    <a:pt x="12458" y="962202"/>
                  </a:lnTo>
                  <a:lnTo>
                    <a:pt x="12623" y="967244"/>
                  </a:lnTo>
                  <a:lnTo>
                    <a:pt x="15595" y="966990"/>
                  </a:lnTo>
                  <a:lnTo>
                    <a:pt x="17170" y="964730"/>
                  </a:lnTo>
                  <a:lnTo>
                    <a:pt x="18402" y="965200"/>
                  </a:lnTo>
                  <a:lnTo>
                    <a:pt x="19723" y="963599"/>
                  </a:lnTo>
                  <a:lnTo>
                    <a:pt x="20193" y="962367"/>
                  </a:lnTo>
                  <a:lnTo>
                    <a:pt x="23672" y="964438"/>
                  </a:lnTo>
                  <a:lnTo>
                    <a:pt x="24663" y="965517"/>
                  </a:lnTo>
                  <a:lnTo>
                    <a:pt x="26098" y="961796"/>
                  </a:lnTo>
                  <a:close/>
                </a:path>
                <a:path w="3761105" h="5259070">
                  <a:moveTo>
                    <a:pt x="982294" y="5231168"/>
                  </a:moveTo>
                  <a:lnTo>
                    <a:pt x="979170" y="5226380"/>
                  </a:lnTo>
                  <a:lnTo>
                    <a:pt x="949312" y="5231892"/>
                  </a:lnTo>
                  <a:lnTo>
                    <a:pt x="928598" y="5239512"/>
                  </a:lnTo>
                  <a:lnTo>
                    <a:pt x="920648" y="5243538"/>
                  </a:lnTo>
                  <a:lnTo>
                    <a:pt x="921600" y="5250294"/>
                  </a:lnTo>
                  <a:lnTo>
                    <a:pt x="924382" y="5257812"/>
                  </a:lnTo>
                  <a:lnTo>
                    <a:pt x="926223" y="5258524"/>
                  </a:lnTo>
                  <a:lnTo>
                    <a:pt x="939850" y="5254536"/>
                  </a:lnTo>
                  <a:lnTo>
                    <a:pt x="942886" y="5252148"/>
                  </a:lnTo>
                  <a:lnTo>
                    <a:pt x="946696" y="5251501"/>
                  </a:lnTo>
                  <a:lnTo>
                    <a:pt x="961161" y="5247132"/>
                  </a:lnTo>
                  <a:lnTo>
                    <a:pt x="972362" y="5245786"/>
                  </a:lnTo>
                  <a:lnTo>
                    <a:pt x="978598" y="5242522"/>
                  </a:lnTo>
                  <a:lnTo>
                    <a:pt x="981976" y="5237442"/>
                  </a:lnTo>
                  <a:lnTo>
                    <a:pt x="982294" y="5231168"/>
                  </a:lnTo>
                  <a:close/>
                </a:path>
                <a:path w="3761105" h="5259070">
                  <a:moveTo>
                    <a:pt x="2455951" y="5017008"/>
                  </a:moveTo>
                  <a:lnTo>
                    <a:pt x="2455202" y="5015293"/>
                  </a:lnTo>
                  <a:lnTo>
                    <a:pt x="2453233" y="5013122"/>
                  </a:lnTo>
                  <a:lnTo>
                    <a:pt x="2452001" y="5012652"/>
                  </a:lnTo>
                  <a:lnTo>
                    <a:pt x="2448547" y="5014176"/>
                  </a:lnTo>
                  <a:lnTo>
                    <a:pt x="2445499" y="5016576"/>
                  </a:lnTo>
                  <a:lnTo>
                    <a:pt x="2443696" y="5019446"/>
                  </a:lnTo>
                  <a:lnTo>
                    <a:pt x="2434094" y="5027752"/>
                  </a:lnTo>
                  <a:lnTo>
                    <a:pt x="2434691" y="5027993"/>
                  </a:lnTo>
                  <a:lnTo>
                    <a:pt x="2434831" y="5029454"/>
                  </a:lnTo>
                  <a:lnTo>
                    <a:pt x="2435822" y="5030546"/>
                  </a:lnTo>
                  <a:lnTo>
                    <a:pt x="2437053" y="5031016"/>
                  </a:lnTo>
                  <a:lnTo>
                    <a:pt x="2437904" y="5030635"/>
                  </a:lnTo>
                  <a:lnTo>
                    <a:pt x="2439352" y="5030495"/>
                  </a:lnTo>
                  <a:lnTo>
                    <a:pt x="2440444" y="5029505"/>
                  </a:lnTo>
                  <a:lnTo>
                    <a:pt x="2442146" y="5028768"/>
                  </a:lnTo>
                  <a:lnTo>
                    <a:pt x="2443721" y="5026495"/>
                  </a:lnTo>
                  <a:lnTo>
                    <a:pt x="2452027" y="5019751"/>
                  </a:lnTo>
                  <a:lnTo>
                    <a:pt x="2455481" y="5018227"/>
                  </a:lnTo>
                  <a:lnTo>
                    <a:pt x="2455951" y="5017008"/>
                  </a:lnTo>
                  <a:close/>
                </a:path>
                <a:path w="3761105" h="5259070">
                  <a:moveTo>
                    <a:pt x="3120377" y="2032"/>
                  </a:moveTo>
                  <a:lnTo>
                    <a:pt x="3118764" y="711"/>
                  </a:lnTo>
                  <a:lnTo>
                    <a:pt x="3116935" y="0"/>
                  </a:lnTo>
                  <a:lnTo>
                    <a:pt x="3116084" y="381"/>
                  </a:lnTo>
                  <a:lnTo>
                    <a:pt x="3115856" y="990"/>
                  </a:lnTo>
                  <a:lnTo>
                    <a:pt x="3116097" y="3962"/>
                  </a:lnTo>
                  <a:lnTo>
                    <a:pt x="3117342" y="4432"/>
                  </a:lnTo>
                  <a:lnTo>
                    <a:pt x="3118789" y="4292"/>
                  </a:lnTo>
                  <a:lnTo>
                    <a:pt x="3120377" y="2032"/>
                  </a:lnTo>
                  <a:close/>
                </a:path>
                <a:path w="3761105" h="5259070">
                  <a:moveTo>
                    <a:pt x="3761105" y="2588882"/>
                  </a:moveTo>
                  <a:lnTo>
                    <a:pt x="3760736" y="2588031"/>
                  </a:lnTo>
                  <a:lnTo>
                    <a:pt x="3722916" y="2614003"/>
                  </a:lnTo>
                  <a:lnTo>
                    <a:pt x="3697452" y="2631922"/>
                  </a:lnTo>
                  <a:lnTo>
                    <a:pt x="3698075" y="2632164"/>
                  </a:lnTo>
                  <a:lnTo>
                    <a:pt x="3717658" y="2618359"/>
                  </a:lnTo>
                  <a:lnTo>
                    <a:pt x="3722433" y="2615234"/>
                  </a:lnTo>
                  <a:lnTo>
                    <a:pt x="3761105" y="2588882"/>
                  </a:lnTo>
                  <a:close/>
                </a:path>
              </a:pathLst>
            </a:custGeom>
            <a:solidFill>
              <a:srgbClr val="EAF3F9"/>
            </a:solidFill>
          </p:spPr>
          <p:txBody>
            <a:bodyPr wrap="square" lIns="0" tIns="0" rIns="0" bIns="0" rtlCol="0"/>
            <a:lstStyle/>
            <a:p>
              <a:endParaRPr/>
            </a:p>
          </p:txBody>
        </p:sp>
        <p:sp>
          <p:nvSpPr>
            <p:cNvPr id="27" name="object 27"/>
            <p:cNvSpPr/>
            <p:nvPr/>
          </p:nvSpPr>
          <p:spPr>
            <a:xfrm>
              <a:off x="17377064" y="6562560"/>
              <a:ext cx="90803" cy="76500"/>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14224813" y="4427022"/>
              <a:ext cx="5013960" cy="6882130"/>
            </a:xfrm>
            <a:custGeom>
              <a:avLst/>
              <a:gdLst/>
              <a:ahLst/>
              <a:cxnLst/>
              <a:rect l="l" t="t" r="r" b="b"/>
              <a:pathLst>
                <a:path w="5013959" h="6882130">
                  <a:moveTo>
                    <a:pt x="35433" y="6221768"/>
                  </a:moveTo>
                  <a:lnTo>
                    <a:pt x="29464" y="6215177"/>
                  </a:lnTo>
                  <a:lnTo>
                    <a:pt x="3606" y="6190234"/>
                  </a:lnTo>
                  <a:lnTo>
                    <a:pt x="1092" y="6185687"/>
                  </a:lnTo>
                  <a:lnTo>
                    <a:pt x="0" y="6186716"/>
                  </a:lnTo>
                  <a:lnTo>
                    <a:pt x="736" y="6188418"/>
                  </a:lnTo>
                  <a:lnTo>
                    <a:pt x="4483" y="6193434"/>
                  </a:lnTo>
                  <a:lnTo>
                    <a:pt x="14909" y="6203162"/>
                  </a:lnTo>
                  <a:lnTo>
                    <a:pt x="23126" y="6211316"/>
                  </a:lnTo>
                  <a:lnTo>
                    <a:pt x="27965" y="6215304"/>
                  </a:lnTo>
                  <a:lnTo>
                    <a:pt x="34340" y="6222746"/>
                  </a:lnTo>
                  <a:lnTo>
                    <a:pt x="35433" y="6221768"/>
                  </a:lnTo>
                  <a:close/>
                </a:path>
                <a:path w="5013959" h="6882130">
                  <a:moveTo>
                    <a:pt x="273265" y="5642013"/>
                  </a:moveTo>
                  <a:lnTo>
                    <a:pt x="249072" y="5647601"/>
                  </a:lnTo>
                  <a:lnTo>
                    <a:pt x="248589" y="5648871"/>
                  </a:lnTo>
                  <a:lnTo>
                    <a:pt x="254736" y="5647664"/>
                  </a:lnTo>
                  <a:lnTo>
                    <a:pt x="273037" y="5642635"/>
                  </a:lnTo>
                  <a:lnTo>
                    <a:pt x="273265" y="5642013"/>
                  </a:lnTo>
                  <a:close/>
                </a:path>
                <a:path w="5013959" h="6882130">
                  <a:moveTo>
                    <a:pt x="460387" y="4680851"/>
                  </a:moveTo>
                  <a:lnTo>
                    <a:pt x="458927" y="4680991"/>
                  </a:lnTo>
                  <a:lnTo>
                    <a:pt x="454113" y="4680534"/>
                  </a:lnTo>
                  <a:lnTo>
                    <a:pt x="451802" y="4681055"/>
                  </a:lnTo>
                  <a:lnTo>
                    <a:pt x="451065" y="4682934"/>
                  </a:lnTo>
                  <a:lnTo>
                    <a:pt x="447319" y="4687163"/>
                  </a:lnTo>
                  <a:lnTo>
                    <a:pt x="443191" y="4690542"/>
                  </a:lnTo>
                  <a:lnTo>
                    <a:pt x="441121" y="4690453"/>
                  </a:lnTo>
                  <a:lnTo>
                    <a:pt x="434340" y="4687824"/>
                  </a:lnTo>
                  <a:lnTo>
                    <a:pt x="433781" y="4689018"/>
                  </a:lnTo>
                  <a:lnTo>
                    <a:pt x="434149" y="4689868"/>
                  </a:lnTo>
                  <a:lnTo>
                    <a:pt x="443052" y="4692612"/>
                  </a:lnTo>
                  <a:lnTo>
                    <a:pt x="447624" y="4693678"/>
                  </a:lnTo>
                  <a:lnTo>
                    <a:pt x="451815" y="4693882"/>
                  </a:lnTo>
                  <a:lnTo>
                    <a:pt x="455091" y="4690884"/>
                  </a:lnTo>
                  <a:lnTo>
                    <a:pt x="456311" y="4691354"/>
                  </a:lnTo>
                  <a:lnTo>
                    <a:pt x="456476" y="4696396"/>
                  </a:lnTo>
                  <a:lnTo>
                    <a:pt x="457708" y="4696866"/>
                  </a:lnTo>
                  <a:lnTo>
                    <a:pt x="459155" y="4696739"/>
                  </a:lnTo>
                  <a:lnTo>
                    <a:pt x="459473" y="4690465"/>
                  </a:lnTo>
                  <a:lnTo>
                    <a:pt x="460387" y="4680851"/>
                  </a:lnTo>
                  <a:close/>
                </a:path>
                <a:path w="5013959" h="6882130">
                  <a:moveTo>
                    <a:pt x="605637" y="2715615"/>
                  </a:moveTo>
                  <a:lnTo>
                    <a:pt x="603135" y="2714650"/>
                  </a:lnTo>
                  <a:lnTo>
                    <a:pt x="586257" y="2712389"/>
                  </a:lnTo>
                  <a:lnTo>
                    <a:pt x="576630" y="2711526"/>
                  </a:lnTo>
                  <a:lnTo>
                    <a:pt x="535076" y="2706814"/>
                  </a:lnTo>
                  <a:lnTo>
                    <a:pt x="507326" y="2703271"/>
                  </a:lnTo>
                  <a:lnTo>
                    <a:pt x="476618" y="2699943"/>
                  </a:lnTo>
                  <a:lnTo>
                    <a:pt x="478637" y="2702115"/>
                  </a:lnTo>
                  <a:lnTo>
                    <a:pt x="499351" y="2703703"/>
                  </a:lnTo>
                  <a:lnTo>
                    <a:pt x="521068" y="2706370"/>
                  </a:lnTo>
                  <a:lnTo>
                    <a:pt x="543369" y="2709316"/>
                  </a:lnTo>
                  <a:lnTo>
                    <a:pt x="584314" y="2713748"/>
                  </a:lnTo>
                  <a:lnTo>
                    <a:pt x="605409" y="2716225"/>
                  </a:lnTo>
                  <a:lnTo>
                    <a:pt x="605637" y="2715615"/>
                  </a:lnTo>
                  <a:close/>
                </a:path>
                <a:path w="5013959" h="6882130">
                  <a:moveTo>
                    <a:pt x="1214297" y="5798642"/>
                  </a:moveTo>
                  <a:lnTo>
                    <a:pt x="1212837" y="5798782"/>
                  </a:lnTo>
                  <a:lnTo>
                    <a:pt x="1190066" y="5787809"/>
                  </a:lnTo>
                  <a:lnTo>
                    <a:pt x="1176566" y="5780417"/>
                  </a:lnTo>
                  <a:lnTo>
                    <a:pt x="1171943" y="5772239"/>
                  </a:lnTo>
                  <a:lnTo>
                    <a:pt x="1166304" y="5762904"/>
                  </a:lnTo>
                  <a:lnTo>
                    <a:pt x="1163408" y="5757507"/>
                  </a:lnTo>
                  <a:lnTo>
                    <a:pt x="1166914" y="5753900"/>
                  </a:lnTo>
                  <a:lnTo>
                    <a:pt x="1174978" y="5747753"/>
                  </a:lnTo>
                  <a:lnTo>
                    <a:pt x="1174000" y="5746674"/>
                  </a:lnTo>
                  <a:lnTo>
                    <a:pt x="1163383" y="5753925"/>
                  </a:lnTo>
                  <a:lnTo>
                    <a:pt x="1160094" y="5756948"/>
                  </a:lnTo>
                  <a:lnTo>
                    <a:pt x="1171232" y="5774067"/>
                  </a:lnTo>
                  <a:lnTo>
                    <a:pt x="1175245" y="5782018"/>
                  </a:lnTo>
                  <a:lnTo>
                    <a:pt x="1183068" y="5785751"/>
                  </a:lnTo>
                  <a:lnTo>
                    <a:pt x="1206207" y="5797575"/>
                  </a:lnTo>
                  <a:lnTo>
                    <a:pt x="1211757" y="5799721"/>
                  </a:lnTo>
                  <a:lnTo>
                    <a:pt x="1212710" y="5800903"/>
                  </a:lnTo>
                  <a:lnTo>
                    <a:pt x="1214297" y="5798642"/>
                  </a:lnTo>
                  <a:close/>
                </a:path>
                <a:path w="5013959" h="6882130">
                  <a:moveTo>
                    <a:pt x="2236266" y="4327982"/>
                  </a:moveTo>
                  <a:lnTo>
                    <a:pt x="2235289" y="4326890"/>
                  </a:lnTo>
                  <a:lnTo>
                    <a:pt x="2231656" y="4332630"/>
                  </a:lnTo>
                  <a:lnTo>
                    <a:pt x="2221344" y="4337189"/>
                  </a:lnTo>
                  <a:lnTo>
                    <a:pt x="2214016" y="4341444"/>
                  </a:lnTo>
                  <a:lnTo>
                    <a:pt x="2206294" y="4344848"/>
                  </a:lnTo>
                  <a:lnTo>
                    <a:pt x="2200656" y="4348365"/>
                  </a:lnTo>
                  <a:lnTo>
                    <a:pt x="2190762" y="4353788"/>
                  </a:lnTo>
                  <a:lnTo>
                    <a:pt x="2190521" y="4354398"/>
                  </a:lnTo>
                  <a:lnTo>
                    <a:pt x="2181479" y="4359453"/>
                  </a:lnTo>
                  <a:lnTo>
                    <a:pt x="2172055" y="4363644"/>
                  </a:lnTo>
                  <a:lnTo>
                    <a:pt x="2165502" y="4367454"/>
                  </a:lnTo>
                  <a:lnTo>
                    <a:pt x="2167102" y="4368774"/>
                  </a:lnTo>
                  <a:lnTo>
                    <a:pt x="2178367" y="4361764"/>
                  </a:lnTo>
                  <a:lnTo>
                    <a:pt x="2200808" y="4349813"/>
                  </a:lnTo>
                  <a:lnTo>
                    <a:pt x="2201888" y="4348835"/>
                  </a:lnTo>
                  <a:lnTo>
                    <a:pt x="2206815" y="4347172"/>
                  </a:lnTo>
                  <a:lnTo>
                    <a:pt x="2214143" y="4342917"/>
                  </a:lnTo>
                  <a:lnTo>
                    <a:pt x="2226399" y="4336986"/>
                  </a:lnTo>
                  <a:lnTo>
                    <a:pt x="2230336" y="4334230"/>
                  </a:lnTo>
                  <a:lnTo>
                    <a:pt x="2232025" y="4333481"/>
                  </a:lnTo>
                  <a:lnTo>
                    <a:pt x="2236266" y="4327982"/>
                  </a:lnTo>
                  <a:close/>
                </a:path>
                <a:path w="5013959" h="6882130">
                  <a:moveTo>
                    <a:pt x="3150539" y="3704882"/>
                  </a:moveTo>
                  <a:lnTo>
                    <a:pt x="3148431" y="3704069"/>
                  </a:lnTo>
                  <a:lnTo>
                    <a:pt x="3135668" y="3698417"/>
                  </a:lnTo>
                  <a:lnTo>
                    <a:pt x="3078950" y="3677831"/>
                  </a:lnTo>
                  <a:lnTo>
                    <a:pt x="3041243" y="3663175"/>
                  </a:lnTo>
                  <a:lnTo>
                    <a:pt x="3033433" y="3659454"/>
                  </a:lnTo>
                  <a:lnTo>
                    <a:pt x="3016110" y="3652748"/>
                  </a:lnTo>
                  <a:lnTo>
                    <a:pt x="2994583" y="3645827"/>
                  </a:lnTo>
                  <a:lnTo>
                    <a:pt x="2982341" y="3642487"/>
                  </a:lnTo>
                  <a:lnTo>
                    <a:pt x="2982480" y="3643947"/>
                  </a:lnTo>
                  <a:lnTo>
                    <a:pt x="2987891" y="3644646"/>
                  </a:lnTo>
                  <a:lnTo>
                    <a:pt x="3016199" y="3654196"/>
                  </a:lnTo>
                  <a:lnTo>
                    <a:pt x="3025711" y="3657168"/>
                  </a:lnTo>
                  <a:lnTo>
                    <a:pt x="3033534" y="3660889"/>
                  </a:lnTo>
                  <a:lnTo>
                    <a:pt x="3040316" y="3663518"/>
                  </a:lnTo>
                  <a:lnTo>
                    <a:pt x="3049346" y="3667722"/>
                  </a:lnTo>
                  <a:lnTo>
                    <a:pt x="3053689" y="3669398"/>
                  </a:lnTo>
                  <a:lnTo>
                    <a:pt x="3062579" y="3672141"/>
                  </a:lnTo>
                  <a:lnTo>
                    <a:pt x="3086087" y="3681234"/>
                  </a:lnTo>
                  <a:lnTo>
                    <a:pt x="3098698" y="3685413"/>
                  </a:lnTo>
                  <a:lnTo>
                    <a:pt x="3104642" y="3688423"/>
                  </a:lnTo>
                  <a:lnTo>
                    <a:pt x="3114141" y="3691394"/>
                  </a:lnTo>
                  <a:lnTo>
                    <a:pt x="3141357" y="3701935"/>
                  </a:lnTo>
                  <a:lnTo>
                    <a:pt x="3150539" y="3704882"/>
                  </a:lnTo>
                  <a:close/>
                </a:path>
                <a:path w="5013959" h="6882130">
                  <a:moveTo>
                    <a:pt x="3152229" y="3705542"/>
                  </a:moveTo>
                  <a:lnTo>
                    <a:pt x="3152102" y="3705390"/>
                  </a:lnTo>
                  <a:lnTo>
                    <a:pt x="3150539" y="3704882"/>
                  </a:lnTo>
                  <a:lnTo>
                    <a:pt x="3152229" y="3705542"/>
                  </a:lnTo>
                  <a:close/>
                </a:path>
                <a:path w="5013959" h="6882130">
                  <a:moveTo>
                    <a:pt x="3157016" y="6838721"/>
                  </a:moveTo>
                  <a:lnTo>
                    <a:pt x="3156750" y="6835762"/>
                  </a:lnTo>
                  <a:lnTo>
                    <a:pt x="3154057" y="6822592"/>
                  </a:lnTo>
                  <a:lnTo>
                    <a:pt x="3153791" y="6819620"/>
                  </a:lnTo>
                  <a:lnTo>
                    <a:pt x="3152927" y="6816407"/>
                  </a:lnTo>
                  <a:lnTo>
                    <a:pt x="3152660" y="6813448"/>
                  </a:lnTo>
                  <a:lnTo>
                    <a:pt x="3150400" y="6803568"/>
                  </a:lnTo>
                  <a:lnTo>
                    <a:pt x="3149473" y="6802602"/>
                  </a:lnTo>
                  <a:lnTo>
                    <a:pt x="3148609" y="6802869"/>
                  </a:lnTo>
                  <a:lnTo>
                    <a:pt x="3148330" y="6802818"/>
                  </a:lnTo>
                  <a:lnTo>
                    <a:pt x="3147326" y="6803326"/>
                  </a:lnTo>
                  <a:lnTo>
                    <a:pt x="3146615" y="6808902"/>
                  </a:lnTo>
                  <a:lnTo>
                    <a:pt x="3147174" y="6818109"/>
                  </a:lnTo>
                  <a:lnTo>
                    <a:pt x="3147263" y="6821678"/>
                  </a:lnTo>
                  <a:lnTo>
                    <a:pt x="3145155" y="6841172"/>
                  </a:lnTo>
                  <a:lnTo>
                    <a:pt x="3143021" y="6850316"/>
                  </a:lnTo>
                  <a:lnTo>
                    <a:pt x="3141205" y="6853187"/>
                  </a:lnTo>
                  <a:lnTo>
                    <a:pt x="3138093" y="6861238"/>
                  </a:lnTo>
                  <a:lnTo>
                    <a:pt x="3137636" y="6866052"/>
                  </a:lnTo>
                  <a:lnTo>
                    <a:pt x="3136671" y="6868528"/>
                  </a:lnTo>
                  <a:lnTo>
                    <a:pt x="3134868" y="6881533"/>
                  </a:lnTo>
                  <a:lnTo>
                    <a:pt x="3147606" y="6881533"/>
                  </a:lnTo>
                  <a:lnTo>
                    <a:pt x="3152965" y="6869214"/>
                  </a:lnTo>
                  <a:lnTo>
                    <a:pt x="3155086" y="6860070"/>
                  </a:lnTo>
                  <a:lnTo>
                    <a:pt x="3155315" y="6855879"/>
                  </a:lnTo>
                  <a:lnTo>
                    <a:pt x="3156572" y="6847103"/>
                  </a:lnTo>
                  <a:lnTo>
                    <a:pt x="3157016" y="6838721"/>
                  </a:lnTo>
                  <a:close/>
                </a:path>
                <a:path w="5013959" h="6882130">
                  <a:moveTo>
                    <a:pt x="3261817" y="3747401"/>
                  </a:moveTo>
                  <a:lnTo>
                    <a:pt x="3237115" y="3737787"/>
                  </a:lnTo>
                  <a:lnTo>
                    <a:pt x="3184296" y="3718001"/>
                  </a:lnTo>
                  <a:lnTo>
                    <a:pt x="3152229" y="3705542"/>
                  </a:lnTo>
                  <a:lnTo>
                    <a:pt x="3162782" y="3711067"/>
                  </a:lnTo>
                  <a:lnTo>
                    <a:pt x="3224631" y="3735070"/>
                  </a:lnTo>
                  <a:lnTo>
                    <a:pt x="3236633" y="3739007"/>
                  </a:lnTo>
                  <a:lnTo>
                    <a:pt x="3261106" y="3749243"/>
                  </a:lnTo>
                  <a:lnTo>
                    <a:pt x="3261817" y="3747401"/>
                  </a:lnTo>
                  <a:close/>
                </a:path>
                <a:path w="5013959" h="6882130">
                  <a:moveTo>
                    <a:pt x="3314408" y="29159"/>
                  </a:moveTo>
                  <a:lnTo>
                    <a:pt x="3312147" y="27584"/>
                  </a:lnTo>
                  <a:lnTo>
                    <a:pt x="3311652" y="25222"/>
                  </a:lnTo>
                  <a:lnTo>
                    <a:pt x="3312503" y="24841"/>
                  </a:lnTo>
                  <a:lnTo>
                    <a:pt x="3313087" y="21501"/>
                  </a:lnTo>
                  <a:lnTo>
                    <a:pt x="3314268" y="20066"/>
                  </a:lnTo>
                  <a:lnTo>
                    <a:pt x="3314369" y="19824"/>
                  </a:lnTo>
                  <a:lnTo>
                    <a:pt x="3311563" y="18046"/>
                  </a:lnTo>
                  <a:lnTo>
                    <a:pt x="3311804" y="17437"/>
                  </a:lnTo>
                  <a:lnTo>
                    <a:pt x="3311766" y="16979"/>
                  </a:lnTo>
                  <a:lnTo>
                    <a:pt x="3311537" y="14465"/>
                  </a:lnTo>
                  <a:lnTo>
                    <a:pt x="3306991" y="16979"/>
                  </a:lnTo>
                  <a:lnTo>
                    <a:pt x="3304603" y="10325"/>
                  </a:lnTo>
                  <a:lnTo>
                    <a:pt x="3306661" y="8191"/>
                  </a:lnTo>
                  <a:lnTo>
                    <a:pt x="3308108" y="6705"/>
                  </a:lnTo>
                  <a:lnTo>
                    <a:pt x="3308223" y="4572"/>
                  </a:lnTo>
                  <a:lnTo>
                    <a:pt x="3305124" y="3378"/>
                  </a:lnTo>
                  <a:lnTo>
                    <a:pt x="3300031" y="0"/>
                  </a:lnTo>
                  <a:lnTo>
                    <a:pt x="3297732" y="508"/>
                  </a:lnTo>
                  <a:lnTo>
                    <a:pt x="3297136" y="3860"/>
                  </a:lnTo>
                  <a:lnTo>
                    <a:pt x="3294469" y="7099"/>
                  </a:lnTo>
                  <a:lnTo>
                    <a:pt x="3294608" y="8559"/>
                  </a:lnTo>
                  <a:lnTo>
                    <a:pt x="3295459" y="8191"/>
                  </a:lnTo>
                  <a:lnTo>
                    <a:pt x="3294519" y="14262"/>
                  </a:lnTo>
                  <a:lnTo>
                    <a:pt x="3293427" y="15252"/>
                  </a:lnTo>
                  <a:lnTo>
                    <a:pt x="3294710" y="19329"/>
                  </a:lnTo>
                  <a:lnTo>
                    <a:pt x="3290405" y="30480"/>
                  </a:lnTo>
                  <a:lnTo>
                    <a:pt x="3280676" y="31699"/>
                  </a:lnTo>
                  <a:lnTo>
                    <a:pt x="3280029" y="27889"/>
                  </a:lnTo>
                  <a:lnTo>
                    <a:pt x="3277959" y="27774"/>
                  </a:lnTo>
                  <a:lnTo>
                    <a:pt x="3277514" y="32588"/>
                  </a:lnTo>
                  <a:lnTo>
                    <a:pt x="3273196" y="34493"/>
                  </a:lnTo>
                  <a:lnTo>
                    <a:pt x="3270948" y="32905"/>
                  </a:lnTo>
                  <a:lnTo>
                    <a:pt x="3268192" y="28981"/>
                  </a:lnTo>
                  <a:lnTo>
                    <a:pt x="3265081" y="27774"/>
                  </a:lnTo>
                  <a:lnTo>
                    <a:pt x="3265792" y="22313"/>
                  </a:lnTo>
                  <a:lnTo>
                    <a:pt x="3266656" y="20066"/>
                  </a:lnTo>
                  <a:lnTo>
                    <a:pt x="3259836" y="19507"/>
                  </a:lnTo>
                  <a:lnTo>
                    <a:pt x="3258413" y="26809"/>
                  </a:lnTo>
                  <a:lnTo>
                    <a:pt x="3262630" y="30607"/>
                  </a:lnTo>
                  <a:lnTo>
                    <a:pt x="3262655" y="34188"/>
                  </a:lnTo>
                  <a:lnTo>
                    <a:pt x="3267430" y="40309"/>
                  </a:lnTo>
                  <a:lnTo>
                    <a:pt x="3272218" y="50012"/>
                  </a:lnTo>
                  <a:lnTo>
                    <a:pt x="3278606" y="48209"/>
                  </a:lnTo>
                  <a:lnTo>
                    <a:pt x="3283026" y="44183"/>
                  </a:lnTo>
                  <a:lnTo>
                    <a:pt x="3280651" y="41097"/>
                  </a:lnTo>
                  <a:lnTo>
                    <a:pt x="3281857" y="37998"/>
                  </a:lnTo>
                  <a:lnTo>
                    <a:pt x="3281832" y="34493"/>
                  </a:lnTo>
                  <a:lnTo>
                    <a:pt x="3290100" y="33337"/>
                  </a:lnTo>
                  <a:lnTo>
                    <a:pt x="3292995" y="38735"/>
                  </a:lnTo>
                  <a:lnTo>
                    <a:pt x="3292754" y="39344"/>
                  </a:lnTo>
                  <a:lnTo>
                    <a:pt x="3294354" y="40665"/>
                  </a:lnTo>
                  <a:lnTo>
                    <a:pt x="3294583" y="40055"/>
                  </a:lnTo>
                  <a:lnTo>
                    <a:pt x="3299676" y="43434"/>
                  </a:lnTo>
                  <a:lnTo>
                    <a:pt x="3300539" y="46634"/>
                  </a:lnTo>
                  <a:lnTo>
                    <a:pt x="3302012" y="46494"/>
                  </a:lnTo>
                  <a:lnTo>
                    <a:pt x="3302876" y="49707"/>
                  </a:lnTo>
                  <a:lnTo>
                    <a:pt x="3303727" y="49326"/>
                  </a:lnTo>
                  <a:lnTo>
                    <a:pt x="3304349" y="49568"/>
                  </a:lnTo>
                  <a:lnTo>
                    <a:pt x="3304286" y="49326"/>
                  </a:lnTo>
                  <a:lnTo>
                    <a:pt x="3303536" y="46494"/>
                  </a:lnTo>
                  <a:lnTo>
                    <a:pt x="3302038" y="40830"/>
                  </a:lnTo>
                  <a:lnTo>
                    <a:pt x="3313684" y="31699"/>
                  </a:lnTo>
                  <a:lnTo>
                    <a:pt x="3314408" y="29159"/>
                  </a:lnTo>
                  <a:close/>
                </a:path>
                <a:path w="5013959" h="6882130">
                  <a:moveTo>
                    <a:pt x="3327438" y="173710"/>
                  </a:moveTo>
                  <a:lnTo>
                    <a:pt x="3327171" y="170751"/>
                  </a:lnTo>
                  <a:lnTo>
                    <a:pt x="3326066" y="168148"/>
                  </a:lnTo>
                  <a:lnTo>
                    <a:pt x="3325799" y="165188"/>
                  </a:lnTo>
                  <a:lnTo>
                    <a:pt x="3320999" y="164731"/>
                  </a:lnTo>
                  <a:lnTo>
                    <a:pt x="3321710" y="159270"/>
                  </a:lnTo>
                  <a:lnTo>
                    <a:pt x="3322421" y="157391"/>
                  </a:lnTo>
                  <a:lnTo>
                    <a:pt x="3324009" y="155130"/>
                  </a:lnTo>
                  <a:lnTo>
                    <a:pt x="3324237" y="154520"/>
                  </a:lnTo>
                  <a:lnTo>
                    <a:pt x="3321824" y="157149"/>
                  </a:lnTo>
                  <a:lnTo>
                    <a:pt x="3319259" y="158330"/>
                  </a:lnTo>
                  <a:lnTo>
                    <a:pt x="3317062" y="160337"/>
                  </a:lnTo>
                  <a:lnTo>
                    <a:pt x="3314738" y="160845"/>
                  </a:lnTo>
                  <a:lnTo>
                    <a:pt x="3311283" y="162382"/>
                  </a:lnTo>
                  <a:lnTo>
                    <a:pt x="3310077" y="165493"/>
                  </a:lnTo>
                  <a:lnTo>
                    <a:pt x="3311448" y="167424"/>
                  </a:lnTo>
                  <a:lnTo>
                    <a:pt x="3310483" y="169913"/>
                  </a:lnTo>
                  <a:lnTo>
                    <a:pt x="3304222" y="173240"/>
                  </a:lnTo>
                  <a:lnTo>
                    <a:pt x="3297351" y="176301"/>
                  </a:lnTo>
                  <a:lnTo>
                    <a:pt x="3295510" y="175590"/>
                  </a:lnTo>
                  <a:lnTo>
                    <a:pt x="3292945" y="176771"/>
                  </a:lnTo>
                  <a:lnTo>
                    <a:pt x="3289008" y="179514"/>
                  </a:lnTo>
                  <a:lnTo>
                    <a:pt x="3286937" y="179425"/>
                  </a:lnTo>
                  <a:lnTo>
                    <a:pt x="3285096" y="178714"/>
                  </a:lnTo>
                  <a:lnTo>
                    <a:pt x="3284626" y="179933"/>
                  </a:lnTo>
                  <a:lnTo>
                    <a:pt x="3285985" y="181876"/>
                  </a:lnTo>
                  <a:lnTo>
                    <a:pt x="3285629" y="184607"/>
                  </a:lnTo>
                  <a:lnTo>
                    <a:pt x="3278276" y="188899"/>
                  </a:lnTo>
                  <a:lnTo>
                    <a:pt x="3267633" y="199771"/>
                  </a:lnTo>
                  <a:lnTo>
                    <a:pt x="3266808" y="203733"/>
                  </a:lnTo>
                  <a:lnTo>
                    <a:pt x="3268167" y="205663"/>
                  </a:lnTo>
                  <a:lnTo>
                    <a:pt x="3265132" y="208064"/>
                  </a:lnTo>
                  <a:lnTo>
                    <a:pt x="3262528" y="209219"/>
                  </a:lnTo>
                  <a:lnTo>
                    <a:pt x="3261068" y="211023"/>
                  </a:lnTo>
                  <a:lnTo>
                    <a:pt x="3260737" y="217335"/>
                  </a:lnTo>
                  <a:lnTo>
                    <a:pt x="3258680" y="220814"/>
                  </a:lnTo>
                  <a:lnTo>
                    <a:pt x="3256737" y="222224"/>
                  </a:lnTo>
                  <a:lnTo>
                    <a:pt x="3254070" y="225463"/>
                  </a:lnTo>
                  <a:lnTo>
                    <a:pt x="3251339" y="225107"/>
                  </a:lnTo>
                  <a:lnTo>
                    <a:pt x="3253232" y="229425"/>
                  </a:lnTo>
                  <a:lnTo>
                    <a:pt x="3251670" y="231673"/>
                  </a:lnTo>
                  <a:lnTo>
                    <a:pt x="3248863" y="233451"/>
                  </a:lnTo>
                  <a:lnTo>
                    <a:pt x="3245586" y="236474"/>
                  </a:lnTo>
                  <a:lnTo>
                    <a:pt x="3245231" y="239191"/>
                  </a:lnTo>
                  <a:lnTo>
                    <a:pt x="3243529" y="239953"/>
                  </a:lnTo>
                  <a:lnTo>
                    <a:pt x="3243288" y="240563"/>
                  </a:lnTo>
                  <a:lnTo>
                    <a:pt x="3244761" y="240423"/>
                  </a:lnTo>
                  <a:lnTo>
                    <a:pt x="3246945" y="238404"/>
                  </a:lnTo>
                  <a:lnTo>
                    <a:pt x="3248545" y="239725"/>
                  </a:lnTo>
                  <a:lnTo>
                    <a:pt x="3248812" y="242697"/>
                  </a:lnTo>
                  <a:lnTo>
                    <a:pt x="3249561" y="244398"/>
                  </a:lnTo>
                  <a:lnTo>
                    <a:pt x="3251022" y="244259"/>
                  </a:lnTo>
                  <a:lnTo>
                    <a:pt x="3252457" y="240550"/>
                  </a:lnTo>
                  <a:lnTo>
                    <a:pt x="3251403" y="235851"/>
                  </a:lnTo>
                  <a:lnTo>
                    <a:pt x="3252609" y="232740"/>
                  </a:lnTo>
                  <a:lnTo>
                    <a:pt x="3254184" y="230492"/>
                  </a:lnTo>
                  <a:lnTo>
                    <a:pt x="3255149" y="228003"/>
                  </a:lnTo>
                  <a:lnTo>
                    <a:pt x="3259556" y="224028"/>
                  </a:lnTo>
                  <a:lnTo>
                    <a:pt x="3261817" y="225590"/>
                  </a:lnTo>
                  <a:lnTo>
                    <a:pt x="3264128" y="225082"/>
                  </a:lnTo>
                  <a:lnTo>
                    <a:pt x="3268065" y="222326"/>
                  </a:lnTo>
                  <a:lnTo>
                    <a:pt x="3269030" y="219837"/>
                  </a:lnTo>
                  <a:lnTo>
                    <a:pt x="3268421" y="219595"/>
                  </a:lnTo>
                  <a:lnTo>
                    <a:pt x="3266948" y="219735"/>
                  </a:lnTo>
                  <a:lnTo>
                    <a:pt x="3264077" y="217919"/>
                  </a:lnTo>
                  <a:lnTo>
                    <a:pt x="3262553" y="214464"/>
                  </a:lnTo>
                  <a:lnTo>
                    <a:pt x="3264001" y="210743"/>
                  </a:lnTo>
                  <a:lnTo>
                    <a:pt x="3267684" y="208597"/>
                  </a:lnTo>
                  <a:lnTo>
                    <a:pt x="3271532" y="207911"/>
                  </a:lnTo>
                  <a:lnTo>
                    <a:pt x="3274161" y="210350"/>
                  </a:lnTo>
                  <a:lnTo>
                    <a:pt x="3276231" y="210451"/>
                  </a:lnTo>
                  <a:lnTo>
                    <a:pt x="3272866" y="206273"/>
                  </a:lnTo>
                  <a:lnTo>
                    <a:pt x="3271990" y="203073"/>
                  </a:lnTo>
                  <a:lnTo>
                    <a:pt x="3274796" y="201295"/>
                  </a:lnTo>
                  <a:lnTo>
                    <a:pt x="3278873" y="199999"/>
                  </a:lnTo>
                  <a:lnTo>
                    <a:pt x="3281603" y="200342"/>
                  </a:lnTo>
                  <a:lnTo>
                    <a:pt x="3284169" y="199186"/>
                  </a:lnTo>
                  <a:lnTo>
                    <a:pt x="3284524" y="196456"/>
                  </a:lnTo>
                  <a:lnTo>
                    <a:pt x="3285248" y="194564"/>
                  </a:lnTo>
                  <a:lnTo>
                    <a:pt x="3287598" y="194068"/>
                  </a:lnTo>
                  <a:lnTo>
                    <a:pt x="3291319" y="195503"/>
                  </a:lnTo>
                  <a:lnTo>
                    <a:pt x="3293465" y="199199"/>
                  </a:lnTo>
                  <a:lnTo>
                    <a:pt x="3295294" y="199923"/>
                  </a:lnTo>
                  <a:lnTo>
                    <a:pt x="3295802" y="202272"/>
                  </a:lnTo>
                  <a:lnTo>
                    <a:pt x="3297631" y="202984"/>
                  </a:lnTo>
                  <a:lnTo>
                    <a:pt x="3297986" y="200253"/>
                  </a:lnTo>
                  <a:lnTo>
                    <a:pt x="3299942" y="198843"/>
                  </a:lnTo>
                  <a:lnTo>
                    <a:pt x="3300298" y="196113"/>
                  </a:lnTo>
                  <a:lnTo>
                    <a:pt x="3301250" y="193624"/>
                  </a:lnTo>
                  <a:lnTo>
                    <a:pt x="3300882" y="192773"/>
                  </a:lnTo>
                  <a:lnTo>
                    <a:pt x="3298253" y="190347"/>
                  </a:lnTo>
                  <a:lnTo>
                    <a:pt x="3291535" y="185585"/>
                  </a:lnTo>
                  <a:lnTo>
                    <a:pt x="3291649" y="183464"/>
                  </a:lnTo>
                  <a:lnTo>
                    <a:pt x="3299383" y="180009"/>
                  </a:lnTo>
                  <a:lnTo>
                    <a:pt x="3305302" y="179438"/>
                  </a:lnTo>
                  <a:lnTo>
                    <a:pt x="3309480" y="179641"/>
                  </a:lnTo>
                  <a:lnTo>
                    <a:pt x="3311182" y="178904"/>
                  </a:lnTo>
                  <a:lnTo>
                    <a:pt x="3310686" y="176542"/>
                  </a:lnTo>
                  <a:lnTo>
                    <a:pt x="3313252" y="175374"/>
                  </a:lnTo>
                  <a:lnTo>
                    <a:pt x="3320326" y="177406"/>
                  </a:lnTo>
                  <a:lnTo>
                    <a:pt x="3325850" y="175971"/>
                  </a:lnTo>
                  <a:lnTo>
                    <a:pt x="3327082" y="176441"/>
                  </a:lnTo>
                  <a:lnTo>
                    <a:pt x="3327438" y="173710"/>
                  </a:lnTo>
                  <a:close/>
                </a:path>
                <a:path w="5013959" h="6882130">
                  <a:moveTo>
                    <a:pt x="4054030" y="354241"/>
                  </a:moveTo>
                  <a:lnTo>
                    <a:pt x="4053040" y="353161"/>
                  </a:lnTo>
                  <a:lnTo>
                    <a:pt x="4052189" y="353529"/>
                  </a:lnTo>
                  <a:lnTo>
                    <a:pt x="4053179" y="354622"/>
                  </a:lnTo>
                  <a:lnTo>
                    <a:pt x="4054030" y="354241"/>
                  </a:lnTo>
                  <a:close/>
                </a:path>
                <a:path w="5013959" h="6882130">
                  <a:moveTo>
                    <a:pt x="4373702" y="273977"/>
                  </a:moveTo>
                  <a:lnTo>
                    <a:pt x="4372940" y="272275"/>
                  </a:lnTo>
                  <a:lnTo>
                    <a:pt x="4371581" y="270344"/>
                  </a:lnTo>
                  <a:lnTo>
                    <a:pt x="4370832" y="268630"/>
                  </a:lnTo>
                  <a:lnTo>
                    <a:pt x="4365752" y="265264"/>
                  </a:lnTo>
                  <a:lnTo>
                    <a:pt x="4362018" y="263817"/>
                  </a:lnTo>
                  <a:lnTo>
                    <a:pt x="4360329" y="264566"/>
                  </a:lnTo>
                  <a:lnTo>
                    <a:pt x="4359046" y="263969"/>
                  </a:lnTo>
                  <a:lnTo>
                    <a:pt x="4358081" y="266471"/>
                  </a:lnTo>
                  <a:lnTo>
                    <a:pt x="4368012" y="270319"/>
                  </a:lnTo>
                  <a:lnTo>
                    <a:pt x="4369917" y="274624"/>
                  </a:lnTo>
                  <a:lnTo>
                    <a:pt x="4371759" y="275336"/>
                  </a:lnTo>
                  <a:lnTo>
                    <a:pt x="4373219" y="275196"/>
                  </a:lnTo>
                  <a:lnTo>
                    <a:pt x="4373702" y="273977"/>
                  </a:lnTo>
                  <a:close/>
                </a:path>
                <a:path w="5013959" h="6882130">
                  <a:moveTo>
                    <a:pt x="4403369" y="2067890"/>
                  </a:moveTo>
                  <a:lnTo>
                    <a:pt x="4399381" y="2063483"/>
                  </a:lnTo>
                  <a:lnTo>
                    <a:pt x="4383595" y="2047367"/>
                  </a:lnTo>
                  <a:lnTo>
                    <a:pt x="4377601" y="2040763"/>
                  </a:lnTo>
                  <a:lnTo>
                    <a:pt x="4377360" y="2041372"/>
                  </a:lnTo>
                  <a:lnTo>
                    <a:pt x="4382744" y="2047735"/>
                  </a:lnTo>
                  <a:lnTo>
                    <a:pt x="4396892" y="2062518"/>
                  </a:lnTo>
                  <a:lnTo>
                    <a:pt x="4402518" y="2068271"/>
                  </a:lnTo>
                  <a:lnTo>
                    <a:pt x="4403369" y="2067890"/>
                  </a:lnTo>
                  <a:close/>
                </a:path>
                <a:path w="5013959" h="6882130">
                  <a:moveTo>
                    <a:pt x="5013579" y="2614625"/>
                  </a:moveTo>
                  <a:lnTo>
                    <a:pt x="5012360" y="2614155"/>
                  </a:lnTo>
                  <a:lnTo>
                    <a:pt x="5011877" y="2615374"/>
                  </a:lnTo>
                  <a:lnTo>
                    <a:pt x="5013109" y="2615844"/>
                  </a:lnTo>
                  <a:lnTo>
                    <a:pt x="5013579" y="2614625"/>
                  </a:lnTo>
                  <a:close/>
                </a:path>
              </a:pathLst>
            </a:custGeom>
            <a:solidFill>
              <a:srgbClr val="EAF3F9"/>
            </a:solidFill>
          </p:spPr>
          <p:txBody>
            <a:bodyPr wrap="square" lIns="0" tIns="0" rIns="0" bIns="0" rtlCol="0"/>
            <a:lstStyle/>
            <a:p>
              <a:endParaRPr/>
            </a:p>
          </p:txBody>
        </p:sp>
        <p:sp>
          <p:nvSpPr>
            <p:cNvPr id="29" name="object 29"/>
            <p:cNvSpPr/>
            <p:nvPr/>
          </p:nvSpPr>
          <p:spPr>
            <a:xfrm>
              <a:off x="14611245" y="9556062"/>
              <a:ext cx="106771" cy="155440"/>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13672781" y="4541310"/>
              <a:ext cx="5648960" cy="6513830"/>
            </a:xfrm>
            <a:custGeom>
              <a:avLst/>
              <a:gdLst/>
              <a:ahLst/>
              <a:cxnLst/>
              <a:rect l="l" t="t" r="r" b="b"/>
              <a:pathLst>
                <a:path w="5648959" h="6513830">
                  <a:moveTo>
                    <a:pt x="4864" y="4627550"/>
                  </a:moveTo>
                  <a:lnTo>
                    <a:pt x="4724" y="4626076"/>
                  </a:lnTo>
                  <a:lnTo>
                    <a:pt x="3124" y="4624768"/>
                  </a:lnTo>
                  <a:lnTo>
                    <a:pt x="1892" y="4624286"/>
                  </a:lnTo>
                  <a:lnTo>
                    <a:pt x="1041" y="4624654"/>
                  </a:lnTo>
                  <a:lnTo>
                    <a:pt x="0" y="4625606"/>
                  </a:lnTo>
                  <a:lnTo>
                    <a:pt x="12" y="4626076"/>
                  </a:lnTo>
                  <a:lnTo>
                    <a:pt x="241" y="4628578"/>
                  </a:lnTo>
                  <a:lnTo>
                    <a:pt x="622" y="4629416"/>
                  </a:lnTo>
                  <a:lnTo>
                    <a:pt x="2451" y="4630128"/>
                  </a:lnTo>
                  <a:lnTo>
                    <a:pt x="4152" y="4629391"/>
                  </a:lnTo>
                  <a:lnTo>
                    <a:pt x="4864" y="4627550"/>
                  </a:lnTo>
                  <a:close/>
                </a:path>
                <a:path w="5648959" h="6513830">
                  <a:moveTo>
                    <a:pt x="424421" y="5535663"/>
                  </a:moveTo>
                  <a:lnTo>
                    <a:pt x="423545" y="5532463"/>
                  </a:lnTo>
                  <a:lnTo>
                    <a:pt x="422922" y="5532221"/>
                  </a:lnTo>
                  <a:lnTo>
                    <a:pt x="421474" y="5532361"/>
                  </a:lnTo>
                  <a:lnTo>
                    <a:pt x="420624" y="5532742"/>
                  </a:lnTo>
                  <a:lnTo>
                    <a:pt x="420382" y="5533352"/>
                  </a:lnTo>
                  <a:lnTo>
                    <a:pt x="422478" y="5537022"/>
                  </a:lnTo>
                  <a:lnTo>
                    <a:pt x="423087" y="5537263"/>
                  </a:lnTo>
                  <a:lnTo>
                    <a:pt x="423938" y="5536895"/>
                  </a:lnTo>
                  <a:lnTo>
                    <a:pt x="424421" y="5535663"/>
                  </a:lnTo>
                  <a:close/>
                </a:path>
                <a:path w="5648959" h="6513830">
                  <a:moveTo>
                    <a:pt x="646785" y="1613585"/>
                  </a:moveTo>
                  <a:lnTo>
                    <a:pt x="638352" y="1609610"/>
                  </a:lnTo>
                  <a:lnTo>
                    <a:pt x="628472" y="1605775"/>
                  </a:lnTo>
                  <a:lnTo>
                    <a:pt x="623887" y="1604721"/>
                  </a:lnTo>
                  <a:lnTo>
                    <a:pt x="613575" y="1596440"/>
                  </a:lnTo>
                  <a:lnTo>
                    <a:pt x="607872" y="1592821"/>
                  </a:lnTo>
                  <a:lnTo>
                    <a:pt x="599579" y="1590319"/>
                  </a:lnTo>
                  <a:lnTo>
                    <a:pt x="591794" y="1590179"/>
                  </a:lnTo>
                  <a:lnTo>
                    <a:pt x="582193" y="1592897"/>
                  </a:lnTo>
                  <a:lnTo>
                    <a:pt x="580110" y="1592795"/>
                  </a:lnTo>
                  <a:lnTo>
                    <a:pt x="576046" y="1594091"/>
                  </a:lnTo>
                  <a:lnTo>
                    <a:pt x="573963" y="1593989"/>
                  </a:lnTo>
                  <a:lnTo>
                    <a:pt x="572262" y="1594739"/>
                  </a:lnTo>
                  <a:lnTo>
                    <a:pt x="571296" y="1597240"/>
                  </a:lnTo>
                  <a:lnTo>
                    <a:pt x="563041" y="1598307"/>
                  </a:lnTo>
                  <a:lnTo>
                    <a:pt x="562444" y="1601647"/>
                  </a:lnTo>
                  <a:lnTo>
                    <a:pt x="551510" y="1605978"/>
                  </a:lnTo>
                  <a:lnTo>
                    <a:pt x="548551" y="1606245"/>
                  </a:lnTo>
                  <a:lnTo>
                    <a:pt x="543687" y="1611503"/>
                  </a:lnTo>
                  <a:lnTo>
                    <a:pt x="540651" y="1613903"/>
                  </a:lnTo>
                  <a:lnTo>
                    <a:pt x="536333" y="1615808"/>
                  </a:lnTo>
                  <a:lnTo>
                    <a:pt x="533920" y="1618437"/>
                  </a:lnTo>
                  <a:lnTo>
                    <a:pt x="525475" y="1623720"/>
                  </a:lnTo>
                  <a:lnTo>
                    <a:pt x="521957" y="1627352"/>
                  </a:lnTo>
                  <a:lnTo>
                    <a:pt x="520750" y="1630451"/>
                  </a:lnTo>
                  <a:lnTo>
                    <a:pt x="521131" y="1631302"/>
                  </a:lnTo>
                  <a:lnTo>
                    <a:pt x="527964" y="1633943"/>
                  </a:lnTo>
                  <a:lnTo>
                    <a:pt x="533387" y="1634629"/>
                  </a:lnTo>
                  <a:lnTo>
                    <a:pt x="537095" y="1636077"/>
                  </a:lnTo>
                  <a:lnTo>
                    <a:pt x="553326" y="1640192"/>
                  </a:lnTo>
                  <a:lnTo>
                    <a:pt x="560578" y="1641576"/>
                  </a:lnTo>
                  <a:lnTo>
                    <a:pt x="563067" y="1642554"/>
                  </a:lnTo>
                  <a:lnTo>
                    <a:pt x="566293" y="1641627"/>
                  </a:lnTo>
                  <a:lnTo>
                    <a:pt x="567880" y="1642960"/>
                  </a:lnTo>
                  <a:lnTo>
                    <a:pt x="574408" y="1642618"/>
                  </a:lnTo>
                  <a:lnTo>
                    <a:pt x="578129" y="1644053"/>
                  </a:lnTo>
                  <a:lnTo>
                    <a:pt x="581101" y="1643799"/>
                  </a:lnTo>
                  <a:lnTo>
                    <a:pt x="583044" y="1642389"/>
                  </a:lnTo>
                  <a:lnTo>
                    <a:pt x="586016" y="1642122"/>
                  </a:lnTo>
                  <a:lnTo>
                    <a:pt x="588822" y="1640344"/>
                  </a:lnTo>
                  <a:lnTo>
                    <a:pt x="590905" y="1640446"/>
                  </a:lnTo>
                  <a:lnTo>
                    <a:pt x="593471" y="1639277"/>
                  </a:lnTo>
                  <a:lnTo>
                    <a:pt x="596201" y="1639620"/>
                  </a:lnTo>
                  <a:lnTo>
                    <a:pt x="598855" y="1636382"/>
                  </a:lnTo>
                  <a:lnTo>
                    <a:pt x="599567" y="1634540"/>
                  </a:lnTo>
                  <a:lnTo>
                    <a:pt x="601802" y="1633994"/>
                  </a:lnTo>
                  <a:lnTo>
                    <a:pt x="603123" y="1632394"/>
                  </a:lnTo>
                  <a:lnTo>
                    <a:pt x="606158" y="1629994"/>
                  </a:lnTo>
                  <a:lnTo>
                    <a:pt x="616165" y="1631721"/>
                  </a:lnTo>
                  <a:lnTo>
                    <a:pt x="622071" y="1631124"/>
                  </a:lnTo>
                  <a:lnTo>
                    <a:pt x="624941" y="1632953"/>
                  </a:lnTo>
                  <a:lnTo>
                    <a:pt x="630504" y="1635099"/>
                  </a:lnTo>
                  <a:lnTo>
                    <a:pt x="633476" y="1634832"/>
                  </a:lnTo>
                  <a:lnTo>
                    <a:pt x="635762" y="1630743"/>
                  </a:lnTo>
                  <a:lnTo>
                    <a:pt x="630682" y="1627365"/>
                  </a:lnTo>
                  <a:lnTo>
                    <a:pt x="628751" y="1619478"/>
                  </a:lnTo>
                  <a:lnTo>
                    <a:pt x="626973" y="1616684"/>
                  </a:lnTo>
                  <a:lnTo>
                    <a:pt x="624662" y="1617192"/>
                  </a:lnTo>
                  <a:lnTo>
                    <a:pt x="622719" y="1618551"/>
                  </a:lnTo>
                  <a:lnTo>
                    <a:pt x="616788" y="1615554"/>
                  </a:lnTo>
                  <a:lnTo>
                    <a:pt x="615797" y="1614462"/>
                  </a:lnTo>
                  <a:lnTo>
                    <a:pt x="616496" y="1609051"/>
                  </a:lnTo>
                  <a:lnTo>
                    <a:pt x="617334" y="1608670"/>
                  </a:lnTo>
                  <a:lnTo>
                    <a:pt x="619594" y="1610245"/>
                  </a:lnTo>
                  <a:lnTo>
                    <a:pt x="623303" y="1611680"/>
                  </a:lnTo>
                  <a:lnTo>
                    <a:pt x="626554" y="1614360"/>
                  </a:lnTo>
                  <a:lnTo>
                    <a:pt x="629907" y="1614944"/>
                  </a:lnTo>
                  <a:lnTo>
                    <a:pt x="643394" y="1618703"/>
                  </a:lnTo>
                  <a:lnTo>
                    <a:pt x="645960" y="1617535"/>
                  </a:lnTo>
                  <a:lnTo>
                    <a:pt x="646785" y="1613585"/>
                  </a:lnTo>
                  <a:close/>
                </a:path>
                <a:path w="5648959" h="6513830">
                  <a:moveTo>
                    <a:pt x="973467" y="5365127"/>
                  </a:moveTo>
                  <a:lnTo>
                    <a:pt x="970368" y="5329059"/>
                  </a:lnTo>
                  <a:lnTo>
                    <a:pt x="968743" y="5329783"/>
                  </a:lnTo>
                  <a:lnTo>
                    <a:pt x="968756" y="5333365"/>
                  </a:lnTo>
                  <a:lnTo>
                    <a:pt x="971118" y="5358485"/>
                  </a:lnTo>
                  <a:lnTo>
                    <a:pt x="972070" y="5365242"/>
                  </a:lnTo>
                  <a:lnTo>
                    <a:pt x="970978" y="5366220"/>
                  </a:lnTo>
                  <a:lnTo>
                    <a:pt x="953782" y="5370233"/>
                  </a:lnTo>
                  <a:lnTo>
                    <a:pt x="933043" y="5374284"/>
                  </a:lnTo>
                  <a:lnTo>
                    <a:pt x="907249" y="5378539"/>
                  </a:lnTo>
                  <a:lnTo>
                    <a:pt x="878001" y="5384317"/>
                  </a:lnTo>
                  <a:lnTo>
                    <a:pt x="853668" y="5388432"/>
                  </a:lnTo>
                  <a:lnTo>
                    <a:pt x="854417" y="5390121"/>
                  </a:lnTo>
                  <a:lnTo>
                    <a:pt x="932510" y="5375529"/>
                  </a:lnTo>
                  <a:lnTo>
                    <a:pt x="958786" y="5370055"/>
                  </a:lnTo>
                  <a:lnTo>
                    <a:pt x="970216" y="5368099"/>
                  </a:lnTo>
                  <a:lnTo>
                    <a:pt x="972756" y="5366969"/>
                  </a:lnTo>
                  <a:lnTo>
                    <a:pt x="973467" y="5365127"/>
                  </a:lnTo>
                  <a:close/>
                </a:path>
                <a:path w="5648959" h="6513830">
                  <a:moveTo>
                    <a:pt x="1075944" y="5823331"/>
                  </a:moveTo>
                  <a:lnTo>
                    <a:pt x="1074724" y="5822848"/>
                  </a:lnTo>
                  <a:lnTo>
                    <a:pt x="1071372" y="5822264"/>
                  </a:lnTo>
                  <a:lnTo>
                    <a:pt x="1070876" y="5819914"/>
                  </a:lnTo>
                  <a:lnTo>
                    <a:pt x="1070965" y="5817832"/>
                  </a:lnTo>
                  <a:lnTo>
                    <a:pt x="1069746" y="5817362"/>
                  </a:lnTo>
                  <a:lnTo>
                    <a:pt x="1068285" y="5817501"/>
                  </a:lnTo>
                  <a:lnTo>
                    <a:pt x="1066711" y="5819749"/>
                  </a:lnTo>
                  <a:lnTo>
                    <a:pt x="1066736" y="5823331"/>
                  </a:lnTo>
                  <a:lnTo>
                    <a:pt x="1068717" y="5825515"/>
                  </a:lnTo>
                  <a:lnTo>
                    <a:pt x="1071816" y="5826722"/>
                  </a:lnTo>
                  <a:lnTo>
                    <a:pt x="1075220" y="5825172"/>
                  </a:lnTo>
                  <a:lnTo>
                    <a:pt x="1075944" y="5823331"/>
                  </a:lnTo>
                  <a:close/>
                </a:path>
                <a:path w="5648959" h="6513830">
                  <a:moveTo>
                    <a:pt x="1491869" y="6291885"/>
                  </a:moveTo>
                  <a:lnTo>
                    <a:pt x="1491119" y="6290195"/>
                  </a:lnTo>
                  <a:lnTo>
                    <a:pt x="1490497" y="6289954"/>
                  </a:lnTo>
                  <a:lnTo>
                    <a:pt x="1487512" y="6286639"/>
                  </a:lnTo>
                  <a:lnTo>
                    <a:pt x="1485671" y="6285916"/>
                  </a:lnTo>
                  <a:lnTo>
                    <a:pt x="1484604" y="6286868"/>
                  </a:lnTo>
                  <a:lnTo>
                    <a:pt x="1484122" y="6288087"/>
                  </a:lnTo>
                  <a:lnTo>
                    <a:pt x="1484630" y="6290437"/>
                  </a:lnTo>
                  <a:lnTo>
                    <a:pt x="1489214" y="6295098"/>
                  </a:lnTo>
                  <a:lnTo>
                    <a:pt x="1490675" y="6294945"/>
                  </a:lnTo>
                  <a:lnTo>
                    <a:pt x="1491526" y="6294577"/>
                  </a:lnTo>
                  <a:lnTo>
                    <a:pt x="1491767" y="6293967"/>
                  </a:lnTo>
                  <a:lnTo>
                    <a:pt x="1491869" y="6291885"/>
                  </a:lnTo>
                  <a:close/>
                </a:path>
                <a:path w="5648959" h="6513830">
                  <a:moveTo>
                    <a:pt x="1832152" y="1110754"/>
                  </a:moveTo>
                  <a:lnTo>
                    <a:pt x="1831771" y="1109903"/>
                  </a:lnTo>
                  <a:lnTo>
                    <a:pt x="1823478" y="1107401"/>
                  </a:lnTo>
                  <a:lnTo>
                    <a:pt x="1817484" y="1100810"/>
                  </a:lnTo>
                  <a:lnTo>
                    <a:pt x="1813610" y="1094333"/>
                  </a:lnTo>
                  <a:lnTo>
                    <a:pt x="1809978" y="1090815"/>
                  </a:lnTo>
                  <a:lnTo>
                    <a:pt x="1807489" y="1089850"/>
                  </a:lnTo>
                  <a:lnTo>
                    <a:pt x="1806028" y="1089977"/>
                  </a:lnTo>
                  <a:lnTo>
                    <a:pt x="1805419" y="1089736"/>
                  </a:lnTo>
                  <a:lnTo>
                    <a:pt x="1796973" y="1095032"/>
                  </a:lnTo>
                  <a:lnTo>
                    <a:pt x="1794243" y="1094689"/>
                  </a:lnTo>
                  <a:lnTo>
                    <a:pt x="1790534" y="1093241"/>
                  </a:lnTo>
                  <a:lnTo>
                    <a:pt x="1788452" y="1093139"/>
                  </a:lnTo>
                  <a:lnTo>
                    <a:pt x="1786140" y="1093660"/>
                  </a:lnTo>
                  <a:lnTo>
                    <a:pt x="1785048" y="1094638"/>
                  </a:lnTo>
                  <a:lnTo>
                    <a:pt x="1784705" y="1097381"/>
                  </a:lnTo>
                  <a:lnTo>
                    <a:pt x="1785581" y="1100582"/>
                  </a:lnTo>
                  <a:lnTo>
                    <a:pt x="1792795" y="1107655"/>
                  </a:lnTo>
                  <a:lnTo>
                    <a:pt x="1805343" y="1117485"/>
                  </a:lnTo>
                  <a:lnTo>
                    <a:pt x="1808683" y="1118082"/>
                  </a:lnTo>
                  <a:lnTo>
                    <a:pt x="1818411" y="1116863"/>
                  </a:lnTo>
                  <a:lnTo>
                    <a:pt x="1828634" y="1114374"/>
                  </a:lnTo>
                  <a:lnTo>
                    <a:pt x="1830324" y="1113624"/>
                  </a:lnTo>
                  <a:lnTo>
                    <a:pt x="1832152" y="1110754"/>
                  </a:lnTo>
                  <a:close/>
                </a:path>
                <a:path w="5648959" h="6513830">
                  <a:moveTo>
                    <a:pt x="2515362" y="6512179"/>
                  </a:moveTo>
                  <a:lnTo>
                    <a:pt x="2488463" y="6491745"/>
                  </a:lnTo>
                  <a:lnTo>
                    <a:pt x="2479764" y="6484810"/>
                  </a:lnTo>
                  <a:lnTo>
                    <a:pt x="2478621" y="6482308"/>
                  </a:lnTo>
                  <a:lnTo>
                    <a:pt x="2477909" y="6484150"/>
                  </a:lnTo>
                  <a:lnTo>
                    <a:pt x="2478290" y="6484988"/>
                  </a:lnTo>
                  <a:lnTo>
                    <a:pt x="2487726" y="6493637"/>
                  </a:lnTo>
                  <a:lnTo>
                    <a:pt x="2500871" y="6503708"/>
                  </a:lnTo>
                  <a:lnTo>
                    <a:pt x="2513660" y="6512928"/>
                  </a:lnTo>
                  <a:lnTo>
                    <a:pt x="2514892" y="6513398"/>
                  </a:lnTo>
                  <a:lnTo>
                    <a:pt x="2515362" y="6512179"/>
                  </a:lnTo>
                  <a:close/>
                </a:path>
                <a:path w="5648959" h="6513830">
                  <a:moveTo>
                    <a:pt x="3697960" y="3781196"/>
                  </a:moveTo>
                  <a:lnTo>
                    <a:pt x="3697211" y="3779494"/>
                  </a:lnTo>
                  <a:lnTo>
                    <a:pt x="3695027" y="3781514"/>
                  </a:lnTo>
                  <a:lnTo>
                    <a:pt x="3694785" y="3782136"/>
                  </a:lnTo>
                  <a:lnTo>
                    <a:pt x="3694684" y="3784206"/>
                  </a:lnTo>
                  <a:lnTo>
                    <a:pt x="3693845" y="3784587"/>
                  </a:lnTo>
                  <a:lnTo>
                    <a:pt x="3692233" y="3783266"/>
                  </a:lnTo>
                  <a:lnTo>
                    <a:pt x="3692004" y="3783876"/>
                  </a:lnTo>
                  <a:lnTo>
                    <a:pt x="3691674" y="3790137"/>
                  </a:lnTo>
                  <a:lnTo>
                    <a:pt x="3692537" y="3789769"/>
                  </a:lnTo>
                  <a:lnTo>
                    <a:pt x="3695192" y="3786530"/>
                  </a:lnTo>
                  <a:lnTo>
                    <a:pt x="3696639" y="3782796"/>
                  </a:lnTo>
                  <a:lnTo>
                    <a:pt x="3697960" y="3781196"/>
                  </a:lnTo>
                  <a:close/>
                </a:path>
                <a:path w="5648959" h="6513830">
                  <a:moveTo>
                    <a:pt x="3718014" y="4352645"/>
                  </a:moveTo>
                  <a:lnTo>
                    <a:pt x="3717633" y="4351807"/>
                  </a:lnTo>
                  <a:lnTo>
                    <a:pt x="3714559" y="4337786"/>
                  </a:lnTo>
                  <a:lnTo>
                    <a:pt x="3713569" y="4336694"/>
                  </a:lnTo>
                  <a:lnTo>
                    <a:pt x="3711803" y="4333849"/>
                  </a:lnTo>
                  <a:lnTo>
                    <a:pt x="3707104" y="4331322"/>
                  </a:lnTo>
                  <a:lnTo>
                    <a:pt x="3702761" y="4329646"/>
                  </a:lnTo>
                  <a:lnTo>
                    <a:pt x="3702393" y="4328795"/>
                  </a:lnTo>
                  <a:lnTo>
                    <a:pt x="3702253" y="4327334"/>
                  </a:lnTo>
                  <a:lnTo>
                    <a:pt x="3702723" y="4326102"/>
                  </a:lnTo>
                  <a:lnTo>
                    <a:pt x="3701859" y="4322902"/>
                  </a:lnTo>
                  <a:lnTo>
                    <a:pt x="3699535" y="4323410"/>
                  </a:lnTo>
                  <a:lnTo>
                    <a:pt x="3700310" y="4328693"/>
                  </a:lnTo>
                  <a:lnTo>
                    <a:pt x="3702685" y="4331779"/>
                  </a:lnTo>
                  <a:lnTo>
                    <a:pt x="3710368" y="4334040"/>
                  </a:lnTo>
                  <a:lnTo>
                    <a:pt x="3713124" y="4337977"/>
                  </a:lnTo>
                  <a:lnTo>
                    <a:pt x="3714229" y="4340580"/>
                  </a:lnTo>
                  <a:lnTo>
                    <a:pt x="3715931" y="4352658"/>
                  </a:lnTo>
                  <a:lnTo>
                    <a:pt x="3715753" y="4360342"/>
                  </a:lnTo>
                  <a:lnTo>
                    <a:pt x="3717810" y="4360430"/>
                  </a:lnTo>
                  <a:lnTo>
                    <a:pt x="3718014" y="4352645"/>
                  </a:lnTo>
                  <a:close/>
                </a:path>
                <a:path w="5648959" h="6513830">
                  <a:moveTo>
                    <a:pt x="3841623" y="71386"/>
                  </a:moveTo>
                  <a:lnTo>
                    <a:pt x="3841445" y="71323"/>
                  </a:lnTo>
                  <a:lnTo>
                    <a:pt x="3841572" y="71412"/>
                  </a:lnTo>
                  <a:close/>
                </a:path>
                <a:path w="5648959" h="6513830">
                  <a:moveTo>
                    <a:pt x="3850182" y="78282"/>
                  </a:moveTo>
                  <a:lnTo>
                    <a:pt x="3848163" y="76098"/>
                  </a:lnTo>
                  <a:lnTo>
                    <a:pt x="3841572" y="71412"/>
                  </a:lnTo>
                  <a:lnTo>
                    <a:pt x="3837305" y="73291"/>
                  </a:lnTo>
                  <a:lnTo>
                    <a:pt x="3832034" y="77698"/>
                  </a:lnTo>
                  <a:lnTo>
                    <a:pt x="3831691" y="80429"/>
                  </a:lnTo>
                  <a:lnTo>
                    <a:pt x="3832428" y="82130"/>
                  </a:lnTo>
                  <a:lnTo>
                    <a:pt x="3833901" y="81991"/>
                  </a:lnTo>
                  <a:lnTo>
                    <a:pt x="3835476" y="79743"/>
                  </a:lnTo>
                  <a:lnTo>
                    <a:pt x="3837178" y="78981"/>
                  </a:lnTo>
                  <a:lnTo>
                    <a:pt x="3839489" y="78473"/>
                  </a:lnTo>
                  <a:lnTo>
                    <a:pt x="3841559" y="78562"/>
                  </a:lnTo>
                  <a:lnTo>
                    <a:pt x="3843401" y="79273"/>
                  </a:lnTo>
                  <a:lnTo>
                    <a:pt x="3848481" y="82664"/>
                  </a:lnTo>
                  <a:lnTo>
                    <a:pt x="3849827" y="81013"/>
                  </a:lnTo>
                  <a:lnTo>
                    <a:pt x="3850157" y="78473"/>
                  </a:lnTo>
                  <a:lnTo>
                    <a:pt x="3850182" y="78282"/>
                  </a:lnTo>
                  <a:close/>
                </a:path>
                <a:path w="5648959" h="6513830">
                  <a:moveTo>
                    <a:pt x="4317695" y="4544936"/>
                  </a:moveTo>
                  <a:lnTo>
                    <a:pt x="4317327" y="4544085"/>
                  </a:lnTo>
                  <a:lnTo>
                    <a:pt x="4314075" y="4541418"/>
                  </a:lnTo>
                  <a:lnTo>
                    <a:pt x="4308145" y="4538421"/>
                  </a:lnTo>
                  <a:lnTo>
                    <a:pt x="4304538" y="4534865"/>
                  </a:lnTo>
                  <a:lnTo>
                    <a:pt x="4295483" y="4527080"/>
                  </a:lnTo>
                  <a:lnTo>
                    <a:pt x="4292371" y="4525873"/>
                  </a:lnTo>
                  <a:lnTo>
                    <a:pt x="4291520" y="4526254"/>
                  </a:lnTo>
                  <a:lnTo>
                    <a:pt x="4288574" y="4526470"/>
                  </a:lnTo>
                  <a:lnTo>
                    <a:pt x="4285767" y="4528248"/>
                  </a:lnTo>
                  <a:lnTo>
                    <a:pt x="4283570" y="4530268"/>
                  </a:lnTo>
                  <a:lnTo>
                    <a:pt x="4283100" y="4531499"/>
                  </a:lnTo>
                  <a:lnTo>
                    <a:pt x="4283862" y="4533189"/>
                  </a:lnTo>
                  <a:lnTo>
                    <a:pt x="4286237" y="4536287"/>
                  </a:lnTo>
                  <a:lnTo>
                    <a:pt x="4285754" y="4537507"/>
                  </a:lnTo>
                  <a:lnTo>
                    <a:pt x="4308195" y="4554791"/>
                  </a:lnTo>
                  <a:lnTo>
                    <a:pt x="4310646" y="4555731"/>
                  </a:lnTo>
                  <a:lnTo>
                    <a:pt x="4315663" y="4551997"/>
                  </a:lnTo>
                  <a:lnTo>
                    <a:pt x="4317339" y="4547667"/>
                  </a:lnTo>
                  <a:lnTo>
                    <a:pt x="4317695" y="4544936"/>
                  </a:lnTo>
                  <a:close/>
                </a:path>
                <a:path w="5648959" h="6513830">
                  <a:moveTo>
                    <a:pt x="4530115" y="2403449"/>
                  </a:moveTo>
                  <a:lnTo>
                    <a:pt x="4529506" y="2403208"/>
                  </a:lnTo>
                  <a:lnTo>
                    <a:pt x="4527435" y="2403106"/>
                  </a:lnTo>
                  <a:lnTo>
                    <a:pt x="4526826" y="2402865"/>
                  </a:lnTo>
                  <a:lnTo>
                    <a:pt x="4526115" y="2404707"/>
                  </a:lnTo>
                  <a:lnTo>
                    <a:pt x="4526864" y="2406408"/>
                  </a:lnTo>
                  <a:lnTo>
                    <a:pt x="4528693" y="2407107"/>
                  </a:lnTo>
                  <a:lnTo>
                    <a:pt x="4528934" y="2406510"/>
                  </a:lnTo>
                  <a:lnTo>
                    <a:pt x="4530014" y="2405519"/>
                  </a:lnTo>
                  <a:lnTo>
                    <a:pt x="4529645" y="2404656"/>
                  </a:lnTo>
                  <a:lnTo>
                    <a:pt x="4530115" y="2403449"/>
                  </a:lnTo>
                  <a:close/>
                </a:path>
                <a:path w="5648959" h="6513830">
                  <a:moveTo>
                    <a:pt x="4635652" y="435559"/>
                  </a:moveTo>
                  <a:lnTo>
                    <a:pt x="4634662" y="434467"/>
                  </a:lnTo>
                  <a:lnTo>
                    <a:pt x="4634281" y="433616"/>
                  </a:lnTo>
                  <a:lnTo>
                    <a:pt x="4633671" y="433374"/>
                  </a:lnTo>
                  <a:lnTo>
                    <a:pt x="4632350" y="434975"/>
                  </a:lnTo>
                  <a:lnTo>
                    <a:pt x="4631626" y="436867"/>
                  </a:lnTo>
                  <a:lnTo>
                    <a:pt x="4633226" y="438188"/>
                  </a:lnTo>
                  <a:lnTo>
                    <a:pt x="4635182" y="436778"/>
                  </a:lnTo>
                  <a:lnTo>
                    <a:pt x="4635652" y="435559"/>
                  </a:lnTo>
                  <a:close/>
                </a:path>
                <a:path w="5648959" h="6513830">
                  <a:moveTo>
                    <a:pt x="4846244" y="1079"/>
                  </a:moveTo>
                  <a:lnTo>
                    <a:pt x="4845875" y="228"/>
                  </a:lnTo>
                  <a:lnTo>
                    <a:pt x="4845253" y="0"/>
                  </a:lnTo>
                  <a:lnTo>
                    <a:pt x="4844402" y="368"/>
                  </a:lnTo>
                  <a:lnTo>
                    <a:pt x="4843437" y="2857"/>
                  </a:lnTo>
                  <a:lnTo>
                    <a:pt x="4843577" y="4318"/>
                  </a:lnTo>
                  <a:lnTo>
                    <a:pt x="4845037" y="4191"/>
                  </a:lnTo>
                  <a:lnTo>
                    <a:pt x="4846244" y="1079"/>
                  </a:lnTo>
                  <a:close/>
                </a:path>
                <a:path w="5648959" h="6513830">
                  <a:moveTo>
                    <a:pt x="5648731" y="4388091"/>
                  </a:moveTo>
                  <a:lnTo>
                    <a:pt x="5646750" y="4385919"/>
                  </a:lnTo>
                  <a:lnTo>
                    <a:pt x="5645899" y="4386300"/>
                  </a:lnTo>
                  <a:lnTo>
                    <a:pt x="5633212" y="4400613"/>
                  </a:lnTo>
                  <a:lnTo>
                    <a:pt x="5632501" y="4402442"/>
                  </a:lnTo>
                  <a:lnTo>
                    <a:pt x="5628703" y="4406658"/>
                  </a:lnTo>
                  <a:lnTo>
                    <a:pt x="5625033" y="4412386"/>
                  </a:lnTo>
                  <a:lnTo>
                    <a:pt x="5615673" y="4423702"/>
                  </a:lnTo>
                  <a:lnTo>
                    <a:pt x="5613743" y="4425073"/>
                  </a:lnTo>
                  <a:lnTo>
                    <a:pt x="5612536" y="4428172"/>
                  </a:lnTo>
                  <a:lnTo>
                    <a:pt x="5613146" y="4428414"/>
                  </a:lnTo>
                  <a:lnTo>
                    <a:pt x="5613527" y="4429252"/>
                  </a:lnTo>
                  <a:lnTo>
                    <a:pt x="5629046" y="4413186"/>
                  </a:lnTo>
                  <a:lnTo>
                    <a:pt x="5628678" y="4412335"/>
                  </a:lnTo>
                  <a:lnTo>
                    <a:pt x="5648541" y="4388688"/>
                  </a:lnTo>
                  <a:lnTo>
                    <a:pt x="5648731" y="4388091"/>
                  </a:lnTo>
                  <a:close/>
                </a:path>
              </a:pathLst>
            </a:custGeom>
            <a:solidFill>
              <a:srgbClr val="EAF3F9"/>
            </a:solidFill>
          </p:spPr>
          <p:txBody>
            <a:bodyPr wrap="square" lIns="0" tIns="0" rIns="0" bIns="0" rtlCol="0"/>
            <a:lstStyle/>
            <a:p>
              <a:endParaRPr/>
            </a:p>
          </p:txBody>
        </p:sp>
        <p:sp>
          <p:nvSpPr>
            <p:cNvPr id="31" name="object 31"/>
            <p:cNvSpPr/>
            <p:nvPr/>
          </p:nvSpPr>
          <p:spPr>
            <a:xfrm>
              <a:off x="16906986" y="8047319"/>
              <a:ext cx="132142" cy="74552"/>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14220914" y="4411541"/>
              <a:ext cx="3137535" cy="6447155"/>
            </a:xfrm>
            <a:custGeom>
              <a:avLst/>
              <a:gdLst/>
              <a:ahLst/>
              <a:cxnLst/>
              <a:rect l="l" t="t" r="r" b="b"/>
              <a:pathLst>
                <a:path w="3137534" h="6447155">
                  <a:moveTo>
                    <a:pt x="87210" y="4877854"/>
                  </a:moveTo>
                  <a:lnTo>
                    <a:pt x="75349" y="4871847"/>
                  </a:lnTo>
                  <a:lnTo>
                    <a:pt x="66078" y="4868265"/>
                  </a:lnTo>
                  <a:lnTo>
                    <a:pt x="57035" y="4864062"/>
                  </a:lnTo>
                  <a:lnTo>
                    <a:pt x="48234" y="4859248"/>
                  </a:lnTo>
                  <a:lnTo>
                    <a:pt x="41681" y="4855997"/>
                  </a:lnTo>
                  <a:lnTo>
                    <a:pt x="28689" y="4850968"/>
                  </a:lnTo>
                  <a:lnTo>
                    <a:pt x="20878" y="4847247"/>
                  </a:lnTo>
                  <a:lnTo>
                    <a:pt x="1828" y="4841329"/>
                  </a:lnTo>
                  <a:lnTo>
                    <a:pt x="990" y="4841710"/>
                  </a:lnTo>
                  <a:lnTo>
                    <a:pt x="0" y="4842688"/>
                  </a:lnTo>
                  <a:lnTo>
                    <a:pt x="9893" y="4846510"/>
                  </a:lnTo>
                  <a:lnTo>
                    <a:pt x="21475" y="4849596"/>
                  </a:lnTo>
                  <a:lnTo>
                    <a:pt x="26187" y="4852111"/>
                  </a:lnTo>
                  <a:lnTo>
                    <a:pt x="36068" y="4855946"/>
                  </a:lnTo>
                  <a:lnTo>
                    <a:pt x="41262" y="4857242"/>
                  </a:lnTo>
                  <a:lnTo>
                    <a:pt x="57835" y="4865763"/>
                  </a:lnTo>
                  <a:lnTo>
                    <a:pt x="69938" y="4871161"/>
                  </a:lnTo>
                  <a:lnTo>
                    <a:pt x="86741" y="4879073"/>
                  </a:lnTo>
                  <a:lnTo>
                    <a:pt x="87210" y="4877854"/>
                  </a:lnTo>
                  <a:close/>
                </a:path>
                <a:path w="3137534" h="6447155">
                  <a:moveTo>
                    <a:pt x="987907" y="6441567"/>
                  </a:moveTo>
                  <a:lnTo>
                    <a:pt x="982967" y="6443231"/>
                  </a:lnTo>
                  <a:lnTo>
                    <a:pt x="976972" y="6445898"/>
                  </a:lnTo>
                  <a:lnTo>
                    <a:pt x="977379" y="6446748"/>
                  </a:lnTo>
                  <a:lnTo>
                    <a:pt x="987666" y="6442176"/>
                  </a:lnTo>
                  <a:lnTo>
                    <a:pt x="987907" y="6441567"/>
                  </a:lnTo>
                  <a:close/>
                </a:path>
                <a:path w="3137534" h="6447155">
                  <a:moveTo>
                    <a:pt x="2113877" y="3616172"/>
                  </a:moveTo>
                  <a:lnTo>
                    <a:pt x="2112645" y="3615690"/>
                  </a:lnTo>
                  <a:lnTo>
                    <a:pt x="2113026" y="3616541"/>
                  </a:lnTo>
                  <a:lnTo>
                    <a:pt x="2112391" y="3625558"/>
                  </a:lnTo>
                  <a:lnTo>
                    <a:pt x="2107933" y="3635248"/>
                  </a:lnTo>
                  <a:lnTo>
                    <a:pt x="2100465" y="3638054"/>
                  </a:lnTo>
                  <a:lnTo>
                    <a:pt x="2087956" y="3644633"/>
                  </a:lnTo>
                  <a:lnTo>
                    <a:pt x="2081479" y="3648506"/>
                  </a:lnTo>
                  <a:lnTo>
                    <a:pt x="2074037" y="3654882"/>
                  </a:lnTo>
                  <a:lnTo>
                    <a:pt x="2067725" y="3658171"/>
                  </a:lnTo>
                  <a:lnTo>
                    <a:pt x="2068715" y="3659263"/>
                  </a:lnTo>
                  <a:lnTo>
                    <a:pt x="2072411" y="3657130"/>
                  </a:lnTo>
                  <a:lnTo>
                    <a:pt x="2083549" y="3648621"/>
                  </a:lnTo>
                  <a:lnTo>
                    <a:pt x="2083790" y="3647998"/>
                  </a:lnTo>
                  <a:lnTo>
                    <a:pt x="2090521" y="3643465"/>
                  </a:lnTo>
                  <a:lnTo>
                    <a:pt x="2102548" y="3638156"/>
                  </a:lnTo>
                  <a:lnTo>
                    <a:pt x="2108797" y="3634892"/>
                  </a:lnTo>
                  <a:lnTo>
                    <a:pt x="2113369" y="3626701"/>
                  </a:lnTo>
                  <a:lnTo>
                    <a:pt x="2113280" y="3619512"/>
                  </a:lnTo>
                  <a:lnTo>
                    <a:pt x="2113521" y="3618903"/>
                  </a:lnTo>
                  <a:lnTo>
                    <a:pt x="2113877" y="3616172"/>
                  </a:lnTo>
                  <a:close/>
                </a:path>
                <a:path w="3137534" h="6447155">
                  <a:moveTo>
                    <a:pt x="3124860" y="3073"/>
                  </a:moveTo>
                  <a:lnTo>
                    <a:pt x="3124111" y="1358"/>
                  </a:lnTo>
                  <a:lnTo>
                    <a:pt x="3122396" y="2120"/>
                  </a:lnTo>
                  <a:lnTo>
                    <a:pt x="3122511" y="0"/>
                  </a:lnTo>
                  <a:lnTo>
                    <a:pt x="3121050" y="139"/>
                  </a:lnTo>
                  <a:lnTo>
                    <a:pt x="3120085" y="2628"/>
                  </a:lnTo>
                  <a:lnTo>
                    <a:pt x="3117519" y="3797"/>
                  </a:lnTo>
                  <a:lnTo>
                    <a:pt x="3116542" y="2717"/>
                  </a:lnTo>
                  <a:lnTo>
                    <a:pt x="3114103" y="5359"/>
                  </a:lnTo>
                  <a:lnTo>
                    <a:pt x="3114421" y="6223"/>
                  </a:lnTo>
                  <a:lnTo>
                    <a:pt x="3116376" y="4813"/>
                  </a:lnTo>
                  <a:lnTo>
                    <a:pt x="3119120" y="5181"/>
                  </a:lnTo>
                  <a:lnTo>
                    <a:pt x="3120479" y="7099"/>
                  </a:lnTo>
                  <a:lnTo>
                    <a:pt x="3123044" y="5930"/>
                  </a:lnTo>
                  <a:lnTo>
                    <a:pt x="3124860" y="3073"/>
                  </a:lnTo>
                  <a:close/>
                </a:path>
                <a:path w="3137534" h="6447155">
                  <a:moveTo>
                    <a:pt x="3137204" y="3816985"/>
                  </a:moveTo>
                  <a:lnTo>
                    <a:pt x="3136709" y="3814635"/>
                  </a:lnTo>
                  <a:lnTo>
                    <a:pt x="3135477" y="3814153"/>
                  </a:lnTo>
                  <a:lnTo>
                    <a:pt x="3134626" y="3814521"/>
                  </a:lnTo>
                  <a:lnTo>
                    <a:pt x="3133915" y="3816413"/>
                  </a:lnTo>
                  <a:lnTo>
                    <a:pt x="3133814" y="3818483"/>
                  </a:lnTo>
                  <a:lnTo>
                    <a:pt x="3134182" y="3819334"/>
                  </a:lnTo>
                  <a:lnTo>
                    <a:pt x="3134791" y="3819575"/>
                  </a:lnTo>
                  <a:lnTo>
                    <a:pt x="3136493" y="3818813"/>
                  </a:lnTo>
                  <a:lnTo>
                    <a:pt x="3137204" y="3816985"/>
                  </a:lnTo>
                  <a:close/>
                </a:path>
              </a:pathLst>
            </a:custGeom>
            <a:solidFill>
              <a:srgbClr val="EAF3F9"/>
            </a:solidFill>
          </p:spPr>
          <p:txBody>
            <a:bodyPr wrap="square" lIns="0" tIns="0" rIns="0" bIns="0" rtlCol="0"/>
            <a:lstStyle/>
            <a:p>
              <a:endParaRPr/>
            </a:p>
          </p:txBody>
        </p:sp>
        <p:sp>
          <p:nvSpPr>
            <p:cNvPr id="33" name="object 33"/>
            <p:cNvSpPr/>
            <p:nvPr/>
          </p:nvSpPr>
          <p:spPr>
            <a:xfrm>
              <a:off x="17166433" y="4884333"/>
              <a:ext cx="156047" cy="73568"/>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4"/>
            <p:cNvSpPr/>
            <p:nvPr/>
          </p:nvSpPr>
          <p:spPr>
            <a:xfrm>
              <a:off x="14733585" y="10649776"/>
              <a:ext cx="3810" cy="12700"/>
            </a:xfrm>
            <a:custGeom>
              <a:avLst/>
              <a:gdLst/>
              <a:ahLst/>
              <a:cxnLst/>
              <a:rect l="l" t="t" r="r" b="b"/>
              <a:pathLst>
                <a:path w="3809" h="12700">
                  <a:moveTo>
                    <a:pt x="0" y="0"/>
                  </a:moveTo>
                  <a:lnTo>
                    <a:pt x="502" y="2355"/>
                  </a:lnTo>
                  <a:lnTo>
                    <a:pt x="282" y="6544"/>
                  </a:lnTo>
                  <a:lnTo>
                    <a:pt x="931" y="10376"/>
                  </a:lnTo>
                  <a:lnTo>
                    <a:pt x="2293" y="12303"/>
                  </a:lnTo>
                  <a:lnTo>
                    <a:pt x="3141" y="11926"/>
                  </a:lnTo>
                  <a:lnTo>
                    <a:pt x="3486" y="9193"/>
                  </a:lnTo>
                  <a:lnTo>
                    <a:pt x="931" y="1120"/>
                  </a:lnTo>
                  <a:lnTo>
                    <a:pt x="0" y="0"/>
                  </a:lnTo>
                  <a:close/>
                </a:path>
              </a:pathLst>
            </a:custGeom>
            <a:solidFill>
              <a:srgbClr val="EAF3F9"/>
            </a:solidFill>
          </p:spPr>
          <p:txBody>
            <a:bodyPr wrap="square" lIns="0" tIns="0" rIns="0" bIns="0" rtlCol="0"/>
            <a:lstStyle/>
            <a:p>
              <a:endParaRPr/>
            </a:p>
          </p:txBody>
        </p:sp>
        <p:sp>
          <p:nvSpPr>
            <p:cNvPr id="35" name="object 35"/>
            <p:cNvSpPr/>
            <p:nvPr/>
          </p:nvSpPr>
          <p:spPr>
            <a:xfrm>
              <a:off x="19591625" y="8569542"/>
              <a:ext cx="143566" cy="249426"/>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6"/>
            <p:cNvSpPr/>
            <p:nvPr/>
          </p:nvSpPr>
          <p:spPr>
            <a:xfrm>
              <a:off x="14212697" y="4600390"/>
              <a:ext cx="4703445" cy="5775325"/>
            </a:xfrm>
            <a:custGeom>
              <a:avLst/>
              <a:gdLst/>
              <a:ahLst/>
              <a:cxnLst/>
              <a:rect l="l" t="t" r="r" b="b"/>
              <a:pathLst>
                <a:path w="4703444" h="5775325">
                  <a:moveTo>
                    <a:pt x="12598" y="5723941"/>
                  </a:moveTo>
                  <a:lnTo>
                    <a:pt x="8026" y="5722874"/>
                  </a:lnTo>
                  <a:lnTo>
                    <a:pt x="6565" y="5723013"/>
                  </a:lnTo>
                  <a:lnTo>
                    <a:pt x="5702" y="5723394"/>
                  </a:lnTo>
                  <a:lnTo>
                    <a:pt x="4241" y="5723534"/>
                  </a:lnTo>
                  <a:lnTo>
                    <a:pt x="1562" y="5723191"/>
                  </a:lnTo>
                  <a:lnTo>
                    <a:pt x="241" y="5724791"/>
                  </a:lnTo>
                  <a:lnTo>
                    <a:pt x="0" y="5725414"/>
                  </a:lnTo>
                  <a:lnTo>
                    <a:pt x="2451" y="5726354"/>
                  </a:lnTo>
                  <a:lnTo>
                    <a:pt x="8115" y="5726430"/>
                  </a:lnTo>
                  <a:lnTo>
                    <a:pt x="10033" y="5725071"/>
                  </a:lnTo>
                  <a:lnTo>
                    <a:pt x="12115" y="5725160"/>
                  </a:lnTo>
                  <a:lnTo>
                    <a:pt x="12598" y="5723941"/>
                  </a:lnTo>
                  <a:close/>
                </a:path>
                <a:path w="4703444" h="5775325">
                  <a:moveTo>
                    <a:pt x="538835" y="2624988"/>
                  </a:moveTo>
                  <a:lnTo>
                    <a:pt x="519214" y="2622385"/>
                  </a:lnTo>
                  <a:lnTo>
                    <a:pt x="506247" y="2620924"/>
                  </a:lnTo>
                  <a:lnTo>
                    <a:pt x="510336" y="2623223"/>
                  </a:lnTo>
                  <a:lnTo>
                    <a:pt x="515035" y="2625737"/>
                  </a:lnTo>
                  <a:lnTo>
                    <a:pt x="530707" y="2627528"/>
                  </a:lnTo>
                  <a:lnTo>
                    <a:pt x="536981" y="2628201"/>
                  </a:lnTo>
                  <a:lnTo>
                    <a:pt x="538835" y="2624988"/>
                  </a:lnTo>
                  <a:close/>
                </a:path>
                <a:path w="4703444" h="5775325">
                  <a:moveTo>
                    <a:pt x="579285" y="5771794"/>
                  </a:moveTo>
                  <a:lnTo>
                    <a:pt x="576986" y="5753849"/>
                  </a:lnTo>
                  <a:lnTo>
                    <a:pt x="574294" y="5753519"/>
                  </a:lnTo>
                  <a:lnTo>
                    <a:pt x="572973" y="5755119"/>
                  </a:lnTo>
                  <a:lnTo>
                    <a:pt x="570903" y="5755005"/>
                  </a:lnTo>
                  <a:lnTo>
                    <a:pt x="569810" y="5755995"/>
                  </a:lnTo>
                  <a:lnTo>
                    <a:pt x="570801" y="5757088"/>
                  </a:lnTo>
                  <a:lnTo>
                    <a:pt x="570052" y="5759005"/>
                  </a:lnTo>
                  <a:lnTo>
                    <a:pt x="571652" y="5760339"/>
                  </a:lnTo>
                  <a:lnTo>
                    <a:pt x="571881" y="5759716"/>
                  </a:lnTo>
                  <a:lnTo>
                    <a:pt x="573722" y="5760428"/>
                  </a:lnTo>
                  <a:lnTo>
                    <a:pt x="573862" y="5761901"/>
                  </a:lnTo>
                  <a:lnTo>
                    <a:pt x="573633" y="5762510"/>
                  </a:lnTo>
                  <a:lnTo>
                    <a:pt x="572770" y="5762879"/>
                  </a:lnTo>
                  <a:lnTo>
                    <a:pt x="571322" y="5763018"/>
                  </a:lnTo>
                  <a:lnTo>
                    <a:pt x="569493" y="5765889"/>
                  </a:lnTo>
                  <a:lnTo>
                    <a:pt x="570115" y="5766130"/>
                  </a:lnTo>
                  <a:lnTo>
                    <a:pt x="570623" y="5768441"/>
                  </a:lnTo>
                  <a:lnTo>
                    <a:pt x="569544" y="5769432"/>
                  </a:lnTo>
                  <a:lnTo>
                    <a:pt x="567842" y="5770181"/>
                  </a:lnTo>
                  <a:lnTo>
                    <a:pt x="567105" y="5772061"/>
                  </a:lnTo>
                  <a:lnTo>
                    <a:pt x="567994" y="5775274"/>
                  </a:lnTo>
                  <a:lnTo>
                    <a:pt x="579285" y="5771794"/>
                  </a:lnTo>
                  <a:close/>
                </a:path>
                <a:path w="4703444" h="5775325">
                  <a:moveTo>
                    <a:pt x="667219" y="4775708"/>
                  </a:moveTo>
                  <a:lnTo>
                    <a:pt x="666851" y="4774857"/>
                  </a:lnTo>
                  <a:lnTo>
                    <a:pt x="658152" y="4767910"/>
                  </a:lnTo>
                  <a:lnTo>
                    <a:pt x="643267" y="4755058"/>
                  </a:lnTo>
                  <a:lnTo>
                    <a:pt x="637565" y="4751438"/>
                  </a:lnTo>
                  <a:lnTo>
                    <a:pt x="625881" y="4741227"/>
                  </a:lnTo>
                  <a:lnTo>
                    <a:pt x="625652" y="4741799"/>
                  </a:lnTo>
                  <a:lnTo>
                    <a:pt x="639559" y="4753572"/>
                  </a:lnTo>
                  <a:lnTo>
                    <a:pt x="651256" y="4763782"/>
                  </a:lnTo>
                  <a:lnTo>
                    <a:pt x="658342" y="4769396"/>
                  </a:lnTo>
                  <a:lnTo>
                    <a:pt x="658952" y="4769624"/>
                  </a:lnTo>
                  <a:lnTo>
                    <a:pt x="665137" y="4775593"/>
                  </a:lnTo>
                  <a:lnTo>
                    <a:pt x="666381" y="4776076"/>
                  </a:lnTo>
                  <a:lnTo>
                    <a:pt x="667219" y="4775708"/>
                  </a:lnTo>
                  <a:close/>
                </a:path>
                <a:path w="4703444" h="5775325">
                  <a:moveTo>
                    <a:pt x="895362" y="4849076"/>
                  </a:moveTo>
                  <a:lnTo>
                    <a:pt x="894981" y="4848225"/>
                  </a:lnTo>
                  <a:lnTo>
                    <a:pt x="893279" y="4848974"/>
                  </a:lnTo>
                  <a:lnTo>
                    <a:pt x="861314" y="4850828"/>
                  </a:lnTo>
                  <a:lnTo>
                    <a:pt x="854557" y="4851781"/>
                  </a:lnTo>
                  <a:lnTo>
                    <a:pt x="845312" y="4851781"/>
                  </a:lnTo>
                  <a:lnTo>
                    <a:pt x="834351" y="4852517"/>
                  </a:lnTo>
                  <a:lnTo>
                    <a:pt x="834110" y="4853140"/>
                  </a:lnTo>
                  <a:lnTo>
                    <a:pt x="846226" y="4852886"/>
                  </a:lnTo>
                  <a:lnTo>
                    <a:pt x="861631" y="4851717"/>
                  </a:lnTo>
                  <a:lnTo>
                    <a:pt x="879106" y="4850625"/>
                  </a:lnTo>
                  <a:lnTo>
                    <a:pt x="894753" y="4848834"/>
                  </a:lnTo>
                  <a:lnTo>
                    <a:pt x="895362" y="4849076"/>
                  </a:lnTo>
                  <a:close/>
                </a:path>
                <a:path w="4703444" h="5775325">
                  <a:moveTo>
                    <a:pt x="2942755" y="3769042"/>
                  </a:moveTo>
                  <a:lnTo>
                    <a:pt x="2941777" y="3767950"/>
                  </a:lnTo>
                  <a:lnTo>
                    <a:pt x="2941167" y="3767721"/>
                  </a:lnTo>
                  <a:lnTo>
                    <a:pt x="2939694" y="3767861"/>
                  </a:lnTo>
                  <a:lnTo>
                    <a:pt x="2938983" y="3769703"/>
                  </a:lnTo>
                  <a:lnTo>
                    <a:pt x="2939973" y="3770782"/>
                  </a:lnTo>
                  <a:lnTo>
                    <a:pt x="2940596" y="3771023"/>
                  </a:lnTo>
                  <a:lnTo>
                    <a:pt x="2942298" y="3770274"/>
                  </a:lnTo>
                  <a:lnTo>
                    <a:pt x="2942755" y="3769042"/>
                  </a:lnTo>
                  <a:close/>
                </a:path>
                <a:path w="4703444" h="5775325">
                  <a:moveTo>
                    <a:pt x="2983496" y="3949"/>
                  </a:moveTo>
                  <a:lnTo>
                    <a:pt x="2982747" y="2260"/>
                  </a:lnTo>
                  <a:lnTo>
                    <a:pt x="2980728" y="76"/>
                  </a:lnTo>
                  <a:lnTo>
                    <a:pt x="2979343" y="139"/>
                  </a:lnTo>
                  <a:lnTo>
                    <a:pt x="2979115" y="736"/>
                  </a:lnTo>
                  <a:lnTo>
                    <a:pt x="2977654" y="889"/>
                  </a:lnTo>
                  <a:lnTo>
                    <a:pt x="2974187" y="2413"/>
                  </a:lnTo>
                  <a:lnTo>
                    <a:pt x="2971088" y="1206"/>
                  </a:lnTo>
                  <a:lnTo>
                    <a:pt x="2970123" y="3708"/>
                  </a:lnTo>
                  <a:lnTo>
                    <a:pt x="2970492" y="4546"/>
                  </a:lnTo>
                  <a:lnTo>
                    <a:pt x="2971571" y="3568"/>
                  </a:lnTo>
                  <a:lnTo>
                    <a:pt x="2978569" y="1993"/>
                  </a:lnTo>
                  <a:lnTo>
                    <a:pt x="2980639" y="2095"/>
                  </a:lnTo>
                  <a:lnTo>
                    <a:pt x="2981947" y="6159"/>
                  </a:lnTo>
                  <a:lnTo>
                    <a:pt x="2983026" y="5181"/>
                  </a:lnTo>
                  <a:lnTo>
                    <a:pt x="2983496" y="3949"/>
                  </a:lnTo>
                  <a:close/>
                </a:path>
                <a:path w="4703444" h="5775325">
                  <a:moveTo>
                    <a:pt x="3174708" y="3798405"/>
                  </a:moveTo>
                  <a:lnTo>
                    <a:pt x="3173107" y="3774986"/>
                  </a:lnTo>
                  <a:lnTo>
                    <a:pt x="3172485" y="3774744"/>
                  </a:lnTo>
                  <a:lnTo>
                    <a:pt x="3172866" y="3788435"/>
                  </a:lnTo>
                  <a:lnTo>
                    <a:pt x="3173857" y="3798786"/>
                  </a:lnTo>
                  <a:lnTo>
                    <a:pt x="3174708" y="3798405"/>
                  </a:lnTo>
                  <a:close/>
                </a:path>
                <a:path w="4703444" h="5775325">
                  <a:moveTo>
                    <a:pt x="3220491" y="2020062"/>
                  </a:moveTo>
                  <a:lnTo>
                    <a:pt x="3212795" y="2023465"/>
                  </a:lnTo>
                  <a:lnTo>
                    <a:pt x="3190417" y="2029802"/>
                  </a:lnTo>
                  <a:lnTo>
                    <a:pt x="3174073" y="2033435"/>
                  </a:lnTo>
                  <a:lnTo>
                    <a:pt x="3171329" y="2033079"/>
                  </a:lnTo>
                  <a:lnTo>
                    <a:pt x="3169755" y="2035340"/>
                  </a:lnTo>
                  <a:lnTo>
                    <a:pt x="3180334" y="2033739"/>
                  </a:lnTo>
                  <a:lnTo>
                    <a:pt x="3206534" y="2026767"/>
                  </a:lnTo>
                  <a:lnTo>
                    <a:pt x="3212300" y="2024735"/>
                  </a:lnTo>
                  <a:lnTo>
                    <a:pt x="3220250" y="2020671"/>
                  </a:lnTo>
                  <a:lnTo>
                    <a:pt x="3220491" y="2020062"/>
                  </a:lnTo>
                  <a:close/>
                </a:path>
                <a:path w="4703444" h="5775325">
                  <a:moveTo>
                    <a:pt x="4050398" y="1983892"/>
                  </a:moveTo>
                  <a:lnTo>
                    <a:pt x="4049547" y="1984260"/>
                  </a:lnTo>
                  <a:lnTo>
                    <a:pt x="4047756" y="1990712"/>
                  </a:lnTo>
                  <a:lnTo>
                    <a:pt x="4045356" y="1996922"/>
                  </a:lnTo>
                  <a:lnTo>
                    <a:pt x="4046207" y="1996554"/>
                  </a:lnTo>
                  <a:lnTo>
                    <a:pt x="4048607" y="1990344"/>
                  </a:lnTo>
                  <a:lnTo>
                    <a:pt x="4050398" y="1983892"/>
                  </a:lnTo>
                  <a:close/>
                </a:path>
                <a:path w="4703444" h="5775325">
                  <a:moveTo>
                    <a:pt x="4349788" y="428637"/>
                  </a:moveTo>
                  <a:lnTo>
                    <a:pt x="4349420" y="427786"/>
                  </a:lnTo>
                  <a:lnTo>
                    <a:pt x="4349661" y="427164"/>
                  </a:lnTo>
                  <a:lnTo>
                    <a:pt x="4349051" y="426923"/>
                  </a:lnTo>
                  <a:lnTo>
                    <a:pt x="4348188" y="427304"/>
                  </a:lnTo>
                  <a:lnTo>
                    <a:pt x="4346054" y="429285"/>
                  </a:lnTo>
                  <a:lnTo>
                    <a:pt x="4347248" y="429755"/>
                  </a:lnTo>
                  <a:lnTo>
                    <a:pt x="4348708" y="429615"/>
                  </a:lnTo>
                  <a:lnTo>
                    <a:pt x="4349788" y="428637"/>
                  </a:lnTo>
                  <a:close/>
                </a:path>
                <a:path w="4703444" h="5775325">
                  <a:moveTo>
                    <a:pt x="4703051" y="1990496"/>
                  </a:moveTo>
                  <a:lnTo>
                    <a:pt x="4702911" y="1989035"/>
                  </a:lnTo>
                  <a:lnTo>
                    <a:pt x="4698479" y="1989429"/>
                  </a:lnTo>
                  <a:lnTo>
                    <a:pt x="4698619" y="1990890"/>
                  </a:lnTo>
                  <a:lnTo>
                    <a:pt x="4699228" y="1991131"/>
                  </a:lnTo>
                  <a:lnTo>
                    <a:pt x="4702187" y="1990877"/>
                  </a:lnTo>
                  <a:lnTo>
                    <a:pt x="4703051" y="1990496"/>
                  </a:lnTo>
                  <a:close/>
                </a:path>
              </a:pathLst>
            </a:custGeom>
            <a:solidFill>
              <a:srgbClr val="EAF3F9"/>
            </a:solidFill>
          </p:spPr>
          <p:txBody>
            <a:bodyPr wrap="square" lIns="0" tIns="0" rIns="0" bIns="0" rtlCol="0"/>
            <a:lstStyle/>
            <a:p>
              <a:endParaRPr/>
            </a:p>
          </p:txBody>
        </p:sp>
        <p:sp>
          <p:nvSpPr>
            <p:cNvPr id="37" name="object 37"/>
            <p:cNvSpPr/>
            <p:nvPr/>
          </p:nvSpPr>
          <p:spPr>
            <a:xfrm>
              <a:off x="16139905" y="10244664"/>
              <a:ext cx="99934" cy="92060"/>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38"/>
            <p:cNvSpPr/>
            <p:nvPr/>
          </p:nvSpPr>
          <p:spPr>
            <a:xfrm>
              <a:off x="14782470" y="3809523"/>
              <a:ext cx="4321175" cy="5860415"/>
            </a:xfrm>
            <a:custGeom>
              <a:avLst/>
              <a:gdLst/>
              <a:ahLst/>
              <a:cxnLst/>
              <a:rect l="l" t="t" r="r" b="b"/>
              <a:pathLst>
                <a:path w="4321175" h="5860415">
                  <a:moveTo>
                    <a:pt x="14973" y="5553862"/>
                  </a:moveTo>
                  <a:lnTo>
                    <a:pt x="6781" y="5549277"/>
                  </a:lnTo>
                  <a:lnTo>
                    <a:pt x="228" y="5546052"/>
                  </a:lnTo>
                  <a:lnTo>
                    <a:pt x="0" y="5546649"/>
                  </a:lnTo>
                  <a:lnTo>
                    <a:pt x="14478" y="5555132"/>
                  </a:lnTo>
                  <a:lnTo>
                    <a:pt x="14973" y="5553862"/>
                  </a:lnTo>
                  <a:close/>
                </a:path>
                <a:path w="4321175" h="5860415">
                  <a:moveTo>
                    <a:pt x="814362" y="1810994"/>
                  </a:moveTo>
                  <a:lnTo>
                    <a:pt x="811936" y="1804377"/>
                  </a:lnTo>
                  <a:lnTo>
                    <a:pt x="806792" y="1797405"/>
                  </a:lnTo>
                  <a:lnTo>
                    <a:pt x="804722" y="1797316"/>
                  </a:lnTo>
                  <a:lnTo>
                    <a:pt x="804113" y="1797075"/>
                  </a:lnTo>
                  <a:lnTo>
                    <a:pt x="800773" y="1796478"/>
                  </a:lnTo>
                  <a:lnTo>
                    <a:pt x="795096" y="1796453"/>
                  </a:lnTo>
                  <a:lnTo>
                    <a:pt x="790778" y="1798345"/>
                  </a:lnTo>
                  <a:lnTo>
                    <a:pt x="787742" y="1800745"/>
                  </a:lnTo>
                  <a:lnTo>
                    <a:pt x="783437" y="1802650"/>
                  </a:lnTo>
                  <a:lnTo>
                    <a:pt x="778129" y="1803476"/>
                  </a:lnTo>
                  <a:lnTo>
                    <a:pt x="777900" y="1804085"/>
                  </a:lnTo>
                  <a:lnTo>
                    <a:pt x="775093" y="1805863"/>
                  </a:lnTo>
                  <a:lnTo>
                    <a:pt x="775614" y="1808175"/>
                  </a:lnTo>
                  <a:lnTo>
                    <a:pt x="778713" y="1809381"/>
                  </a:lnTo>
                  <a:lnTo>
                    <a:pt x="782053" y="1809978"/>
                  </a:lnTo>
                  <a:lnTo>
                    <a:pt x="784313" y="1811540"/>
                  </a:lnTo>
                  <a:lnTo>
                    <a:pt x="785685" y="1813483"/>
                  </a:lnTo>
                  <a:lnTo>
                    <a:pt x="785812" y="1814944"/>
                  </a:lnTo>
                  <a:lnTo>
                    <a:pt x="787628" y="1821332"/>
                  </a:lnTo>
                  <a:lnTo>
                    <a:pt x="787031" y="1824672"/>
                  </a:lnTo>
                  <a:lnTo>
                    <a:pt x="785596" y="1828393"/>
                  </a:lnTo>
                  <a:lnTo>
                    <a:pt x="783412" y="1830412"/>
                  </a:lnTo>
                  <a:lnTo>
                    <a:pt x="782205" y="1833524"/>
                  </a:lnTo>
                  <a:lnTo>
                    <a:pt x="781850" y="1836254"/>
                  </a:lnTo>
                  <a:lnTo>
                    <a:pt x="783450" y="1837575"/>
                  </a:lnTo>
                  <a:lnTo>
                    <a:pt x="784301" y="1837194"/>
                  </a:lnTo>
                  <a:lnTo>
                    <a:pt x="784910" y="1837436"/>
                  </a:lnTo>
                  <a:lnTo>
                    <a:pt x="812482" y="1819529"/>
                  </a:lnTo>
                  <a:lnTo>
                    <a:pt x="814362" y="1810994"/>
                  </a:lnTo>
                  <a:close/>
                </a:path>
                <a:path w="4321175" h="5860415">
                  <a:moveTo>
                    <a:pt x="1627441" y="5328920"/>
                  </a:moveTo>
                  <a:lnTo>
                    <a:pt x="1625841" y="5327599"/>
                  </a:lnTo>
                  <a:lnTo>
                    <a:pt x="1614487" y="5323903"/>
                  </a:lnTo>
                  <a:lnTo>
                    <a:pt x="1584490" y="5315102"/>
                  </a:lnTo>
                  <a:lnTo>
                    <a:pt x="1577047" y="5312219"/>
                  </a:lnTo>
                  <a:lnTo>
                    <a:pt x="1573720" y="5311648"/>
                  </a:lnTo>
                  <a:lnTo>
                    <a:pt x="1572920" y="5311991"/>
                  </a:lnTo>
                  <a:lnTo>
                    <a:pt x="1572196" y="5313870"/>
                  </a:lnTo>
                  <a:lnTo>
                    <a:pt x="1572323" y="5315331"/>
                  </a:lnTo>
                  <a:lnTo>
                    <a:pt x="1574774" y="5316283"/>
                  </a:lnTo>
                  <a:lnTo>
                    <a:pt x="1587639" y="5319852"/>
                  </a:lnTo>
                  <a:lnTo>
                    <a:pt x="1603794" y="5323992"/>
                  </a:lnTo>
                  <a:lnTo>
                    <a:pt x="1624037" y="5330418"/>
                  </a:lnTo>
                  <a:lnTo>
                    <a:pt x="1626120" y="5330520"/>
                  </a:lnTo>
                  <a:lnTo>
                    <a:pt x="1626958" y="5330139"/>
                  </a:lnTo>
                  <a:lnTo>
                    <a:pt x="1627441" y="5328920"/>
                  </a:lnTo>
                  <a:close/>
                </a:path>
                <a:path w="4321175" h="5860415">
                  <a:moveTo>
                    <a:pt x="2443264" y="1205928"/>
                  </a:moveTo>
                  <a:lnTo>
                    <a:pt x="2442654" y="1205687"/>
                  </a:lnTo>
                  <a:lnTo>
                    <a:pt x="2436901" y="1211313"/>
                  </a:lnTo>
                  <a:lnTo>
                    <a:pt x="2433536" y="1220025"/>
                  </a:lnTo>
                  <a:lnTo>
                    <a:pt x="2434145" y="1220254"/>
                  </a:lnTo>
                  <a:lnTo>
                    <a:pt x="2436558" y="1214043"/>
                  </a:lnTo>
                  <a:lnTo>
                    <a:pt x="2441079" y="1207947"/>
                  </a:lnTo>
                  <a:lnTo>
                    <a:pt x="2443022" y="1206550"/>
                  </a:lnTo>
                  <a:lnTo>
                    <a:pt x="2443264" y="1205928"/>
                  </a:lnTo>
                  <a:close/>
                </a:path>
                <a:path w="4321175" h="5860415">
                  <a:moveTo>
                    <a:pt x="2835783" y="5194922"/>
                  </a:moveTo>
                  <a:lnTo>
                    <a:pt x="2834576" y="5188775"/>
                  </a:lnTo>
                  <a:lnTo>
                    <a:pt x="2834208" y="5187924"/>
                  </a:lnTo>
                  <a:lnTo>
                    <a:pt x="2820936" y="5189182"/>
                  </a:lnTo>
                  <a:lnTo>
                    <a:pt x="2821279" y="5195709"/>
                  </a:lnTo>
                  <a:lnTo>
                    <a:pt x="2821889" y="5195938"/>
                  </a:lnTo>
                  <a:lnTo>
                    <a:pt x="2822270" y="5196789"/>
                  </a:lnTo>
                  <a:lnTo>
                    <a:pt x="2822879" y="5197018"/>
                  </a:lnTo>
                  <a:lnTo>
                    <a:pt x="2834309" y="5195062"/>
                  </a:lnTo>
                  <a:lnTo>
                    <a:pt x="2835160" y="5194693"/>
                  </a:lnTo>
                  <a:lnTo>
                    <a:pt x="2835783" y="5194922"/>
                  </a:lnTo>
                  <a:close/>
                </a:path>
                <a:path w="4321175" h="5860415">
                  <a:moveTo>
                    <a:pt x="3967340" y="14744"/>
                  </a:moveTo>
                  <a:lnTo>
                    <a:pt x="3960977" y="7251"/>
                  </a:lnTo>
                  <a:lnTo>
                    <a:pt x="3959212" y="4406"/>
                  </a:lnTo>
                  <a:lnTo>
                    <a:pt x="3955237" y="0"/>
                  </a:lnTo>
                  <a:lnTo>
                    <a:pt x="3952138" y="2413"/>
                  </a:lnTo>
                  <a:lnTo>
                    <a:pt x="3951782" y="5156"/>
                  </a:lnTo>
                  <a:lnTo>
                    <a:pt x="3952532" y="6858"/>
                  </a:lnTo>
                  <a:lnTo>
                    <a:pt x="3957942" y="7543"/>
                  </a:lnTo>
                  <a:lnTo>
                    <a:pt x="3962717" y="13665"/>
                  </a:lnTo>
                  <a:lnTo>
                    <a:pt x="3964254" y="17119"/>
                  </a:lnTo>
                  <a:lnTo>
                    <a:pt x="3967340" y="14744"/>
                  </a:lnTo>
                  <a:close/>
                </a:path>
                <a:path w="4321175" h="5860415">
                  <a:moveTo>
                    <a:pt x="4320565" y="5849709"/>
                  </a:moveTo>
                  <a:lnTo>
                    <a:pt x="4320210" y="5848858"/>
                  </a:lnTo>
                  <a:lnTo>
                    <a:pt x="4308792" y="5854408"/>
                  </a:lnTo>
                  <a:lnTo>
                    <a:pt x="4302988" y="5840031"/>
                  </a:lnTo>
                  <a:lnTo>
                    <a:pt x="4302137" y="5840412"/>
                  </a:lnTo>
                  <a:lnTo>
                    <a:pt x="4304182" y="5846178"/>
                  </a:lnTo>
                  <a:lnTo>
                    <a:pt x="4307941" y="5854789"/>
                  </a:lnTo>
                  <a:lnTo>
                    <a:pt x="4297629" y="5859348"/>
                  </a:lnTo>
                  <a:lnTo>
                    <a:pt x="4297388" y="5859958"/>
                  </a:lnTo>
                  <a:lnTo>
                    <a:pt x="4320565" y="5849709"/>
                  </a:lnTo>
                  <a:close/>
                </a:path>
              </a:pathLst>
            </a:custGeom>
            <a:solidFill>
              <a:srgbClr val="EAF3F9"/>
            </a:solidFill>
          </p:spPr>
          <p:txBody>
            <a:bodyPr wrap="square" lIns="0" tIns="0" rIns="0" bIns="0" rtlCol="0"/>
            <a:lstStyle/>
            <a:p>
              <a:endParaRPr/>
            </a:p>
          </p:txBody>
        </p:sp>
        <p:sp>
          <p:nvSpPr>
            <p:cNvPr id="39" name="object 39"/>
            <p:cNvSpPr/>
            <p:nvPr/>
          </p:nvSpPr>
          <p:spPr>
            <a:xfrm>
              <a:off x="15451636" y="7013409"/>
              <a:ext cx="182266" cy="77631"/>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0" name="object 40"/>
            <p:cNvSpPr/>
            <p:nvPr/>
          </p:nvSpPr>
          <p:spPr>
            <a:xfrm>
              <a:off x="13385649" y="4634032"/>
              <a:ext cx="5941695" cy="6428740"/>
            </a:xfrm>
            <a:custGeom>
              <a:avLst/>
              <a:gdLst/>
              <a:ahLst/>
              <a:cxnLst/>
              <a:rect l="l" t="t" r="r" b="b"/>
              <a:pathLst>
                <a:path w="5941694" h="6428740">
                  <a:moveTo>
                    <a:pt x="3771" y="4626305"/>
                  </a:moveTo>
                  <a:lnTo>
                    <a:pt x="3390" y="4625467"/>
                  </a:lnTo>
                  <a:lnTo>
                    <a:pt x="1562" y="4624756"/>
                  </a:lnTo>
                  <a:lnTo>
                    <a:pt x="711" y="4625124"/>
                  </a:lnTo>
                  <a:lnTo>
                    <a:pt x="0" y="4626965"/>
                  </a:lnTo>
                  <a:lnTo>
                    <a:pt x="368" y="4627816"/>
                  </a:lnTo>
                  <a:lnTo>
                    <a:pt x="1600" y="4628273"/>
                  </a:lnTo>
                  <a:lnTo>
                    <a:pt x="3289" y="4627537"/>
                  </a:lnTo>
                  <a:lnTo>
                    <a:pt x="3771" y="4626305"/>
                  </a:lnTo>
                  <a:close/>
                </a:path>
                <a:path w="5941694" h="6428740">
                  <a:moveTo>
                    <a:pt x="46405" y="4837722"/>
                  </a:moveTo>
                  <a:lnTo>
                    <a:pt x="34290" y="4810277"/>
                  </a:lnTo>
                  <a:lnTo>
                    <a:pt x="33667" y="4810049"/>
                  </a:lnTo>
                  <a:lnTo>
                    <a:pt x="37757" y="4821593"/>
                  </a:lnTo>
                  <a:lnTo>
                    <a:pt x="42151" y="4830381"/>
                  </a:lnTo>
                  <a:lnTo>
                    <a:pt x="45554" y="4838090"/>
                  </a:lnTo>
                  <a:lnTo>
                    <a:pt x="46177" y="4838331"/>
                  </a:lnTo>
                  <a:lnTo>
                    <a:pt x="46405" y="4837722"/>
                  </a:lnTo>
                  <a:close/>
                </a:path>
                <a:path w="5941694" h="6428740">
                  <a:moveTo>
                    <a:pt x="1054900" y="4366311"/>
                  </a:moveTo>
                  <a:lnTo>
                    <a:pt x="1051788" y="4365104"/>
                  </a:lnTo>
                  <a:lnTo>
                    <a:pt x="1051890" y="4363034"/>
                  </a:lnTo>
                  <a:lnTo>
                    <a:pt x="1051039" y="4363415"/>
                  </a:lnTo>
                  <a:lnTo>
                    <a:pt x="1047572" y="4374185"/>
                  </a:lnTo>
                  <a:lnTo>
                    <a:pt x="1042339" y="4387710"/>
                  </a:lnTo>
                  <a:lnTo>
                    <a:pt x="1038364" y="4396130"/>
                  </a:lnTo>
                  <a:lnTo>
                    <a:pt x="1046797" y="4400105"/>
                  </a:lnTo>
                  <a:lnTo>
                    <a:pt x="1047038" y="4399496"/>
                  </a:lnTo>
                  <a:lnTo>
                    <a:pt x="1039876" y="4396016"/>
                  </a:lnTo>
                  <a:lnTo>
                    <a:pt x="1039736" y="4394555"/>
                  </a:lnTo>
                  <a:lnTo>
                    <a:pt x="1046137" y="4383494"/>
                  </a:lnTo>
                  <a:lnTo>
                    <a:pt x="1050404" y="4368800"/>
                  </a:lnTo>
                  <a:lnTo>
                    <a:pt x="1051496" y="4367809"/>
                  </a:lnTo>
                  <a:lnTo>
                    <a:pt x="1054417" y="4367542"/>
                  </a:lnTo>
                  <a:lnTo>
                    <a:pt x="1054900" y="4366311"/>
                  </a:lnTo>
                  <a:close/>
                </a:path>
                <a:path w="5941694" h="6428740">
                  <a:moveTo>
                    <a:pt x="1462544" y="5547042"/>
                  </a:moveTo>
                  <a:lnTo>
                    <a:pt x="1461122" y="5541505"/>
                  </a:lnTo>
                  <a:lnTo>
                    <a:pt x="1460512" y="5541264"/>
                  </a:lnTo>
                  <a:lnTo>
                    <a:pt x="1457096" y="5542813"/>
                  </a:lnTo>
                  <a:lnTo>
                    <a:pt x="1456626" y="5544045"/>
                  </a:lnTo>
                  <a:lnTo>
                    <a:pt x="1455775" y="5544413"/>
                  </a:lnTo>
                  <a:lnTo>
                    <a:pt x="1455026" y="5542724"/>
                  </a:lnTo>
                  <a:lnTo>
                    <a:pt x="1455864" y="5542343"/>
                  </a:lnTo>
                  <a:lnTo>
                    <a:pt x="1456486" y="5542572"/>
                  </a:lnTo>
                  <a:lnTo>
                    <a:pt x="1459941" y="5541061"/>
                  </a:lnTo>
                  <a:lnTo>
                    <a:pt x="1446022" y="5542051"/>
                  </a:lnTo>
                  <a:lnTo>
                    <a:pt x="1444320" y="5542800"/>
                  </a:lnTo>
                  <a:lnTo>
                    <a:pt x="1444828" y="5545150"/>
                  </a:lnTo>
                  <a:lnTo>
                    <a:pt x="1444599" y="5549354"/>
                  </a:lnTo>
                  <a:lnTo>
                    <a:pt x="1445209" y="5549595"/>
                  </a:lnTo>
                  <a:lnTo>
                    <a:pt x="1462087" y="5548274"/>
                  </a:lnTo>
                  <a:lnTo>
                    <a:pt x="1462544" y="5547042"/>
                  </a:lnTo>
                  <a:close/>
                </a:path>
                <a:path w="5941694" h="6428740">
                  <a:moveTo>
                    <a:pt x="1500352" y="5711952"/>
                  </a:moveTo>
                  <a:lnTo>
                    <a:pt x="1499971" y="5711114"/>
                  </a:lnTo>
                  <a:lnTo>
                    <a:pt x="1498269" y="5711850"/>
                  </a:lnTo>
                  <a:lnTo>
                    <a:pt x="1497177" y="5712841"/>
                  </a:lnTo>
                  <a:lnTo>
                    <a:pt x="1496720" y="5714073"/>
                  </a:lnTo>
                  <a:lnTo>
                    <a:pt x="1497711" y="5715152"/>
                  </a:lnTo>
                  <a:lnTo>
                    <a:pt x="1497228" y="5716384"/>
                  </a:lnTo>
                  <a:lnTo>
                    <a:pt x="1497838" y="5716613"/>
                  </a:lnTo>
                  <a:lnTo>
                    <a:pt x="1500212" y="5715533"/>
                  </a:lnTo>
                  <a:lnTo>
                    <a:pt x="1499374" y="5714454"/>
                  </a:lnTo>
                  <a:lnTo>
                    <a:pt x="1500352" y="5711952"/>
                  </a:lnTo>
                  <a:close/>
                </a:path>
                <a:path w="5941694" h="6428740">
                  <a:moveTo>
                    <a:pt x="2115223" y="5991377"/>
                  </a:moveTo>
                  <a:lnTo>
                    <a:pt x="2115083" y="5989904"/>
                  </a:lnTo>
                  <a:lnTo>
                    <a:pt x="2094585" y="5993346"/>
                  </a:lnTo>
                  <a:lnTo>
                    <a:pt x="2094115" y="5994565"/>
                  </a:lnTo>
                  <a:lnTo>
                    <a:pt x="2102332" y="5993473"/>
                  </a:lnTo>
                  <a:lnTo>
                    <a:pt x="2115223" y="5991377"/>
                  </a:lnTo>
                  <a:close/>
                </a:path>
                <a:path w="5941694" h="6428740">
                  <a:moveTo>
                    <a:pt x="2236203" y="1140879"/>
                  </a:moveTo>
                  <a:lnTo>
                    <a:pt x="2233193" y="1137589"/>
                  </a:lnTo>
                  <a:lnTo>
                    <a:pt x="2234285" y="1136611"/>
                  </a:lnTo>
                  <a:lnTo>
                    <a:pt x="2232266" y="1134414"/>
                  </a:lnTo>
                  <a:lnTo>
                    <a:pt x="2227846" y="1138402"/>
                  </a:lnTo>
                  <a:lnTo>
                    <a:pt x="2228888" y="1139494"/>
                  </a:lnTo>
                  <a:lnTo>
                    <a:pt x="2228037" y="1139875"/>
                  </a:lnTo>
                  <a:lnTo>
                    <a:pt x="2236203" y="1140879"/>
                  </a:lnTo>
                  <a:close/>
                </a:path>
                <a:path w="5941694" h="6428740">
                  <a:moveTo>
                    <a:pt x="2858439" y="3468255"/>
                  </a:moveTo>
                  <a:lnTo>
                    <a:pt x="2858071" y="3467443"/>
                  </a:lnTo>
                  <a:lnTo>
                    <a:pt x="2853334" y="3470554"/>
                  </a:lnTo>
                  <a:lnTo>
                    <a:pt x="2828721" y="3488093"/>
                  </a:lnTo>
                  <a:lnTo>
                    <a:pt x="2825673" y="3490493"/>
                  </a:lnTo>
                  <a:lnTo>
                    <a:pt x="2826054" y="3491344"/>
                  </a:lnTo>
                  <a:lnTo>
                    <a:pt x="2855404" y="3470643"/>
                  </a:lnTo>
                  <a:lnTo>
                    <a:pt x="2858439" y="3468255"/>
                  </a:lnTo>
                  <a:close/>
                </a:path>
                <a:path w="5941694" h="6428740">
                  <a:moveTo>
                    <a:pt x="2932049" y="4004881"/>
                  </a:moveTo>
                  <a:lnTo>
                    <a:pt x="2931439" y="4004653"/>
                  </a:lnTo>
                  <a:lnTo>
                    <a:pt x="2930588" y="4005034"/>
                  </a:lnTo>
                  <a:lnTo>
                    <a:pt x="2930360" y="4005643"/>
                  </a:lnTo>
                  <a:lnTo>
                    <a:pt x="2930487" y="4007104"/>
                  </a:lnTo>
                  <a:lnTo>
                    <a:pt x="2929521" y="4009593"/>
                  </a:lnTo>
                  <a:lnTo>
                    <a:pt x="2926626" y="4013466"/>
                  </a:lnTo>
                  <a:lnTo>
                    <a:pt x="2921749" y="4018661"/>
                  </a:lnTo>
                  <a:lnTo>
                    <a:pt x="2923006" y="4019156"/>
                  </a:lnTo>
                  <a:lnTo>
                    <a:pt x="2923248" y="4018534"/>
                  </a:lnTo>
                  <a:lnTo>
                    <a:pt x="2927248" y="4013695"/>
                  </a:lnTo>
                  <a:lnTo>
                    <a:pt x="2930525" y="4010685"/>
                  </a:lnTo>
                  <a:lnTo>
                    <a:pt x="2931947" y="4006964"/>
                  </a:lnTo>
                  <a:lnTo>
                    <a:pt x="2932049" y="4004881"/>
                  </a:lnTo>
                  <a:close/>
                </a:path>
                <a:path w="5941694" h="6428740">
                  <a:moveTo>
                    <a:pt x="3520694" y="209232"/>
                  </a:moveTo>
                  <a:lnTo>
                    <a:pt x="3517722" y="209499"/>
                  </a:lnTo>
                  <a:lnTo>
                    <a:pt x="3503295" y="208191"/>
                  </a:lnTo>
                  <a:lnTo>
                    <a:pt x="3484410" y="207314"/>
                  </a:lnTo>
                  <a:lnTo>
                    <a:pt x="3479609" y="206870"/>
                  </a:lnTo>
                  <a:lnTo>
                    <a:pt x="3473081" y="207200"/>
                  </a:lnTo>
                  <a:lnTo>
                    <a:pt x="3459365" y="211201"/>
                  </a:lnTo>
                  <a:lnTo>
                    <a:pt x="3458756" y="210959"/>
                  </a:lnTo>
                  <a:lnTo>
                    <a:pt x="3458514" y="211582"/>
                  </a:lnTo>
                  <a:lnTo>
                    <a:pt x="3463569" y="211378"/>
                  </a:lnTo>
                  <a:lnTo>
                    <a:pt x="3469957" y="209575"/>
                  </a:lnTo>
                  <a:lnTo>
                    <a:pt x="3473412" y="208038"/>
                  </a:lnTo>
                  <a:lnTo>
                    <a:pt x="3499459" y="208864"/>
                  </a:lnTo>
                  <a:lnTo>
                    <a:pt x="3504882" y="209550"/>
                  </a:lnTo>
                  <a:lnTo>
                    <a:pt x="3513277" y="209931"/>
                  </a:lnTo>
                  <a:lnTo>
                    <a:pt x="3520452" y="209854"/>
                  </a:lnTo>
                  <a:lnTo>
                    <a:pt x="3520694" y="209232"/>
                  </a:lnTo>
                  <a:close/>
                </a:path>
                <a:path w="5941694" h="6428740">
                  <a:moveTo>
                    <a:pt x="3623754" y="2516022"/>
                  </a:moveTo>
                  <a:lnTo>
                    <a:pt x="3622751" y="2514917"/>
                  </a:lnTo>
                  <a:lnTo>
                    <a:pt x="3619169" y="2514955"/>
                  </a:lnTo>
                  <a:lnTo>
                    <a:pt x="3617480" y="2515692"/>
                  </a:lnTo>
                  <a:lnTo>
                    <a:pt x="3615309" y="2521305"/>
                  </a:lnTo>
                  <a:lnTo>
                    <a:pt x="3617798" y="2522258"/>
                  </a:lnTo>
                  <a:lnTo>
                    <a:pt x="3617938" y="2523718"/>
                  </a:lnTo>
                  <a:lnTo>
                    <a:pt x="3618319" y="2524569"/>
                  </a:lnTo>
                  <a:lnTo>
                    <a:pt x="3619309" y="2525661"/>
                  </a:lnTo>
                  <a:lnTo>
                    <a:pt x="3620528" y="2526131"/>
                  </a:lnTo>
                  <a:lnTo>
                    <a:pt x="3621379" y="2525750"/>
                  </a:lnTo>
                  <a:lnTo>
                    <a:pt x="3620630" y="2524061"/>
                  </a:lnTo>
                  <a:lnTo>
                    <a:pt x="3623754" y="2516022"/>
                  </a:lnTo>
                  <a:close/>
                </a:path>
                <a:path w="5941694" h="6428740">
                  <a:moveTo>
                    <a:pt x="3646767" y="4080306"/>
                  </a:moveTo>
                  <a:lnTo>
                    <a:pt x="3646386" y="4079456"/>
                  </a:lnTo>
                  <a:lnTo>
                    <a:pt x="3637889" y="4081145"/>
                  </a:lnTo>
                  <a:lnTo>
                    <a:pt x="3632365" y="4082580"/>
                  </a:lnTo>
                  <a:lnTo>
                    <a:pt x="3621049" y="4086047"/>
                  </a:lnTo>
                  <a:lnTo>
                    <a:pt x="3611080" y="4087876"/>
                  </a:lnTo>
                  <a:lnTo>
                    <a:pt x="3578034" y="4097871"/>
                  </a:lnTo>
                  <a:lnTo>
                    <a:pt x="3549294" y="4105973"/>
                  </a:lnTo>
                  <a:lnTo>
                    <a:pt x="3527552" y="4112488"/>
                  </a:lnTo>
                  <a:lnTo>
                    <a:pt x="3520452" y="4116133"/>
                  </a:lnTo>
                  <a:lnTo>
                    <a:pt x="3504044" y="4125379"/>
                  </a:lnTo>
                  <a:lnTo>
                    <a:pt x="3501847" y="4127398"/>
                  </a:lnTo>
                  <a:lnTo>
                    <a:pt x="3512883" y="4121010"/>
                  </a:lnTo>
                  <a:lnTo>
                    <a:pt x="3528593" y="4113542"/>
                  </a:lnTo>
                  <a:lnTo>
                    <a:pt x="3549739" y="4106786"/>
                  </a:lnTo>
                  <a:lnTo>
                    <a:pt x="3579558" y="4097705"/>
                  </a:lnTo>
                  <a:lnTo>
                    <a:pt x="3613835" y="4088193"/>
                  </a:lnTo>
                  <a:lnTo>
                    <a:pt x="3622713" y="4087342"/>
                  </a:lnTo>
                  <a:lnTo>
                    <a:pt x="3628491" y="4085298"/>
                  </a:lnTo>
                  <a:lnTo>
                    <a:pt x="3636086" y="4083964"/>
                  </a:lnTo>
                  <a:lnTo>
                    <a:pt x="3639782" y="4081830"/>
                  </a:lnTo>
                  <a:lnTo>
                    <a:pt x="3644214" y="4081437"/>
                  </a:lnTo>
                  <a:lnTo>
                    <a:pt x="3646767" y="4080306"/>
                  </a:lnTo>
                  <a:close/>
                </a:path>
                <a:path w="5941694" h="6428740">
                  <a:moveTo>
                    <a:pt x="3713530" y="2655011"/>
                  </a:moveTo>
                  <a:lnTo>
                    <a:pt x="3713391" y="2653538"/>
                  </a:lnTo>
                  <a:lnTo>
                    <a:pt x="3712781" y="2653309"/>
                  </a:lnTo>
                  <a:lnTo>
                    <a:pt x="3702583" y="2677833"/>
                  </a:lnTo>
                  <a:lnTo>
                    <a:pt x="3695115" y="2693466"/>
                  </a:lnTo>
                  <a:lnTo>
                    <a:pt x="3672370" y="2746641"/>
                  </a:lnTo>
                  <a:lnTo>
                    <a:pt x="3664140" y="2764142"/>
                  </a:lnTo>
                  <a:lnTo>
                    <a:pt x="3661740" y="2770352"/>
                  </a:lnTo>
                  <a:lnTo>
                    <a:pt x="3655364" y="2784983"/>
                  </a:lnTo>
                  <a:lnTo>
                    <a:pt x="3636581" y="2829737"/>
                  </a:lnTo>
                  <a:lnTo>
                    <a:pt x="3621748" y="2862491"/>
                  </a:lnTo>
                  <a:lnTo>
                    <a:pt x="3607752" y="2894850"/>
                  </a:lnTo>
                  <a:lnTo>
                    <a:pt x="3605593" y="2900464"/>
                  </a:lnTo>
                  <a:lnTo>
                    <a:pt x="3597897" y="2916694"/>
                  </a:lnTo>
                  <a:lnTo>
                    <a:pt x="3587165" y="2942475"/>
                  </a:lnTo>
                  <a:lnTo>
                    <a:pt x="3581755" y="2954629"/>
                  </a:lnTo>
                  <a:lnTo>
                    <a:pt x="3580676" y="2955607"/>
                  </a:lnTo>
                  <a:lnTo>
                    <a:pt x="3579342" y="2957207"/>
                  </a:lnTo>
                  <a:lnTo>
                    <a:pt x="3576332" y="2959671"/>
                  </a:lnTo>
                  <a:lnTo>
                    <a:pt x="3571925" y="2963646"/>
                  </a:lnTo>
                  <a:lnTo>
                    <a:pt x="3573119" y="2964053"/>
                  </a:lnTo>
                  <a:lnTo>
                    <a:pt x="3574758" y="2965437"/>
                  </a:lnTo>
                  <a:lnTo>
                    <a:pt x="3576396" y="2966377"/>
                  </a:lnTo>
                  <a:lnTo>
                    <a:pt x="3685019" y="3013164"/>
                  </a:lnTo>
                  <a:lnTo>
                    <a:pt x="3684079" y="3012490"/>
                  </a:lnTo>
                  <a:lnTo>
                    <a:pt x="3684041" y="3012071"/>
                  </a:lnTo>
                  <a:lnTo>
                    <a:pt x="3663835" y="3003550"/>
                  </a:lnTo>
                  <a:lnTo>
                    <a:pt x="3635235" y="2991015"/>
                  </a:lnTo>
                  <a:lnTo>
                    <a:pt x="3616566" y="2982328"/>
                  </a:lnTo>
                  <a:lnTo>
                    <a:pt x="3603574" y="2977299"/>
                  </a:lnTo>
                  <a:lnTo>
                    <a:pt x="3581171" y="2967177"/>
                  </a:lnTo>
                  <a:lnTo>
                    <a:pt x="3575012" y="2964789"/>
                  </a:lnTo>
                  <a:lnTo>
                    <a:pt x="3574631" y="2963938"/>
                  </a:lnTo>
                  <a:lnTo>
                    <a:pt x="3574872" y="2963329"/>
                  </a:lnTo>
                  <a:lnTo>
                    <a:pt x="3580130" y="2958973"/>
                  </a:lnTo>
                  <a:lnTo>
                    <a:pt x="3581692" y="2956712"/>
                  </a:lnTo>
                  <a:lnTo>
                    <a:pt x="3587712" y="2944799"/>
                  </a:lnTo>
                  <a:lnTo>
                    <a:pt x="3598100" y="2921762"/>
                  </a:lnTo>
                  <a:lnTo>
                    <a:pt x="3602659" y="2909989"/>
                  </a:lnTo>
                  <a:lnTo>
                    <a:pt x="3624338" y="2861386"/>
                  </a:lnTo>
                  <a:lnTo>
                    <a:pt x="3629126" y="2848991"/>
                  </a:lnTo>
                  <a:lnTo>
                    <a:pt x="3635743" y="2833738"/>
                  </a:lnTo>
                  <a:lnTo>
                    <a:pt x="3638029" y="2829649"/>
                  </a:lnTo>
                  <a:lnTo>
                    <a:pt x="3650348" y="2801607"/>
                  </a:lnTo>
                  <a:lnTo>
                    <a:pt x="3655860" y="2787345"/>
                  </a:lnTo>
                  <a:lnTo>
                    <a:pt x="3662705" y="2771483"/>
                  </a:lnTo>
                  <a:lnTo>
                    <a:pt x="3664293" y="2769222"/>
                  </a:lnTo>
                  <a:lnTo>
                    <a:pt x="3679710" y="2733129"/>
                  </a:lnTo>
                  <a:lnTo>
                    <a:pt x="3685133" y="2720987"/>
                  </a:lnTo>
                  <a:lnTo>
                    <a:pt x="3688232" y="2712936"/>
                  </a:lnTo>
                  <a:lnTo>
                    <a:pt x="3689464" y="2713418"/>
                  </a:lnTo>
                  <a:lnTo>
                    <a:pt x="3689705" y="2712796"/>
                  </a:lnTo>
                  <a:lnTo>
                    <a:pt x="3688715" y="2711704"/>
                  </a:lnTo>
                  <a:lnTo>
                    <a:pt x="3693414" y="2701404"/>
                  </a:lnTo>
                  <a:lnTo>
                    <a:pt x="3697960" y="2689631"/>
                  </a:lnTo>
                  <a:lnTo>
                    <a:pt x="3713530" y="2655011"/>
                  </a:lnTo>
                  <a:close/>
                </a:path>
                <a:path w="5941694" h="6428740">
                  <a:moveTo>
                    <a:pt x="3841902" y="203708"/>
                  </a:moveTo>
                  <a:lnTo>
                    <a:pt x="3839019" y="198335"/>
                  </a:lnTo>
                  <a:lnTo>
                    <a:pt x="3837787" y="197853"/>
                  </a:lnTo>
                  <a:lnTo>
                    <a:pt x="3832745" y="198005"/>
                  </a:lnTo>
                  <a:lnTo>
                    <a:pt x="3831780" y="200507"/>
                  </a:lnTo>
                  <a:lnTo>
                    <a:pt x="3831183" y="203847"/>
                  </a:lnTo>
                  <a:lnTo>
                    <a:pt x="3832301" y="206438"/>
                  </a:lnTo>
                  <a:lnTo>
                    <a:pt x="3835031" y="206794"/>
                  </a:lnTo>
                  <a:lnTo>
                    <a:pt x="3841788" y="205841"/>
                  </a:lnTo>
                  <a:lnTo>
                    <a:pt x="3841902" y="203708"/>
                  </a:lnTo>
                  <a:close/>
                </a:path>
                <a:path w="5941694" h="6428740">
                  <a:moveTo>
                    <a:pt x="3937520" y="3558070"/>
                  </a:moveTo>
                  <a:lnTo>
                    <a:pt x="3923436" y="3554031"/>
                  </a:lnTo>
                  <a:lnTo>
                    <a:pt x="3922953" y="3555250"/>
                  </a:lnTo>
                  <a:lnTo>
                    <a:pt x="3925697" y="3555593"/>
                  </a:lnTo>
                  <a:lnTo>
                    <a:pt x="3937279" y="3558692"/>
                  </a:lnTo>
                  <a:lnTo>
                    <a:pt x="3937520" y="3558070"/>
                  </a:lnTo>
                  <a:close/>
                </a:path>
                <a:path w="5941694" h="6428740">
                  <a:moveTo>
                    <a:pt x="3953980" y="3084677"/>
                  </a:moveTo>
                  <a:lnTo>
                    <a:pt x="3952151" y="3083953"/>
                  </a:lnTo>
                  <a:lnTo>
                    <a:pt x="3950233" y="3088906"/>
                  </a:lnTo>
                  <a:lnTo>
                    <a:pt x="3950373" y="3090367"/>
                  </a:lnTo>
                  <a:lnTo>
                    <a:pt x="3949408" y="3092856"/>
                  </a:lnTo>
                  <a:lnTo>
                    <a:pt x="3950627" y="3093339"/>
                  </a:lnTo>
                  <a:lnTo>
                    <a:pt x="3953980" y="3084677"/>
                  </a:lnTo>
                  <a:close/>
                </a:path>
                <a:path w="5941694" h="6428740">
                  <a:moveTo>
                    <a:pt x="4996421" y="6144577"/>
                  </a:moveTo>
                  <a:lnTo>
                    <a:pt x="4996370" y="6144438"/>
                  </a:lnTo>
                  <a:lnTo>
                    <a:pt x="4996180" y="6144552"/>
                  </a:lnTo>
                  <a:lnTo>
                    <a:pt x="4996421" y="6144577"/>
                  </a:lnTo>
                  <a:close/>
                </a:path>
                <a:path w="5941694" h="6428740">
                  <a:moveTo>
                    <a:pt x="5059591" y="2135809"/>
                  </a:moveTo>
                  <a:lnTo>
                    <a:pt x="5059464" y="2134349"/>
                  </a:lnTo>
                  <a:lnTo>
                    <a:pt x="5057927" y="2130895"/>
                  </a:lnTo>
                  <a:lnTo>
                    <a:pt x="5056708" y="2130425"/>
                  </a:lnTo>
                  <a:lnTo>
                    <a:pt x="5055857" y="2130793"/>
                  </a:lnTo>
                  <a:lnTo>
                    <a:pt x="5055235" y="2130552"/>
                  </a:lnTo>
                  <a:lnTo>
                    <a:pt x="5053165" y="2130450"/>
                  </a:lnTo>
                  <a:lnTo>
                    <a:pt x="5051945" y="2129980"/>
                  </a:lnTo>
                  <a:lnTo>
                    <a:pt x="5050942" y="2128888"/>
                  </a:lnTo>
                  <a:lnTo>
                    <a:pt x="5051425" y="2127669"/>
                  </a:lnTo>
                  <a:lnTo>
                    <a:pt x="5050675" y="2125967"/>
                  </a:lnTo>
                  <a:lnTo>
                    <a:pt x="5049647" y="2124875"/>
                  </a:lnTo>
                  <a:lnTo>
                    <a:pt x="5049024" y="2124633"/>
                  </a:lnTo>
                  <a:lnTo>
                    <a:pt x="5048186" y="2125002"/>
                  </a:lnTo>
                  <a:lnTo>
                    <a:pt x="5047945" y="2125611"/>
                  </a:lnTo>
                  <a:lnTo>
                    <a:pt x="5048821" y="2128824"/>
                  </a:lnTo>
                  <a:lnTo>
                    <a:pt x="5050828" y="2131009"/>
                  </a:lnTo>
                  <a:lnTo>
                    <a:pt x="5050980" y="2132469"/>
                  </a:lnTo>
                  <a:lnTo>
                    <a:pt x="5052987" y="2134666"/>
                  </a:lnTo>
                  <a:lnTo>
                    <a:pt x="5053368" y="2135517"/>
                  </a:lnTo>
                  <a:lnTo>
                    <a:pt x="5054968" y="2136838"/>
                  </a:lnTo>
                  <a:lnTo>
                    <a:pt x="5055590" y="2137079"/>
                  </a:lnTo>
                  <a:lnTo>
                    <a:pt x="5057038" y="2136940"/>
                  </a:lnTo>
                  <a:lnTo>
                    <a:pt x="5058270" y="2137410"/>
                  </a:lnTo>
                  <a:lnTo>
                    <a:pt x="5059121" y="2137041"/>
                  </a:lnTo>
                  <a:lnTo>
                    <a:pt x="5059591" y="2135809"/>
                  </a:lnTo>
                  <a:close/>
                </a:path>
                <a:path w="5941694" h="6428740">
                  <a:moveTo>
                    <a:pt x="5081575" y="6268364"/>
                  </a:moveTo>
                  <a:lnTo>
                    <a:pt x="5081181" y="6265088"/>
                  </a:lnTo>
                  <a:lnTo>
                    <a:pt x="5080381" y="6258191"/>
                  </a:lnTo>
                  <a:lnTo>
                    <a:pt x="5077396" y="6252908"/>
                  </a:lnTo>
                  <a:lnTo>
                    <a:pt x="5070018" y="6240792"/>
                  </a:lnTo>
                  <a:lnTo>
                    <a:pt x="5067262" y="6236868"/>
                  </a:lnTo>
                  <a:lnTo>
                    <a:pt x="5062398" y="6229794"/>
                  </a:lnTo>
                  <a:lnTo>
                    <a:pt x="5057191" y="6224409"/>
                  </a:lnTo>
                  <a:lnTo>
                    <a:pt x="5054295" y="6222123"/>
                  </a:lnTo>
                  <a:lnTo>
                    <a:pt x="5053825" y="6222047"/>
                  </a:lnTo>
                  <a:lnTo>
                    <a:pt x="5053215" y="6220003"/>
                  </a:lnTo>
                  <a:lnTo>
                    <a:pt x="5052466" y="6218301"/>
                  </a:lnTo>
                  <a:lnTo>
                    <a:pt x="5051844" y="6218072"/>
                  </a:lnTo>
                  <a:lnTo>
                    <a:pt x="5051476" y="6217221"/>
                  </a:lnTo>
                  <a:lnTo>
                    <a:pt x="5050955" y="6214910"/>
                  </a:lnTo>
                  <a:lnTo>
                    <a:pt x="5049482" y="6211455"/>
                  </a:lnTo>
                  <a:lnTo>
                    <a:pt x="5015954" y="6161697"/>
                  </a:lnTo>
                  <a:lnTo>
                    <a:pt x="5013566" y="6160224"/>
                  </a:lnTo>
                  <a:lnTo>
                    <a:pt x="5012283" y="6158331"/>
                  </a:lnTo>
                  <a:lnTo>
                    <a:pt x="5011953" y="6157849"/>
                  </a:lnTo>
                  <a:lnTo>
                    <a:pt x="5011115" y="6158331"/>
                  </a:lnTo>
                  <a:lnTo>
                    <a:pt x="5003457" y="6144222"/>
                  </a:lnTo>
                  <a:lnTo>
                    <a:pt x="5002009" y="6141567"/>
                  </a:lnTo>
                  <a:lnTo>
                    <a:pt x="5002771" y="6141161"/>
                  </a:lnTo>
                  <a:lnTo>
                    <a:pt x="5002809" y="6137707"/>
                  </a:lnTo>
                  <a:lnTo>
                    <a:pt x="5005870" y="6128880"/>
                  </a:lnTo>
                  <a:lnTo>
                    <a:pt x="5008257" y="6115304"/>
                  </a:lnTo>
                  <a:lnTo>
                    <a:pt x="5011344" y="6089535"/>
                  </a:lnTo>
                  <a:lnTo>
                    <a:pt x="5010480" y="6077178"/>
                  </a:lnTo>
                  <a:lnTo>
                    <a:pt x="5009286" y="6058446"/>
                  </a:lnTo>
                  <a:lnTo>
                    <a:pt x="5005438" y="6046292"/>
                  </a:lnTo>
                  <a:lnTo>
                    <a:pt x="5005870" y="6044806"/>
                  </a:lnTo>
                  <a:lnTo>
                    <a:pt x="5006441" y="6044222"/>
                  </a:lnTo>
                  <a:lnTo>
                    <a:pt x="5006086" y="6043777"/>
                  </a:lnTo>
                  <a:lnTo>
                    <a:pt x="5005730" y="6043333"/>
                  </a:lnTo>
                  <a:lnTo>
                    <a:pt x="5004651" y="6043777"/>
                  </a:lnTo>
                  <a:lnTo>
                    <a:pt x="5003876" y="6043434"/>
                  </a:lnTo>
                  <a:lnTo>
                    <a:pt x="4997856" y="6036780"/>
                  </a:lnTo>
                  <a:lnTo>
                    <a:pt x="4994910" y="6035345"/>
                  </a:lnTo>
                  <a:lnTo>
                    <a:pt x="4990147" y="6033020"/>
                  </a:lnTo>
                  <a:lnTo>
                    <a:pt x="4954206" y="6027369"/>
                  </a:lnTo>
                  <a:lnTo>
                    <a:pt x="4953597" y="6026696"/>
                  </a:lnTo>
                  <a:lnTo>
                    <a:pt x="4951044" y="6026696"/>
                  </a:lnTo>
                  <a:lnTo>
                    <a:pt x="4948847" y="6025540"/>
                  </a:lnTo>
                  <a:lnTo>
                    <a:pt x="4947069" y="6024600"/>
                  </a:lnTo>
                  <a:lnTo>
                    <a:pt x="4945443" y="6025540"/>
                  </a:lnTo>
                  <a:lnTo>
                    <a:pt x="4914900" y="6019457"/>
                  </a:lnTo>
                  <a:lnTo>
                    <a:pt x="4911077" y="6018822"/>
                  </a:lnTo>
                  <a:lnTo>
                    <a:pt x="4907699" y="6017920"/>
                  </a:lnTo>
                  <a:lnTo>
                    <a:pt x="4896066" y="6011964"/>
                  </a:lnTo>
                  <a:lnTo>
                    <a:pt x="4887163" y="6002972"/>
                  </a:lnTo>
                  <a:lnTo>
                    <a:pt x="4880597" y="5993841"/>
                  </a:lnTo>
                  <a:lnTo>
                    <a:pt x="4871847" y="5974969"/>
                  </a:lnTo>
                  <a:lnTo>
                    <a:pt x="4872012" y="5970651"/>
                  </a:lnTo>
                  <a:lnTo>
                    <a:pt x="4864379" y="5939015"/>
                  </a:lnTo>
                  <a:lnTo>
                    <a:pt x="4861242" y="5940120"/>
                  </a:lnTo>
                  <a:lnTo>
                    <a:pt x="4857369" y="5941276"/>
                  </a:lnTo>
                  <a:lnTo>
                    <a:pt x="4857394" y="5943651"/>
                  </a:lnTo>
                  <a:lnTo>
                    <a:pt x="4864786" y="5983998"/>
                  </a:lnTo>
                  <a:lnTo>
                    <a:pt x="4888573" y="6020930"/>
                  </a:lnTo>
                  <a:lnTo>
                    <a:pt x="4915230" y="6029795"/>
                  </a:lnTo>
                  <a:lnTo>
                    <a:pt x="4931435" y="6033795"/>
                  </a:lnTo>
                  <a:lnTo>
                    <a:pt x="4937849" y="6034925"/>
                  </a:lnTo>
                  <a:lnTo>
                    <a:pt x="4942192" y="6035243"/>
                  </a:lnTo>
                  <a:lnTo>
                    <a:pt x="4944199" y="6035522"/>
                  </a:lnTo>
                  <a:lnTo>
                    <a:pt x="4947945" y="6037173"/>
                  </a:lnTo>
                  <a:lnTo>
                    <a:pt x="4948948" y="6036005"/>
                  </a:lnTo>
                  <a:lnTo>
                    <a:pt x="4948542" y="6035992"/>
                  </a:lnTo>
                  <a:lnTo>
                    <a:pt x="4948491" y="6035472"/>
                  </a:lnTo>
                  <a:lnTo>
                    <a:pt x="4949456" y="6035345"/>
                  </a:lnTo>
                  <a:lnTo>
                    <a:pt x="4966855" y="6038748"/>
                  </a:lnTo>
                  <a:lnTo>
                    <a:pt x="4967262" y="6039917"/>
                  </a:lnTo>
                  <a:lnTo>
                    <a:pt x="4970094" y="6040361"/>
                  </a:lnTo>
                  <a:lnTo>
                    <a:pt x="4972405" y="6043015"/>
                  </a:lnTo>
                  <a:lnTo>
                    <a:pt x="4973752" y="6043536"/>
                  </a:lnTo>
                  <a:lnTo>
                    <a:pt x="4990541" y="6051994"/>
                  </a:lnTo>
                  <a:lnTo>
                    <a:pt x="4990858" y="6053531"/>
                  </a:lnTo>
                  <a:lnTo>
                    <a:pt x="4989703" y="6060935"/>
                  </a:lnTo>
                  <a:lnTo>
                    <a:pt x="4990782" y="6064110"/>
                  </a:lnTo>
                  <a:lnTo>
                    <a:pt x="5000256" y="6069939"/>
                  </a:lnTo>
                  <a:lnTo>
                    <a:pt x="5000320" y="6090297"/>
                  </a:lnTo>
                  <a:lnTo>
                    <a:pt x="4999355" y="6096063"/>
                  </a:lnTo>
                  <a:lnTo>
                    <a:pt x="4996688" y="6119469"/>
                  </a:lnTo>
                  <a:lnTo>
                    <a:pt x="4994300" y="6138621"/>
                  </a:lnTo>
                  <a:lnTo>
                    <a:pt x="4996370" y="6144438"/>
                  </a:lnTo>
                  <a:lnTo>
                    <a:pt x="4996751" y="6144222"/>
                  </a:lnTo>
                  <a:lnTo>
                    <a:pt x="5005806" y="6160998"/>
                  </a:lnTo>
                  <a:lnTo>
                    <a:pt x="5005222" y="6161341"/>
                  </a:lnTo>
                  <a:lnTo>
                    <a:pt x="5010328" y="6171958"/>
                  </a:lnTo>
                  <a:lnTo>
                    <a:pt x="5016500" y="6180290"/>
                  </a:lnTo>
                  <a:lnTo>
                    <a:pt x="5024996" y="6195542"/>
                  </a:lnTo>
                  <a:lnTo>
                    <a:pt x="5032832" y="6206121"/>
                  </a:lnTo>
                  <a:lnTo>
                    <a:pt x="5036007" y="6212700"/>
                  </a:lnTo>
                  <a:lnTo>
                    <a:pt x="5037988" y="6217336"/>
                  </a:lnTo>
                  <a:lnTo>
                    <a:pt x="5037671" y="6218669"/>
                  </a:lnTo>
                  <a:lnTo>
                    <a:pt x="5041735" y="6223762"/>
                  </a:lnTo>
                  <a:lnTo>
                    <a:pt x="5042560" y="6226708"/>
                  </a:lnTo>
                  <a:lnTo>
                    <a:pt x="5043487" y="6230671"/>
                  </a:lnTo>
                  <a:lnTo>
                    <a:pt x="5047170" y="6242469"/>
                  </a:lnTo>
                  <a:lnTo>
                    <a:pt x="5054041" y="6258014"/>
                  </a:lnTo>
                  <a:lnTo>
                    <a:pt x="5055679" y="6266789"/>
                  </a:lnTo>
                  <a:lnTo>
                    <a:pt x="5052822" y="6285306"/>
                  </a:lnTo>
                  <a:lnTo>
                    <a:pt x="5051742" y="6291491"/>
                  </a:lnTo>
                  <a:lnTo>
                    <a:pt x="5051628" y="6301156"/>
                  </a:lnTo>
                  <a:lnTo>
                    <a:pt x="5053076" y="6311316"/>
                  </a:lnTo>
                  <a:lnTo>
                    <a:pt x="5055171" y="6316446"/>
                  </a:lnTo>
                  <a:lnTo>
                    <a:pt x="5058905" y="6314884"/>
                  </a:lnTo>
                  <a:lnTo>
                    <a:pt x="5062956" y="6313640"/>
                  </a:lnTo>
                  <a:lnTo>
                    <a:pt x="5060264" y="6309665"/>
                  </a:lnTo>
                  <a:lnTo>
                    <a:pt x="5060251" y="6306439"/>
                  </a:lnTo>
                  <a:lnTo>
                    <a:pt x="5061915" y="6302667"/>
                  </a:lnTo>
                  <a:lnTo>
                    <a:pt x="5066779" y="6296596"/>
                  </a:lnTo>
                  <a:lnTo>
                    <a:pt x="5070691" y="6290259"/>
                  </a:lnTo>
                  <a:lnTo>
                    <a:pt x="5079771" y="6272390"/>
                  </a:lnTo>
                  <a:lnTo>
                    <a:pt x="5081575" y="6268364"/>
                  </a:lnTo>
                  <a:close/>
                </a:path>
                <a:path w="5941694" h="6428740">
                  <a:moveTo>
                    <a:pt x="5100345" y="6387566"/>
                  </a:moveTo>
                  <a:lnTo>
                    <a:pt x="5081613" y="6347053"/>
                  </a:lnTo>
                  <a:lnTo>
                    <a:pt x="5080051" y="6344844"/>
                  </a:lnTo>
                  <a:lnTo>
                    <a:pt x="5069103" y="6331547"/>
                  </a:lnTo>
                  <a:lnTo>
                    <a:pt x="5062537" y="6333833"/>
                  </a:lnTo>
                  <a:lnTo>
                    <a:pt x="5062296" y="6334049"/>
                  </a:lnTo>
                  <a:lnTo>
                    <a:pt x="5063528" y="6337236"/>
                  </a:lnTo>
                  <a:lnTo>
                    <a:pt x="5062791" y="6337554"/>
                  </a:lnTo>
                  <a:lnTo>
                    <a:pt x="5062512" y="6337909"/>
                  </a:lnTo>
                  <a:lnTo>
                    <a:pt x="5063147" y="6339764"/>
                  </a:lnTo>
                  <a:lnTo>
                    <a:pt x="5063909" y="6339903"/>
                  </a:lnTo>
                  <a:lnTo>
                    <a:pt x="5064709" y="6339357"/>
                  </a:lnTo>
                  <a:lnTo>
                    <a:pt x="5066030" y="6341935"/>
                  </a:lnTo>
                  <a:lnTo>
                    <a:pt x="5064684" y="6343726"/>
                  </a:lnTo>
                  <a:lnTo>
                    <a:pt x="5069383" y="6349924"/>
                  </a:lnTo>
                  <a:lnTo>
                    <a:pt x="5082908" y="6366332"/>
                  </a:lnTo>
                  <a:lnTo>
                    <a:pt x="5088496" y="6374473"/>
                  </a:lnTo>
                  <a:lnTo>
                    <a:pt x="5089144" y="6376187"/>
                  </a:lnTo>
                  <a:lnTo>
                    <a:pt x="5089703" y="6378918"/>
                  </a:lnTo>
                  <a:lnTo>
                    <a:pt x="5089982" y="6382347"/>
                  </a:lnTo>
                  <a:lnTo>
                    <a:pt x="5088699" y="6387897"/>
                  </a:lnTo>
                  <a:lnTo>
                    <a:pt x="5057165" y="6414109"/>
                  </a:lnTo>
                  <a:lnTo>
                    <a:pt x="5053939" y="6416294"/>
                  </a:lnTo>
                  <a:lnTo>
                    <a:pt x="5048631" y="6421844"/>
                  </a:lnTo>
                  <a:lnTo>
                    <a:pt x="5045354" y="6425489"/>
                  </a:lnTo>
                  <a:lnTo>
                    <a:pt x="5052542" y="6428118"/>
                  </a:lnTo>
                  <a:lnTo>
                    <a:pt x="5058295" y="6425616"/>
                  </a:lnTo>
                  <a:lnTo>
                    <a:pt x="5067008" y="6422606"/>
                  </a:lnTo>
                  <a:lnTo>
                    <a:pt x="5077231" y="6415545"/>
                  </a:lnTo>
                  <a:lnTo>
                    <a:pt x="5078044" y="6414097"/>
                  </a:lnTo>
                  <a:lnTo>
                    <a:pt x="5080228" y="6412484"/>
                  </a:lnTo>
                  <a:lnTo>
                    <a:pt x="5081803" y="6410515"/>
                  </a:lnTo>
                  <a:lnTo>
                    <a:pt x="5090122" y="6405245"/>
                  </a:lnTo>
                  <a:lnTo>
                    <a:pt x="5094998" y="6397726"/>
                  </a:lnTo>
                  <a:lnTo>
                    <a:pt x="5097450" y="6393586"/>
                  </a:lnTo>
                  <a:lnTo>
                    <a:pt x="5100345" y="6387566"/>
                  </a:lnTo>
                  <a:close/>
                </a:path>
                <a:path w="5941694" h="6428740">
                  <a:moveTo>
                    <a:pt x="5172811" y="3151403"/>
                  </a:moveTo>
                  <a:lnTo>
                    <a:pt x="5169459" y="3150819"/>
                  </a:lnTo>
                  <a:lnTo>
                    <a:pt x="5169700" y="3150197"/>
                  </a:lnTo>
                  <a:lnTo>
                    <a:pt x="5170551" y="3149816"/>
                  </a:lnTo>
                  <a:lnTo>
                    <a:pt x="5171148" y="3146475"/>
                  </a:lnTo>
                  <a:lnTo>
                    <a:pt x="5161623" y="3143504"/>
                  </a:lnTo>
                  <a:lnTo>
                    <a:pt x="5148631" y="3138474"/>
                  </a:lnTo>
                  <a:lnTo>
                    <a:pt x="5147424" y="3141586"/>
                  </a:lnTo>
                  <a:lnTo>
                    <a:pt x="5159197" y="3146133"/>
                  </a:lnTo>
                  <a:lnTo>
                    <a:pt x="5158956" y="3146742"/>
                  </a:lnTo>
                  <a:lnTo>
                    <a:pt x="5167630" y="3150108"/>
                  </a:lnTo>
                  <a:lnTo>
                    <a:pt x="5167388" y="3150705"/>
                  </a:lnTo>
                  <a:lnTo>
                    <a:pt x="5158727" y="3147364"/>
                  </a:lnTo>
                  <a:lnTo>
                    <a:pt x="5155450" y="3153892"/>
                  </a:lnTo>
                  <a:lnTo>
                    <a:pt x="5162296" y="3150857"/>
                  </a:lnTo>
                  <a:lnTo>
                    <a:pt x="5162067" y="3151479"/>
                  </a:lnTo>
                  <a:lnTo>
                    <a:pt x="5159260" y="3153257"/>
                  </a:lnTo>
                  <a:lnTo>
                    <a:pt x="5159502" y="3152635"/>
                  </a:lnTo>
                  <a:lnTo>
                    <a:pt x="5156695" y="3154426"/>
                  </a:lnTo>
                  <a:lnTo>
                    <a:pt x="5155489" y="3157524"/>
                  </a:lnTo>
                  <a:lnTo>
                    <a:pt x="5168481" y="3162566"/>
                  </a:lnTo>
                  <a:lnTo>
                    <a:pt x="5172811" y="3151403"/>
                  </a:lnTo>
                  <a:close/>
                </a:path>
                <a:path w="5941694" h="6428740">
                  <a:moveTo>
                    <a:pt x="5179847" y="7048"/>
                  </a:moveTo>
                  <a:lnTo>
                    <a:pt x="5179707" y="5575"/>
                  </a:lnTo>
                  <a:lnTo>
                    <a:pt x="5178488" y="5105"/>
                  </a:lnTo>
                  <a:lnTo>
                    <a:pt x="5176888" y="3771"/>
                  </a:lnTo>
                  <a:lnTo>
                    <a:pt x="5175656" y="3302"/>
                  </a:lnTo>
                  <a:lnTo>
                    <a:pt x="5173027" y="876"/>
                  </a:lnTo>
                  <a:lnTo>
                    <a:pt x="5172722" y="0"/>
                  </a:lnTo>
                  <a:lnTo>
                    <a:pt x="5171630" y="990"/>
                  </a:lnTo>
                  <a:lnTo>
                    <a:pt x="5171402" y="1600"/>
                  </a:lnTo>
                  <a:lnTo>
                    <a:pt x="5171033" y="4330"/>
                  </a:lnTo>
                  <a:lnTo>
                    <a:pt x="5172024" y="5422"/>
                  </a:lnTo>
                  <a:lnTo>
                    <a:pt x="5173484" y="5283"/>
                  </a:lnTo>
                  <a:lnTo>
                    <a:pt x="5174704" y="5753"/>
                  </a:lnTo>
                  <a:lnTo>
                    <a:pt x="5176304" y="7073"/>
                  </a:lnTo>
                  <a:lnTo>
                    <a:pt x="5177536" y="7556"/>
                  </a:lnTo>
                  <a:lnTo>
                    <a:pt x="5178387" y="7175"/>
                  </a:lnTo>
                  <a:lnTo>
                    <a:pt x="5179847" y="7048"/>
                  </a:lnTo>
                  <a:close/>
                </a:path>
                <a:path w="5941694" h="6428740">
                  <a:moveTo>
                    <a:pt x="5450065" y="4335234"/>
                  </a:moveTo>
                  <a:lnTo>
                    <a:pt x="5449062" y="4330573"/>
                  </a:lnTo>
                  <a:lnTo>
                    <a:pt x="5446420" y="4328147"/>
                  </a:lnTo>
                  <a:lnTo>
                    <a:pt x="5444515" y="4323829"/>
                  </a:lnTo>
                  <a:lnTo>
                    <a:pt x="5440108" y="4327817"/>
                  </a:lnTo>
                  <a:lnTo>
                    <a:pt x="5438813" y="4332998"/>
                  </a:lnTo>
                  <a:lnTo>
                    <a:pt x="5436489" y="4335615"/>
                  </a:lnTo>
                  <a:lnTo>
                    <a:pt x="5435676" y="4343158"/>
                  </a:lnTo>
                  <a:lnTo>
                    <a:pt x="5436311" y="4346981"/>
                  </a:lnTo>
                  <a:lnTo>
                    <a:pt x="5438152" y="4347692"/>
                  </a:lnTo>
                  <a:lnTo>
                    <a:pt x="5445493" y="4343425"/>
                  </a:lnTo>
                  <a:lnTo>
                    <a:pt x="5448147" y="4340187"/>
                  </a:lnTo>
                  <a:lnTo>
                    <a:pt x="5450065" y="4335234"/>
                  </a:lnTo>
                  <a:close/>
                </a:path>
                <a:path w="5941694" h="6428740">
                  <a:moveTo>
                    <a:pt x="5864834" y="3129330"/>
                  </a:moveTo>
                  <a:lnTo>
                    <a:pt x="5863463" y="3127387"/>
                  </a:lnTo>
                  <a:lnTo>
                    <a:pt x="5861774" y="3128149"/>
                  </a:lnTo>
                  <a:lnTo>
                    <a:pt x="5853874" y="3130080"/>
                  </a:lnTo>
                  <a:lnTo>
                    <a:pt x="5853633" y="3130677"/>
                  </a:lnTo>
                  <a:lnTo>
                    <a:pt x="5854014" y="3131528"/>
                  </a:lnTo>
                  <a:lnTo>
                    <a:pt x="5855233" y="3132010"/>
                  </a:lnTo>
                  <a:lnTo>
                    <a:pt x="5864834" y="3129330"/>
                  </a:lnTo>
                  <a:close/>
                </a:path>
                <a:path w="5941694" h="6428740">
                  <a:moveTo>
                    <a:pt x="5905919" y="55346"/>
                  </a:moveTo>
                  <a:lnTo>
                    <a:pt x="5904319" y="54025"/>
                  </a:lnTo>
                  <a:lnTo>
                    <a:pt x="5900598" y="52590"/>
                  </a:lnTo>
                  <a:lnTo>
                    <a:pt x="5897867" y="52235"/>
                  </a:lnTo>
                  <a:lnTo>
                    <a:pt x="5897143" y="54114"/>
                  </a:lnTo>
                  <a:lnTo>
                    <a:pt x="5904941" y="57835"/>
                  </a:lnTo>
                  <a:lnTo>
                    <a:pt x="5905919" y="55346"/>
                  </a:lnTo>
                  <a:close/>
                </a:path>
                <a:path w="5941694" h="6428740">
                  <a:moveTo>
                    <a:pt x="5941517" y="3118523"/>
                  </a:moveTo>
                  <a:lnTo>
                    <a:pt x="5941022" y="3116161"/>
                  </a:lnTo>
                  <a:lnTo>
                    <a:pt x="5940641" y="3115310"/>
                  </a:lnTo>
                  <a:lnTo>
                    <a:pt x="5939180" y="3115449"/>
                  </a:lnTo>
                  <a:lnTo>
                    <a:pt x="5937961" y="3114967"/>
                  </a:lnTo>
                  <a:lnTo>
                    <a:pt x="5935929" y="3112782"/>
                  </a:lnTo>
                  <a:lnTo>
                    <a:pt x="5934710" y="3112312"/>
                  </a:lnTo>
                  <a:lnTo>
                    <a:pt x="5932297" y="3114941"/>
                  </a:lnTo>
                  <a:lnTo>
                    <a:pt x="5931814" y="3116161"/>
                  </a:lnTo>
                  <a:lnTo>
                    <a:pt x="5933059" y="3120225"/>
                  </a:lnTo>
                  <a:lnTo>
                    <a:pt x="5932716" y="3122942"/>
                  </a:lnTo>
                  <a:lnTo>
                    <a:pt x="5930277" y="3125584"/>
                  </a:lnTo>
                  <a:lnTo>
                    <a:pt x="5929795" y="3126816"/>
                  </a:lnTo>
                  <a:lnTo>
                    <a:pt x="5929947" y="3128276"/>
                  </a:lnTo>
                  <a:lnTo>
                    <a:pt x="5929236" y="3130105"/>
                  </a:lnTo>
                  <a:lnTo>
                    <a:pt x="5926429" y="3131883"/>
                  </a:lnTo>
                  <a:lnTo>
                    <a:pt x="5924359" y="3131794"/>
                  </a:lnTo>
                  <a:lnTo>
                    <a:pt x="5922035" y="3132302"/>
                  </a:lnTo>
                  <a:lnTo>
                    <a:pt x="5921984" y="3132429"/>
                  </a:lnTo>
                  <a:lnTo>
                    <a:pt x="5920905" y="3133433"/>
                  </a:lnTo>
                  <a:lnTo>
                    <a:pt x="5923534" y="3135858"/>
                  </a:lnTo>
                  <a:lnTo>
                    <a:pt x="5923458" y="3141510"/>
                  </a:lnTo>
                  <a:lnTo>
                    <a:pt x="5923978" y="3143821"/>
                  </a:lnTo>
                  <a:lnTo>
                    <a:pt x="5924956" y="3144901"/>
                  </a:lnTo>
                  <a:lnTo>
                    <a:pt x="5925477" y="3147225"/>
                  </a:lnTo>
                  <a:lnTo>
                    <a:pt x="5924042" y="3150933"/>
                  </a:lnTo>
                  <a:lnTo>
                    <a:pt x="5924651" y="3151174"/>
                  </a:lnTo>
                  <a:lnTo>
                    <a:pt x="5925363" y="3149333"/>
                  </a:lnTo>
                  <a:lnTo>
                    <a:pt x="5927788" y="3146704"/>
                  </a:lnTo>
                  <a:lnTo>
                    <a:pt x="5929731" y="3145345"/>
                  </a:lnTo>
                  <a:lnTo>
                    <a:pt x="5932386" y="3142094"/>
                  </a:lnTo>
                  <a:lnTo>
                    <a:pt x="5934519" y="3132963"/>
                  </a:lnTo>
                  <a:lnTo>
                    <a:pt x="5938253" y="3125152"/>
                  </a:lnTo>
                  <a:lnTo>
                    <a:pt x="5938367" y="3123031"/>
                  </a:lnTo>
                  <a:lnTo>
                    <a:pt x="5939333" y="3120529"/>
                  </a:lnTo>
                  <a:lnTo>
                    <a:pt x="5941517" y="3118523"/>
                  </a:lnTo>
                  <a:close/>
                </a:path>
              </a:pathLst>
            </a:custGeom>
            <a:solidFill>
              <a:srgbClr val="EAF3F9"/>
            </a:solidFill>
          </p:spPr>
          <p:txBody>
            <a:bodyPr wrap="square" lIns="0" tIns="0" rIns="0" bIns="0" rtlCol="0"/>
            <a:lstStyle/>
            <a:p>
              <a:endParaRPr/>
            </a:p>
          </p:txBody>
        </p:sp>
        <p:sp>
          <p:nvSpPr>
            <p:cNvPr id="41" name="object 41"/>
            <p:cNvSpPr/>
            <p:nvPr/>
          </p:nvSpPr>
          <p:spPr>
            <a:xfrm>
              <a:off x="19092406" y="9599209"/>
              <a:ext cx="106572" cy="99798"/>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42"/>
            <p:cNvSpPr/>
            <p:nvPr/>
          </p:nvSpPr>
          <p:spPr>
            <a:xfrm>
              <a:off x="14273137" y="4624457"/>
              <a:ext cx="4305300" cy="5507355"/>
            </a:xfrm>
            <a:custGeom>
              <a:avLst/>
              <a:gdLst/>
              <a:ahLst/>
              <a:cxnLst/>
              <a:rect l="l" t="t" r="r" b="b"/>
              <a:pathLst>
                <a:path w="4305300" h="5507355">
                  <a:moveTo>
                    <a:pt x="134099" y="5504866"/>
                  </a:moveTo>
                  <a:lnTo>
                    <a:pt x="122351" y="5478284"/>
                  </a:lnTo>
                  <a:lnTo>
                    <a:pt x="119710" y="5475859"/>
                  </a:lnTo>
                  <a:lnTo>
                    <a:pt x="118491" y="5475376"/>
                  </a:lnTo>
                  <a:lnTo>
                    <a:pt x="108534" y="5477205"/>
                  </a:lnTo>
                  <a:lnTo>
                    <a:pt x="83718" y="5482552"/>
                  </a:lnTo>
                  <a:lnTo>
                    <a:pt x="56108" y="5489664"/>
                  </a:lnTo>
                  <a:lnTo>
                    <a:pt x="54025" y="5489562"/>
                  </a:lnTo>
                  <a:lnTo>
                    <a:pt x="46761" y="5466118"/>
                  </a:lnTo>
                  <a:lnTo>
                    <a:pt x="40652" y="5445252"/>
                  </a:lnTo>
                  <a:lnTo>
                    <a:pt x="24117" y="5449506"/>
                  </a:lnTo>
                  <a:lnTo>
                    <a:pt x="23876" y="5450116"/>
                  </a:lnTo>
                  <a:lnTo>
                    <a:pt x="24244" y="5450967"/>
                  </a:lnTo>
                  <a:lnTo>
                    <a:pt x="27355" y="5452173"/>
                  </a:lnTo>
                  <a:lnTo>
                    <a:pt x="37312" y="5450344"/>
                  </a:lnTo>
                  <a:lnTo>
                    <a:pt x="43535" y="5469102"/>
                  </a:lnTo>
                  <a:lnTo>
                    <a:pt x="50203" y="5492318"/>
                  </a:lnTo>
                  <a:lnTo>
                    <a:pt x="45783" y="5492712"/>
                  </a:lnTo>
                  <a:lnTo>
                    <a:pt x="15786" y="5500382"/>
                  </a:lnTo>
                  <a:lnTo>
                    <a:pt x="88" y="5504269"/>
                  </a:lnTo>
                  <a:lnTo>
                    <a:pt x="0" y="5506339"/>
                  </a:lnTo>
                  <a:lnTo>
                    <a:pt x="6388" y="5504523"/>
                  </a:lnTo>
                  <a:lnTo>
                    <a:pt x="27609" y="5499214"/>
                  </a:lnTo>
                  <a:lnTo>
                    <a:pt x="49822" y="5494985"/>
                  </a:lnTo>
                  <a:lnTo>
                    <a:pt x="59372" y="5492280"/>
                  </a:lnTo>
                  <a:lnTo>
                    <a:pt x="91782" y="5485612"/>
                  </a:lnTo>
                  <a:lnTo>
                    <a:pt x="115849" y="5478577"/>
                  </a:lnTo>
                  <a:lnTo>
                    <a:pt x="117068" y="5479046"/>
                  </a:lnTo>
                  <a:lnTo>
                    <a:pt x="120192" y="5483834"/>
                  </a:lnTo>
                  <a:lnTo>
                    <a:pt x="130403" y="5507012"/>
                  </a:lnTo>
                  <a:lnTo>
                    <a:pt x="133616" y="5506085"/>
                  </a:lnTo>
                  <a:lnTo>
                    <a:pt x="134099" y="5504866"/>
                  </a:lnTo>
                  <a:close/>
                </a:path>
                <a:path w="4305300" h="5507355">
                  <a:moveTo>
                    <a:pt x="2516797" y="2114715"/>
                  </a:moveTo>
                  <a:lnTo>
                    <a:pt x="2515197" y="2113394"/>
                  </a:lnTo>
                  <a:lnTo>
                    <a:pt x="2513977" y="2112924"/>
                  </a:lnTo>
                  <a:lnTo>
                    <a:pt x="2515793" y="2110054"/>
                  </a:lnTo>
                  <a:lnTo>
                    <a:pt x="2515171" y="2109813"/>
                  </a:lnTo>
                  <a:lnTo>
                    <a:pt x="2514803" y="2108974"/>
                  </a:lnTo>
                  <a:lnTo>
                    <a:pt x="2512961" y="2108250"/>
                  </a:lnTo>
                  <a:lnTo>
                    <a:pt x="2512593" y="2107412"/>
                  </a:lnTo>
                  <a:lnTo>
                    <a:pt x="2509482" y="2106206"/>
                  </a:lnTo>
                  <a:lnTo>
                    <a:pt x="2508732" y="2104504"/>
                  </a:lnTo>
                  <a:lnTo>
                    <a:pt x="2508961" y="2103894"/>
                  </a:lnTo>
                  <a:lnTo>
                    <a:pt x="2508364" y="2103653"/>
                  </a:lnTo>
                  <a:lnTo>
                    <a:pt x="2507983" y="2102802"/>
                  </a:lnTo>
                  <a:lnTo>
                    <a:pt x="2506751" y="2102332"/>
                  </a:lnTo>
                  <a:lnTo>
                    <a:pt x="2505049" y="2103069"/>
                  </a:lnTo>
                  <a:lnTo>
                    <a:pt x="2501481" y="2103107"/>
                  </a:lnTo>
                  <a:lnTo>
                    <a:pt x="2500617" y="2103488"/>
                  </a:lnTo>
                  <a:lnTo>
                    <a:pt x="2498128" y="2102523"/>
                  </a:lnTo>
                  <a:lnTo>
                    <a:pt x="2497747" y="2101659"/>
                  </a:lnTo>
                  <a:lnTo>
                    <a:pt x="2494038" y="2100224"/>
                  </a:lnTo>
                  <a:lnTo>
                    <a:pt x="2492337" y="2100973"/>
                  </a:lnTo>
                  <a:lnTo>
                    <a:pt x="2491867" y="2102205"/>
                  </a:lnTo>
                  <a:lnTo>
                    <a:pt x="2492248" y="2103056"/>
                  </a:lnTo>
                  <a:lnTo>
                    <a:pt x="2492857" y="2103285"/>
                  </a:lnTo>
                  <a:lnTo>
                    <a:pt x="2494877" y="2105469"/>
                  </a:lnTo>
                  <a:lnTo>
                    <a:pt x="2495473" y="2105710"/>
                  </a:lnTo>
                  <a:lnTo>
                    <a:pt x="2495854" y="2106561"/>
                  </a:lnTo>
                  <a:lnTo>
                    <a:pt x="2497086" y="2107044"/>
                  </a:lnTo>
                  <a:lnTo>
                    <a:pt x="2499156" y="2107133"/>
                  </a:lnTo>
                  <a:lnTo>
                    <a:pt x="2502268" y="2108339"/>
                  </a:lnTo>
                  <a:lnTo>
                    <a:pt x="2503017" y="2110041"/>
                  </a:lnTo>
                  <a:lnTo>
                    <a:pt x="2502776" y="2110651"/>
                  </a:lnTo>
                  <a:lnTo>
                    <a:pt x="2508097" y="2113419"/>
                  </a:lnTo>
                  <a:lnTo>
                    <a:pt x="2511920" y="2112784"/>
                  </a:lnTo>
                  <a:lnTo>
                    <a:pt x="2512606" y="2114512"/>
                  </a:lnTo>
                  <a:lnTo>
                    <a:pt x="2516568" y="2115337"/>
                  </a:lnTo>
                  <a:lnTo>
                    <a:pt x="2516797" y="2114715"/>
                  </a:lnTo>
                  <a:close/>
                </a:path>
                <a:path w="4305300" h="5507355">
                  <a:moveTo>
                    <a:pt x="3404273" y="3171863"/>
                  </a:moveTo>
                  <a:lnTo>
                    <a:pt x="3403892" y="3171012"/>
                  </a:lnTo>
                  <a:lnTo>
                    <a:pt x="3403282" y="3170783"/>
                  </a:lnTo>
                  <a:lnTo>
                    <a:pt x="3399586" y="3172917"/>
                  </a:lnTo>
                  <a:lnTo>
                    <a:pt x="3399726" y="3174390"/>
                  </a:lnTo>
                  <a:lnTo>
                    <a:pt x="3400996" y="3174873"/>
                  </a:lnTo>
                  <a:lnTo>
                    <a:pt x="3403549" y="3173742"/>
                  </a:lnTo>
                  <a:lnTo>
                    <a:pt x="3404273" y="3171863"/>
                  </a:lnTo>
                  <a:close/>
                </a:path>
                <a:path w="4305300" h="5507355">
                  <a:moveTo>
                    <a:pt x="3705771" y="4385361"/>
                  </a:moveTo>
                  <a:lnTo>
                    <a:pt x="3705021" y="4383671"/>
                  </a:lnTo>
                  <a:lnTo>
                    <a:pt x="3703320" y="4384421"/>
                  </a:lnTo>
                  <a:lnTo>
                    <a:pt x="3696627" y="4392498"/>
                  </a:lnTo>
                  <a:lnTo>
                    <a:pt x="3692461" y="4395851"/>
                  </a:lnTo>
                  <a:lnTo>
                    <a:pt x="3690988" y="4396003"/>
                  </a:lnTo>
                  <a:lnTo>
                    <a:pt x="3689769" y="4395521"/>
                  </a:lnTo>
                  <a:lnTo>
                    <a:pt x="3688943" y="4395889"/>
                  </a:lnTo>
                  <a:lnTo>
                    <a:pt x="3689680" y="4397553"/>
                  </a:lnTo>
                  <a:lnTo>
                    <a:pt x="3688715" y="4400042"/>
                  </a:lnTo>
                  <a:lnTo>
                    <a:pt x="3682708" y="4402696"/>
                  </a:lnTo>
                  <a:lnTo>
                    <a:pt x="3682847" y="4404169"/>
                  </a:lnTo>
                  <a:lnTo>
                    <a:pt x="3689096" y="4400905"/>
                  </a:lnTo>
                  <a:lnTo>
                    <a:pt x="3691153" y="4397413"/>
                  </a:lnTo>
                  <a:lnTo>
                    <a:pt x="3692614" y="4397273"/>
                  </a:lnTo>
                  <a:lnTo>
                    <a:pt x="3693693" y="4396283"/>
                  </a:lnTo>
                  <a:lnTo>
                    <a:pt x="3693934" y="4395673"/>
                  </a:lnTo>
                  <a:lnTo>
                    <a:pt x="3698100" y="4392307"/>
                  </a:lnTo>
                  <a:lnTo>
                    <a:pt x="3701072" y="4392053"/>
                  </a:lnTo>
                  <a:lnTo>
                    <a:pt x="3702774" y="4391304"/>
                  </a:lnTo>
                  <a:lnTo>
                    <a:pt x="3702634" y="4389831"/>
                  </a:lnTo>
                  <a:lnTo>
                    <a:pt x="3704221" y="4387583"/>
                  </a:lnTo>
                  <a:lnTo>
                    <a:pt x="3705288" y="4386592"/>
                  </a:lnTo>
                  <a:lnTo>
                    <a:pt x="3705771" y="4385361"/>
                  </a:lnTo>
                  <a:close/>
                </a:path>
                <a:path w="4305300" h="5507355">
                  <a:moveTo>
                    <a:pt x="4305147" y="241"/>
                  </a:moveTo>
                  <a:lnTo>
                    <a:pt x="4304525" y="0"/>
                  </a:lnTo>
                  <a:lnTo>
                    <a:pt x="4303065" y="139"/>
                  </a:lnTo>
                  <a:lnTo>
                    <a:pt x="4302836" y="749"/>
                  </a:lnTo>
                  <a:lnTo>
                    <a:pt x="4303204" y="1638"/>
                  </a:lnTo>
                  <a:lnTo>
                    <a:pt x="4304411" y="2120"/>
                  </a:lnTo>
                  <a:lnTo>
                    <a:pt x="4305147" y="241"/>
                  </a:lnTo>
                  <a:close/>
                </a:path>
              </a:pathLst>
            </a:custGeom>
            <a:solidFill>
              <a:srgbClr val="EAF3F9"/>
            </a:solidFill>
          </p:spPr>
          <p:txBody>
            <a:bodyPr wrap="square" lIns="0" tIns="0" rIns="0" bIns="0" rtlCol="0"/>
            <a:lstStyle/>
            <a:p>
              <a:endParaRPr/>
            </a:p>
          </p:txBody>
        </p:sp>
        <p:sp>
          <p:nvSpPr>
            <p:cNvPr id="43" name="object 43"/>
            <p:cNvSpPr/>
            <p:nvPr/>
          </p:nvSpPr>
          <p:spPr>
            <a:xfrm>
              <a:off x="18467393" y="6628387"/>
              <a:ext cx="104143" cy="94813"/>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44"/>
            <p:cNvSpPr/>
            <p:nvPr/>
          </p:nvSpPr>
          <p:spPr>
            <a:xfrm>
              <a:off x="14435811" y="4642668"/>
              <a:ext cx="4216400" cy="6214745"/>
            </a:xfrm>
            <a:custGeom>
              <a:avLst/>
              <a:gdLst/>
              <a:ahLst/>
              <a:cxnLst/>
              <a:rect l="l" t="t" r="r" b="b"/>
              <a:pathLst>
                <a:path w="4216400" h="6214745">
                  <a:moveTo>
                    <a:pt x="25120" y="5239778"/>
                  </a:moveTo>
                  <a:lnTo>
                    <a:pt x="24384" y="5238077"/>
                  </a:lnTo>
                  <a:lnTo>
                    <a:pt x="23152" y="5237607"/>
                  </a:lnTo>
                  <a:lnTo>
                    <a:pt x="18923" y="5224602"/>
                  </a:lnTo>
                  <a:lnTo>
                    <a:pt x="15278" y="5217503"/>
                  </a:lnTo>
                  <a:lnTo>
                    <a:pt x="12166" y="5216296"/>
                  </a:lnTo>
                  <a:lnTo>
                    <a:pt x="11125" y="5211623"/>
                  </a:lnTo>
                  <a:lnTo>
                    <a:pt x="8216" y="5202631"/>
                  </a:lnTo>
                  <a:lnTo>
                    <a:pt x="9055" y="5202275"/>
                  </a:lnTo>
                  <a:lnTo>
                    <a:pt x="5321" y="5193728"/>
                  </a:lnTo>
                  <a:lnTo>
                    <a:pt x="3238" y="5193627"/>
                  </a:lnTo>
                  <a:lnTo>
                    <a:pt x="2159" y="5194617"/>
                  </a:lnTo>
                  <a:lnTo>
                    <a:pt x="0" y="5200167"/>
                  </a:lnTo>
                  <a:lnTo>
                    <a:pt x="3200" y="5212067"/>
                  </a:lnTo>
                  <a:lnTo>
                    <a:pt x="5613" y="5218684"/>
                  </a:lnTo>
                  <a:lnTo>
                    <a:pt x="7594" y="5220868"/>
                  </a:lnTo>
                  <a:lnTo>
                    <a:pt x="11176" y="5220843"/>
                  </a:lnTo>
                  <a:lnTo>
                    <a:pt x="12395" y="5221313"/>
                  </a:lnTo>
                  <a:lnTo>
                    <a:pt x="16649" y="5228653"/>
                  </a:lnTo>
                  <a:lnTo>
                    <a:pt x="22339" y="5241518"/>
                  </a:lnTo>
                  <a:lnTo>
                    <a:pt x="23558" y="5241988"/>
                  </a:lnTo>
                  <a:lnTo>
                    <a:pt x="24650" y="5240998"/>
                  </a:lnTo>
                  <a:lnTo>
                    <a:pt x="25120" y="5239778"/>
                  </a:lnTo>
                  <a:close/>
                </a:path>
                <a:path w="4216400" h="6214745">
                  <a:moveTo>
                    <a:pt x="338721" y="4978146"/>
                  </a:moveTo>
                  <a:lnTo>
                    <a:pt x="338340" y="4977295"/>
                  </a:lnTo>
                  <a:lnTo>
                    <a:pt x="338201" y="4975834"/>
                  </a:lnTo>
                  <a:lnTo>
                    <a:pt x="336981" y="4975364"/>
                  </a:lnTo>
                  <a:lnTo>
                    <a:pt x="336130" y="4975733"/>
                  </a:lnTo>
                  <a:lnTo>
                    <a:pt x="334175" y="4977142"/>
                  </a:lnTo>
                  <a:lnTo>
                    <a:pt x="331012" y="4978031"/>
                  </a:lnTo>
                  <a:lnTo>
                    <a:pt x="325107" y="4978603"/>
                  </a:lnTo>
                  <a:lnTo>
                    <a:pt x="324726" y="4977765"/>
                  </a:lnTo>
                  <a:lnTo>
                    <a:pt x="321614" y="4976558"/>
                  </a:lnTo>
                  <a:lnTo>
                    <a:pt x="315137" y="4980444"/>
                  </a:lnTo>
                  <a:lnTo>
                    <a:pt x="314045" y="4981321"/>
                  </a:lnTo>
                  <a:lnTo>
                    <a:pt x="313690" y="4984051"/>
                  </a:lnTo>
                  <a:lnTo>
                    <a:pt x="314439" y="4985753"/>
                  </a:lnTo>
                  <a:lnTo>
                    <a:pt x="315048" y="4985994"/>
                  </a:lnTo>
                  <a:lnTo>
                    <a:pt x="330809" y="4985702"/>
                  </a:lnTo>
                  <a:lnTo>
                    <a:pt x="335610" y="4986147"/>
                  </a:lnTo>
                  <a:lnTo>
                    <a:pt x="337312" y="4985397"/>
                  </a:lnTo>
                  <a:lnTo>
                    <a:pt x="338404" y="4984407"/>
                  </a:lnTo>
                  <a:lnTo>
                    <a:pt x="338645" y="4983797"/>
                  </a:lnTo>
                  <a:lnTo>
                    <a:pt x="338721" y="4978146"/>
                  </a:lnTo>
                  <a:close/>
                </a:path>
                <a:path w="4216400" h="6214745">
                  <a:moveTo>
                    <a:pt x="840193" y="5684888"/>
                  </a:moveTo>
                  <a:lnTo>
                    <a:pt x="837692" y="5667565"/>
                  </a:lnTo>
                  <a:lnTo>
                    <a:pt x="836231" y="5667705"/>
                  </a:lnTo>
                  <a:lnTo>
                    <a:pt x="836599" y="5668556"/>
                  </a:lnTo>
                  <a:lnTo>
                    <a:pt x="837755" y="5674677"/>
                  </a:lnTo>
                  <a:lnTo>
                    <a:pt x="838733" y="5685028"/>
                  </a:lnTo>
                  <a:lnTo>
                    <a:pt x="840193" y="5684888"/>
                  </a:lnTo>
                  <a:close/>
                </a:path>
                <a:path w="4216400" h="6214745">
                  <a:moveTo>
                    <a:pt x="1003795" y="6212332"/>
                  </a:moveTo>
                  <a:lnTo>
                    <a:pt x="1003427" y="6211481"/>
                  </a:lnTo>
                  <a:lnTo>
                    <a:pt x="1002817" y="6211252"/>
                  </a:lnTo>
                  <a:lnTo>
                    <a:pt x="1001090" y="6212040"/>
                  </a:lnTo>
                  <a:lnTo>
                    <a:pt x="1000861" y="6212662"/>
                  </a:lnTo>
                  <a:lnTo>
                    <a:pt x="1001610" y="6214351"/>
                  </a:lnTo>
                  <a:lnTo>
                    <a:pt x="1002220" y="6214592"/>
                  </a:lnTo>
                  <a:lnTo>
                    <a:pt x="1003795" y="6212332"/>
                  </a:lnTo>
                  <a:close/>
                </a:path>
                <a:path w="4216400" h="6214745">
                  <a:moveTo>
                    <a:pt x="1909813" y="3793998"/>
                  </a:moveTo>
                  <a:lnTo>
                    <a:pt x="1909203" y="3793756"/>
                  </a:lnTo>
                  <a:lnTo>
                    <a:pt x="1904784" y="3806990"/>
                  </a:lnTo>
                  <a:lnTo>
                    <a:pt x="1891766" y="3834803"/>
                  </a:lnTo>
                  <a:lnTo>
                    <a:pt x="1888617" y="3839273"/>
                  </a:lnTo>
                  <a:lnTo>
                    <a:pt x="1874088" y="3862120"/>
                  </a:lnTo>
                  <a:lnTo>
                    <a:pt x="1869846" y="3867632"/>
                  </a:lnTo>
                  <a:lnTo>
                    <a:pt x="1826856" y="3905123"/>
                  </a:lnTo>
                  <a:lnTo>
                    <a:pt x="1784184" y="3945559"/>
                  </a:lnTo>
                  <a:lnTo>
                    <a:pt x="1760054" y="3971137"/>
                  </a:lnTo>
                  <a:lnTo>
                    <a:pt x="1758111" y="3972496"/>
                  </a:lnTo>
                  <a:lnTo>
                    <a:pt x="1757260" y="3972877"/>
                  </a:lnTo>
                  <a:lnTo>
                    <a:pt x="1755800" y="3973017"/>
                  </a:lnTo>
                  <a:lnTo>
                    <a:pt x="1714563" y="3962031"/>
                  </a:lnTo>
                  <a:lnTo>
                    <a:pt x="1680718" y="3950335"/>
                  </a:lnTo>
                  <a:lnTo>
                    <a:pt x="1661553" y="3942918"/>
                  </a:lnTo>
                  <a:lnTo>
                    <a:pt x="1650809" y="3939463"/>
                  </a:lnTo>
                  <a:lnTo>
                    <a:pt x="1650568" y="3940086"/>
                  </a:lnTo>
                  <a:lnTo>
                    <a:pt x="1672475" y="3947845"/>
                  </a:lnTo>
                  <a:lnTo>
                    <a:pt x="1699691" y="3958386"/>
                  </a:lnTo>
                  <a:lnTo>
                    <a:pt x="1717243" y="3964482"/>
                  </a:lnTo>
                  <a:lnTo>
                    <a:pt x="1737118" y="3970058"/>
                  </a:lnTo>
                  <a:lnTo>
                    <a:pt x="1752422" y="3974566"/>
                  </a:lnTo>
                  <a:lnTo>
                    <a:pt x="1757476" y="3974414"/>
                  </a:lnTo>
                  <a:lnTo>
                    <a:pt x="1780641" y="3951338"/>
                  </a:lnTo>
                  <a:lnTo>
                    <a:pt x="1796503" y="3936085"/>
                  </a:lnTo>
                  <a:lnTo>
                    <a:pt x="1814182" y="3917975"/>
                  </a:lnTo>
                  <a:lnTo>
                    <a:pt x="1864004" y="3873868"/>
                  </a:lnTo>
                  <a:lnTo>
                    <a:pt x="1870367" y="3868496"/>
                  </a:lnTo>
                  <a:lnTo>
                    <a:pt x="1874850" y="3862374"/>
                  </a:lnTo>
                  <a:lnTo>
                    <a:pt x="1888528" y="3839895"/>
                  </a:lnTo>
                  <a:lnTo>
                    <a:pt x="1892515" y="3835044"/>
                  </a:lnTo>
                  <a:lnTo>
                    <a:pt x="1901190" y="3816312"/>
                  </a:lnTo>
                  <a:lnTo>
                    <a:pt x="1907794" y="3801059"/>
                  </a:lnTo>
                  <a:lnTo>
                    <a:pt x="1909813" y="3793998"/>
                  </a:lnTo>
                  <a:close/>
                </a:path>
                <a:path w="4216400" h="6214745">
                  <a:moveTo>
                    <a:pt x="2670670" y="801865"/>
                  </a:moveTo>
                  <a:lnTo>
                    <a:pt x="2669451" y="801395"/>
                  </a:lnTo>
                  <a:lnTo>
                    <a:pt x="2667749" y="802144"/>
                  </a:lnTo>
                  <a:lnTo>
                    <a:pt x="2667685" y="807847"/>
                  </a:lnTo>
                  <a:lnTo>
                    <a:pt x="2667457" y="808469"/>
                  </a:lnTo>
                  <a:lnTo>
                    <a:pt x="2668308" y="808088"/>
                  </a:lnTo>
                  <a:lnTo>
                    <a:pt x="2668460" y="809561"/>
                  </a:lnTo>
                  <a:lnTo>
                    <a:pt x="2666987" y="809688"/>
                  </a:lnTo>
                  <a:lnTo>
                    <a:pt x="2666047" y="815771"/>
                  </a:lnTo>
                  <a:lnTo>
                    <a:pt x="2666073" y="819340"/>
                  </a:lnTo>
                  <a:lnTo>
                    <a:pt x="2667292" y="819823"/>
                  </a:lnTo>
                  <a:lnTo>
                    <a:pt x="2668143" y="819442"/>
                  </a:lnTo>
                  <a:lnTo>
                    <a:pt x="2669108" y="816965"/>
                  </a:lnTo>
                  <a:lnTo>
                    <a:pt x="2670670" y="801865"/>
                  </a:lnTo>
                  <a:close/>
                </a:path>
                <a:path w="4216400" h="6214745">
                  <a:moveTo>
                    <a:pt x="2682519" y="3494240"/>
                  </a:moveTo>
                  <a:lnTo>
                    <a:pt x="2681909" y="3494011"/>
                  </a:lnTo>
                  <a:lnTo>
                    <a:pt x="2679712" y="3499548"/>
                  </a:lnTo>
                  <a:lnTo>
                    <a:pt x="2673337" y="3514179"/>
                  </a:lnTo>
                  <a:lnTo>
                    <a:pt x="2669984" y="3522853"/>
                  </a:lnTo>
                  <a:lnTo>
                    <a:pt x="2670594" y="3523081"/>
                  </a:lnTo>
                  <a:lnTo>
                    <a:pt x="2680601" y="3499193"/>
                  </a:lnTo>
                  <a:lnTo>
                    <a:pt x="2682519" y="3494240"/>
                  </a:lnTo>
                  <a:close/>
                </a:path>
                <a:path w="4216400" h="6214745">
                  <a:moveTo>
                    <a:pt x="2823705" y="469"/>
                  </a:moveTo>
                  <a:lnTo>
                    <a:pt x="2822486" y="0"/>
                  </a:lnTo>
                  <a:lnTo>
                    <a:pt x="2821635" y="381"/>
                  </a:lnTo>
                  <a:lnTo>
                    <a:pt x="2816352" y="4775"/>
                  </a:lnTo>
                  <a:lnTo>
                    <a:pt x="2816733" y="5626"/>
                  </a:lnTo>
                  <a:lnTo>
                    <a:pt x="2819298" y="4457"/>
                  </a:lnTo>
                  <a:lnTo>
                    <a:pt x="2823235" y="1689"/>
                  </a:lnTo>
                  <a:lnTo>
                    <a:pt x="2823705" y="469"/>
                  </a:lnTo>
                  <a:close/>
                </a:path>
                <a:path w="4216400" h="6214745">
                  <a:moveTo>
                    <a:pt x="4015892" y="3406584"/>
                  </a:moveTo>
                  <a:lnTo>
                    <a:pt x="4015511" y="3405733"/>
                  </a:lnTo>
                  <a:lnTo>
                    <a:pt x="4012374" y="3410204"/>
                  </a:lnTo>
                  <a:lnTo>
                    <a:pt x="4012171" y="3414395"/>
                  </a:lnTo>
                  <a:lnTo>
                    <a:pt x="4010139" y="3421469"/>
                  </a:lnTo>
                  <a:lnTo>
                    <a:pt x="4008221" y="3426409"/>
                  </a:lnTo>
                  <a:lnTo>
                    <a:pt x="4004653" y="3439261"/>
                  </a:lnTo>
                  <a:lnTo>
                    <a:pt x="4005503" y="3438893"/>
                  </a:lnTo>
                  <a:lnTo>
                    <a:pt x="4005846" y="3436150"/>
                  </a:lnTo>
                  <a:lnTo>
                    <a:pt x="4009707" y="3426218"/>
                  </a:lnTo>
                  <a:lnTo>
                    <a:pt x="4010050" y="3423501"/>
                  </a:lnTo>
                  <a:lnTo>
                    <a:pt x="4012933" y="3416046"/>
                  </a:lnTo>
                  <a:lnTo>
                    <a:pt x="4014000" y="3411486"/>
                  </a:lnTo>
                  <a:lnTo>
                    <a:pt x="4015892" y="3406584"/>
                  </a:lnTo>
                  <a:close/>
                </a:path>
                <a:path w="4216400" h="6214745">
                  <a:moveTo>
                    <a:pt x="4120680" y="2779611"/>
                  </a:moveTo>
                  <a:lnTo>
                    <a:pt x="4118191" y="2778645"/>
                  </a:lnTo>
                  <a:lnTo>
                    <a:pt x="4117213" y="2781147"/>
                  </a:lnTo>
                  <a:lnTo>
                    <a:pt x="4117098" y="2783255"/>
                  </a:lnTo>
                  <a:lnTo>
                    <a:pt x="4118965" y="2783929"/>
                  </a:lnTo>
                  <a:lnTo>
                    <a:pt x="4111764" y="2802521"/>
                  </a:lnTo>
                  <a:lnTo>
                    <a:pt x="4107789" y="2810954"/>
                  </a:lnTo>
                  <a:lnTo>
                    <a:pt x="4104436" y="2819616"/>
                  </a:lnTo>
                  <a:lnTo>
                    <a:pt x="4097413" y="2834005"/>
                  </a:lnTo>
                  <a:lnTo>
                    <a:pt x="4094543" y="2841434"/>
                  </a:lnTo>
                  <a:lnTo>
                    <a:pt x="4091038" y="2848635"/>
                  </a:lnTo>
                  <a:lnTo>
                    <a:pt x="4089247" y="2855087"/>
                  </a:lnTo>
                  <a:lnTo>
                    <a:pt x="4086847" y="2861297"/>
                  </a:lnTo>
                  <a:lnTo>
                    <a:pt x="4084713" y="2870441"/>
                  </a:lnTo>
                  <a:lnTo>
                    <a:pt x="4087368" y="2863608"/>
                  </a:lnTo>
                  <a:lnTo>
                    <a:pt x="4089870" y="2855328"/>
                  </a:lnTo>
                  <a:lnTo>
                    <a:pt x="4095851" y="2839834"/>
                  </a:lnTo>
                  <a:lnTo>
                    <a:pt x="4103128" y="2824835"/>
                  </a:lnTo>
                  <a:lnTo>
                    <a:pt x="4106481" y="2816187"/>
                  </a:lnTo>
                  <a:lnTo>
                    <a:pt x="4113136" y="2800947"/>
                  </a:lnTo>
                  <a:lnTo>
                    <a:pt x="4119384" y="2784805"/>
                  </a:lnTo>
                  <a:lnTo>
                    <a:pt x="4120680" y="2779611"/>
                  </a:lnTo>
                  <a:close/>
                </a:path>
                <a:path w="4216400" h="6214745">
                  <a:moveTo>
                    <a:pt x="4129036" y="55206"/>
                  </a:moveTo>
                  <a:lnTo>
                    <a:pt x="4128897" y="53746"/>
                  </a:lnTo>
                  <a:lnTo>
                    <a:pt x="4127906" y="52654"/>
                  </a:lnTo>
                  <a:lnTo>
                    <a:pt x="4126331" y="54914"/>
                  </a:lnTo>
                  <a:lnTo>
                    <a:pt x="4123245" y="57289"/>
                  </a:lnTo>
                  <a:lnTo>
                    <a:pt x="4120451" y="59080"/>
                  </a:lnTo>
                  <a:lnTo>
                    <a:pt x="4117225" y="59994"/>
                  </a:lnTo>
                  <a:lnTo>
                    <a:pt x="4114241" y="60261"/>
                  </a:lnTo>
                  <a:lnTo>
                    <a:pt x="4111752" y="59283"/>
                  </a:lnTo>
                  <a:lnTo>
                    <a:pt x="4108513" y="56629"/>
                  </a:lnTo>
                  <a:lnTo>
                    <a:pt x="4102506" y="59270"/>
                  </a:lnTo>
                  <a:lnTo>
                    <a:pt x="4099699" y="61048"/>
                  </a:lnTo>
                  <a:lnTo>
                    <a:pt x="4097655" y="64541"/>
                  </a:lnTo>
                  <a:lnTo>
                    <a:pt x="4095000" y="67741"/>
                  </a:lnTo>
                  <a:lnTo>
                    <a:pt x="4098721" y="69176"/>
                  </a:lnTo>
                  <a:lnTo>
                    <a:pt x="4101452" y="69532"/>
                  </a:lnTo>
                  <a:lnTo>
                    <a:pt x="4103293" y="70243"/>
                  </a:lnTo>
                  <a:lnTo>
                    <a:pt x="4103662" y="71094"/>
                  </a:lnTo>
                  <a:lnTo>
                    <a:pt x="4103801" y="71907"/>
                  </a:lnTo>
                  <a:lnTo>
                    <a:pt x="4103649" y="72440"/>
                  </a:lnTo>
                  <a:lnTo>
                    <a:pt x="4103332" y="77406"/>
                  </a:lnTo>
                  <a:lnTo>
                    <a:pt x="4102976" y="80137"/>
                  </a:lnTo>
                  <a:lnTo>
                    <a:pt x="4101401" y="82397"/>
                  </a:lnTo>
                  <a:lnTo>
                    <a:pt x="4100436" y="84899"/>
                  </a:lnTo>
                  <a:lnTo>
                    <a:pt x="4102277" y="85598"/>
                  </a:lnTo>
                  <a:lnTo>
                    <a:pt x="4101528" y="83896"/>
                  </a:lnTo>
                  <a:lnTo>
                    <a:pt x="4102252" y="82016"/>
                  </a:lnTo>
                  <a:lnTo>
                    <a:pt x="4103827" y="79768"/>
                  </a:lnTo>
                  <a:lnTo>
                    <a:pt x="4104005" y="72288"/>
                  </a:lnTo>
                  <a:lnTo>
                    <a:pt x="4104119" y="71869"/>
                  </a:lnTo>
                  <a:lnTo>
                    <a:pt x="4104830" y="71602"/>
                  </a:lnTo>
                  <a:lnTo>
                    <a:pt x="4105300" y="70370"/>
                  </a:lnTo>
                  <a:lnTo>
                    <a:pt x="4104551" y="68681"/>
                  </a:lnTo>
                  <a:lnTo>
                    <a:pt x="4102951" y="67348"/>
                  </a:lnTo>
                  <a:lnTo>
                    <a:pt x="4102100" y="67729"/>
                  </a:lnTo>
                  <a:lnTo>
                    <a:pt x="4101630" y="68948"/>
                  </a:lnTo>
                  <a:lnTo>
                    <a:pt x="4100398" y="68478"/>
                  </a:lnTo>
                  <a:lnTo>
                    <a:pt x="4099407" y="67386"/>
                  </a:lnTo>
                  <a:lnTo>
                    <a:pt x="4099268" y="65925"/>
                  </a:lnTo>
                  <a:lnTo>
                    <a:pt x="4100004" y="64046"/>
                  </a:lnTo>
                  <a:lnTo>
                    <a:pt x="4103700" y="61899"/>
                  </a:lnTo>
                  <a:lnTo>
                    <a:pt x="4105770" y="62001"/>
                  </a:lnTo>
                  <a:lnTo>
                    <a:pt x="4106761" y="63080"/>
                  </a:lnTo>
                  <a:lnTo>
                    <a:pt x="4106900" y="64554"/>
                  </a:lnTo>
                  <a:lnTo>
                    <a:pt x="4108920" y="66738"/>
                  </a:lnTo>
                  <a:lnTo>
                    <a:pt x="4109059" y="68199"/>
                  </a:lnTo>
                  <a:lnTo>
                    <a:pt x="4108818" y="68808"/>
                  </a:lnTo>
                  <a:lnTo>
                    <a:pt x="4109809" y="69900"/>
                  </a:lnTo>
                  <a:lnTo>
                    <a:pt x="4112857" y="67500"/>
                  </a:lnTo>
                  <a:lnTo>
                    <a:pt x="4113707" y="67132"/>
                  </a:lnTo>
                  <a:lnTo>
                    <a:pt x="4119854" y="65938"/>
                  </a:lnTo>
                  <a:lnTo>
                    <a:pt x="4122458" y="64795"/>
                  </a:lnTo>
                  <a:lnTo>
                    <a:pt x="4123791" y="63131"/>
                  </a:lnTo>
                  <a:lnTo>
                    <a:pt x="4124998" y="60032"/>
                  </a:lnTo>
                  <a:lnTo>
                    <a:pt x="4128554" y="56438"/>
                  </a:lnTo>
                  <a:lnTo>
                    <a:pt x="4129036" y="55206"/>
                  </a:lnTo>
                  <a:close/>
                </a:path>
                <a:path w="4216400" h="6214745">
                  <a:moveTo>
                    <a:pt x="4216362" y="1344841"/>
                  </a:moveTo>
                  <a:lnTo>
                    <a:pt x="4207789" y="1341526"/>
                  </a:lnTo>
                  <a:lnTo>
                    <a:pt x="4205871" y="1346466"/>
                  </a:lnTo>
                  <a:lnTo>
                    <a:pt x="4206494" y="1346695"/>
                  </a:lnTo>
                  <a:lnTo>
                    <a:pt x="4208094" y="1348028"/>
                  </a:lnTo>
                  <a:lnTo>
                    <a:pt x="4209923" y="1348740"/>
                  </a:lnTo>
                  <a:lnTo>
                    <a:pt x="4212234" y="1348219"/>
                  </a:lnTo>
                  <a:lnTo>
                    <a:pt x="4211764" y="1349451"/>
                  </a:lnTo>
                  <a:lnTo>
                    <a:pt x="4212615" y="1349070"/>
                  </a:lnTo>
                  <a:lnTo>
                    <a:pt x="4214076" y="1348930"/>
                  </a:lnTo>
                  <a:lnTo>
                    <a:pt x="4214558" y="1347698"/>
                  </a:lnTo>
                  <a:lnTo>
                    <a:pt x="4215892" y="1346073"/>
                  </a:lnTo>
                  <a:lnTo>
                    <a:pt x="4216362" y="1344841"/>
                  </a:lnTo>
                  <a:close/>
                </a:path>
              </a:pathLst>
            </a:custGeom>
            <a:solidFill>
              <a:srgbClr val="EAF3F9"/>
            </a:solidFill>
          </p:spPr>
          <p:txBody>
            <a:bodyPr wrap="square" lIns="0" tIns="0" rIns="0" bIns="0" rtlCol="0"/>
            <a:lstStyle/>
            <a:p>
              <a:endParaRPr/>
            </a:p>
          </p:txBody>
        </p:sp>
        <p:sp>
          <p:nvSpPr>
            <p:cNvPr id="45" name="object 45"/>
            <p:cNvSpPr/>
            <p:nvPr/>
          </p:nvSpPr>
          <p:spPr>
            <a:xfrm>
              <a:off x="17302147" y="8425999"/>
              <a:ext cx="127503" cy="80542"/>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6"/>
            <p:cNvSpPr/>
            <p:nvPr/>
          </p:nvSpPr>
          <p:spPr>
            <a:xfrm>
              <a:off x="14516037" y="4464894"/>
              <a:ext cx="4084320" cy="5974080"/>
            </a:xfrm>
            <a:custGeom>
              <a:avLst/>
              <a:gdLst/>
              <a:ahLst/>
              <a:cxnLst/>
              <a:rect l="l" t="t" r="r" b="b"/>
              <a:pathLst>
                <a:path w="4084319" h="5974080">
                  <a:moveTo>
                    <a:pt x="19431" y="1012901"/>
                  </a:moveTo>
                  <a:lnTo>
                    <a:pt x="19405" y="1009319"/>
                  </a:lnTo>
                  <a:lnTo>
                    <a:pt x="7721" y="1011948"/>
                  </a:lnTo>
                  <a:lnTo>
                    <a:pt x="0" y="1011770"/>
                  </a:lnTo>
                  <a:lnTo>
                    <a:pt x="12" y="1015352"/>
                  </a:lnTo>
                  <a:lnTo>
                    <a:pt x="6045" y="1016279"/>
                  </a:lnTo>
                  <a:lnTo>
                    <a:pt x="13423" y="1015555"/>
                  </a:lnTo>
                  <a:lnTo>
                    <a:pt x="18110" y="1014501"/>
                  </a:lnTo>
                  <a:lnTo>
                    <a:pt x="19431" y="1012901"/>
                  </a:lnTo>
                  <a:close/>
                </a:path>
                <a:path w="4084319" h="5974080">
                  <a:moveTo>
                    <a:pt x="291909" y="5959653"/>
                  </a:moveTo>
                  <a:lnTo>
                    <a:pt x="291376" y="5953760"/>
                  </a:lnTo>
                  <a:lnTo>
                    <a:pt x="288505" y="5951944"/>
                  </a:lnTo>
                  <a:lnTo>
                    <a:pt x="283210" y="5952769"/>
                  </a:lnTo>
                  <a:lnTo>
                    <a:pt x="282117" y="5953747"/>
                  </a:lnTo>
                  <a:lnTo>
                    <a:pt x="280949" y="5956871"/>
                  </a:lnTo>
                  <a:lnTo>
                    <a:pt x="280746" y="5961062"/>
                  </a:lnTo>
                  <a:lnTo>
                    <a:pt x="282105" y="5963005"/>
                  </a:lnTo>
                  <a:lnTo>
                    <a:pt x="287782" y="5963031"/>
                  </a:lnTo>
                  <a:lnTo>
                    <a:pt x="291909" y="5959653"/>
                  </a:lnTo>
                  <a:close/>
                </a:path>
                <a:path w="4084319" h="5974080">
                  <a:moveTo>
                    <a:pt x="862495" y="5972124"/>
                  </a:moveTo>
                  <a:lnTo>
                    <a:pt x="861504" y="5971044"/>
                  </a:lnTo>
                  <a:lnTo>
                    <a:pt x="860412" y="5972022"/>
                  </a:lnTo>
                  <a:lnTo>
                    <a:pt x="859815" y="5971781"/>
                  </a:lnTo>
                  <a:lnTo>
                    <a:pt x="859942" y="5973254"/>
                  </a:lnTo>
                  <a:lnTo>
                    <a:pt x="860552" y="5973483"/>
                  </a:lnTo>
                  <a:lnTo>
                    <a:pt x="862025" y="5973356"/>
                  </a:lnTo>
                  <a:lnTo>
                    <a:pt x="862495" y="5972124"/>
                  </a:lnTo>
                  <a:close/>
                </a:path>
                <a:path w="4084319" h="5974080">
                  <a:moveTo>
                    <a:pt x="1955139" y="3813035"/>
                  </a:moveTo>
                  <a:lnTo>
                    <a:pt x="1954517" y="3812794"/>
                  </a:lnTo>
                  <a:lnTo>
                    <a:pt x="1950948" y="3834917"/>
                  </a:lnTo>
                  <a:lnTo>
                    <a:pt x="1948700" y="3846169"/>
                  </a:lnTo>
                  <a:lnTo>
                    <a:pt x="1949310" y="3846398"/>
                  </a:lnTo>
                  <a:lnTo>
                    <a:pt x="1950021" y="3844569"/>
                  </a:lnTo>
                  <a:lnTo>
                    <a:pt x="1951443" y="3837267"/>
                  </a:lnTo>
                  <a:lnTo>
                    <a:pt x="1955139" y="3813035"/>
                  </a:lnTo>
                  <a:close/>
                </a:path>
                <a:path w="4084319" h="5974080">
                  <a:moveTo>
                    <a:pt x="2114423" y="509854"/>
                  </a:moveTo>
                  <a:lnTo>
                    <a:pt x="2114042" y="509003"/>
                  </a:lnTo>
                  <a:lnTo>
                    <a:pt x="2113432" y="508774"/>
                  </a:lnTo>
                  <a:lnTo>
                    <a:pt x="2087372" y="530072"/>
                  </a:lnTo>
                  <a:lnTo>
                    <a:pt x="2068753" y="545007"/>
                  </a:lnTo>
                  <a:lnTo>
                    <a:pt x="2061921" y="551624"/>
                  </a:lnTo>
                  <a:lnTo>
                    <a:pt x="2061286" y="552132"/>
                  </a:lnTo>
                  <a:lnTo>
                    <a:pt x="2059990" y="552983"/>
                  </a:lnTo>
                  <a:lnTo>
                    <a:pt x="2059089" y="553897"/>
                  </a:lnTo>
                  <a:lnTo>
                    <a:pt x="2054733" y="557339"/>
                  </a:lnTo>
                  <a:lnTo>
                    <a:pt x="2055964" y="557809"/>
                  </a:lnTo>
                  <a:lnTo>
                    <a:pt x="2063407" y="551434"/>
                  </a:lnTo>
                  <a:lnTo>
                    <a:pt x="2068423" y="547700"/>
                  </a:lnTo>
                  <a:lnTo>
                    <a:pt x="2080920" y="537540"/>
                  </a:lnTo>
                  <a:lnTo>
                    <a:pt x="2094242" y="527011"/>
                  </a:lnTo>
                  <a:lnTo>
                    <a:pt x="2107209" y="515620"/>
                  </a:lnTo>
                  <a:lnTo>
                    <a:pt x="2114423" y="509854"/>
                  </a:lnTo>
                  <a:close/>
                </a:path>
                <a:path w="4084319" h="5974080">
                  <a:moveTo>
                    <a:pt x="2490393" y="4976342"/>
                  </a:moveTo>
                  <a:lnTo>
                    <a:pt x="2490127" y="4973383"/>
                  </a:lnTo>
                  <a:lnTo>
                    <a:pt x="2489047" y="4974361"/>
                  </a:lnTo>
                  <a:lnTo>
                    <a:pt x="2486241" y="4976139"/>
                  </a:lnTo>
                  <a:lnTo>
                    <a:pt x="2482900" y="4975555"/>
                  </a:lnTo>
                  <a:lnTo>
                    <a:pt x="2479421" y="4973498"/>
                  </a:lnTo>
                  <a:lnTo>
                    <a:pt x="2475801" y="4969840"/>
                  </a:lnTo>
                  <a:lnTo>
                    <a:pt x="2469604" y="4963871"/>
                  </a:lnTo>
                  <a:lnTo>
                    <a:pt x="2463444" y="4961483"/>
                  </a:lnTo>
                  <a:lnTo>
                    <a:pt x="2454681" y="4960201"/>
                  </a:lnTo>
                  <a:lnTo>
                    <a:pt x="2440609" y="4959743"/>
                  </a:lnTo>
                  <a:lnTo>
                    <a:pt x="2429776" y="4958359"/>
                  </a:lnTo>
                  <a:lnTo>
                    <a:pt x="2425204" y="4957305"/>
                  </a:lnTo>
                  <a:lnTo>
                    <a:pt x="2422283" y="4957572"/>
                  </a:lnTo>
                  <a:lnTo>
                    <a:pt x="2422652" y="4958423"/>
                  </a:lnTo>
                  <a:lnTo>
                    <a:pt x="2426614" y="4959248"/>
                  </a:lnTo>
                  <a:lnTo>
                    <a:pt x="2437092" y="4959743"/>
                  </a:lnTo>
                  <a:lnTo>
                    <a:pt x="2459634" y="4962080"/>
                  </a:lnTo>
                  <a:lnTo>
                    <a:pt x="2467546" y="4963731"/>
                  </a:lnTo>
                  <a:lnTo>
                    <a:pt x="2474772" y="4970805"/>
                  </a:lnTo>
                  <a:lnTo>
                    <a:pt x="2481808" y="4976546"/>
                  </a:lnTo>
                  <a:lnTo>
                    <a:pt x="2483027" y="4977028"/>
                  </a:lnTo>
                  <a:lnTo>
                    <a:pt x="2486380" y="4977612"/>
                  </a:lnTo>
                  <a:lnTo>
                    <a:pt x="2488920" y="4976482"/>
                  </a:lnTo>
                  <a:lnTo>
                    <a:pt x="2490393" y="4976342"/>
                  </a:lnTo>
                  <a:close/>
                </a:path>
                <a:path w="4084319" h="5974080">
                  <a:moveTo>
                    <a:pt x="2505595" y="2480945"/>
                  </a:moveTo>
                  <a:lnTo>
                    <a:pt x="2505214" y="2480094"/>
                  </a:lnTo>
                  <a:lnTo>
                    <a:pt x="2505443" y="2479471"/>
                  </a:lnTo>
                  <a:lnTo>
                    <a:pt x="2503982" y="2479624"/>
                  </a:lnTo>
                  <a:lnTo>
                    <a:pt x="2502763" y="2479141"/>
                  </a:lnTo>
                  <a:lnTo>
                    <a:pt x="2500744" y="2476957"/>
                  </a:lnTo>
                  <a:lnTo>
                    <a:pt x="2500122" y="2476716"/>
                  </a:lnTo>
                  <a:lnTo>
                    <a:pt x="2500922" y="2481948"/>
                  </a:lnTo>
                  <a:lnTo>
                    <a:pt x="2504744" y="2481326"/>
                  </a:lnTo>
                  <a:lnTo>
                    <a:pt x="2505354" y="2481554"/>
                  </a:lnTo>
                  <a:lnTo>
                    <a:pt x="2505595" y="2480945"/>
                  </a:lnTo>
                  <a:close/>
                </a:path>
                <a:path w="4084319" h="5974080">
                  <a:moveTo>
                    <a:pt x="2840126" y="730288"/>
                  </a:moveTo>
                  <a:lnTo>
                    <a:pt x="2834322" y="728751"/>
                  </a:lnTo>
                  <a:lnTo>
                    <a:pt x="2834919" y="725411"/>
                  </a:lnTo>
                  <a:lnTo>
                    <a:pt x="2835884" y="722922"/>
                  </a:lnTo>
                  <a:lnTo>
                    <a:pt x="2834513" y="720979"/>
                  </a:lnTo>
                  <a:lnTo>
                    <a:pt x="2834995" y="719759"/>
                  </a:lnTo>
                  <a:lnTo>
                    <a:pt x="2837421" y="717118"/>
                  </a:lnTo>
                  <a:lnTo>
                    <a:pt x="2837650" y="716508"/>
                  </a:lnTo>
                  <a:lnTo>
                    <a:pt x="2836545" y="713917"/>
                  </a:lnTo>
                  <a:lnTo>
                    <a:pt x="2837738" y="710806"/>
                  </a:lnTo>
                  <a:lnTo>
                    <a:pt x="2836761" y="709726"/>
                  </a:lnTo>
                  <a:lnTo>
                    <a:pt x="2838818" y="706234"/>
                  </a:lnTo>
                  <a:lnTo>
                    <a:pt x="2839021" y="702043"/>
                  </a:lnTo>
                  <a:lnTo>
                    <a:pt x="2837916" y="699452"/>
                  </a:lnTo>
                  <a:lnTo>
                    <a:pt x="2834944" y="699719"/>
                  </a:lnTo>
                  <a:lnTo>
                    <a:pt x="2833865" y="700697"/>
                  </a:lnTo>
                  <a:lnTo>
                    <a:pt x="2832214" y="702881"/>
                  </a:lnTo>
                  <a:lnTo>
                    <a:pt x="2831007" y="705993"/>
                  </a:lnTo>
                  <a:lnTo>
                    <a:pt x="2830893" y="708101"/>
                  </a:lnTo>
                  <a:lnTo>
                    <a:pt x="2828709" y="710120"/>
                  </a:lnTo>
                  <a:lnTo>
                    <a:pt x="2826131" y="711301"/>
                  </a:lnTo>
                  <a:lnTo>
                    <a:pt x="2826169" y="714883"/>
                  </a:lnTo>
                  <a:lnTo>
                    <a:pt x="2830347" y="715086"/>
                  </a:lnTo>
                  <a:lnTo>
                    <a:pt x="2829382" y="717588"/>
                  </a:lnTo>
                  <a:lnTo>
                    <a:pt x="2824619" y="724293"/>
                  </a:lnTo>
                  <a:lnTo>
                    <a:pt x="2822105" y="729005"/>
                  </a:lnTo>
                  <a:lnTo>
                    <a:pt x="2821013" y="729983"/>
                  </a:lnTo>
                  <a:lnTo>
                    <a:pt x="2819806" y="733094"/>
                  </a:lnTo>
                  <a:lnTo>
                    <a:pt x="2819844" y="736676"/>
                  </a:lnTo>
                  <a:lnTo>
                    <a:pt x="2817571" y="744347"/>
                  </a:lnTo>
                  <a:lnTo>
                    <a:pt x="2817825" y="747318"/>
                  </a:lnTo>
                  <a:lnTo>
                    <a:pt x="2818676" y="746950"/>
                  </a:lnTo>
                  <a:lnTo>
                    <a:pt x="2818650" y="743356"/>
                  </a:lnTo>
                  <a:lnTo>
                    <a:pt x="2820327" y="739038"/>
                  </a:lnTo>
                  <a:lnTo>
                    <a:pt x="2822524" y="737019"/>
                  </a:lnTo>
                  <a:lnTo>
                    <a:pt x="2831300" y="738251"/>
                  </a:lnTo>
                  <a:lnTo>
                    <a:pt x="2833205" y="733310"/>
                  </a:lnTo>
                  <a:lnTo>
                    <a:pt x="2839897" y="734479"/>
                  </a:lnTo>
                  <a:lnTo>
                    <a:pt x="2840126" y="730288"/>
                  </a:lnTo>
                  <a:close/>
                </a:path>
                <a:path w="4084319" h="5974080">
                  <a:moveTo>
                    <a:pt x="3215868" y="2093785"/>
                  </a:moveTo>
                  <a:lnTo>
                    <a:pt x="3215259" y="2093544"/>
                  </a:lnTo>
                  <a:lnTo>
                    <a:pt x="3210217" y="2106574"/>
                  </a:lnTo>
                  <a:lnTo>
                    <a:pt x="3211055" y="2106218"/>
                  </a:lnTo>
                  <a:lnTo>
                    <a:pt x="3215868" y="2093785"/>
                  </a:lnTo>
                  <a:close/>
                </a:path>
                <a:path w="4084319" h="5974080">
                  <a:moveTo>
                    <a:pt x="3228454" y="5702"/>
                  </a:moveTo>
                  <a:lnTo>
                    <a:pt x="3228441" y="2120"/>
                  </a:lnTo>
                  <a:lnTo>
                    <a:pt x="3227451" y="1028"/>
                  </a:lnTo>
                  <a:lnTo>
                    <a:pt x="3213468" y="11315"/>
                  </a:lnTo>
                  <a:lnTo>
                    <a:pt x="3213824" y="12166"/>
                  </a:lnTo>
                  <a:lnTo>
                    <a:pt x="3215068" y="12636"/>
                  </a:lnTo>
                  <a:lnTo>
                    <a:pt x="3219373" y="10731"/>
                  </a:lnTo>
                  <a:lnTo>
                    <a:pt x="3228454" y="5702"/>
                  </a:lnTo>
                  <a:close/>
                </a:path>
                <a:path w="4084319" h="5974080">
                  <a:moveTo>
                    <a:pt x="3698214" y="2287435"/>
                  </a:moveTo>
                  <a:lnTo>
                    <a:pt x="3368814" y="2125370"/>
                  </a:lnTo>
                  <a:lnTo>
                    <a:pt x="3367354" y="2125510"/>
                  </a:lnTo>
                  <a:lnTo>
                    <a:pt x="3367125" y="2126107"/>
                  </a:lnTo>
                  <a:lnTo>
                    <a:pt x="3367722" y="2126348"/>
                  </a:lnTo>
                  <a:lnTo>
                    <a:pt x="3368103" y="2127199"/>
                  </a:lnTo>
                  <a:lnTo>
                    <a:pt x="3588143" y="2235416"/>
                  </a:lnTo>
                  <a:lnTo>
                    <a:pt x="3680714" y="2281313"/>
                  </a:lnTo>
                  <a:lnTo>
                    <a:pt x="3697681" y="2290749"/>
                  </a:lnTo>
                  <a:lnTo>
                    <a:pt x="3697795" y="2288629"/>
                  </a:lnTo>
                  <a:lnTo>
                    <a:pt x="3698214" y="2287435"/>
                  </a:lnTo>
                  <a:close/>
                </a:path>
                <a:path w="4084319" h="5974080">
                  <a:moveTo>
                    <a:pt x="4041851" y="216115"/>
                  </a:moveTo>
                  <a:lnTo>
                    <a:pt x="4041483" y="215252"/>
                  </a:lnTo>
                  <a:lnTo>
                    <a:pt x="4040632" y="215633"/>
                  </a:lnTo>
                  <a:lnTo>
                    <a:pt x="4039920" y="217474"/>
                  </a:lnTo>
                  <a:lnTo>
                    <a:pt x="4041381" y="217322"/>
                  </a:lnTo>
                  <a:lnTo>
                    <a:pt x="4041851" y="216115"/>
                  </a:lnTo>
                  <a:close/>
                </a:path>
                <a:path w="4084319" h="5974080">
                  <a:moveTo>
                    <a:pt x="4083901" y="2412885"/>
                  </a:moveTo>
                  <a:lnTo>
                    <a:pt x="4082186" y="2400782"/>
                  </a:lnTo>
                  <a:lnTo>
                    <a:pt x="4080459" y="2401595"/>
                  </a:lnTo>
                  <a:lnTo>
                    <a:pt x="4080230" y="2402205"/>
                  </a:lnTo>
                  <a:lnTo>
                    <a:pt x="4082669" y="2412403"/>
                  </a:lnTo>
                  <a:lnTo>
                    <a:pt x="4083050" y="2413241"/>
                  </a:lnTo>
                  <a:lnTo>
                    <a:pt x="4083901" y="2412885"/>
                  </a:lnTo>
                  <a:close/>
                </a:path>
              </a:pathLst>
            </a:custGeom>
            <a:solidFill>
              <a:srgbClr val="EAF3F9"/>
            </a:solidFill>
          </p:spPr>
          <p:txBody>
            <a:bodyPr wrap="square" lIns="0" tIns="0" rIns="0" bIns="0" rtlCol="0"/>
            <a:lstStyle/>
            <a:p>
              <a:endParaRPr/>
            </a:p>
          </p:txBody>
        </p:sp>
        <p:sp>
          <p:nvSpPr>
            <p:cNvPr id="47" name="object 47"/>
            <p:cNvSpPr/>
            <p:nvPr/>
          </p:nvSpPr>
          <p:spPr>
            <a:xfrm>
              <a:off x="15144276" y="6101153"/>
              <a:ext cx="111085" cy="108478"/>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8"/>
            <p:cNvSpPr/>
            <p:nvPr/>
          </p:nvSpPr>
          <p:spPr>
            <a:xfrm>
              <a:off x="13409359" y="3933741"/>
              <a:ext cx="6670675" cy="7109459"/>
            </a:xfrm>
            <a:custGeom>
              <a:avLst/>
              <a:gdLst/>
              <a:ahLst/>
              <a:cxnLst/>
              <a:rect l="l" t="t" r="r" b="b"/>
              <a:pathLst>
                <a:path w="6670675" h="7109459">
                  <a:moveTo>
                    <a:pt x="132715" y="5436755"/>
                  </a:moveTo>
                  <a:lnTo>
                    <a:pt x="132321" y="5436247"/>
                  </a:lnTo>
                  <a:lnTo>
                    <a:pt x="110134" y="5440146"/>
                  </a:lnTo>
                  <a:lnTo>
                    <a:pt x="66687" y="5449697"/>
                  </a:lnTo>
                  <a:lnTo>
                    <a:pt x="66090" y="5449455"/>
                  </a:lnTo>
                  <a:lnTo>
                    <a:pt x="65709" y="5448605"/>
                  </a:lnTo>
                  <a:lnTo>
                    <a:pt x="68453" y="5439702"/>
                  </a:lnTo>
                  <a:lnTo>
                    <a:pt x="69367" y="5433669"/>
                  </a:lnTo>
                  <a:lnTo>
                    <a:pt x="70916" y="5427878"/>
                  </a:lnTo>
                  <a:lnTo>
                    <a:pt x="71945" y="5419725"/>
                  </a:lnTo>
                  <a:lnTo>
                    <a:pt x="72186" y="5419115"/>
                  </a:lnTo>
                  <a:lnTo>
                    <a:pt x="70078" y="5419001"/>
                  </a:lnTo>
                  <a:lnTo>
                    <a:pt x="67906" y="5433809"/>
                  </a:lnTo>
                  <a:lnTo>
                    <a:pt x="65874" y="5440870"/>
                  </a:lnTo>
                  <a:lnTo>
                    <a:pt x="64947" y="5446903"/>
                  </a:lnTo>
                  <a:lnTo>
                    <a:pt x="63639" y="5448503"/>
                  </a:lnTo>
                  <a:lnTo>
                    <a:pt x="62903" y="5450383"/>
                  </a:lnTo>
                  <a:lnTo>
                    <a:pt x="46177" y="5453164"/>
                  </a:lnTo>
                  <a:lnTo>
                    <a:pt x="27749" y="5456707"/>
                  </a:lnTo>
                  <a:lnTo>
                    <a:pt x="6388" y="5460555"/>
                  </a:lnTo>
                  <a:lnTo>
                    <a:pt x="482" y="5461139"/>
                  </a:lnTo>
                  <a:lnTo>
                    <a:pt x="0" y="5462359"/>
                  </a:lnTo>
                  <a:lnTo>
                    <a:pt x="381" y="5463210"/>
                  </a:lnTo>
                  <a:lnTo>
                    <a:pt x="7988" y="5461876"/>
                  </a:lnTo>
                  <a:lnTo>
                    <a:pt x="21513" y="5459971"/>
                  </a:lnTo>
                  <a:lnTo>
                    <a:pt x="38468" y="5456567"/>
                  </a:lnTo>
                  <a:lnTo>
                    <a:pt x="45224" y="5455615"/>
                  </a:lnTo>
                  <a:lnTo>
                    <a:pt x="53086" y="5453685"/>
                  </a:lnTo>
                  <a:lnTo>
                    <a:pt x="67691" y="5450776"/>
                  </a:lnTo>
                  <a:lnTo>
                    <a:pt x="103416" y="5444629"/>
                  </a:lnTo>
                  <a:lnTo>
                    <a:pt x="132626" y="5438838"/>
                  </a:lnTo>
                  <a:lnTo>
                    <a:pt x="132715" y="5436755"/>
                  </a:lnTo>
                  <a:close/>
                </a:path>
                <a:path w="6670675" h="7109459">
                  <a:moveTo>
                    <a:pt x="962088" y="5342471"/>
                  </a:moveTo>
                  <a:lnTo>
                    <a:pt x="944118" y="5331955"/>
                  </a:lnTo>
                  <a:lnTo>
                    <a:pt x="932751" y="5324678"/>
                  </a:lnTo>
                  <a:lnTo>
                    <a:pt x="917638" y="5316017"/>
                  </a:lnTo>
                  <a:lnTo>
                    <a:pt x="869988" y="5294046"/>
                  </a:lnTo>
                  <a:lnTo>
                    <a:pt x="845883" y="5284711"/>
                  </a:lnTo>
                  <a:lnTo>
                    <a:pt x="844321" y="5286921"/>
                  </a:lnTo>
                  <a:lnTo>
                    <a:pt x="853363" y="5291137"/>
                  </a:lnTo>
                  <a:lnTo>
                    <a:pt x="865327" y="5295062"/>
                  </a:lnTo>
                  <a:lnTo>
                    <a:pt x="871499" y="5297449"/>
                  </a:lnTo>
                  <a:lnTo>
                    <a:pt x="878039" y="5300688"/>
                  </a:lnTo>
                  <a:lnTo>
                    <a:pt x="896734" y="5309336"/>
                  </a:lnTo>
                  <a:lnTo>
                    <a:pt x="911326" y="5315674"/>
                  </a:lnTo>
                  <a:lnTo>
                    <a:pt x="933005" y="5327650"/>
                  </a:lnTo>
                  <a:lnTo>
                    <a:pt x="954455" y="5340223"/>
                  </a:lnTo>
                  <a:lnTo>
                    <a:pt x="958303" y="5343118"/>
                  </a:lnTo>
                  <a:lnTo>
                    <a:pt x="960755" y="5344071"/>
                  </a:lnTo>
                  <a:lnTo>
                    <a:pt x="962088" y="5342471"/>
                  </a:lnTo>
                  <a:close/>
                </a:path>
                <a:path w="6670675" h="7109459">
                  <a:moveTo>
                    <a:pt x="1822373" y="6257074"/>
                  </a:moveTo>
                  <a:lnTo>
                    <a:pt x="1822119" y="6244856"/>
                  </a:lnTo>
                  <a:lnTo>
                    <a:pt x="1820773" y="6224409"/>
                  </a:lnTo>
                  <a:lnTo>
                    <a:pt x="1820379" y="6210732"/>
                  </a:lnTo>
                  <a:lnTo>
                    <a:pt x="1817154" y="6151118"/>
                  </a:lnTo>
                  <a:lnTo>
                    <a:pt x="1816366" y="6151067"/>
                  </a:lnTo>
                  <a:lnTo>
                    <a:pt x="1815693" y="6151257"/>
                  </a:lnTo>
                  <a:lnTo>
                    <a:pt x="1817814" y="6189815"/>
                  </a:lnTo>
                  <a:lnTo>
                    <a:pt x="1818894" y="6198070"/>
                  </a:lnTo>
                  <a:lnTo>
                    <a:pt x="1820291" y="6251283"/>
                  </a:lnTo>
                  <a:lnTo>
                    <a:pt x="1820303" y="6264122"/>
                  </a:lnTo>
                  <a:lnTo>
                    <a:pt x="1819592" y="6265964"/>
                  </a:lnTo>
                  <a:lnTo>
                    <a:pt x="1809775" y="6282093"/>
                  </a:lnTo>
                  <a:lnTo>
                    <a:pt x="1798993" y="6300711"/>
                  </a:lnTo>
                  <a:lnTo>
                    <a:pt x="1800301" y="6301219"/>
                  </a:lnTo>
                  <a:lnTo>
                    <a:pt x="1814233" y="6278130"/>
                  </a:lnTo>
                  <a:lnTo>
                    <a:pt x="1820849" y="6266459"/>
                  </a:lnTo>
                  <a:lnTo>
                    <a:pt x="1822373" y="6257074"/>
                  </a:lnTo>
                  <a:close/>
                </a:path>
                <a:path w="6670675" h="7109459">
                  <a:moveTo>
                    <a:pt x="2678011" y="4758360"/>
                  </a:moveTo>
                  <a:lnTo>
                    <a:pt x="2677630" y="4757509"/>
                  </a:lnTo>
                  <a:lnTo>
                    <a:pt x="2663647" y="4760646"/>
                  </a:lnTo>
                  <a:lnTo>
                    <a:pt x="2660065" y="4760671"/>
                  </a:lnTo>
                  <a:lnTo>
                    <a:pt x="2649855" y="4763109"/>
                  </a:lnTo>
                  <a:lnTo>
                    <a:pt x="2627604" y="4767326"/>
                  </a:lnTo>
                  <a:lnTo>
                    <a:pt x="2567457" y="4777498"/>
                  </a:lnTo>
                  <a:lnTo>
                    <a:pt x="2554325" y="4780254"/>
                  </a:lnTo>
                  <a:lnTo>
                    <a:pt x="2547937" y="4782070"/>
                  </a:lnTo>
                  <a:lnTo>
                    <a:pt x="2542781" y="4784344"/>
                  </a:lnTo>
                  <a:lnTo>
                    <a:pt x="2542159" y="4784115"/>
                  </a:lnTo>
                  <a:lnTo>
                    <a:pt x="2536291" y="4788230"/>
                  </a:lnTo>
                  <a:lnTo>
                    <a:pt x="2523896" y="4796206"/>
                  </a:lnTo>
                  <a:lnTo>
                    <a:pt x="2517063" y="4802810"/>
                  </a:lnTo>
                  <a:lnTo>
                    <a:pt x="2519692" y="4805235"/>
                  </a:lnTo>
                  <a:lnTo>
                    <a:pt x="2521267" y="4802987"/>
                  </a:lnTo>
                  <a:lnTo>
                    <a:pt x="2533497" y="4793475"/>
                  </a:lnTo>
                  <a:lnTo>
                    <a:pt x="2568219" y="4779200"/>
                  </a:lnTo>
                  <a:lnTo>
                    <a:pt x="2584932" y="4776419"/>
                  </a:lnTo>
                  <a:lnTo>
                    <a:pt x="2608046" y="4771822"/>
                  </a:lnTo>
                  <a:lnTo>
                    <a:pt x="2633891" y="4767592"/>
                  </a:lnTo>
                  <a:lnTo>
                    <a:pt x="2660205" y="4762131"/>
                  </a:lnTo>
                  <a:lnTo>
                    <a:pt x="2668422" y="4761027"/>
                  </a:lnTo>
                  <a:lnTo>
                    <a:pt x="2677769" y="4758969"/>
                  </a:lnTo>
                  <a:lnTo>
                    <a:pt x="2678011" y="4758360"/>
                  </a:lnTo>
                  <a:close/>
                </a:path>
                <a:path w="6670675" h="7109459">
                  <a:moveTo>
                    <a:pt x="3829939" y="952830"/>
                  </a:moveTo>
                  <a:lnTo>
                    <a:pt x="3829443" y="950480"/>
                  </a:lnTo>
                  <a:lnTo>
                    <a:pt x="3827488" y="948359"/>
                  </a:lnTo>
                  <a:lnTo>
                    <a:pt x="3823182" y="950264"/>
                  </a:lnTo>
                  <a:lnTo>
                    <a:pt x="3822712" y="951496"/>
                  </a:lnTo>
                  <a:lnTo>
                    <a:pt x="3822966" y="954455"/>
                  </a:lnTo>
                  <a:lnTo>
                    <a:pt x="3824567" y="955776"/>
                  </a:lnTo>
                  <a:lnTo>
                    <a:pt x="3826649" y="955878"/>
                  </a:lnTo>
                  <a:lnTo>
                    <a:pt x="3827983" y="954239"/>
                  </a:lnTo>
                  <a:lnTo>
                    <a:pt x="3829939" y="952830"/>
                  </a:lnTo>
                  <a:close/>
                </a:path>
                <a:path w="6670675" h="7109459">
                  <a:moveTo>
                    <a:pt x="3847033" y="4107738"/>
                  </a:moveTo>
                  <a:lnTo>
                    <a:pt x="3845814" y="4107269"/>
                  </a:lnTo>
                  <a:lnTo>
                    <a:pt x="3845077" y="4109148"/>
                  </a:lnTo>
                  <a:lnTo>
                    <a:pt x="3845458" y="4109986"/>
                  </a:lnTo>
                  <a:lnTo>
                    <a:pt x="3847033" y="4107738"/>
                  </a:lnTo>
                  <a:close/>
                </a:path>
                <a:path w="6670675" h="7109459">
                  <a:moveTo>
                    <a:pt x="3868382" y="640092"/>
                  </a:moveTo>
                  <a:lnTo>
                    <a:pt x="3867035" y="638136"/>
                  </a:lnTo>
                  <a:lnTo>
                    <a:pt x="3866273" y="636447"/>
                  </a:lnTo>
                  <a:lnTo>
                    <a:pt x="3865283" y="635368"/>
                  </a:lnTo>
                  <a:lnTo>
                    <a:pt x="3864051" y="634885"/>
                  </a:lnTo>
                  <a:lnTo>
                    <a:pt x="3861727" y="635330"/>
                  </a:lnTo>
                  <a:lnTo>
                    <a:pt x="3861612" y="637463"/>
                  </a:lnTo>
                  <a:lnTo>
                    <a:pt x="3862095" y="639800"/>
                  </a:lnTo>
                  <a:lnTo>
                    <a:pt x="3863340" y="640283"/>
                  </a:lnTo>
                  <a:lnTo>
                    <a:pt x="3865588" y="641870"/>
                  </a:lnTo>
                  <a:lnTo>
                    <a:pt x="3867658" y="641972"/>
                  </a:lnTo>
                  <a:lnTo>
                    <a:pt x="3868382" y="640092"/>
                  </a:lnTo>
                  <a:close/>
                </a:path>
                <a:path w="6670675" h="7109459">
                  <a:moveTo>
                    <a:pt x="3880777" y="4249852"/>
                  </a:moveTo>
                  <a:lnTo>
                    <a:pt x="3870655" y="4246638"/>
                  </a:lnTo>
                  <a:lnTo>
                    <a:pt x="3860762" y="4242803"/>
                  </a:lnTo>
                  <a:lnTo>
                    <a:pt x="3856190" y="4241749"/>
                  </a:lnTo>
                  <a:lnTo>
                    <a:pt x="3852100" y="4239450"/>
                  </a:lnTo>
                  <a:lnTo>
                    <a:pt x="3846538" y="4237304"/>
                  </a:lnTo>
                  <a:lnTo>
                    <a:pt x="3838867" y="4235031"/>
                  </a:lnTo>
                  <a:lnTo>
                    <a:pt x="3830815" y="4231919"/>
                  </a:lnTo>
                  <a:lnTo>
                    <a:pt x="3818801" y="4227982"/>
                  </a:lnTo>
                  <a:lnTo>
                    <a:pt x="3799040" y="4220324"/>
                  </a:lnTo>
                  <a:lnTo>
                    <a:pt x="3790137" y="4217581"/>
                  </a:lnTo>
                  <a:lnTo>
                    <a:pt x="3781463" y="4214228"/>
                  </a:lnTo>
                  <a:lnTo>
                    <a:pt x="3775672" y="4212691"/>
                  </a:lnTo>
                  <a:lnTo>
                    <a:pt x="3765778" y="4208856"/>
                  </a:lnTo>
                  <a:lnTo>
                    <a:pt x="3765042" y="4207154"/>
                  </a:lnTo>
                  <a:lnTo>
                    <a:pt x="3765385" y="4204424"/>
                  </a:lnTo>
                  <a:lnTo>
                    <a:pt x="3769842" y="4194733"/>
                  </a:lnTo>
                  <a:lnTo>
                    <a:pt x="3769220" y="4194505"/>
                  </a:lnTo>
                  <a:lnTo>
                    <a:pt x="3768382" y="4194873"/>
                  </a:lnTo>
                  <a:lnTo>
                    <a:pt x="3763822" y="4206633"/>
                  </a:lnTo>
                  <a:lnTo>
                    <a:pt x="3763962" y="4208107"/>
                  </a:lnTo>
                  <a:lnTo>
                    <a:pt x="3763721" y="4208716"/>
                  </a:lnTo>
                  <a:lnTo>
                    <a:pt x="3780675" y="4214571"/>
                  </a:lnTo>
                  <a:lnTo>
                    <a:pt x="3789959" y="4218165"/>
                  </a:lnTo>
                  <a:lnTo>
                    <a:pt x="3799459" y="4221137"/>
                  </a:lnTo>
                  <a:lnTo>
                    <a:pt x="3808133" y="4224502"/>
                  </a:lnTo>
                  <a:lnTo>
                    <a:pt x="3812222" y="4226788"/>
                  </a:lnTo>
                  <a:lnTo>
                    <a:pt x="3820515" y="4229290"/>
                  </a:lnTo>
                  <a:lnTo>
                    <a:pt x="3834358" y="4233951"/>
                  </a:lnTo>
                  <a:lnTo>
                    <a:pt x="3865892" y="4246194"/>
                  </a:lnTo>
                  <a:lnTo>
                    <a:pt x="3880535" y="4250474"/>
                  </a:lnTo>
                  <a:lnTo>
                    <a:pt x="3880777" y="4249852"/>
                  </a:lnTo>
                  <a:close/>
                </a:path>
                <a:path w="6670675" h="7109459">
                  <a:moveTo>
                    <a:pt x="4009936" y="7077951"/>
                  </a:moveTo>
                  <a:lnTo>
                    <a:pt x="4009415" y="7075640"/>
                  </a:lnTo>
                  <a:lnTo>
                    <a:pt x="4009542" y="7073519"/>
                  </a:lnTo>
                  <a:lnTo>
                    <a:pt x="4008767" y="7068236"/>
                  </a:lnTo>
                  <a:lnTo>
                    <a:pt x="4006481" y="7063079"/>
                  </a:lnTo>
                  <a:lnTo>
                    <a:pt x="4004881" y="7061759"/>
                  </a:lnTo>
                  <a:lnTo>
                    <a:pt x="3999636" y="7053339"/>
                  </a:lnTo>
                  <a:lnTo>
                    <a:pt x="3997668" y="7051154"/>
                  </a:lnTo>
                  <a:lnTo>
                    <a:pt x="3982161" y="7025195"/>
                  </a:lnTo>
                  <a:lnTo>
                    <a:pt x="3977030" y="7014642"/>
                  </a:lnTo>
                  <a:lnTo>
                    <a:pt x="3975290" y="7011860"/>
                  </a:lnTo>
                  <a:lnTo>
                    <a:pt x="3972268" y="7005002"/>
                  </a:lnTo>
                  <a:lnTo>
                    <a:pt x="3967772" y="6998284"/>
                  </a:lnTo>
                  <a:lnTo>
                    <a:pt x="3965117" y="6992277"/>
                  </a:lnTo>
                  <a:lnTo>
                    <a:pt x="3964851" y="6989305"/>
                  </a:lnTo>
                  <a:lnTo>
                    <a:pt x="3963733" y="6986765"/>
                  </a:lnTo>
                  <a:lnTo>
                    <a:pt x="3963695" y="6983184"/>
                  </a:lnTo>
                  <a:lnTo>
                    <a:pt x="3964419" y="6981342"/>
                  </a:lnTo>
                  <a:lnTo>
                    <a:pt x="3969067" y="6976758"/>
                  </a:lnTo>
                  <a:lnTo>
                    <a:pt x="3970642" y="6974484"/>
                  </a:lnTo>
                  <a:lnTo>
                    <a:pt x="3976509" y="6970369"/>
                  </a:lnTo>
                  <a:lnTo>
                    <a:pt x="3988155" y="6964223"/>
                  </a:lnTo>
                  <a:lnTo>
                    <a:pt x="3988397" y="6963600"/>
                  </a:lnTo>
                  <a:lnTo>
                    <a:pt x="3991038" y="6962216"/>
                  </a:lnTo>
                  <a:lnTo>
                    <a:pt x="3990035" y="6960019"/>
                  </a:lnTo>
                  <a:lnTo>
                    <a:pt x="3979761" y="6963791"/>
                  </a:lnTo>
                  <a:lnTo>
                    <a:pt x="3974985" y="6966915"/>
                  </a:lnTo>
                  <a:lnTo>
                    <a:pt x="3961142" y="6975094"/>
                  </a:lnTo>
                  <a:lnTo>
                    <a:pt x="3959822" y="6976694"/>
                  </a:lnTo>
                  <a:lnTo>
                    <a:pt x="3957917" y="6981647"/>
                  </a:lnTo>
                  <a:lnTo>
                    <a:pt x="3960355" y="6991845"/>
                  </a:lnTo>
                  <a:lnTo>
                    <a:pt x="3962768" y="6998462"/>
                  </a:lnTo>
                  <a:lnTo>
                    <a:pt x="3964914" y="7002170"/>
                  </a:lnTo>
                  <a:lnTo>
                    <a:pt x="3966502" y="7003478"/>
                  </a:lnTo>
                  <a:lnTo>
                    <a:pt x="3968889" y="7006564"/>
                  </a:lnTo>
                  <a:lnTo>
                    <a:pt x="3976408" y="7020179"/>
                  </a:lnTo>
                  <a:lnTo>
                    <a:pt x="3983050" y="7034187"/>
                  </a:lnTo>
                  <a:lnTo>
                    <a:pt x="3991051" y="7046544"/>
                  </a:lnTo>
                  <a:lnTo>
                    <a:pt x="3995432" y="7055383"/>
                  </a:lnTo>
                  <a:lnTo>
                    <a:pt x="3996791" y="7057314"/>
                  </a:lnTo>
                  <a:lnTo>
                    <a:pt x="3999077" y="7062483"/>
                  </a:lnTo>
                  <a:lnTo>
                    <a:pt x="4000868" y="7068858"/>
                  </a:lnTo>
                  <a:lnTo>
                    <a:pt x="4001300" y="7076859"/>
                  </a:lnTo>
                  <a:lnTo>
                    <a:pt x="4000093" y="7079970"/>
                  </a:lnTo>
                  <a:lnTo>
                    <a:pt x="3996715" y="7085063"/>
                  </a:lnTo>
                  <a:lnTo>
                    <a:pt x="3991838" y="7090270"/>
                  </a:lnTo>
                  <a:lnTo>
                    <a:pt x="3987558" y="7095706"/>
                  </a:lnTo>
                  <a:lnTo>
                    <a:pt x="3975062" y="7107618"/>
                  </a:lnTo>
                  <a:lnTo>
                    <a:pt x="3975862" y="7108380"/>
                  </a:lnTo>
                  <a:lnTo>
                    <a:pt x="3975684" y="7108304"/>
                  </a:lnTo>
                  <a:lnTo>
                    <a:pt x="3976636" y="7109244"/>
                  </a:lnTo>
                  <a:lnTo>
                    <a:pt x="3977741" y="7108101"/>
                  </a:lnTo>
                  <a:lnTo>
                    <a:pt x="3982593" y="7104393"/>
                  </a:lnTo>
                  <a:lnTo>
                    <a:pt x="3997490" y="7091654"/>
                  </a:lnTo>
                  <a:lnTo>
                    <a:pt x="4003243" y="7086028"/>
                  </a:lnTo>
                  <a:lnTo>
                    <a:pt x="4007408" y="7082650"/>
                  </a:lnTo>
                  <a:lnTo>
                    <a:pt x="4007891" y="7081431"/>
                  </a:lnTo>
                  <a:lnTo>
                    <a:pt x="4009212" y="7079831"/>
                  </a:lnTo>
                  <a:lnTo>
                    <a:pt x="4009936" y="7077951"/>
                  </a:lnTo>
                  <a:close/>
                </a:path>
                <a:path w="6670675" h="7109459">
                  <a:moveTo>
                    <a:pt x="5021300" y="5944832"/>
                  </a:moveTo>
                  <a:lnTo>
                    <a:pt x="5009070" y="5934976"/>
                  </a:lnTo>
                  <a:lnTo>
                    <a:pt x="5007991" y="5935662"/>
                  </a:lnTo>
                  <a:lnTo>
                    <a:pt x="5007991" y="5935815"/>
                  </a:lnTo>
                  <a:lnTo>
                    <a:pt x="5002720" y="5940171"/>
                  </a:lnTo>
                  <a:lnTo>
                    <a:pt x="4998478" y="5949188"/>
                  </a:lnTo>
                  <a:lnTo>
                    <a:pt x="4996789" y="5953557"/>
                  </a:lnTo>
                  <a:lnTo>
                    <a:pt x="4996942" y="5958103"/>
                  </a:lnTo>
                  <a:lnTo>
                    <a:pt x="4997475" y="5960884"/>
                  </a:lnTo>
                  <a:lnTo>
                    <a:pt x="4999456" y="5963043"/>
                  </a:lnTo>
                  <a:lnTo>
                    <a:pt x="5003101" y="5965063"/>
                  </a:lnTo>
                  <a:lnTo>
                    <a:pt x="5005108" y="5965342"/>
                  </a:lnTo>
                  <a:lnTo>
                    <a:pt x="5006429" y="5963882"/>
                  </a:lnTo>
                  <a:lnTo>
                    <a:pt x="5008194" y="5962815"/>
                  </a:lnTo>
                  <a:lnTo>
                    <a:pt x="5010607" y="5961278"/>
                  </a:lnTo>
                  <a:lnTo>
                    <a:pt x="5012690" y="5959119"/>
                  </a:lnTo>
                  <a:lnTo>
                    <a:pt x="5020195" y="5948591"/>
                  </a:lnTo>
                  <a:lnTo>
                    <a:pt x="5021300" y="5944832"/>
                  </a:lnTo>
                  <a:close/>
                </a:path>
                <a:path w="6670675" h="7109459">
                  <a:moveTo>
                    <a:pt x="5251831" y="1103642"/>
                  </a:moveTo>
                  <a:lnTo>
                    <a:pt x="5251221" y="1099883"/>
                  </a:lnTo>
                  <a:lnTo>
                    <a:pt x="5250840" y="1099045"/>
                  </a:lnTo>
                  <a:lnTo>
                    <a:pt x="5248821" y="1096848"/>
                  </a:lnTo>
                  <a:lnTo>
                    <a:pt x="5245100" y="1095413"/>
                  </a:lnTo>
                  <a:lnTo>
                    <a:pt x="5243639" y="1095540"/>
                  </a:lnTo>
                  <a:lnTo>
                    <a:pt x="5243030" y="1095311"/>
                  </a:lnTo>
                  <a:lnTo>
                    <a:pt x="5242179" y="1095692"/>
                  </a:lnTo>
                  <a:lnTo>
                    <a:pt x="5240833" y="1097330"/>
                  </a:lnTo>
                  <a:lnTo>
                    <a:pt x="5240363" y="1098562"/>
                  </a:lnTo>
                  <a:lnTo>
                    <a:pt x="5241353" y="1099642"/>
                  </a:lnTo>
                  <a:lnTo>
                    <a:pt x="5242103" y="1101344"/>
                  </a:lnTo>
                  <a:lnTo>
                    <a:pt x="5242230" y="1102804"/>
                  </a:lnTo>
                  <a:lnTo>
                    <a:pt x="5244262" y="1105001"/>
                  </a:lnTo>
                  <a:lnTo>
                    <a:pt x="5244630" y="1105852"/>
                  </a:lnTo>
                  <a:lnTo>
                    <a:pt x="5245862" y="1106322"/>
                  </a:lnTo>
                  <a:lnTo>
                    <a:pt x="5246852" y="1107401"/>
                  </a:lnTo>
                  <a:lnTo>
                    <a:pt x="5248922" y="1107503"/>
                  </a:lnTo>
                  <a:lnTo>
                    <a:pt x="5251361" y="1104874"/>
                  </a:lnTo>
                  <a:lnTo>
                    <a:pt x="5251831" y="1103642"/>
                  </a:lnTo>
                  <a:close/>
                </a:path>
                <a:path w="6670675" h="7109459">
                  <a:moveTo>
                    <a:pt x="5568696" y="2683472"/>
                  </a:moveTo>
                  <a:lnTo>
                    <a:pt x="5567705" y="2682392"/>
                  </a:lnTo>
                  <a:lnTo>
                    <a:pt x="5559793" y="2680741"/>
                  </a:lnTo>
                  <a:lnTo>
                    <a:pt x="5551995" y="2680589"/>
                  </a:lnTo>
                  <a:lnTo>
                    <a:pt x="5546610" y="2683484"/>
                  </a:lnTo>
                  <a:lnTo>
                    <a:pt x="5543816" y="2688844"/>
                  </a:lnTo>
                  <a:lnTo>
                    <a:pt x="5541632" y="2690863"/>
                  </a:lnTo>
                  <a:lnTo>
                    <a:pt x="5539041" y="2691981"/>
                  </a:lnTo>
                  <a:lnTo>
                    <a:pt x="5532907" y="2693174"/>
                  </a:lnTo>
                  <a:lnTo>
                    <a:pt x="5531294" y="2691841"/>
                  </a:lnTo>
                  <a:lnTo>
                    <a:pt x="5528792" y="2690876"/>
                  </a:lnTo>
                  <a:lnTo>
                    <a:pt x="5526875" y="2692235"/>
                  </a:lnTo>
                  <a:lnTo>
                    <a:pt x="5525427" y="2695956"/>
                  </a:lnTo>
                  <a:lnTo>
                    <a:pt x="5525567" y="2697416"/>
                  </a:lnTo>
                  <a:lnTo>
                    <a:pt x="5524487" y="2698407"/>
                  </a:lnTo>
                  <a:lnTo>
                    <a:pt x="5522163" y="2698915"/>
                  </a:lnTo>
                  <a:lnTo>
                    <a:pt x="5521172" y="2697835"/>
                  </a:lnTo>
                  <a:lnTo>
                    <a:pt x="5521909" y="2695956"/>
                  </a:lnTo>
                  <a:lnTo>
                    <a:pt x="5521998" y="2693886"/>
                  </a:lnTo>
                  <a:lnTo>
                    <a:pt x="5521020" y="2692793"/>
                  </a:lnTo>
                  <a:lnTo>
                    <a:pt x="5519737" y="2692196"/>
                  </a:lnTo>
                  <a:lnTo>
                    <a:pt x="5518645" y="2693187"/>
                  </a:lnTo>
                  <a:lnTo>
                    <a:pt x="5513159" y="2701772"/>
                  </a:lnTo>
                  <a:lnTo>
                    <a:pt x="5491975" y="2730652"/>
                  </a:lnTo>
                  <a:lnTo>
                    <a:pt x="5491734" y="2731274"/>
                  </a:lnTo>
                  <a:lnTo>
                    <a:pt x="5495429" y="2729128"/>
                  </a:lnTo>
                  <a:lnTo>
                    <a:pt x="5511597" y="2716860"/>
                  </a:lnTo>
                  <a:lnTo>
                    <a:pt x="5533060" y="2703792"/>
                  </a:lnTo>
                  <a:lnTo>
                    <a:pt x="5540159" y="2700147"/>
                  </a:lnTo>
                  <a:lnTo>
                    <a:pt x="5546026" y="2696032"/>
                  </a:lnTo>
                  <a:lnTo>
                    <a:pt x="5551297" y="2691638"/>
                  </a:lnTo>
                  <a:lnTo>
                    <a:pt x="5555119" y="2691003"/>
                  </a:lnTo>
                  <a:lnTo>
                    <a:pt x="5561127" y="2688336"/>
                  </a:lnTo>
                  <a:lnTo>
                    <a:pt x="5566753" y="2684843"/>
                  </a:lnTo>
                  <a:lnTo>
                    <a:pt x="5568213" y="2684703"/>
                  </a:lnTo>
                  <a:lnTo>
                    <a:pt x="5568696" y="2683472"/>
                  </a:lnTo>
                  <a:close/>
                </a:path>
                <a:path w="6670675" h="7109459">
                  <a:moveTo>
                    <a:pt x="5989536" y="3832377"/>
                  </a:moveTo>
                  <a:lnTo>
                    <a:pt x="5989155" y="3831526"/>
                  </a:lnTo>
                  <a:lnTo>
                    <a:pt x="5987923" y="3831056"/>
                  </a:lnTo>
                  <a:lnTo>
                    <a:pt x="5987085" y="3831437"/>
                  </a:lnTo>
                  <a:lnTo>
                    <a:pt x="5986970" y="3833507"/>
                  </a:lnTo>
                  <a:lnTo>
                    <a:pt x="5987593" y="3833736"/>
                  </a:lnTo>
                  <a:lnTo>
                    <a:pt x="5989053" y="3833596"/>
                  </a:lnTo>
                  <a:lnTo>
                    <a:pt x="5989536" y="3832377"/>
                  </a:lnTo>
                  <a:close/>
                </a:path>
                <a:path w="6670675" h="7109459">
                  <a:moveTo>
                    <a:pt x="6670624" y="10375"/>
                  </a:moveTo>
                  <a:lnTo>
                    <a:pt x="6669875" y="8674"/>
                  </a:lnTo>
                  <a:lnTo>
                    <a:pt x="6668897" y="7581"/>
                  </a:lnTo>
                  <a:lnTo>
                    <a:pt x="6668275" y="7353"/>
                  </a:lnTo>
                  <a:lnTo>
                    <a:pt x="6666814" y="7493"/>
                  </a:lnTo>
                  <a:lnTo>
                    <a:pt x="6665481" y="9131"/>
                  </a:lnTo>
                  <a:lnTo>
                    <a:pt x="6665239" y="9740"/>
                  </a:lnTo>
                  <a:lnTo>
                    <a:pt x="6661518" y="8305"/>
                  </a:lnTo>
                  <a:lnTo>
                    <a:pt x="6660667" y="8686"/>
                  </a:lnTo>
                  <a:lnTo>
                    <a:pt x="6659207" y="8826"/>
                  </a:lnTo>
                  <a:lnTo>
                    <a:pt x="6648793" y="6197"/>
                  </a:lnTo>
                  <a:lnTo>
                    <a:pt x="6629120" y="0"/>
                  </a:lnTo>
                  <a:lnTo>
                    <a:pt x="6628270" y="368"/>
                  </a:lnTo>
                  <a:lnTo>
                    <a:pt x="6627660" y="127"/>
                  </a:lnTo>
                  <a:lnTo>
                    <a:pt x="6627076" y="1257"/>
                  </a:lnTo>
                  <a:lnTo>
                    <a:pt x="6629565" y="2222"/>
                  </a:lnTo>
                  <a:lnTo>
                    <a:pt x="6648018" y="7962"/>
                  </a:lnTo>
                  <a:lnTo>
                    <a:pt x="6659651" y="11049"/>
                  </a:lnTo>
                  <a:lnTo>
                    <a:pt x="6662382" y="11404"/>
                  </a:lnTo>
                  <a:lnTo>
                    <a:pt x="6665493" y="12611"/>
                  </a:lnTo>
                  <a:lnTo>
                    <a:pt x="6669075" y="12585"/>
                  </a:lnTo>
                  <a:lnTo>
                    <a:pt x="6670154" y="11595"/>
                  </a:lnTo>
                  <a:lnTo>
                    <a:pt x="6670624" y="10375"/>
                  </a:lnTo>
                  <a:close/>
                </a:path>
              </a:pathLst>
            </a:custGeom>
            <a:solidFill>
              <a:srgbClr val="EAF3F9"/>
            </a:solidFill>
          </p:spPr>
          <p:txBody>
            <a:bodyPr wrap="square" lIns="0" tIns="0" rIns="0" bIns="0" rtlCol="0"/>
            <a:lstStyle/>
            <a:p>
              <a:endParaRPr/>
            </a:p>
          </p:txBody>
        </p:sp>
        <p:sp>
          <p:nvSpPr>
            <p:cNvPr id="49" name="object 49"/>
            <p:cNvSpPr/>
            <p:nvPr/>
          </p:nvSpPr>
          <p:spPr>
            <a:xfrm>
              <a:off x="19072103" y="9053089"/>
              <a:ext cx="129755" cy="87798"/>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50"/>
            <p:cNvSpPr/>
            <p:nvPr/>
          </p:nvSpPr>
          <p:spPr>
            <a:xfrm>
              <a:off x="14157453" y="4601596"/>
              <a:ext cx="4378325" cy="5556250"/>
            </a:xfrm>
            <a:custGeom>
              <a:avLst/>
              <a:gdLst/>
              <a:ahLst/>
              <a:cxnLst/>
              <a:rect l="l" t="t" r="r" b="b"/>
              <a:pathLst>
                <a:path w="4378325" h="5556250">
                  <a:moveTo>
                    <a:pt x="115125" y="5528932"/>
                  </a:moveTo>
                  <a:lnTo>
                    <a:pt x="114998" y="5527472"/>
                  </a:lnTo>
                  <a:lnTo>
                    <a:pt x="105041" y="5529250"/>
                  </a:lnTo>
                  <a:lnTo>
                    <a:pt x="85521" y="5533809"/>
                  </a:lnTo>
                  <a:lnTo>
                    <a:pt x="50063" y="5542877"/>
                  </a:lnTo>
                  <a:lnTo>
                    <a:pt x="0" y="5554853"/>
                  </a:lnTo>
                  <a:lnTo>
                    <a:pt x="368" y="5555704"/>
                  </a:lnTo>
                  <a:lnTo>
                    <a:pt x="37947" y="5546750"/>
                  </a:lnTo>
                  <a:lnTo>
                    <a:pt x="78206" y="5538140"/>
                  </a:lnTo>
                  <a:lnTo>
                    <a:pt x="91592" y="5534761"/>
                  </a:lnTo>
                  <a:lnTo>
                    <a:pt x="92214" y="5535003"/>
                  </a:lnTo>
                  <a:lnTo>
                    <a:pt x="115125" y="5528932"/>
                  </a:lnTo>
                  <a:close/>
                </a:path>
                <a:path w="4378325" h="5556250">
                  <a:moveTo>
                    <a:pt x="3047835" y="1881327"/>
                  </a:moveTo>
                  <a:lnTo>
                    <a:pt x="3046615" y="1880857"/>
                  </a:lnTo>
                  <a:lnTo>
                    <a:pt x="3041218" y="1883752"/>
                  </a:lnTo>
                  <a:lnTo>
                    <a:pt x="3039376" y="1883029"/>
                  </a:lnTo>
                  <a:lnTo>
                    <a:pt x="3038017" y="1881098"/>
                  </a:lnTo>
                  <a:lnTo>
                    <a:pt x="3032722" y="1869033"/>
                  </a:lnTo>
                  <a:lnTo>
                    <a:pt x="3031426" y="1864956"/>
                  </a:lnTo>
                  <a:lnTo>
                    <a:pt x="3030055" y="1853717"/>
                  </a:lnTo>
                  <a:lnTo>
                    <a:pt x="3029204" y="1854085"/>
                  </a:lnTo>
                  <a:lnTo>
                    <a:pt x="3029191" y="1863344"/>
                  </a:lnTo>
                  <a:lnTo>
                    <a:pt x="3030982" y="1869770"/>
                  </a:lnTo>
                  <a:lnTo>
                    <a:pt x="3035160" y="1879231"/>
                  </a:lnTo>
                  <a:lnTo>
                    <a:pt x="3038906" y="1884260"/>
                  </a:lnTo>
                  <a:lnTo>
                    <a:pt x="3040735" y="1884972"/>
                  </a:lnTo>
                  <a:lnTo>
                    <a:pt x="3043059" y="1884464"/>
                  </a:lnTo>
                  <a:lnTo>
                    <a:pt x="3047835" y="1881327"/>
                  </a:lnTo>
                  <a:close/>
                </a:path>
                <a:path w="4378325" h="5556250">
                  <a:moveTo>
                    <a:pt x="3153613" y="3185185"/>
                  </a:moveTo>
                  <a:lnTo>
                    <a:pt x="3152013" y="3183852"/>
                  </a:lnTo>
                  <a:lnTo>
                    <a:pt x="3150666" y="3185503"/>
                  </a:lnTo>
                  <a:lnTo>
                    <a:pt x="3149955" y="3187357"/>
                  </a:lnTo>
                  <a:lnTo>
                    <a:pt x="3151797" y="3188055"/>
                  </a:lnTo>
                  <a:lnTo>
                    <a:pt x="3153613" y="3185185"/>
                  </a:lnTo>
                  <a:close/>
                </a:path>
                <a:path w="4378325" h="5556250">
                  <a:moveTo>
                    <a:pt x="3803446" y="4416145"/>
                  </a:moveTo>
                  <a:lnTo>
                    <a:pt x="3803065" y="4415294"/>
                  </a:lnTo>
                  <a:lnTo>
                    <a:pt x="3792042" y="4421695"/>
                  </a:lnTo>
                  <a:lnTo>
                    <a:pt x="3785070" y="4426839"/>
                  </a:lnTo>
                  <a:lnTo>
                    <a:pt x="3772382" y="4434002"/>
                  </a:lnTo>
                  <a:lnTo>
                    <a:pt x="3779012" y="4431589"/>
                  </a:lnTo>
                  <a:lnTo>
                    <a:pt x="3788562" y="4425340"/>
                  </a:lnTo>
                  <a:lnTo>
                    <a:pt x="3789896" y="4423727"/>
                  </a:lnTo>
                  <a:lnTo>
                    <a:pt x="3792931" y="4421340"/>
                  </a:lnTo>
                  <a:lnTo>
                    <a:pt x="3801973" y="4416285"/>
                  </a:lnTo>
                  <a:lnTo>
                    <a:pt x="3802596" y="4416514"/>
                  </a:lnTo>
                  <a:lnTo>
                    <a:pt x="3803446" y="4416145"/>
                  </a:lnTo>
                  <a:close/>
                </a:path>
                <a:path w="4378325" h="5556250">
                  <a:moveTo>
                    <a:pt x="4377804" y="0"/>
                  </a:moveTo>
                  <a:lnTo>
                    <a:pt x="4376712" y="977"/>
                  </a:lnTo>
                  <a:lnTo>
                    <a:pt x="4375010" y="1739"/>
                  </a:lnTo>
                  <a:lnTo>
                    <a:pt x="4375150" y="3187"/>
                  </a:lnTo>
                  <a:lnTo>
                    <a:pt x="4376128" y="4292"/>
                  </a:lnTo>
                  <a:lnTo>
                    <a:pt x="4376750" y="4521"/>
                  </a:lnTo>
                  <a:lnTo>
                    <a:pt x="4377791" y="3581"/>
                  </a:lnTo>
                  <a:lnTo>
                    <a:pt x="4377804" y="0"/>
                  </a:lnTo>
                  <a:close/>
                </a:path>
              </a:pathLst>
            </a:custGeom>
            <a:solidFill>
              <a:srgbClr val="EAF3F9"/>
            </a:solidFill>
          </p:spPr>
          <p:txBody>
            <a:bodyPr wrap="square" lIns="0" tIns="0" rIns="0" bIns="0" rtlCol="0"/>
            <a:lstStyle/>
            <a:p>
              <a:endParaRPr/>
            </a:p>
          </p:txBody>
        </p:sp>
        <p:sp>
          <p:nvSpPr>
            <p:cNvPr id="51" name="object 51"/>
            <p:cNvSpPr/>
            <p:nvPr/>
          </p:nvSpPr>
          <p:spPr>
            <a:xfrm>
              <a:off x="15537037" y="7168896"/>
              <a:ext cx="214171" cy="73212"/>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2" name="object 52"/>
            <p:cNvSpPr/>
            <p:nvPr/>
          </p:nvSpPr>
          <p:spPr>
            <a:xfrm>
              <a:off x="15534094" y="6031693"/>
              <a:ext cx="2301240" cy="4358640"/>
            </a:xfrm>
            <a:custGeom>
              <a:avLst/>
              <a:gdLst/>
              <a:ahLst/>
              <a:cxnLst/>
              <a:rect l="l" t="t" r="r" b="b"/>
              <a:pathLst>
                <a:path w="2301240" h="4358640">
                  <a:moveTo>
                    <a:pt x="7175" y="4352633"/>
                  </a:moveTo>
                  <a:lnTo>
                    <a:pt x="7010" y="4352252"/>
                  </a:lnTo>
                  <a:lnTo>
                    <a:pt x="7175" y="4352633"/>
                  </a:lnTo>
                  <a:close/>
                </a:path>
                <a:path w="2301240" h="4358640">
                  <a:moveTo>
                    <a:pt x="9804" y="4346994"/>
                  </a:moveTo>
                  <a:lnTo>
                    <a:pt x="9423" y="4346130"/>
                  </a:lnTo>
                  <a:lnTo>
                    <a:pt x="0" y="4350334"/>
                  </a:lnTo>
                  <a:lnTo>
                    <a:pt x="381" y="4351185"/>
                  </a:lnTo>
                  <a:lnTo>
                    <a:pt x="5524" y="4348899"/>
                  </a:lnTo>
                  <a:lnTo>
                    <a:pt x="7010" y="4352252"/>
                  </a:lnTo>
                  <a:lnTo>
                    <a:pt x="6451" y="4348899"/>
                  </a:lnTo>
                  <a:lnTo>
                    <a:pt x="6388" y="4348531"/>
                  </a:lnTo>
                  <a:lnTo>
                    <a:pt x="9804" y="4346994"/>
                  </a:lnTo>
                  <a:close/>
                </a:path>
                <a:path w="2301240" h="4358640">
                  <a:moveTo>
                    <a:pt x="10299" y="4358576"/>
                  </a:moveTo>
                  <a:lnTo>
                    <a:pt x="7175" y="4352633"/>
                  </a:lnTo>
                  <a:lnTo>
                    <a:pt x="9677" y="4358348"/>
                  </a:lnTo>
                  <a:lnTo>
                    <a:pt x="10299" y="4358576"/>
                  </a:lnTo>
                  <a:close/>
                </a:path>
                <a:path w="2301240" h="4358640">
                  <a:moveTo>
                    <a:pt x="1205687" y="1969808"/>
                  </a:moveTo>
                  <a:lnTo>
                    <a:pt x="1205280" y="1965375"/>
                  </a:lnTo>
                  <a:lnTo>
                    <a:pt x="1203020" y="1963788"/>
                  </a:lnTo>
                  <a:lnTo>
                    <a:pt x="1202550" y="1965020"/>
                  </a:lnTo>
                  <a:lnTo>
                    <a:pt x="1203985" y="1970557"/>
                  </a:lnTo>
                  <a:lnTo>
                    <a:pt x="1205445" y="1970417"/>
                  </a:lnTo>
                  <a:lnTo>
                    <a:pt x="1205687" y="1969808"/>
                  </a:lnTo>
                  <a:close/>
                </a:path>
                <a:path w="2301240" h="4358640">
                  <a:moveTo>
                    <a:pt x="2301062" y="1993"/>
                  </a:moveTo>
                  <a:lnTo>
                    <a:pt x="2299665" y="0"/>
                  </a:lnTo>
                  <a:lnTo>
                    <a:pt x="2298573" y="990"/>
                  </a:lnTo>
                  <a:lnTo>
                    <a:pt x="2297976" y="749"/>
                  </a:lnTo>
                  <a:lnTo>
                    <a:pt x="2297125" y="1130"/>
                  </a:lnTo>
                  <a:lnTo>
                    <a:pt x="2295779" y="2768"/>
                  </a:lnTo>
                  <a:lnTo>
                    <a:pt x="2295309" y="4000"/>
                  </a:lnTo>
                  <a:lnTo>
                    <a:pt x="2295918" y="4241"/>
                  </a:lnTo>
                  <a:lnTo>
                    <a:pt x="2299487" y="4203"/>
                  </a:lnTo>
                  <a:lnTo>
                    <a:pt x="2300351" y="3848"/>
                  </a:lnTo>
                  <a:lnTo>
                    <a:pt x="2301062" y="1993"/>
                  </a:lnTo>
                  <a:close/>
                </a:path>
              </a:pathLst>
            </a:custGeom>
            <a:solidFill>
              <a:srgbClr val="EAF3F9"/>
            </a:solidFill>
          </p:spPr>
          <p:txBody>
            <a:bodyPr wrap="square" lIns="0" tIns="0" rIns="0" bIns="0" rtlCol="0"/>
            <a:lstStyle/>
            <a:p>
              <a:endParaRPr/>
            </a:p>
          </p:txBody>
        </p:sp>
        <p:sp>
          <p:nvSpPr>
            <p:cNvPr id="53" name="object 53"/>
            <p:cNvSpPr/>
            <p:nvPr/>
          </p:nvSpPr>
          <p:spPr>
            <a:xfrm>
              <a:off x="14305999" y="10555683"/>
              <a:ext cx="133503" cy="138728"/>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18536946" y="4921368"/>
              <a:ext cx="85777" cy="89191"/>
            </a:xfrm>
            <a:prstGeom prst="rect">
              <a:avLst/>
            </a:prstGeom>
            <a:blipFill>
              <a:blip r:embed="rId2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5"/>
            <p:cNvSpPr/>
            <p:nvPr/>
          </p:nvSpPr>
          <p:spPr>
            <a:xfrm>
              <a:off x="13947954" y="3823480"/>
              <a:ext cx="5886450" cy="6557009"/>
            </a:xfrm>
            <a:custGeom>
              <a:avLst/>
              <a:gdLst/>
              <a:ahLst/>
              <a:cxnLst/>
              <a:rect l="l" t="t" r="r" b="b"/>
              <a:pathLst>
                <a:path w="5886450" h="6557009">
                  <a:moveTo>
                    <a:pt x="37528" y="6292812"/>
                  </a:moveTo>
                  <a:lnTo>
                    <a:pt x="19380" y="6255207"/>
                  </a:lnTo>
                  <a:lnTo>
                    <a:pt x="9321" y="6233490"/>
                  </a:lnTo>
                  <a:lnTo>
                    <a:pt x="7696" y="6228600"/>
                  </a:lnTo>
                  <a:lnTo>
                    <a:pt x="469" y="6221514"/>
                  </a:lnTo>
                  <a:lnTo>
                    <a:pt x="0" y="6222746"/>
                  </a:lnTo>
                  <a:lnTo>
                    <a:pt x="2209" y="6224308"/>
                  </a:lnTo>
                  <a:lnTo>
                    <a:pt x="6565" y="6229553"/>
                  </a:lnTo>
                  <a:lnTo>
                    <a:pt x="8712" y="6233261"/>
                  </a:lnTo>
                  <a:lnTo>
                    <a:pt x="36677" y="6293193"/>
                  </a:lnTo>
                  <a:lnTo>
                    <a:pt x="37528" y="6292812"/>
                  </a:lnTo>
                  <a:close/>
                </a:path>
                <a:path w="5886450" h="6557009">
                  <a:moveTo>
                    <a:pt x="243878" y="2216505"/>
                  </a:moveTo>
                  <a:lnTo>
                    <a:pt x="243509" y="2206396"/>
                  </a:lnTo>
                  <a:lnTo>
                    <a:pt x="240880" y="2203970"/>
                  </a:lnTo>
                  <a:lnTo>
                    <a:pt x="235458" y="2203285"/>
                  </a:lnTo>
                  <a:lnTo>
                    <a:pt x="233870" y="2205545"/>
                  </a:lnTo>
                  <a:lnTo>
                    <a:pt x="233527" y="2208276"/>
                  </a:lnTo>
                  <a:lnTo>
                    <a:pt x="236880" y="2214549"/>
                  </a:lnTo>
                  <a:lnTo>
                    <a:pt x="238721" y="2215273"/>
                  </a:lnTo>
                  <a:lnTo>
                    <a:pt x="241274" y="2214080"/>
                  </a:lnTo>
                  <a:lnTo>
                    <a:pt x="242036" y="2215794"/>
                  </a:lnTo>
                  <a:lnTo>
                    <a:pt x="243014" y="2216886"/>
                  </a:lnTo>
                  <a:lnTo>
                    <a:pt x="243636" y="2217115"/>
                  </a:lnTo>
                  <a:lnTo>
                    <a:pt x="243878" y="2216505"/>
                  </a:lnTo>
                  <a:close/>
                </a:path>
                <a:path w="5886450" h="6557009">
                  <a:moveTo>
                    <a:pt x="294513" y="6269075"/>
                  </a:moveTo>
                  <a:lnTo>
                    <a:pt x="293992" y="6266764"/>
                  </a:lnTo>
                  <a:lnTo>
                    <a:pt x="293001" y="6265672"/>
                  </a:lnTo>
                  <a:lnTo>
                    <a:pt x="291160" y="6264973"/>
                  </a:lnTo>
                  <a:lnTo>
                    <a:pt x="290080" y="6265951"/>
                  </a:lnTo>
                  <a:lnTo>
                    <a:pt x="289369" y="6267780"/>
                  </a:lnTo>
                  <a:lnTo>
                    <a:pt x="289877" y="6270104"/>
                  </a:lnTo>
                  <a:lnTo>
                    <a:pt x="291109" y="6270574"/>
                  </a:lnTo>
                  <a:lnTo>
                    <a:pt x="293179" y="6270676"/>
                  </a:lnTo>
                  <a:lnTo>
                    <a:pt x="294513" y="6269075"/>
                  </a:lnTo>
                  <a:close/>
                </a:path>
                <a:path w="5886450" h="6557009">
                  <a:moveTo>
                    <a:pt x="410044" y="5496687"/>
                  </a:moveTo>
                  <a:lnTo>
                    <a:pt x="401116" y="5490362"/>
                  </a:lnTo>
                  <a:lnTo>
                    <a:pt x="399910" y="5489892"/>
                  </a:lnTo>
                  <a:lnTo>
                    <a:pt x="399046" y="5490273"/>
                  </a:lnTo>
                  <a:lnTo>
                    <a:pt x="398818" y="5490883"/>
                  </a:lnTo>
                  <a:lnTo>
                    <a:pt x="399427" y="5491124"/>
                  </a:lnTo>
                  <a:lnTo>
                    <a:pt x="404876" y="5495341"/>
                  </a:lnTo>
                  <a:lnTo>
                    <a:pt x="408965" y="5497677"/>
                  </a:lnTo>
                  <a:lnTo>
                    <a:pt x="410044" y="5496687"/>
                  </a:lnTo>
                  <a:close/>
                </a:path>
                <a:path w="5886450" h="6557009">
                  <a:moveTo>
                    <a:pt x="828954" y="2419731"/>
                  </a:moveTo>
                  <a:lnTo>
                    <a:pt x="828446" y="2417419"/>
                  </a:lnTo>
                  <a:lnTo>
                    <a:pt x="826554" y="2413127"/>
                  </a:lnTo>
                  <a:lnTo>
                    <a:pt x="823582" y="2413368"/>
                  </a:lnTo>
                  <a:lnTo>
                    <a:pt x="819505" y="2414676"/>
                  </a:lnTo>
                  <a:lnTo>
                    <a:pt x="811771" y="2418118"/>
                  </a:lnTo>
                  <a:lnTo>
                    <a:pt x="806361" y="2417419"/>
                  </a:lnTo>
                  <a:lnTo>
                    <a:pt x="797826" y="2415540"/>
                  </a:lnTo>
                  <a:lnTo>
                    <a:pt x="796975" y="2415921"/>
                  </a:lnTo>
                  <a:lnTo>
                    <a:pt x="796874" y="2417991"/>
                  </a:lnTo>
                  <a:lnTo>
                    <a:pt x="804316" y="2420861"/>
                  </a:lnTo>
                  <a:lnTo>
                    <a:pt x="820597" y="2422893"/>
                  </a:lnTo>
                  <a:lnTo>
                    <a:pt x="823569" y="2422626"/>
                  </a:lnTo>
                  <a:lnTo>
                    <a:pt x="828713" y="2420353"/>
                  </a:lnTo>
                  <a:lnTo>
                    <a:pt x="828954" y="2419731"/>
                  </a:lnTo>
                  <a:close/>
                </a:path>
                <a:path w="5886450" h="6557009">
                  <a:moveTo>
                    <a:pt x="1010170" y="5617299"/>
                  </a:moveTo>
                  <a:lnTo>
                    <a:pt x="981989" y="5606897"/>
                  </a:lnTo>
                  <a:lnTo>
                    <a:pt x="975207" y="5604268"/>
                  </a:lnTo>
                  <a:lnTo>
                    <a:pt x="959294" y="5599519"/>
                  </a:lnTo>
                  <a:lnTo>
                    <a:pt x="950010" y="5595925"/>
                  </a:lnTo>
                  <a:lnTo>
                    <a:pt x="949769" y="5596534"/>
                  </a:lnTo>
                  <a:lnTo>
                    <a:pt x="957173" y="5599404"/>
                  </a:lnTo>
                  <a:lnTo>
                    <a:pt x="981748" y="5607507"/>
                  </a:lnTo>
                  <a:lnTo>
                    <a:pt x="1009904" y="5617705"/>
                  </a:lnTo>
                  <a:lnTo>
                    <a:pt x="1010170" y="5617299"/>
                  </a:lnTo>
                  <a:close/>
                </a:path>
                <a:path w="5886450" h="6557009">
                  <a:moveTo>
                    <a:pt x="1172705" y="6507277"/>
                  </a:moveTo>
                  <a:lnTo>
                    <a:pt x="1172337" y="6506426"/>
                  </a:lnTo>
                  <a:lnTo>
                    <a:pt x="1122476" y="6517716"/>
                  </a:lnTo>
                  <a:lnTo>
                    <a:pt x="1121257" y="6517246"/>
                  </a:lnTo>
                  <a:lnTo>
                    <a:pt x="1121105" y="6515786"/>
                  </a:lnTo>
                  <a:lnTo>
                    <a:pt x="1115961" y="6518059"/>
                  </a:lnTo>
                  <a:lnTo>
                    <a:pt x="1097534" y="6521602"/>
                  </a:lnTo>
                  <a:lnTo>
                    <a:pt x="1085011" y="6524561"/>
                  </a:lnTo>
                  <a:lnTo>
                    <a:pt x="1071880" y="6527317"/>
                  </a:lnTo>
                  <a:lnTo>
                    <a:pt x="1072248" y="6528168"/>
                  </a:lnTo>
                  <a:lnTo>
                    <a:pt x="1098511" y="6522694"/>
                  </a:lnTo>
                  <a:lnTo>
                    <a:pt x="1107821" y="6520612"/>
                  </a:lnTo>
                  <a:lnTo>
                    <a:pt x="1114348" y="6520269"/>
                  </a:lnTo>
                  <a:lnTo>
                    <a:pt x="1114717" y="6521107"/>
                  </a:lnTo>
                  <a:lnTo>
                    <a:pt x="1114005" y="6522948"/>
                  </a:lnTo>
                  <a:lnTo>
                    <a:pt x="1109052" y="6530289"/>
                  </a:lnTo>
                  <a:lnTo>
                    <a:pt x="1097648" y="6545085"/>
                  </a:lnTo>
                  <a:lnTo>
                    <a:pt x="1091018" y="6556769"/>
                  </a:lnTo>
                  <a:lnTo>
                    <a:pt x="1091628" y="6556997"/>
                  </a:lnTo>
                  <a:lnTo>
                    <a:pt x="1113942" y="6525095"/>
                  </a:lnTo>
                  <a:lnTo>
                    <a:pt x="1116228" y="6520980"/>
                  </a:lnTo>
                  <a:lnTo>
                    <a:pt x="1118171" y="6519621"/>
                  </a:lnTo>
                  <a:lnTo>
                    <a:pt x="1120736" y="6518465"/>
                  </a:lnTo>
                  <a:lnTo>
                    <a:pt x="1124318" y="6518427"/>
                  </a:lnTo>
                  <a:lnTo>
                    <a:pt x="1143825" y="6513906"/>
                  </a:lnTo>
                  <a:lnTo>
                    <a:pt x="1157198" y="6510541"/>
                  </a:lnTo>
                  <a:lnTo>
                    <a:pt x="1166926" y="6509321"/>
                  </a:lnTo>
                  <a:lnTo>
                    <a:pt x="1172705" y="6507277"/>
                  </a:lnTo>
                  <a:close/>
                </a:path>
                <a:path w="5886450" h="6557009">
                  <a:moveTo>
                    <a:pt x="1434795" y="4016540"/>
                  </a:moveTo>
                  <a:lnTo>
                    <a:pt x="1432648" y="4012844"/>
                  </a:lnTo>
                  <a:lnTo>
                    <a:pt x="1430807" y="4012120"/>
                  </a:lnTo>
                  <a:lnTo>
                    <a:pt x="1434185" y="4016298"/>
                  </a:lnTo>
                  <a:lnTo>
                    <a:pt x="1433944" y="4016908"/>
                  </a:lnTo>
                  <a:lnTo>
                    <a:pt x="1434795" y="4016540"/>
                  </a:lnTo>
                  <a:close/>
                </a:path>
                <a:path w="5886450" h="6557009">
                  <a:moveTo>
                    <a:pt x="1659470" y="6257087"/>
                  </a:moveTo>
                  <a:lnTo>
                    <a:pt x="1659026" y="6256515"/>
                  </a:lnTo>
                  <a:lnTo>
                    <a:pt x="1658493" y="6256464"/>
                  </a:lnTo>
                  <a:lnTo>
                    <a:pt x="1657845" y="6257366"/>
                  </a:lnTo>
                  <a:lnTo>
                    <a:pt x="1657642" y="6262306"/>
                  </a:lnTo>
                  <a:lnTo>
                    <a:pt x="1655089" y="6301930"/>
                  </a:lnTo>
                  <a:lnTo>
                    <a:pt x="1652346" y="6329134"/>
                  </a:lnTo>
                  <a:lnTo>
                    <a:pt x="1652968" y="6329388"/>
                  </a:lnTo>
                  <a:lnTo>
                    <a:pt x="1654340" y="6316586"/>
                  </a:lnTo>
                  <a:lnTo>
                    <a:pt x="1659267" y="6267221"/>
                  </a:lnTo>
                  <a:lnTo>
                    <a:pt x="1659470" y="6257087"/>
                  </a:lnTo>
                  <a:close/>
                </a:path>
                <a:path w="5886450" h="6557009">
                  <a:moveTo>
                    <a:pt x="2787675" y="6382969"/>
                  </a:moveTo>
                  <a:lnTo>
                    <a:pt x="2774404" y="6375019"/>
                  </a:lnTo>
                  <a:lnTo>
                    <a:pt x="2772562" y="6374308"/>
                  </a:lnTo>
                  <a:lnTo>
                    <a:pt x="2771102" y="6374447"/>
                  </a:lnTo>
                  <a:lnTo>
                    <a:pt x="2770009" y="6375425"/>
                  </a:lnTo>
                  <a:lnTo>
                    <a:pt x="2769171" y="6375806"/>
                  </a:lnTo>
                  <a:lnTo>
                    <a:pt x="2768079" y="6376797"/>
                  </a:lnTo>
                  <a:lnTo>
                    <a:pt x="2768460" y="6377635"/>
                  </a:lnTo>
                  <a:lnTo>
                    <a:pt x="2767749" y="6379489"/>
                  </a:lnTo>
                  <a:lnTo>
                    <a:pt x="2768320" y="6381763"/>
                  </a:lnTo>
                  <a:lnTo>
                    <a:pt x="2770035" y="6384607"/>
                  </a:lnTo>
                  <a:lnTo>
                    <a:pt x="2769806" y="6385217"/>
                  </a:lnTo>
                  <a:lnTo>
                    <a:pt x="2772905" y="6386411"/>
                  </a:lnTo>
                  <a:lnTo>
                    <a:pt x="2773756" y="6386042"/>
                  </a:lnTo>
                  <a:lnTo>
                    <a:pt x="2774988" y="6386512"/>
                  </a:lnTo>
                  <a:lnTo>
                    <a:pt x="2777909" y="6386233"/>
                  </a:lnTo>
                  <a:lnTo>
                    <a:pt x="2780639" y="6386589"/>
                  </a:lnTo>
                  <a:lnTo>
                    <a:pt x="2782100" y="6386449"/>
                  </a:lnTo>
                  <a:lnTo>
                    <a:pt x="2784652" y="6385331"/>
                  </a:lnTo>
                  <a:lnTo>
                    <a:pt x="2786113" y="6385192"/>
                  </a:lnTo>
                  <a:lnTo>
                    <a:pt x="2786951" y="6384811"/>
                  </a:lnTo>
                  <a:lnTo>
                    <a:pt x="2787675" y="6382969"/>
                  </a:lnTo>
                  <a:close/>
                </a:path>
                <a:path w="5886450" h="6557009">
                  <a:moveTo>
                    <a:pt x="3053283" y="1615173"/>
                  </a:moveTo>
                  <a:lnTo>
                    <a:pt x="3051162" y="1615059"/>
                  </a:lnTo>
                  <a:lnTo>
                    <a:pt x="3048901" y="1622729"/>
                  </a:lnTo>
                  <a:lnTo>
                    <a:pt x="3051632" y="1623085"/>
                  </a:lnTo>
                  <a:lnTo>
                    <a:pt x="3053207" y="1620837"/>
                  </a:lnTo>
                  <a:lnTo>
                    <a:pt x="3053283" y="1615173"/>
                  </a:lnTo>
                  <a:close/>
                </a:path>
                <a:path w="5886450" h="6557009">
                  <a:moveTo>
                    <a:pt x="3391230" y="4483189"/>
                  </a:moveTo>
                  <a:lnTo>
                    <a:pt x="3390481" y="4481487"/>
                  </a:lnTo>
                  <a:lnTo>
                    <a:pt x="3389261" y="4481017"/>
                  </a:lnTo>
                  <a:lnTo>
                    <a:pt x="3387788" y="4481157"/>
                  </a:lnTo>
                  <a:lnTo>
                    <a:pt x="3387318" y="4482389"/>
                  </a:lnTo>
                  <a:lnTo>
                    <a:pt x="3388080" y="4484078"/>
                  </a:lnTo>
                  <a:lnTo>
                    <a:pt x="3389299" y="4484548"/>
                  </a:lnTo>
                  <a:lnTo>
                    <a:pt x="3391230" y="4483189"/>
                  </a:lnTo>
                  <a:close/>
                </a:path>
                <a:path w="5886450" h="6557009">
                  <a:moveTo>
                    <a:pt x="3410127" y="1401686"/>
                  </a:moveTo>
                  <a:lnTo>
                    <a:pt x="3408527" y="1400365"/>
                  </a:lnTo>
                  <a:lnTo>
                    <a:pt x="3406698" y="1399654"/>
                  </a:lnTo>
                  <a:lnTo>
                    <a:pt x="3404438" y="1398066"/>
                  </a:lnTo>
                  <a:lnTo>
                    <a:pt x="3403447" y="1396974"/>
                  </a:lnTo>
                  <a:lnTo>
                    <a:pt x="3402596" y="1397355"/>
                  </a:lnTo>
                  <a:lnTo>
                    <a:pt x="3400666" y="1402334"/>
                  </a:lnTo>
                  <a:lnTo>
                    <a:pt x="3396488" y="1405712"/>
                  </a:lnTo>
                  <a:lnTo>
                    <a:pt x="3396627" y="1407172"/>
                  </a:lnTo>
                  <a:lnTo>
                    <a:pt x="3402393" y="1405140"/>
                  </a:lnTo>
                  <a:lnTo>
                    <a:pt x="3410127" y="1401686"/>
                  </a:lnTo>
                  <a:close/>
                </a:path>
                <a:path w="5886450" h="6557009">
                  <a:moveTo>
                    <a:pt x="3480778" y="4725390"/>
                  </a:moveTo>
                  <a:lnTo>
                    <a:pt x="3480028" y="4723689"/>
                  </a:lnTo>
                  <a:lnTo>
                    <a:pt x="3474085" y="4720679"/>
                  </a:lnTo>
                  <a:lnTo>
                    <a:pt x="3470503" y="4720704"/>
                  </a:lnTo>
                  <a:lnTo>
                    <a:pt x="3469297" y="4723816"/>
                  </a:lnTo>
                  <a:lnTo>
                    <a:pt x="3469449" y="4725276"/>
                  </a:lnTo>
                  <a:lnTo>
                    <a:pt x="3468243" y="4728375"/>
                  </a:lnTo>
                  <a:lnTo>
                    <a:pt x="3468382" y="4729848"/>
                  </a:lnTo>
                  <a:lnTo>
                    <a:pt x="3470656" y="4731385"/>
                  </a:lnTo>
                  <a:lnTo>
                    <a:pt x="3475075" y="4730991"/>
                  </a:lnTo>
                  <a:lnTo>
                    <a:pt x="3475190" y="4728908"/>
                  </a:lnTo>
                  <a:lnTo>
                    <a:pt x="3477120" y="4727549"/>
                  </a:lnTo>
                  <a:lnTo>
                    <a:pt x="3478580" y="4727410"/>
                  </a:lnTo>
                  <a:lnTo>
                    <a:pt x="3480778" y="4725390"/>
                  </a:lnTo>
                  <a:close/>
                </a:path>
                <a:path w="5886450" h="6557009">
                  <a:moveTo>
                    <a:pt x="3485197" y="595718"/>
                  </a:moveTo>
                  <a:lnTo>
                    <a:pt x="3482670" y="591172"/>
                  </a:lnTo>
                  <a:lnTo>
                    <a:pt x="3477120" y="589026"/>
                  </a:lnTo>
                  <a:lnTo>
                    <a:pt x="3477336" y="597662"/>
                  </a:lnTo>
                  <a:lnTo>
                    <a:pt x="3481298" y="598487"/>
                  </a:lnTo>
                  <a:lnTo>
                    <a:pt x="3482873" y="596226"/>
                  </a:lnTo>
                  <a:lnTo>
                    <a:pt x="3485197" y="595718"/>
                  </a:lnTo>
                  <a:close/>
                </a:path>
                <a:path w="5886450" h="6557009">
                  <a:moveTo>
                    <a:pt x="3520033" y="2742057"/>
                  </a:moveTo>
                  <a:lnTo>
                    <a:pt x="3519894" y="2740596"/>
                  </a:lnTo>
                  <a:lnTo>
                    <a:pt x="3470249" y="2742006"/>
                  </a:lnTo>
                  <a:lnTo>
                    <a:pt x="3467925" y="2742514"/>
                  </a:lnTo>
                  <a:lnTo>
                    <a:pt x="3464966" y="2742781"/>
                  </a:lnTo>
                  <a:lnTo>
                    <a:pt x="3463874" y="2743758"/>
                  </a:lnTo>
                  <a:lnTo>
                    <a:pt x="3461943" y="2745130"/>
                  </a:lnTo>
                  <a:lnTo>
                    <a:pt x="3458667" y="2751759"/>
                  </a:lnTo>
                  <a:lnTo>
                    <a:pt x="3430359" y="2815666"/>
                  </a:lnTo>
                  <a:lnTo>
                    <a:pt x="3430968" y="2815907"/>
                  </a:lnTo>
                  <a:lnTo>
                    <a:pt x="3431832" y="2815526"/>
                  </a:lnTo>
                  <a:lnTo>
                    <a:pt x="3434486" y="2812288"/>
                  </a:lnTo>
                  <a:lnTo>
                    <a:pt x="3436061" y="2810027"/>
                  </a:lnTo>
                  <a:lnTo>
                    <a:pt x="3452457" y="2771444"/>
                  </a:lnTo>
                  <a:lnTo>
                    <a:pt x="3455924" y="2760662"/>
                  </a:lnTo>
                  <a:lnTo>
                    <a:pt x="3461956" y="2748750"/>
                  </a:lnTo>
                  <a:lnTo>
                    <a:pt x="3463988" y="2745282"/>
                  </a:lnTo>
                  <a:lnTo>
                    <a:pt x="3466541" y="2744152"/>
                  </a:lnTo>
                  <a:lnTo>
                    <a:pt x="3468865" y="2743631"/>
                  </a:lnTo>
                  <a:lnTo>
                    <a:pt x="3520033" y="2742057"/>
                  </a:lnTo>
                  <a:close/>
                </a:path>
                <a:path w="5886450" h="6557009">
                  <a:moveTo>
                    <a:pt x="3747630" y="2731808"/>
                  </a:moveTo>
                  <a:lnTo>
                    <a:pt x="3747249" y="2730957"/>
                  </a:lnTo>
                  <a:lnTo>
                    <a:pt x="3743071" y="2730741"/>
                  </a:lnTo>
                  <a:lnTo>
                    <a:pt x="3653802" y="2733217"/>
                  </a:lnTo>
                  <a:lnTo>
                    <a:pt x="3519830" y="2739072"/>
                  </a:lnTo>
                  <a:lnTo>
                    <a:pt x="3519970" y="2740520"/>
                  </a:lnTo>
                  <a:lnTo>
                    <a:pt x="3608463" y="2736342"/>
                  </a:lnTo>
                  <a:lnTo>
                    <a:pt x="3697071" y="2733611"/>
                  </a:lnTo>
                  <a:lnTo>
                    <a:pt x="3747630" y="2731808"/>
                  </a:lnTo>
                  <a:close/>
                </a:path>
                <a:path w="5886450" h="6557009">
                  <a:moveTo>
                    <a:pt x="3758895" y="2792514"/>
                  </a:moveTo>
                  <a:lnTo>
                    <a:pt x="3758120" y="2787231"/>
                  </a:lnTo>
                  <a:lnTo>
                    <a:pt x="3752088" y="2764218"/>
                  </a:lnTo>
                  <a:lnTo>
                    <a:pt x="3750411" y="2764917"/>
                  </a:lnTo>
                  <a:lnTo>
                    <a:pt x="3757079" y="2791752"/>
                  </a:lnTo>
                  <a:lnTo>
                    <a:pt x="3748608" y="2809862"/>
                  </a:lnTo>
                  <a:lnTo>
                    <a:pt x="3703485" y="2911487"/>
                  </a:lnTo>
                  <a:lnTo>
                    <a:pt x="3696385" y="2928010"/>
                  </a:lnTo>
                  <a:lnTo>
                    <a:pt x="3697617" y="2928480"/>
                  </a:lnTo>
                  <a:lnTo>
                    <a:pt x="3697859" y="2927870"/>
                  </a:lnTo>
                  <a:lnTo>
                    <a:pt x="3698938" y="2926867"/>
                  </a:lnTo>
                  <a:lnTo>
                    <a:pt x="3743325" y="2827134"/>
                  </a:lnTo>
                  <a:lnTo>
                    <a:pt x="3758895" y="2792514"/>
                  </a:lnTo>
                  <a:close/>
                </a:path>
                <a:path w="5886450" h="6557009">
                  <a:moveTo>
                    <a:pt x="3799040" y="3949319"/>
                  </a:moveTo>
                  <a:lnTo>
                    <a:pt x="3798887" y="3947858"/>
                  </a:lnTo>
                  <a:lnTo>
                    <a:pt x="3793858" y="3948011"/>
                  </a:lnTo>
                  <a:lnTo>
                    <a:pt x="3791305" y="3949141"/>
                  </a:lnTo>
                  <a:lnTo>
                    <a:pt x="3789375" y="3950500"/>
                  </a:lnTo>
                  <a:lnTo>
                    <a:pt x="3787673" y="3951262"/>
                  </a:lnTo>
                  <a:lnTo>
                    <a:pt x="3787432" y="3951859"/>
                  </a:lnTo>
                  <a:lnTo>
                    <a:pt x="3787571" y="3953332"/>
                  </a:lnTo>
                  <a:lnTo>
                    <a:pt x="3788626" y="3955948"/>
                  </a:lnTo>
                  <a:lnTo>
                    <a:pt x="3789845" y="3956431"/>
                  </a:lnTo>
                  <a:lnTo>
                    <a:pt x="3794163" y="3954526"/>
                  </a:lnTo>
                  <a:lnTo>
                    <a:pt x="3798328" y="3951160"/>
                  </a:lnTo>
                  <a:lnTo>
                    <a:pt x="3799040" y="3949319"/>
                  </a:lnTo>
                  <a:close/>
                </a:path>
                <a:path w="5886450" h="6557009">
                  <a:moveTo>
                    <a:pt x="3886949" y="5075517"/>
                  </a:moveTo>
                  <a:lnTo>
                    <a:pt x="3886339" y="5075275"/>
                  </a:lnTo>
                  <a:lnTo>
                    <a:pt x="3876179" y="5084877"/>
                  </a:lnTo>
                  <a:lnTo>
                    <a:pt x="3862413" y="5096649"/>
                  </a:lnTo>
                  <a:lnTo>
                    <a:pt x="3862794" y="5097500"/>
                  </a:lnTo>
                  <a:lnTo>
                    <a:pt x="3865829" y="5095100"/>
                  </a:lnTo>
                  <a:lnTo>
                    <a:pt x="3873525" y="5088115"/>
                  </a:lnTo>
                  <a:lnTo>
                    <a:pt x="3886949" y="5075517"/>
                  </a:lnTo>
                  <a:close/>
                </a:path>
                <a:path w="5886450" h="6557009">
                  <a:moveTo>
                    <a:pt x="4451820" y="4209161"/>
                  </a:moveTo>
                  <a:lnTo>
                    <a:pt x="4447298" y="4208094"/>
                  </a:lnTo>
                  <a:lnTo>
                    <a:pt x="4447210" y="4210164"/>
                  </a:lnTo>
                  <a:lnTo>
                    <a:pt x="4445533" y="4214507"/>
                  </a:lnTo>
                  <a:lnTo>
                    <a:pt x="4441799" y="4222318"/>
                  </a:lnTo>
                  <a:lnTo>
                    <a:pt x="4438205" y="4231589"/>
                  </a:lnTo>
                  <a:lnTo>
                    <a:pt x="4440047" y="4232300"/>
                  </a:lnTo>
                  <a:lnTo>
                    <a:pt x="4442676" y="4225480"/>
                  </a:lnTo>
                  <a:lnTo>
                    <a:pt x="4447616" y="4214558"/>
                  </a:lnTo>
                  <a:lnTo>
                    <a:pt x="4449318" y="4213809"/>
                  </a:lnTo>
                  <a:lnTo>
                    <a:pt x="4449927" y="4214038"/>
                  </a:lnTo>
                  <a:lnTo>
                    <a:pt x="4451820" y="4209161"/>
                  </a:lnTo>
                  <a:close/>
                </a:path>
                <a:path w="5886450" h="6557009">
                  <a:moveTo>
                    <a:pt x="4533557" y="3324352"/>
                  </a:moveTo>
                  <a:lnTo>
                    <a:pt x="4530445" y="3323145"/>
                  </a:lnTo>
                  <a:lnTo>
                    <a:pt x="4528375" y="3323044"/>
                  </a:lnTo>
                  <a:lnTo>
                    <a:pt x="4527766" y="3322815"/>
                  </a:lnTo>
                  <a:lnTo>
                    <a:pt x="4527283" y="3324047"/>
                  </a:lnTo>
                  <a:lnTo>
                    <a:pt x="4528439" y="3326650"/>
                  </a:lnTo>
                  <a:lnTo>
                    <a:pt x="4528680" y="3326041"/>
                  </a:lnTo>
                  <a:lnTo>
                    <a:pt x="4529290" y="3326269"/>
                  </a:lnTo>
                  <a:lnTo>
                    <a:pt x="4529518" y="3325660"/>
                  </a:lnTo>
                  <a:lnTo>
                    <a:pt x="4530522" y="3326739"/>
                  </a:lnTo>
                  <a:lnTo>
                    <a:pt x="4532350" y="3327463"/>
                  </a:lnTo>
                  <a:lnTo>
                    <a:pt x="4533557" y="3324352"/>
                  </a:lnTo>
                  <a:close/>
                </a:path>
                <a:path w="5886450" h="6557009">
                  <a:moveTo>
                    <a:pt x="4596701" y="792429"/>
                  </a:moveTo>
                  <a:lnTo>
                    <a:pt x="4596562" y="790956"/>
                  </a:lnTo>
                  <a:lnTo>
                    <a:pt x="4593450" y="789762"/>
                  </a:lnTo>
                  <a:lnTo>
                    <a:pt x="4592612" y="790130"/>
                  </a:lnTo>
                  <a:lnTo>
                    <a:pt x="4591634" y="792619"/>
                  </a:lnTo>
                  <a:lnTo>
                    <a:pt x="4592015" y="793470"/>
                  </a:lnTo>
                  <a:lnTo>
                    <a:pt x="4593920" y="794156"/>
                  </a:lnTo>
                  <a:lnTo>
                    <a:pt x="4595380" y="794029"/>
                  </a:lnTo>
                  <a:lnTo>
                    <a:pt x="4596231" y="793648"/>
                  </a:lnTo>
                  <a:lnTo>
                    <a:pt x="4596701" y="792429"/>
                  </a:lnTo>
                  <a:close/>
                </a:path>
                <a:path w="5886450" h="6557009">
                  <a:moveTo>
                    <a:pt x="4652861" y="3968343"/>
                  </a:moveTo>
                  <a:lnTo>
                    <a:pt x="4651629" y="3967861"/>
                  </a:lnTo>
                  <a:lnTo>
                    <a:pt x="4649609" y="3965676"/>
                  </a:lnTo>
                  <a:lnTo>
                    <a:pt x="4648517" y="3966667"/>
                  </a:lnTo>
                  <a:lnTo>
                    <a:pt x="4646930" y="3965346"/>
                  </a:lnTo>
                  <a:lnTo>
                    <a:pt x="4647158" y="3964724"/>
                  </a:lnTo>
                  <a:lnTo>
                    <a:pt x="4644060" y="3963517"/>
                  </a:lnTo>
                  <a:lnTo>
                    <a:pt x="4642459" y="3962196"/>
                  </a:lnTo>
                  <a:lnTo>
                    <a:pt x="4641481" y="3964698"/>
                  </a:lnTo>
                  <a:lnTo>
                    <a:pt x="4643323" y="3965410"/>
                  </a:lnTo>
                  <a:lnTo>
                    <a:pt x="4643539" y="3964736"/>
                  </a:lnTo>
                  <a:lnTo>
                    <a:pt x="4650244" y="3969486"/>
                  </a:lnTo>
                  <a:lnTo>
                    <a:pt x="4649165" y="3970490"/>
                  </a:lnTo>
                  <a:lnTo>
                    <a:pt x="4644098" y="3967061"/>
                  </a:lnTo>
                  <a:lnTo>
                    <a:pt x="4642282" y="3969931"/>
                  </a:lnTo>
                  <a:lnTo>
                    <a:pt x="4641075" y="3973042"/>
                  </a:lnTo>
                  <a:lnTo>
                    <a:pt x="4649127" y="3976154"/>
                  </a:lnTo>
                  <a:lnTo>
                    <a:pt x="4652861" y="3968343"/>
                  </a:lnTo>
                  <a:close/>
                </a:path>
                <a:path w="5886450" h="6557009">
                  <a:moveTo>
                    <a:pt x="4750079" y="31356"/>
                  </a:moveTo>
                  <a:lnTo>
                    <a:pt x="4746091" y="26949"/>
                  </a:lnTo>
                  <a:lnTo>
                    <a:pt x="4741430" y="18707"/>
                  </a:lnTo>
                  <a:lnTo>
                    <a:pt x="4738192" y="16052"/>
                  </a:lnTo>
                  <a:lnTo>
                    <a:pt x="4737811" y="15201"/>
                  </a:lnTo>
                  <a:lnTo>
                    <a:pt x="4740224" y="8978"/>
                  </a:lnTo>
                  <a:lnTo>
                    <a:pt x="4737595" y="6553"/>
                  </a:lnTo>
                  <a:lnTo>
                    <a:pt x="4733264" y="4876"/>
                  </a:lnTo>
                  <a:lnTo>
                    <a:pt x="4730788" y="355"/>
                  </a:lnTo>
                  <a:lnTo>
                    <a:pt x="4728057" y="0"/>
                  </a:lnTo>
                  <a:lnTo>
                    <a:pt x="4723358" y="10299"/>
                  </a:lnTo>
                  <a:lnTo>
                    <a:pt x="4728896" y="21755"/>
                  </a:lnTo>
                  <a:lnTo>
                    <a:pt x="4731994" y="22961"/>
                  </a:lnTo>
                  <a:lnTo>
                    <a:pt x="4738954" y="27051"/>
                  </a:lnTo>
                  <a:lnTo>
                    <a:pt x="4746803" y="34366"/>
                  </a:lnTo>
                  <a:lnTo>
                    <a:pt x="4748873" y="34467"/>
                  </a:lnTo>
                  <a:lnTo>
                    <a:pt x="4750079" y="31356"/>
                  </a:lnTo>
                  <a:close/>
                </a:path>
                <a:path w="5886450" h="6557009">
                  <a:moveTo>
                    <a:pt x="4784141" y="2979966"/>
                  </a:moveTo>
                  <a:lnTo>
                    <a:pt x="4783760" y="2979115"/>
                  </a:lnTo>
                  <a:lnTo>
                    <a:pt x="4783150" y="2978886"/>
                  </a:lnTo>
                  <a:lnTo>
                    <a:pt x="4758791" y="2986557"/>
                  </a:lnTo>
                  <a:lnTo>
                    <a:pt x="4758931" y="2988030"/>
                  </a:lnTo>
                  <a:lnTo>
                    <a:pt x="4759541" y="2988259"/>
                  </a:lnTo>
                  <a:lnTo>
                    <a:pt x="4759922" y="2989110"/>
                  </a:lnTo>
                  <a:lnTo>
                    <a:pt x="4760900" y="2990202"/>
                  </a:lnTo>
                  <a:lnTo>
                    <a:pt x="4761052" y="2991662"/>
                  </a:lnTo>
                  <a:lnTo>
                    <a:pt x="4761420" y="2992513"/>
                  </a:lnTo>
                  <a:lnTo>
                    <a:pt x="4762881" y="2992374"/>
                  </a:lnTo>
                  <a:lnTo>
                    <a:pt x="4765370" y="2993339"/>
                  </a:lnTo>
                  <a:lnTo>
                    <a:pt x="4766373" y="2994431"/>
                  </a:lnTo>
                  <a:lnTo>
                    <a:pt x="4766500" y="2995879"/>
                  </a:lnTo>
                  <a:lnTo>
                    <a:pt x="4766272" y="2996501"/>
                  </a:lnTo>
                  <a:lnTo>
                    <a:pt x="4766399" y="2997962"/>
                  </a:lnTo>
                  <a:lnTo>
                    <a:pt x="4766056" y="3000692"/>
                  </a:lnTo>
                  <a:lnTo>
                    <a:pt x="4766564" y="3003004"/>
                  </a:lnTo>
                  <a:lnTo>
                    <a:pt x="4768951" y="3006090"/>
                  </a:lnTo>
                  <a:lnTo>
                    <a:pt x="4769701" y="3007791"/>
                  </a:lnTo>
                  <a:lnTo>
                    <a:pt x="4770679" y="3008871"/>
                  </a:lnTo>
                  <a:lnTo>
                    <a:pt x="4771301" y="3009112"/>
                  </a:lnTo>
                  <a:lnTo>
                    <a:pt x="4771529" y="3008503"/>
                  </a:lnTo>
                  <a:lnTo>
                    <a:pt x="4771402" y="3007029"/>
                  </a:lnTo>
                  <a:lnTo>
                    <a:pt x="4772825" y="3003321"/>
                  </a:lnTo>
                  <a:lnTo>
                    <a:pt x="4777270" y="3002915"/>
                  </a:lnTo>
                  <a:lnTo>
                    <a:pt x="4778972" y="3002165"/>
                  </a:lnTo>
                  <a:lnTo>
                    <a:pt x="4779442" y="3000933"/>
                  </a:lnTo>
                  <a:lnTo>
                    <a:pt x="4780127" y="2995523"/>
                  </a:lnTo>
                  <a:lnTo>
                    <a:pt x="4779378" y="2993834"/>
                  </a:lnTo>
                  <a:lnTo>
                    <a:pt x="4777537" y="2993123"/>
                  </a:lnTo>
                  <a:lnTo>
                    <a:pt x="4774984" y="2994241"/>
                  </a:lnTo>
                  <a:lnTo>
                    <a:pt x="4773650" y="2995879"/>
                  </a:lnTo>
                  <a:lnTo>
                    <a:pt x="4772711" y="3001949"/>
                  </a:lnTo>
                  <a:lnTo>
                    <a:pt x="4770767" y="3003321"/>
                  </a:lnTo>
                  <a:lnTo>
                    <a:pt x="4769548" y="3002851"/>
                  </a:lnTo>
                  <a:lnTo>
                    <a:pt x="4767872" y="2997924"/>
                  </a:lnTo>
                  <a:lnTo>
                    <a:pt x="4768240" y="2995206"/>
                  </a:lnTo>
                  <a:lnTo>
                    <a:pt x="4769548" y="2993593"/>
                  </a:lnTo>
                  <a:lnTo>
                    <a:pt x="4773866" y="2991688"/>
                  </a:lnTo>
                  <a:lnTo>
                    <a:pt x="4775809" y="2990329"/>
                  </a:lnTo>
                  <a:lnTo>
                    <a:pt x="4782655" y="2987294"/>
                  </a:lnTo>
                  <a:lnTo>
                    <a:pt x="4782756" y="2985224"/>
                  </a:lnTo>
                  <a:lnTo>
                    <a:pt x="4783074" y="2984538"/>
                  </a:lnTo>
                  <a:lnTo>
                    <a:pt x="4782934" y="2983077"/>
                  </a:lnTo>
                  <a:lnTo>
                    <a:pt x="4784141" y="2979966"/>
                  </a:lnTo>
                  <a:close/>
                </a:path>
                <a:path w="5886450" h="6557009">
                  <a:moveTo>
                    <a:pt x="4959286" y="4871974"/>
                  </a:moveTo>
                  <a:lnTo>
                    <a:pt x="4958651" y="4868151"/>
                  </a:lnTo>
                  <a:lnTo>
                    <a:pt x="4957534" y="4865598"/>
                  </a:lnTo>
                  <a:lnTo>
                    <a:pt x="4955273" y="4864024"/>
                  </a:lnTo>
                  <a:lnTo>
                    <a:pt x="4944313" y="4864760"/>
                  </a:lnTo>
                  <a:lnTo>
                    <a:pt x="4933759" y="4869942"/>
                  </a:lnTo>
                  <a:lnTo>
                    <a:pt x="4928247" y="4874946"/>
                  </a:lnTo>
                  <a:lnTo>
                    <a:pt x="4917389" y="4886388"/>
                  </a:lnTo>
                  <a:lnTo>
                    <a:pt x="4912131" y="4890732"/>
                  </a:lnTo>
                  <a:lnTo>
                    <a:pt x="4905273" y="4893729"/>
                  </a:lnTo>
                  <a:lnTo>
                    <a:pt x="4896497" y="4901743"/>
                  </a:lnTo>
                  <a:lnTo>
                    <a:pt x="4897374" y="4904956"/>
                  </a:lnTo>
                  <a:lnTo>
                    <a:pt x="4898593" y="4905426"/>
                  </a:lnTo>
                  <a:lnTo>
                    <a:pt x="4901958" y="4909591"/>
                  </a:lnTo>
                  <a:lnTo>
                    <a:pt x="4903432" y="4909451"/>
                  </a:lnTo>
                  <a:lnTo>
                    <a:pt x="4907724" y="4907546"/>
                  </a:lnTo>
                  <a:lnTo>
                    <a:pt x="4917084" y="4905489"/>
                  </a:lnTo>
                  <a:lnTo>
                    <a:pt x="4920424" y="4906073"/>
                  </a:lnTo>
                  <a:lnTo>
                    <a:pt x="4922736" y="4905553"/>
                  </a:lnTo>
                  <a:lnTo>
                    <a:pt x="4932438" y="4900765"/>
                  </a:lnTo>
                  <a:lnTo>
                    <a:pt x="4939208" y="4899812"/>
                  </a:lnTo>
                  <a:lnTo>
                    <a:pt x="4944973" y="4897767"/>
                  </a:lnTo>
                  <a:lnTo>
                    <a:pt x="4948771" y="4893551"/>
                  </a:lnTo>
                  <a:lnTo>
                    <a:pt x="4957851" y="4875682"/>
                  </a:lnTo>
                  <a:lnTo>
                    <a:pt x="4959286" y="4871974"/>
                  </a:lnTo>
                  <a:close/>
                </a:path>
                <a:path w="5886450" h="6557009">
                  <a:moveTo>
                    <a:pt x="5886158" y="784707"/>
                  </a:moveTo>
                  <a:lnTo>
                    <a:pt x="5885777" y="783856"/>
                  </a:lnTo>
                  <a:lnTo>
                    <a:pt x="5885535" y="784466"/>
                  </a:lnTo>
                  <a:lnTo>
                    <a:pt x="5881611" y="787222"/>
                  </a:lnTo>
                  <a:lnTo>
                    <a:pt x="5880760" y="787603"/>
                  </a:lnTo>
                  <a:lnTo>
                    <a:pt x="5880532" y="788200"/>
                  </a:lnTo>
                  <a:lnTo>
                    <a:pt x="5880582" y="788352"/>
                  </a:lnTo>
                  <a:lnTo>
                    <a:pt x="5880849" y="788962"/>
                  </a:lnTo>
                  <a:lnTo>
                    <a:pt x="5880849" y="789089"/>
                  </a:lnTo>
                  <a:lnTo>
                    <a:pt x="5880074" y="789444"/>
                  </a:lnTo>
                  <a:lnTo>
                    <a:pt x="5878830" y="788962"/>
                  </a:lnTo>
                  <a:lnTo>
                    <a:pt x="5877712" y="786371"/>
                  </a:lnTo>
                  <a:lnTo>
                    <a:pt x="5876493" y="785901"/>
                  </a:lnTo>
                  <a:lnTo>
                    <a:pt x="5875642" y="786269"/>
                  </a:lnTo>
                  <a:lnTo>
                    <a:pt x="5875782" y="787742"/>
                  </a:lnTo>
                  <a:lnTo>
                    <a:pt x="5875540" y="788352"/>
                  </a:lnTo>
                  <a:lnTo>
                    <a:pt x="5876556" y="789444"/>
                  </a:lnTo>
                  <a:lnTo>
                    <a:pt x="5878360" y="790143"/>
                  </a:lnTo>
                  <a:lnTo>
                    <a:pt x="5878741" y="791006"/>
                  </a:lnTo>
                  <a:lnTo>
                    <a:pt x="5878627" y="793115"/>
                  </a:lnTo>
                  <a:lnTo>
                    <a:pt x="5878385" y="793724"/>
                  </a:lnTo>
                  <a:lnTo>
                    <a:pt x="5878500" y="794893"/>
                  </a:lnTo>
                  <a:lnTo>
                    <a:pt x="5878563" y="795274"/>
                  </a:lnTo>
                  <a:lnTo>
                    <a:pt x="5878881" y="795985"/>
                  </a:lnTo>
                  <a:lnTo>
                    <a:pt x="5879033" y="797509"/>
                  </a:lnTo>
                  <a:lnTo>
                    <a:pt x="5877204" y="796798"/>
                  </a:lnTo>
                  <a:lnTo>
                    <a:pt x="5876468" y="798664"/>
                  </a:lnTo>
                  <a:lnTo>
                    <a:pt x="5875617" y="799045"/>
                  </a:lnTo>
                  <a:lnTo>
                    <a:pt x="5875248" y="798195"/>
                  </a:lnTo>
                  <a:lnTo>
                    <a:pt x="5876328" y="797217"/>
                  </a:lnTo>
                  <a:lnTo>
                    <a:pt x="5876810" y="795985"/>
                  </a:lnTo>
                  <a:lnTo>
                    <a:pt x="5876493" y="795274"/>
                  </a:lnTo>
                  <a:lnTo>
                    <a:pt x="5876442" y="795134"/>
                  </a:lnTo>
                  <a:lnTo>
                    <a:pt x="5875820" y="794893"/>
                  </a:lnTo>
                  <a:lnTo>
                    <a:pt x="5874969" y="795274"/>
                  </a:lnTo>
                  <a:lnTo>
                    <a:pt x="5876175" y="792162"/>
                  </a:lnTo>
                  <a:lnTo>
                    <a:pt x="5874956" y="791692"/>
                  </a:lnTo>
                  <a:lnTo>
                    <a:pt x="5873242" y="792454"/>
                  </a:lnTo>
                  <a:lnTo>
                    <a:pt x="5871794" y="792581"/>
                  </a:lnTo>
                  <a:lnTo>
                    <a:pt x="5869775" y="795985"/>
                  </a:lnTo>
                  <a:lnTo>
                    <a:pt x="5869800" y="796798"/>
                  </a:lnTo>
                  <a:lnTo>
                    <a:pt x="5869876" y="797521"/>
                  </a:lnTo>
                  <a:lnTo>
                    <a:pt x="5871476" y="798855"/>
                  </a:lnTo>
                  <a:lnTo>
                    <a:pt x="5876417" y="800760"/>
                  </a:lnTo>
                  <a:lnTo>
                    <a:pt x="5875947" y="801992"/>
                  </a:lnTo>
                  <a:lnTo>
                    <a:pt x="5876798" y="801611"/>
                  </a:lnTo>
                  <a:lnTo>
                    <a:pt x="5877407" y="801852"/>
                  </a:lnTo>
                  <a:lnTo>
                    <a:pt x="5877941" y="801611"/>
                  </a:lnTo>
                  <a:lnTo>
                    <a:pt x="5878246" y="801471"/>
                  </a:lnTo>
                  <a:lnTo>
                    <a:pt x="5878728" y="800252"/>
                  </a:lnTo>
                  <a:lnTo>
                    <a:pt x="5880062" y="799045"/>
                  </a:lnTo>
                  <a:lnTo>
                    <a:pt x="5881776" y="797509"/>
                  </a:lnTo>
                  <a:lnTo>
                    <a:pt x="5882056" y="797255"/>
                  </a:lnTo>
                  <a:lnTo>
                    <a:pt x="5882170" y="795134"/>
                  </a:lnTo>
                  <a:lnTo>
                    <a:pt x="5883135" y="792645"/>
                  </a:lnTo>
                  <a:lnTo>
                    <a:pt x="5883491" y="789914"/>
                  </a:lnTo>
                  <a:lnTo>
                    <a:pt x="5883275" y="789444"/>
                  </a:lnTo>
                  <a:lnTo>
                    <a:pt x="5883160" y="789178"/>
                  </a:lnTo>
                  <a:lnTo>
                    <a:pt x="5883008" y="789178"/>
                  </a:lnTo>
                  <a:lnTo>
                    <a:pt x="5883135" y="789063"/>
                  </a:lnTo>
                  <a:lnTo>
                    <a:pt x="5884100" y="788200"/>
                  </a:lnTo>
                  <a:lnTo>
                    <a:pt x="5886158" y="784707"/>
                  </a:lnTo>
                  <a:close/>
                </a:path>
              </a:pathLst>
            </a:custGeom>
            <a:solidFill>
              <a:srgbClr val="EAF3F9"/>
            </a:solidFill>
          </p:spPr>
          <p:txBody>
            <a:bodyPr wrap="square" lIns="0" tIns="0" rIns="0" bIns="0" rtlCol="0"/>
            <a:lstStyle/>
            <a:p>
              <a:endParaRPr/>
            </a:p>
          </p:txBody>
        </p:sp>
        <p:sp>
          <p:nvSpPr>
            <p:cNvPr id="56" name="object 56"/>
            <p:cNvSpPr/>
            <p:nvPr/>
          </p:nvSpPr>
          <p:spPr>
            <a:xfrm>
              <a:off x="16811008" y="7713373"/>
              <a:ext cx="165628" cy="68071"/>
            </a:xfrm>
            <a:prstGeom prst="rect">
              <a:avLst/>
            </a:prstGeom>
            <a:blipFill>
              <a:blip r:embed="rId2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14061452" y="3506717"/>
              <a:ext cx="5593715" cy="7171690"/>
            </a:xfrm>
            <a:custGeom>
              <a:avLst/>
              <a:gdLst/>
              <a:ahLst/>
              <a:cxnLst/>
              <a:rect l="l" t="t" r="r" b="b"/>
              <a:pathLst>
                <a:path w="5593715" h="7171690">
                  <a:moveTo>
                    <a:pt x="300570" y="6784911"/>
                  </a:moveTo>
                  <a:lnTo>
                    <a:pt x="300431" y="6783451"/>
                  </a:lnTo>
                  <a:lnTo>
                    <a:pt x="299300" y="6780898"/>
                  </a:lnTo>
                  <a:lnTo>
                    <a:pt x="267347" y="6773507"/>
                  </a:lnTo>
                  <a:lnTo>
                    <a:pt x="266357" y="6772415"/>
                  </a:lnTo>
                  <a:lnTo>
                    <a:pt x="265976" y="6771576"/>
                  </a:lnTo>
                  <a:lnTo>
                    <a:pt x="264756" y="6771106"/>
                  </a:lnTo>
                  <a:lnTo>
                    <a:pt x="250837" y="6768592"/>
                  </a:lnTo>
                  <a:lnTo>
                    <a:pt x="225056" y="6763588"/>
                  </a:lnTo>
                  <a:lnTo>
                    <a:pt x="223824" y="6763105"/>
                  </a:lnTo>
                  <a:lnTo>
                    <a:pt x="209257" y="6760337"/>
                  </a:lnTo>
                  <a:lnTo>
                    <a:pt x="195592" y="6757149"/>
                  </a:lnTo>
                  <a:lnTo>
                    <a:pt x="193903" y="6757911"/>
                  </a:lnTo>
                  <a:lnTo>
                    <a:pt x="181089" y="6754355"/>
                  </a:lnTo>
                  <a:lnTo>
                    <a:pt x="165036" y="6751714"/>
                  </a:lnTo>
                  <a:lnTo>
                    <a:pt x="162966" y="6751625"/>
                  </a:lnTo>
                  <a:lnTo>
                    <a:pt x="163106" y="6753085"/>
                  </a:lnTo>
                  <a:lnTo>
                    <a:pt x="163855" y="6754787"/>
                  </a:lnTo>
                  <a:lnTo>
                    <a:pt x="166344" y="6755752"/>
                  </a:lnTo>
                  <a:lnTo>
                    <a:pt x="173609" y="6757149"/>
                  </a:lnTo>
                  <a:lnTo>
                    <a:pt x="173380" y="6757759"/>
                  </a:lnTo>
                  <a:lnTo>
                    <a:pt x="169557" y="6758394"/>
                  </a:lnTo>
                  <a:lnTo>
                    <a:pt x="168465" y="6759384"/>
                  </a:lnTo>
                  <a:lnTo>
                    <a:pt x="168617" y="6760845"/>
                  </a:lnTo>
                  <a:lnTo>
                    <a:pt x="170446" y="6761556"/>
                  </a:lnTo>
                  <a:lnTo>
                    <a:pt x="177952" y="6762305"/>
                  </a:lnTo>
                  <a:lnTo>
                    <a:pt x="178333" y="6763156"/>
                  </a:lnTo>
                  <a:lnTo>
                    <a:pt x="169557" y="6761912"/>
                  </a:lnTo>
                  <a:lnTo>
                    <a:pt x="167716" y="6761200"/>
                  </a:lnTo>
                  <a:lnTo>
                    <a:pt x="167005" y="6763042"/>
                  </a:lnTo>
                  <a:lnTo>
                    <a:pt x="166903" y="6765125"/>
                  </a:lnTo>
                  <a:lnTo>
                    <a:pt x="165442" y="6765252"/>
                  </a:lnTo>
                  <a:lnTo>
                    <a:pt x="164325" y="6762661"/>
                  </a:lnTo>
                  <a:lnTo>
                    <a:pt x="163512" y="6757365"/>
                  </a:lnTo>
                  <a:lnTo>
                    <a:pt x="162763" y="6755663"/>
                  </a:lnTo>
                  <a:lnTo>
                    <a:pt x="161163" y="6754342"/>
                  </a:lnTo>
                  <a:lnTo>
                    <a:pt x="161137" y="6750761"/>
                  </a:lnTo>
                  <a:lnTo>
                    <a:pt x="160769" y="6749923"/>
                  </a:lnTo>
                  <a:lnTo>
                    <a:pt x="132905" y="6744817"/>
                  </a:lnTo>
                  <a:lnTo>
                    <a:pt x="127342" y="6742658"/>
                  </a:lnTo>
                  <a:lnTo>
                    <a:pt x="105803" y="6741414"/>
                  </a:lnTo>
                  <a:lnTo>
                    <a:pt x="102374" y="6742951"/>
                  </a:lnTo>
                  <a:lnTo>
                    <a:pt x="101688" y="6748373"/>
                  </a:lnTo>
                  <a:lnTo>
                    <a:pt x="102565" y="6751587"/>
                  </a:lnTo>
                  <a:lnTo>
                    <a:pt x="101600" y="6754076"/>
                  </a:lnTo>
                  <a:lnTo>
                    <a:pt x="102108" y="6756387"/>
                  </a:lnTo>
                  <a:lnTo>
                    <a:pt x="101752" y="6759118"/>
                  </a:lnTo>
                  <a:lnTo>
                    <a:pt x="102298" y="6765010"/>
                  </a:lnTo>
                  <a:lnTo>
                    <a:pt x="105321" y="6771881"/>
                  </a:lnTo>
                  <a:lnTo>
                    <a:pt x="104609" y="6773710"/>
                  </a:lnTo>
                  <a:lnTo>
                    <a:pt x="103530" y="6774688"/>
                  </a:lnTo>
                  <a:lnTo>
                    <a:pt x="101206" y="6775209"/>
                  </a:lnTo>
                  <a:lnTo>
                    <a:pt x="98958" y="6773634"/>
                  </a:lnTo>
                  <a:lnTo>
                    <a:pt x="96431" y="6769087"/>
                  </a:lnTo>
                  <a:lnTo>
                    <a:pt x="95389" y="6764401"/>
                  </a:lnTo>
                  <a:lnTo>
                    <a:pt x="95402" y="6755143"/>
                  </a:lnTo>
                  <a:lnTo>
                    <a:pt x="96253" y="6745516"/>
                  </a:lnTo>
                  <a:lnTo>
                    <a:pt x="94043" y="6743954"/>
                  </a:lnTo>
                  <a:lnTo>
                    <a:pt x="80048" y="6747091"/>
                  </a:lnTo>
                  <a:lnTo>
                    <a:pt x="77393" y="6750342"/>
                  </a:lnTo>
                  <a:lnTo>
                    <a:pt x="73075" y="6752247"/>
                  </a:lnTo>
                  <a:lnTo>
                    <a:pt x="71615" y="6752374"/>
                  </a:lnTo>
                  <a:lnTo>
                    <a:pt x="71374" y="6752996"/>
                  </a:lnTo>
                  <a:lnTo>
                    <a:pt x="71018" y="6755727"/>
                  </a:lnTo>
                  <a:lnTo>
                    <a:pt x="71399" y="6756578"/>
                  </a:lnTo>
                  <a:lnTo>
                    <a:pt x="70548" y="6756946"/>
                  </a:lnTo>
                  <a:lnTo>
                    <a:pt x="68059" y="6755981"/>
                  </a:lnTo>
                  <a:lnTo>
                    <a:pt x="67310" y="6754279"/>
                  </a:lnTo>
                  <a:lnTo>
                    <a:pt x="67538" y="6753669"/>
                  </a:lnTo>
                  <a:lnTo>
                    <a:pt x="67398" y="6752209"/>
                  </a:lnTo>
                  <a:lnTo>
                    <a:pt x="65798" y="6750875"/>
                  </a:lnTo>
                  <a:lnTo>
                    <a:pt x="63728" y="6750786"/>
                  </a:lnTo>
                  <a:lnTo>
                    <a:pt x="60934" y="6752564"/>
                  </a:lnTo>
                  <a:lnTo>
                    <a:pt x="49733" y="6753923"/>
                  </a:lnTo>
                  <a:lnTo>
                    <a:pt x="45669" y="6755219"/>
                  </a:lnTo>
                  <a:lnTo>
                    <a:pt x="42989" y="6758457"/>
                  </a:lnTo>
                  <a:lnTo>
                    <a:pt x="41795" y="6761556"/>
                  </a:lnTo>
                  <a:lnTo>
                    <a:pt x="42138" y="6768084"/>
                  </a:lnTo>
                  <a:lnTo>
                    <a:pt x="41313" y="6772046"/>
                  </a:lnTo>
                  <a:lnTo>
                    <a:pt x="44030" y="6785178"/>
                  </a:lnTo>
                  <a:lnTo>
                    <a:pt x="43954" y="6790830"/>
                  </a:lnTo>
                  <a:lnTo>
                    <a:pt x="44792" y="6799707"/>
                  </a:lnTo>
                  <a:lnTo>
                    <a:pt x="44653" y="6807492"/>
                  </a:lnTo>
                  <a:lnTo>
                    <a:pt x="46202" y="6814490"/>
                  </a:lnTo>
                  <a:lnTo>
                    <a:pt x="47320" y="6817093"/>
                  </a:lnTo>
                  <a:lnTo>
                    <a:pt x="47929" y="6817322"/>
                  </a:lnTo>
                  <a:lnTo>
                    <a:pt x="49542" y="6818643"/>
                  </a:lnTo>
                  <a:lnTo>
                    <a:pt x="47599" y="6820014"/>
                  </a:lnTo>
                  <a:lnTo>
                    <a:pt x="46024" y="6822262"/>
                  </a:lnTo>
                  <a:lnTo>
                    <a:pt x="46977" y="6829031"/>
                  </a:lnTo>
                  <a:lnTo>
                    <a:pt x="46126" y="6829399"/>
                  </a:lnTo>
                  <a:lnTo>
                    <a:pt x="44881" y="6825348"/>
                  </a:lnTo>
                  <a:lnTo>
                    <a:pt x="42557" y="6825869"/>
                  </a:lnTo>
                  <a:lnTo>
                    <a:pt x="45237" y="6822618"/>
                  </a:lnTo>
                  <a:lnTo>
                    <a:pt x="44475" y="6820916"/>
                  </a:lnTo>
                  <a:lnTo>
                    <a:pt x="43256" y="6820433"/>
                  </a:lnTo>
                  <a:lnTo>
                    <a:pt x="40068" y="6821373"/>
                  </a:lnTo>
                  <a:lnTo>
                    <a:pt x="38506" y="6823634"/>
                  </a:lnTo>
                  <a:lnTo>
                    <a:pt x="39484" y="6824726"/>
                  </a:lnTo>
                  <a:lnTo>
                    <a:pt x="40106" y="6824954"/>
                  </a:lnTo>
                  <a:lnTo>
                    <a:pt x="39751" y="6827685"/>
                  </a:lnTo>
                  <a:lnTo>
                    <a:pt x="36639" y="6826478"/>
                  </a:lnTo>
                  <a:lnTo>
                    <a:pt x="31851" y="6829615"/>
                  </a:lnTo>
                  <a:lnTo>
                    <a:pt x="30022" y="6828904"/>
                  </a:lnTo>
                  <a:lnTo>
                    <a:pt x="30734" y="6827063"/>
                  </a:lnTo>
                  <a:lnTo>
                    <a:pt x="32308" y="6824802"/>
                  </a:lnTo>
                  <a:lnTo>
                    <a:pt x="33388" y="6823824"/>
                  </a:lnTo>
                  <a:lnTo>
                    <a:pt x="37020" y="6818084"/>
                  </a:lnTo>
                  <a:lnTo>
                    <a:pt x="37249" y="6813880"/>
                  </a:lnTo>
                  <a:lnTo>
                    <a:pt x="36004" y="6813410"/>
                  </a:lnTo>
                  <a:lnTo>
                    <a:pt x="36982" y="6810921"/>
                  </a:lnTo>
                  <a:lnTo>
                    <a:pt x="38684" y="6810172"/>
                  </a:lnTo>
                  <a:lnTo>
                    <a:pt x="38785" y="6798843"/>
                  </a:lnTo>
                  <a:lnTo>
                    <a:pt x="37782" y="6794170"/>
                  </a:lnTo>
                  <a:lnTo>
                    <a:pt x="36550" y="6793700"/>
                  </a:lnTo>
                  <a:lnTo>
                    <a:pt x="35598" y="6786931"/>
                  </a:lnTo>
                  <a:lnTo>
                    <a:pt x="33185" y="6780314"/>
                  </a:lnTo>
                  <a:lnTo>
                    <a:pt x="30213" y="6780581"/>
                  </a:lnTo>
                  <a:lnTo>
                    <a:pt x="30340" y="6782028"/>
                  </a:lnTo>
                  <a:lnTo>
                    <a:pt x="28892" y="6782181"/>
                  </a:lnTo>
                  <a:lnTo>
                    <a:pt x="28282" y="6772681"/>
                  </a:lnTo>
                  <a:lnTo>
                    <a:pt x="26682" y="6771360"/>
                  </a:lnTo>
                  <a:lnTo>
                    <a:pt x="26797" y="6769252"/>
                  </a:lnTo>
                  <a:lnTo>
                    <a:pt x="26416" y="6768389"/>
                  </a:lnTo>
                  <a:lnTo>
                    <a:pt x="24345" y="6768300"/>
                  </a:lnTo>
                  <a:lnTo>
                    <a:pt x="20929" y="6769849"/>
                  </a:lnTo>
                  <a:lnTo>
                    <a:pt x="21196" y="6772808"/>
                  </a:lnTo>
                  <a:lnTo>
                    <a:pt x="22415" y="6773278"/>
                  </a:lnTo>
                  <a:lnTo>
                    <a:pt x="22440" y="6776860"/>
                  </a:lnTo>
                  <a:lnTo>
                    <a:pt x="21971" y="6778079"/>
                  </a:lnTo>
                  <a:lnTo>
                    <a:pt x="22847" y="6790499"/>
                  </a:lnTo>
                  <a:lnTo>
                    <a:pt x="24447" y="6791833"/>
                  </a:lnTo>
                  <a:lnTo>
                    <a:pt x="29489" y="6791668"/>
                  </a:lnTo>
                  <a:lnTo>
                    <a:pt x="30099" y="6791909"/>
                  </a:lnTo>
                  <a:lnTo>
                    <a:pt x="32499" y="6794944"/>
                  </a:lnTo>
                  <a:lnTo>
                    <a:pt x="30797" y="6795694"/>
                  </a:lnTo>
                  <a:lnTo>
                    <a:pt x="29438" y="6793763"/>
                  </a:lnTo>
                  <a:lnTo>
                    <a:pt x="25361" y="6795046"/>
                  </a:lnTo>
                  <a:lnTo>
                    <a:pt x="24041" y="6796646"/>
                  </a:lnTo>
                  <a:lnTo>
                    <a:pt x="24180" y="6798119"/>
                  </a:lnTo>
                  <a:lnTo>
                    <a:pt x="25158" y="6799199"/>
                  </a:lnTo>
                  <a:lnTo>
                    <a:pt x="24193" y="6801701"/>
                  </a:lnTo>
                  <a:lnTo>
                    <a:pt x="25209" y="6806362"/>
                  </a:lnTo>
                  <a:lnTo>
                    <a:pt x="25590" y="6807213"/>
                  </a:lnTo>
                  <a:lnTo>
                    <a:pt x="24866" y="6818300"/>
                  </a:lnTo>
                  <a:lnTo>
                    <a:pt x="24269" y="6821640"/>
                  </a:lnTo>
                  <a:lnTo>
                    <a:pt x="26758" y="6822605"/>
                  </a:lnTo>
                  <a:lnTo>
                    <a:pt x="26670" y="6824675"/>
                  </a:lnTo>
                  <a:lnTo>
                    <a:pt x="27800" y="6827240"/>
                  </a:lnTo>
                  <a:lnTo>
                    <a:pt x="27317" y="6828460"/>
                  </a:lnTo>
                  <a:lnTo>
                    <a:pt x="24777" y="6829577"/>
                  </a:lnTo>
                  <a:lnTo>
                    <a:pt x="26212" y="6825869"/>
                  </a:lnTo>
                  <a:lnTo>
                    <a:pt x="25692" y="6823545"/>
                  </a:lnTo>
                  <a:lnTo>
                    <a:pt x="23393" y="6824065"/>
                  </a:lnTo>
                  <a:lnTo>
                    <a:pt x="22910" y="6825297"/>
                  </a:lnTo>
                  <a:lnTo>
                    <a:pt x="21678" y="6824815"/>
                  </a:lnTo>
                  <a:lnTo>
                    <a:pt x="20078" y="6823494"/>
                  </a:lnTo>
                  <a:lnTo>
                    <a:pt x="20802" y="6812407"/>
                  </a:lnTo>
                  <a:lnTo>
                    <a:pt x="14884" y="6809397"/>
                  </a:lnTo>
                  <a:lnTo>
                    <a:pt x="11696" y="6810337"/>
                  </a:lnTo>
                  <a:lnTo>
                    <a:pt x="11722" y="6813918"/>
                  </a:lnTo>
                  <a:lnTo>
                    <a:pt x="12230" y="6816230"/>
                  </a:lnTo>
                  <a:lnTo>
                    <a:pt x="10160" y="6816128"/>
                  </a:lnTo>
                  <a:lnTo>
                    <a:pt x="9512" y="6812318"/>
                  </a:lnTo>
                  <a:lnTo>
                    <a:pt x="10109" y="6808965"/>
                  </a:lnTo>
                  <a:lnTo>
                    <a:pt x="9359" y="6807263"/>
                  </a:lnTo>
                  <a:lnTo>
                    <a:pt x="9601" y="6806654"/>
                  </a:lnTo>
                  <a:lnTo>
                    <a:pt x="12052" y="6807606"/>
                  </a:lnTo>
                  <a:lnTo>
                    <a:pt x="14122" y="6807708"/>
                  </a:lnTo>
                  <a:lnTo>
                    <a:pt x="15824" y="6806959"/>
                  </a:lnTo>
                  <a:lnTo>
                    <a:pt x="18072" y="6795694"/>
                  </a:lnTo>
                  <a:lnTo>
                    <a:pt x="16471" y="6794373"/>
                  </a:lnTo>
                  <a:lnTo>
                    <a:pt x="16433" y="6790791"/>
                  </a:lnTo>
                  <a:lnTo>
                    <a:pt x="17513" y="6786219"/>
                  </a:lnTo>
                  <a:lnTo>
                    <a:pt x="15062" y="6785280"/>
                  </a:lnTo>
                  <a:lnTo>
                    <a:pt x="15532" y="6784048"/>
                  </a:lnTo>
                  <a:lnTo>
                    <a:pt x="17233" y="6783298"/>
                  </a:lnTo>
                  <a:lnTo>
                    <a:pt x="17551" y="6777025"/>
                  </a:lnTo>
                  <a:lnTo>
                    <a:pt x="18630" y="6776047"/>
                  </a:lnTo>
                  <a:lnTo>
                    <a:pt x="17335" y="6771970"/>
                  </a:lnTo>
                  <a:lnTo>
                    <a:pt x="14643" y="6771640"/>
                  </a:lnTo>
                  <a:lnTo>
                    <a:pt x="14617" y="6771983"/>
                  </a:lnTo>
                  <a:lnTo>
                    <a:pt x="10299" y="6773888"/>
                  </a:lnTo>
                  <a:lnTo>
                    <a:pt x="7340" y="6774142"/>
                  </a:lnTo>
                  <a:lnTo>
                    <a:pt x="6299" y="6782295"/>
                  </a:lnTo>
                  <a:lnTo>
                    <a:pt x="6591" y="6788798"/>
                  </a:lnTo>
                  <a:lnTo>
                    <a:pt x="5930" y="6797802"/>
                  </a:lnTo>
                  <a:lnTo>
                    <a:pt x="6045" y="6804927"/>
                  </a:lnTo>
                  <a:lnTo>
                    <a:pt x="6781" y="6806641"/>
                  </a:lnTo>
                  <a:lnTo>
                    <a:pt x="5461" y="6808229"/>
                  </a:lnTo>
                  <a:lnTo>
                    <a:pt x="6235" y="6813512"/>
                  </a:lnTo>
                  <a:lnTo>
                    <a:pt x="5283" y="6816014"/>
                  </a:lnTo>
                  <a:lnTo>
                    <a:pt x="6731" y="6815874"/>
                  </a:lnTo>
                  <a:lnTo>
                    <a:pt x="8216" y="6819316"/>
                  </a:lnTo>
                  <a:lnTo>
                    <a:pt x="8737" y="6821627"/>
                  </a:lnTo>
                  <a:lnTo>
                    <a:pt x="6172" y="6822795"/>
                  </a:lnTo>
                  <a:lnTo>
                    <a:pt x="7035" y="6825996"/>
                  </a:lnTo>
                  <a:lnTo>
                    <a:pt x="8636" y="6827329"/>
                  </a:lnTo>
                  <a:lnTo>
                    <a:pt x="8407" y="6827939"/>
                  </a:lnTo>
                  <a:lnTo>
                    <a:pt x="7315" y="6828917"/>
                  </a:lnTo>
                  <a:lnTo>
                    <a:pt x="6324" y="6827837"/>
                  </a:lnTo>
                  <a:lnTo>
                    <a:pt x="3162" y="6819519"/>
                  </a:lnTo>
                  <a:lnTo>
                    <a:pt x="0" y="6820408"/>
                  </a:lnTo>
                  <a:lnTo>
                    <a:pt x="1803" y="6826796"/>
                  </a:lnTo>
                  <a:lnTo>
                    <a:pt x="1333" y="6828015"/>
                  </a:lnTo>
                  <a:lnTo>
                    <a:pt x="1701" y="6828866"/>
                  </a:lnTo>
                  <a:lnTo>
                    <a:pt x="2311" y="6829095"/>
                  </a:lnTo>
                  <a:lnTo>
                    <a:pt x="8826" y="6838010"/>
                  </a:lnTo>
                  <a:lnTo>
                    <a:pt x="14287" y="6842239"/>
                  </a:lnTo>
                  <a:lnTo>
                    <a:pt x="17208" y="6841972"/>
                  </a:lnTo>
                  <a:lnTo>
                    <a:pt x="19900" y="6842303"/>
                  </a:lnTo>
                  <a:lnTo>
                    <a:pt x="20281" y="6843154"/>
                  </a:lnTo>
                  <a:lnTo>
                    <a:pt x="26047" y="6841109"/>
                  </a:lnTo>
                  <a:lnTo>
                    <a:pt x="28181" y="6844805"/>
                  </a:lnTo>
                  <a:lnTo>
                    <a:pt x="27952" y="6845414"/>
                  </a:lnTo>
                  <a:lnTo>
                    <a:pt x="25755" y="6847433"/>
                  </a:lnTo>
                  <a:lnTo>
                    <a:pt x="32512" y="6855739"/>
                  </a:lnTo>
                  <a:lnTo>
                    <a:pt x="33972" y="6855587"/>
                  </a:lnTo>
                  <a:lnTo>
                    <a:pt x="41313" y="6860540"/>
                  </a:lnTo>
                  <a:lnTo>
                    <a:pt x="41783" y="6859321"/>
                  </a:lnTo>
                  <a:lnTo>
                    <a:pt x="43243" y="6859181"/>
                  </a:lnTo>
                  <a:lnTo>
                    <a:pt x="45707" y="6860133"/>
                  </a:lnTo>
                  <a:lnTo>
                    <a:pt x="47066" y="6862077"/>
                  </a:lnTo>
                  <a:lnTo>
                    <a:pt x="48285" y="6862546"/>
                  </a:lnTo>
                  <a:lnTo>
                    <a:pt x="52412" y="6868414"/>
                  </a:lnTo>
                  <a:lnTo>
                    <a:pt x="54241" y="6869125"/>
                  </a:lnTo>
                  <a:lnTo>
                    <a:pt x="52895" y="6870776"/>
                  </a:lnTo>
                  <a:lnTo>
                    <a:pt x="55651" y="6874700"/>
                  </a:lnTo>
                  <a:lnTo>
                    <a:pt x="58762" y="6875907"/>
                  </a:lnTo>
                  <a:lnTo>
                    <a:pt x="65760" y="6874332"/>
                  </a:lnTo>
                  <a:lnTo>
                    <a:pt x="74320" y="6870547"/>
                  </a:lnTo>
                  <a:lnTo>
                    <a:pt x="77114" y="6868769"/>
                  </a:lnTo>
                  <a:lnTo>
                    <a:pt x="82042" y="6867106"/>
                  </a:lnTo>
                  <a:lnTo>
                    <a:pt x="84239" y="6865086"/>
                  </a:lnTo>
                  <a:lnTo>
                    <a:pt x="83489" y="6863385"/>
                  </a:lnTo>
                  <a:lnTo>
                    <a:pt x="82867" y="6863156"/>
                  </a:lnTo>
                  <a:lnTo>
                    <a:pt x="80302" y="6864324"/>
                  </a:lnTo>
                  <a:lnTo>
                    <a:pt x="80416" y="6862191"/>
                  </a:lnTo>
                  <a:lnTo>
                    <a:pt x="81127" y="6860362"/>
                  </a:lnTo>
                  <a:lnTo>
                    <a:pt x="81978" y="6859994"/>
                  </a:lnTo>
                  <a:lnTo>
                    <a:pt x="84201" y="6861543"/>
                  </a:lnTo>
                  <a:lnTo>
                    <a:pt x="89001" y="6862000"/>
                  </a:lnTo>
                  <a:lnTo>
                    <a:pt x="93599" y="6857390"/>
                  </a:lnTo>
                  <a:lnTo>
                    <a:pt x="96786" y="6856463"/>
                  </a:lnTo>
                  <a:lnTo>
                    <a:pt x="98615" y="6857174"/>
                  </a:lnTo>
                  <a:lnTo>
                    <a:pt x="99098" y="6855942"/>
                  </a:lnTo>
                  <a:lnTo>
                    <a:pt x="100787" y="6855193"/>
                  </a:lnTo>
                  <a:lnTo>
                    <a:pt x="99225" y="6848195"/>
                  </a:lnTo>
                  <a:lnTo>
                    <a:pt x="97866" y="6846265"/>
                  </a:lnTo>
                  <a:lnTo>
                    <a:pt x="96634" y="6845795"/>
                  </a:lnTo>
                  <a:lnTo>
                    <a:pt x="95783" y="6846163"/>
                  </a:lnTo>
                  <a:lnTo>
                    <a:pt x="94818" y="6848653"/>
                  </a:lnTo>
                  <a:lnTo>
                    <a:pt x="93599" y="6848183"/>
                  </a:lnTo>
                  <a:lnTo>
                    <a:pt x="85229" y="6847814"/>
                  </a:lnTo>
                  <a:lnTo>
                    <a:pt x="78854" y="6849618"/>
                  </a:lnTo>
                  <a:lnTo>
                    <a:pt x="75577" y="6852628"/>
                  </a:lnTo>
                  <a:lnTo>
                    <a:pt x="73888" y="6856958"/>
                  </a:lnTo>
                  <a:lnTo>
                    <a:pt x="72313" y="6859219"/>
                  </a:lnTo>
                  <a:lnTo>
                    <a:pt x="70853" y="6859359"/>
                  </a:lnTo>
                  <a:lnTo>
                    <a:pt x="69634" y="6858876"/>
                  </a:lnTo>
                  <a:lnTo>
                    <a:pt x="69253" y="6858025"/>
                  </a:lnTo>
                  <a:lnTo>
                    <a:pt x="70218" y="6855536"/>
                  </a:lnTo>
                  <a:lnTo>
                    <a:pt x="71310" y="6854558"/>
                  </a:lnTo>
                  <a:lnTo>
                    <a:pt x="70789" y="6852234"/>
                  </a:lnTo>
                  <a:lnTo>
                    <a:pt x="69659" y="6849681"/>
                  </a:lnTo>
                  <a:lnTo>
                    <a:pt x="69900" y="6849072"/>
                  </a:lnTo>
                  <a:lnTo>
                    <a:pt x="70993" y="6848094"/>
                  </a:lnTo>
                  <a:lnTo>
                    <a:pt x="73914" y="6847814"/>
                  </a:lnTo>
                  <a:lnTo>
                    <a:pt x="74358" y="6843001"/>
                  </a:lnTo>
                  <a:lnTo>
                    <a:pt x="75209" y="6842633"/>
                  </a:lnTo>
                  <a:lnTo>
                    <a:pt x="75831" y="6842861"/>
                  </a:lnTo>
                  <a:lnTo>
                    <a:pt x="75615" y="6847065"/>
                  </a:lnTo>
                  <a:lnTo>
                    <a:pt x="77076" y="6846925"/>
                  </a:lnTo>
                  <a:lnTo>
                    <a:pt x="79641" y="6845757"/>
                  </a:lnTo>
                  <a:lnTo>
                    <a:pt x="80733" y="6844766"/>
                  </a:lnTo>
                  <a:lnTo>
                    <a:pt x="81445" y="6842925"/>
                  </a:lnTo>
                  <a:lnTo>
                    <a:pt x="82537" y="6841934"/>
                  </a:lnTo>
                  <a:lnTo>
                    <a:pt x="85267" y="6842290"/>
                  </a:lnTo>
                  <a:lnTo>
                    <a:pt x="86956" y="6841553"/>
                  </a:lnTo>
                  <a:lnTo>
                    <a:pt x="88544" y="6839293"/>
                  </a:lnTo>
                  <a:lnTo>
                    <a:pt x="90233" y="6838531"/>
                  </a:lnTo>
                  <a:lnTo>
                    <a:pt x="90957" y="6836664"/>
                  </a:lnTo>
                  <a:lnTo>
                    <a:pt x="103111" y="6832803"/>
                  </a:lnTo>
                  <a:lnTo>
                    <a:pt x="103733" y="6833044"/>
                  </a:lnTo>
                  <a:lnTo>
                    <a:pt x="103492" y="6833654"/>
                  </a:lnTo>
                  <a:lnTo>
                    <a:pt x="93713" y="6836956"/>
                  </a:lnTo>
                  <a:lnTo>
                    <a:pt x="92379" y="6838569"/>
                  </a:lnTo>
                  <a:lnTo>
                    <a:pt x="90690" y="6839318"/>
                  </a:lnTo>
                  <a:lnTo>
                    <a:pt x="90589" y="6841388"/>
                  </a:lnTo>
                  <a:lnTo>
                    <a:pt x="90347" y="6841998"/>
                  </a:lnTo>
                  <a:lnTo>
                    <a:pt x="93154" y="6840220"/>
                  </a:lnTo>
                  <a:lnTo>
                    <a:pt x="95656" y="6841185"/>
                  </a:lnTo>
                  <a:lnTo>
                    <a:pt x="95415" y="6841795"/>
                  </a:lnTo>
                  <a:lnTo>
                    <a:pt x="96786" y="6843738"/>
                  </a:lnTo>
                  <a:lnTo>
                    <a:pt x="97383" y="6843966"/>
                  </a:lnTo>
                  <a:lnTo>
                    <a:pt x="100304" y="6843700"/>
                  </a:lnTo>
                  <a:lnTo>
                    <a:pt x="101638" y="6842087"/>
                  </a:lnTo>
                  <a:lnTo>
                    <a:pt x="99898" y="6839305"/>
                  </a:lnTo>
                  <a:lnTo>
                    <a:pt x="106146" y="6836042"/>
                  </a:lnTo>
                  <a:lnTo>
                    <a:pt x="107353" y="6832930"/>
                  </a:lnTo>
                  <a:lnTo>
                    <a:pt x="106362" y="6831838"/>
                  </a:lnTo>
                  <a:lnTo>
                    <a:pt x="107213" y="6831470"/>
                  </a:lnTo>
                  <a:lnTo>
                    <a:pt x="109893" y="6831812"/>
                  </a:lnTo>
                  <a:lnTo>
                    <a:pt x="113372" y="6833857"/>
                  </a:lnTo>
                  <a:lnTo>
                    <a:pt x="113512" y="6835318"/>
                  </a:lnTo>
                  <a:lnTo>
                    <a:pt x="115887" y="6838404"/>
                  </a:lnTo>
                  <a:lnTo>
                    <a:pt x="116268" y="6839255"/>
                  </a:lnTo>
                  <a:lnTo>
                    <a:pt x="115417" y="6839636"/>
                  </a:lnTo>
                  <a:lnTo>
                    <a:pt x="111594" y="6840258"/>
                  </a:lnTo>
                  <a:lnTo>
                    <a:pt x="107403" y="6840055"/>
                  </a:lnTo>
                  <a:lnTo>
                    <a:pt x="105829" y="6842315"/>
                  </a:lnTo>
                  <a:lnTo>
                    <a:pt x="106210" y="6843166"/>
                  </a:lnTo>
                  <a:lnTo>
                    <a:pt x="106337" y="6844614"/>
                  </a:lnTo>
                  <a:lnTo>
                    <a:pt x="105867" y="6845846"/>
                  </a:lnTo>
                  <a:lnTo>
                    <a:pt x="103797" y="6845744"/>
                  </a:lnTo>
                  <a:lnTo>
                    <a:pt x="102222" y="6847992"/>
                  </a:lnTo>
                  <a:lnTo>
                    <a:pt x="104724" y="6852552"/>
                  </a:lnTo>
                  <a:lnTo>
                    <a:pt x="105346" y="6852780"/>
                  </a:lnTo>
                  <a:lnTo>
                    <a:pt x="107886" y="6851663"/>
                  </a:lnTo>
                  <a:lnTo>
                    <a:pt x="108864" y="6849161"/>
                  </a:lnTo>
                  <a:lnTo>
                    <a:pt x="112585" y="6850608"/>
                  </a:lnTo>
                  <a:lnTo>
                    <a:pt x="114896" y="6850088"/>
                  </a:lnTo>
                  <a:lnTo>
                    <a:pt x="114985" y="6848018"/>
                  </a:lnTo>
                  <a:lnTo>
                    <a:pt x="116332" y="6846379"/>
                  </a:lnTo>
                  <a:lnTo>
                    <a:pt x="118262" y="6845008"/>
                  </a:lnTo>
                  <a:lnTo>
                    <a:pt x="118884" y="6845249"/>
                  </a:lnTo>
                  <a:lnTo>
                    <a:pt x="119875" y="6846329"/>
                  </a:lnTo>
                  <a:lnTo>
                    <a:pt x="120002" y="6847789"/>
                  </a:lnTo>
                  <a:lnTo>
                    <a:pt x="119164" y="6848170"/>
                  </a:lnTo>
                  <a:lnTo>
                    <a:pt x="117932" y="6847700"/>
                  </a:lnTo>
                  <a:lnTo>
                    <a:pt x="117462" y="6848919"/>
                  </a:lnTo>
                  <a:lnTo>
                    <a:pt x="117843" y="6849770"/>
                  </a:lnTo>
                  <a:lnTo>
                    <a:pt x="119672" y="6850481"/>
                  </a:lnTo>
                  <a:lnTo>
                    <a:pt x="121373" y="6849732"/>
                  </a:lnTo>
                  <a:lnTo>
                    <a:pt x="127889" y="6849389"/>
                  </a:lnTo>
                  <a:lnTo>
                    <a:pt x="127800" y="6851459"/>
                  </a:lnTo>
                  <a:lnTo>
                    <a:pt x="129641" y="6852171"/>
                  </a:lnTo>
                  <a:lnTo>
                    <a:pt x="140157" y="6846989"/>
                  </a:lnTo>
                  <a:lnTo>
                    <a:pt x="139763" y="6846138"/>
                  </a:lnTo>
                  <a:lnTo>
                    <a:pt x="137693" y="6846036"/>
                  </a:lnTo>
                  <a:lnTo>
                    <a:pt x="133883" y="6846671"/>
                  </a:lnTo>
                  <a:lnTo>
                    <a:pt x="132880" y="6845579"/>
                  </a:lnTo>
                  <a:lnTo>
                    <a:pt x="132257" y="6841769"/>
                  </a:lnTo>
                  <a:lnTo>
                    <a:pt x="130416" y="6841058"/>
                  </a:lnTo>
                  <a:lnTo>
                    <a:pt x="129946" y="6842277"/>
                  </a:lnTo>
                  <a:lnTo>
                    <a:pt x="126453" y="6840233"/>
                  </a:lnTo>
                  <a:lnTo>
                    <a:pt x="129882" y="6838683"/>
                  </a:lnTo>
                  <a:lnTo>
                    <a:pt x="130848" y="6836181"/>
                  </a:lnTo>
                  <a:lnTo>
                    <a:pt x="131927" y="6835203"/>
                  </a:lnTo>
                  <a:lnTo>
                    <a:pt x="132168" y="6834581"/>
                  </a:lnTo>
                  <a:lnTo>
                    <a:pt x="133007" y="6834213"/>
                  </a:lnTo>
                  <a:lnTo>
                    <a:pt x="132537" y="6835445"/>
                  </a:lnTo>
                  <a:lnTo>
                    <a:pt x="131445" y="6836423"/>
                  </a:lnTo>
                  <a:lnTo>
                    <a:pt x="131711" y="6839394"/>
                  </a:lnTo>
                  <a:lnTo>
                    <a:pt x="138239" y="6839051"/>
                  </a:lnTo>
                  <a:lnTo>
                    <a:pt x="138849" y="6839293"/>
                  </a:lnTo>
                  <a:lnTo>
                    <a:pt x="138137" y="6841134"/>
                  </a:lnTo>
                  <a:lnTo>
                    <a:pt x="140639" y="6842087"/>
                  </a:lnTo>
                  <a:lnTo>
                    <a:pt x="142240" y="6843408"/>
                  </a:lnTo>
                  <a:lnTo>
                    <a:pt x="142748" y="6845732"/>
                  </a:lnTo>
                  <a:lnTo>
                    <a:pt x="149123" y="6843928"/>
                  </a:lnTo>
                  <a:lnTo>
                    <a:pt x="158318" y="6840334"/>
                  </a:lnTo>
                  <a:lnTo>
                    <a:pt x="166408" y="6837781"/>
                  </a:lnTo>
                  <a:lnTo>
                    <a:pt x="167487" y="6836778"/>
                  </a:lnTo>
                  <a:lnTo>
                    <a:pt x="172643" y="6834518"/>
                  </a:lnTo>
                  <a:lnTo>
                    <a:pt x="173990" y="6832867"/>
                  </a:lnTo>
                  <a:lnTo>
                    <a:pt x="173240" y="6831177"/>
                  </a:lnTo>
                  <a:lnTo>
                    <a:pt x="170980" y="6829590"/>
                  </a:lnTo>
                  <a:lnTo>
                    <a:pt x="166166" y="6829145"/>
                  </a:lnTo>
                  <a:lnTo>
                    <a:pt x="164947" y="6828663"/>
                  </a:lnTo>
                  <a:lnTo>
                    <a:pt x="163347" y="6827342"/>
                  </a:lnTo>
                  <a:lnTo>
                    <a:pt x="163588" y="6826732"/>
                  </a:lnTo>
                  <a:lnTo>
                    <a:pt x="170954" y="6826009"/>
                  </a:lnTo>
                  <a:lnTo>
                    <a:pt x="173685" y="6826364"/>
                  </a:lnTo>
                  <a:lnTo>
                    <a:pt x="175031" y="6824726"/>
                  </a:lnTo>
                  <a:lnTo>
                    <a:pt x="175501" y="6823494"/>
                  </a:lnTo>
                  <a:lnTo>
                    <a:pt x="174752" y="6821792"/>
                  </a:lnTo>
                  <a:lnTo>
                    <a:pt x="170802" y="6820967"/>
                  </a:lnTo>
                  <a:lnTo>
                    <a:pt x="168249" y="6822097"/>
                  </a:lnTo>
                  <a:lnTo>
                    <a:pt x="164909" y="6821500"/>
                  </a:lnTo>
                  <a:lnTo>
                    <a:pt x="161480" y="6823049"/>
                  </a:lnTo>
                  <a:lnTo>
                    <a:pt x="157289" y="6822834"/>
                  </a:lnTo>
                  <a:lnTo>
                    <a:pt x="154419" y="6821017"/>
                  </a:lnTo>
                  <a:lnTo>
                    <a:pt x="153200" y="6820548"/>
                  </a:lnTo>
                  <a:lnTo>
                    <a:pt x="150279" y="6820827"/>
                  </a:lnTo>
                  <a:lnTo>
                    <a:pt x="150418" y="6822287"/>
                  </a:lnTo>
                  <a:lnTo>
                    <a:pt x="152019" y="6823596"/>
                  </a:lnTo>
                  <a:lnTo>
                    <a:pt x="152527" y="6825920"/>
                  </a:lnTo>
                  <a:lnTo>
                    <a:pt x="152908" y="6826758"/>
                  </a:lnTo>
                  <a:lnTo>
                    <a:pt x="151815" y="6827761"/>
                  </a:lnTo>
                  <a:lnTo>
                    <a:pt x="150685" y="6825208"/>
                  </a:lnTo>
                  <a:lnTo>
                    <a:pt x="149466" y="6824726"/>
                  </a:lnTo>
                  <a:lnTo>
                    <a:pt x="146659" y="6826517"/>
                  </a:lnTo>
                  <a:lnTo>
                    <a:pt x="145059" y="6825196"/>
                  </a:lnTo>
                  <a:lnTo>
                    <a:pt x="143738" y="6826796"/>
                  </a:lnTo>
                  <a:lnTo>
                    <a:pt x="142887" y="6827177"/>
                  </a:lnTo>
                  <a:lnTo>
                    <a:pt x="141757" y="6824612"/>
                  </a:lnTo>
                  <a:lnTo>
                    <a:pt x="146913" y="6822338"/>
                  </a:lnTo>
                  <a:lnTo>
                    <a:pt x="150431" y="6818719"/>
                  </a:lnTo>
                  <a:lnTo>
                    <a:pt x="150304" y="6817258"/>
                  </a:lnTo>
                  <a:lnTo>
                    <a:pt x="147370" y="6817525"/>
                  </a:lnTo>
                  <a:lnTo>
                    <a:pt x="143205" y="6820903"/>
                  </a:lnTo>
                  <a:lnTo>
                    <a:pt x="141503" y="6821652"/>
                  </a:lnTo>
                  <a:lnTo>
                    <a:pt x="140157" y="6823303"/>
                  </a:lnTo>
                  <a:lnTo>
                    <a:pt x="137363" y="6825081"/>
                  </a:lnTo>
                  <a:lnTo>
                    <a:pt x="135039" y="6825589"/>
                  </a:lnTo>
                  <a:lnTo>
                    <a:pt x="132232" y="6827367"/>
                  </a:lnTo>
                  <a:lnTo>
                    <a:pt x="128422" y="6828015"/>
                  </a:lnTo>
                  <a:lnTo>
                    <a:pt x="128651" y="6827393"/>
                  </a:lnTo>
                  <a:lnTo>
                    <a:pt x="131813" y="6826517"/>
                  </a:lnTo>
                  <a:lnTo>
                    <a:pt x="134861" y="6824116"/>
                  </a:lnTo>
                  <a:lnTo>
                    <a:pt x="140868" y="6821449"/>
                  </a:lnTo>
                  <a:lnTo>
                    <a:pt x="141579" y="6819620"/>
                  </a:lnTo>
                  <a:lnTo>
                    <a:pt x="144005" y="6816979"/>
                  </a:lnTo>
                  <a:lnTo>
                    <a:pt x="159600" y="6815175"/>
                  </a:lnTo>
                  <a:lnTo>
                    <a:pt x="161442" y="6815887"/>
                  </a:lnTo>
                  <a:lnTo>
                    <a:pt x="168313" y="6816445"/>
                  </a:lnTo>
                  <a:lnTo>
                    <a:pt x="178358" y="6812470"/>
                  </a:lnTo>
                  <a:lnTo>
                    <a:pt x="179819" y="6812331"/>
                  </a:lnTo>
                  <a:lnTo>
                    <a:pt x="180187" y="6813182"/>
                  </a:lnTo>
                  <a:lnTo>
                    <a:pt x="180835" y="6817004"/>
                  </a:lnTo>
                  <a:lnTo>
                    <a:pt x="179158" y="6821335"/>
                  </a:lnTo>
                  <a:lnTo>
                    <a:pt x="179311" y="6826377"/>
                  </a:lnTo>
                  <a:lnTo>
                    <a:pt x="179692" y="6827228"/>
                  </a:lnTo>
                  <a:lnTo>
                    <a:pt x="179578" y="6829349"/>
                  </a:lnTo>
                  <a:lnTo>
                    <a:pt x="178257" y="6830936"/>
                  </a:lnTo>
                  <a:lnTo>
                    <a:pt x="178396" y="6832409"/>
                  </a:lnTo>
                  <a:lnTo>
                    <a:pt x="180708" y="6831889"/>
                  </a:lnTo>
                  <a:lnTo>
                    <a:pt x="192239" y="6827812"/>
                  </a:lnTo>
                  <a:lnTo>
                    <a:pt x="204406" y="6823951"/>
                  </a:lnTo>
                  <a:lnTo>
                    <a:pt x="215938" y="6819874"/>
                  </a:lnTo>
                  <a:lnTo>
                    <a:pt x="224751" y="6815442"/>
                  </a:lnTo>
                  <a:lnTo>
                    <a:pt x="224624" y="6813982"/>
                  </a:lnTo>
                  <a:lnTo>
                    <a:pt x="222478" y="6810286"/>
                  </a:lnTo>
                  <a:lnTo>
                    <a:pt x="221488" y="6809194"/>
                  </a:lnTo>
                  <a:lnTo>
                    <a:pt x="220637" y="6809575"/>
                  </a:lnTo>
                  <a:lnTo>
                    <a:pt x="217665" y="6809829"/>
                  </a:lnTo>
                  <a:lnTo>
                    <a:pt x="211429" y="6813093"/>
                  </a:lnTo>
                  <a:lnTo>
                    <a:pt x="203581" y="6815036"/>
                  </a:lnTo>
                  <a:lnTo>
                    <a:pt x="204660" y="6814058"/>
                  </a:lnTo>
                  <a:lnTo>
                    <a:pt x="214706" y="6810083"/>
                  </a:lnTo>
                  <a:lnTo>
                    <a:pt x="215900" y="6806984"/>
                  </a:lnTo>
                  <a:lnTo>
                    <a:pt x="216992" y="6805993"/>
                  </a:lnTo>
                  <a:lnTo>
                    <a:pt x="218592" y="6807314"/>
                  </a:lnTo>
                  <a:lnTo>
                    <a:pt x="220433" y="6808025"/>
                  </a:lnTo>
                  <a:lnTo>
                    <a:pt x="220903" y="6806806"/>
                  </a:lnTo>
                  <a:lnTo>
                    <a:pt x="221830" y="6800774"/>
                  </a:lnTo>
                  <a:lnTo>
                    <a:pt x="222910" y="6799783"/>
                  </a:lnTo>
                  <a:lnTo>
                    <a:pt x="224510" y="6801104"/>
                  </a:lnTo>
                  <a:lnTo>
                    <a:pt x="225742" y="6801586"/>
                  </a:lnTo>
                  <a:lnTo>
                    <a:pt x="227812" y="6801675"/>
                  </a:lnTo>
                  <a:lnTo>
                    <a:pt x="228790" y="6799186"/>
                  </a:lnTo>
                  <a:lnTo>
                    <a:pt x="228879" y="6797116"/>
                  </a:lnTo>
                  <a:lnTo>
                    <a:pt x="226466" y="6790487"/>
                  </a:lnTo>
                  <a:lnTo>
                    <a:pt x="223354" y="6789293"/>
                  </a:lnTo>
                  <a:lnTo>
                    <a:pt x="223215" y="6787820"/>
                  </a:lnTo>
                  <a:lnTo>
                    <a:pt x="221195" y="6785635"/>
                  </a:lnTo>
                  <a:lnTo>
                    <a:pt x="221665" y="6784403"/>
                  </a:lnTo>
                  <a:lnTo>
                    <a:pt x="220446" y="6783933"/>
                  </a:lnTo>
                  <a:lnTo>
                    <a:pt x="215480" y="6778434"/>
                  </a:lnTo>
                  <a:lnTo>
                    <a:pt x="211899" y="6778460"/>
                  </a:lnTo>
                  <a:lnTo>
                    <a:pt x="208788" y="6777253"/>
                  </a:lnTo>
                  <a:lnTo>
                    <a:pt x="208495" y="6770751"/>
                  </a:lnTo>
                  <a:lnTo>
                    <a:pt x="206044" y="6769798"/>
                  </a:lnTo>
                  <a:lnTo>
                    <a:pt x="203860" y="6771818"/>
                  </a:lnTo>
                  <a:lnTo>
                    <a:pt x="201587" y="6779514"/>
                  </a:lnTo>
                  <a:lnTo>
                    <a:pt x="198780" y="6781292"/>
                  </a:lnTo>
                  <a:lnTo>
                    <a:pt x="198170" y="6781051"/>
                  </a:lnTo>
                  <a:lnTo>
                    <a:pt x="198640" y="6779819"/>
                  </a:lnTo>
                  <a:lnTo>
                    <a:pt x="201206" y="6778650"/>
                  </a:lnTo>
                  <a:lnTo>
                    <a:pt x="202260" y="6770510"/>
                  </a:lnTo>
                  <a:lnTo>
                    <a:pt x="201256" y="6769417"/>
                  </a:lnTo>
                  <a:lnTo>
                    <a:pt x="199567" y="6770167"/>
                  </a:lnTo>
                  <a:lnTo>
                    <a:pt x="197980" y="6772415"/>
                  </a:lnTo>
                  <a:lnTo>
                    <a:pt x="197396" y="6775767"/>
                  </a:lnTo>
                  <a:lnTo>
                    <a:pt x="196418" y="6774675"/>
                  </a:lnTo>
                  <a:lnTo>
                    <a:pt x="195656" y="6772986"/>
                  </a:lnTo>
                  <a:lnTo>
                    <a:pt x="193586" y="6772884"/>
                  </a:lnTo>
                  <a:lnTo>
                    <a:pt x="192379" y="6775996"/>
                  </a:lnTo>
                  <a:lnTo>
                    <a:pt x="191287" y="6776974"/>
                  </a:lnTo>
                  <a:lnTo>
                    <a:pt x="188658" y="6774561"/>
                  </a:lnTo>
                  <a:lnTo>
                    <a:pt x="174739" y="6772034"/>
                  </a:lnTo>
                  <a:lnTo>
                    <a:pt x="171361" y="6777114"/>
                  </a:lnTo>
                  <a:lnTo>
                    <a:pt x="171742" y="6777964"/>
                  </a:lnTo>
                  <a:lnTo>
                    <a:pt x="174053" y="6777444"/>
                  </a:lnTo>
                  <a:lnTo>
                    <a:pt x="193014" y="6779806"/>
                  </a:lnTo>
                  <a:lnTo>
                    <a:pt x="196354" y="6780403"/>
                  </a:lnTo>
                  <a:lnTo>
                    <a:pt x="191935" y="6780797"/>
                  </a:lnTo>
                  <a:lnTo>
                    <a:pt x="190842" y="6781774"/>
                  </a:lnTo>
                  <a:lnTo>
                    <a:pt x="190754" y="6783870"/>
                  </a:lnTo>
                  <a:lnTo>
                    <a:pt x="189661" y="6784848"/>
                  </a:lnTo>
                  <a:lnTo>
                    <a:pt x="182156" y="6784111"/>
                  </a:lnTo>
                  <a:lnTo>
                    <a:pt x="180822" y="6785711"/>
                  </a:lnTo>
                  <a:lnTo>
                    <a:pt x="182422" y="6787032"/>
                  </a:lnTo>
                  <a:lnTo>
                    <a:pt x="184492" y="6787134"/>
                  </a:lnTo>
                  <a:lnTo>
                    <a:pt x="186093" y="6788455"/>
                  </a:lnTo>
                  <a:lnTo>
                    <a:pt x="187769" y="6793370"/>
                  </a:lnTo>
                  <a:lnTo>
                    <a:pt x="188836" y="6801637"/>
                  </a:lnTo>
                  <a:lnTo>
                    <a:pt x="188239" y="6801409"/>
                  </a:lnTo>
                  <a:lnTo>
                    <a:pt x="184429" y="6789255"/>
                  </a:lnTo>
                  <a:lnTo>
                    <a:pt x="182587" y="6788556"/>
                  </a:lnTo>
                  <a:lnTo>
                    <a:pt x="181267" y="6790144"/>
                  </a:lnTo>
                  <a:lnTo>
                    <a:pt x="183845" y="6801815"/>
                  </a:lnTo>
                  <a:lnTo>
                    <a:pt x="183603" y="6802425"/>
                  </a:lnTo>
                  <a:lnTo>
                    <a:pt x="182613" y="6801345"/>
                  </a:lnTo>
                  <a:lnTo>
                    <a:pt x="180924" y="6792836"/>
                  </a:lnTo>
                  <a:lnTo>
                    <a:pt x="178854" y="6792735"/>
                  </a:lnTo>
                  <a:lnTo>
                    <a:pt x="178142" y="6794576"/>
                  </a:lnTo>
                  <a:lnTo>
                    <a:pt x="178892" y="6796278"/>
                  </a:lnTo>
                  <a:lnTo>
                    <a:pt x="179730" y="6805155"/>
                  </a:lnTo>
                  <a:lnTo>
                    <a:pt x="178638" y="6806133"/>
                  </a:lnTo>
                  <a:lnTo>
                    <a:pt x="177419" y="6805663"/>
                  </a:lnTo>
                  <a:lnTo>
                    <a:pt x="177736" y="6799402"/>
                  </a:lnTo>
                  <a:lnTo>
                    <a:pt x="176377" y="6797472"/>
                  </a:lnTo>
                  <a:lnTo>
                    <a:pt x="173037" y="6796875"/>
                  </a:lnTo>
                  <a:lnTo>
                    <a:pt x="172173" y="6797243"/>
                  </a:lnTo>
                  <a:lnTo>
                    <a:pt x="169392" y="6789775"/>
                  </a:lnTo>
                  <a:lnTo>
                    <a:pt x="169240" y="6788315"/>
                  </a:lnTo>
                  <a:lnTo>
                    <a:pt x="168630" y="6788074"/>
                  </a:lnTo>
                  <a:lnTo>
                    <a:pt x="167271" y="6786131"/>
                  </a:lnTo>
                  <a:lnTo>
                    <a:pt x="168732" y="6786004"/>
                  </a:lnTo>
                  <a:lnTo>
                    <a:pt x="170662" y="6784645"/>
                  </a:lnTo>
                  <a:lnTo>
                    <a:pt x="170268" y="6780212"/>
                  </a:lnTo>
                  <a:lnTo>
                    <a:pt x="169151" y="6777660"/>
                  </a:lnTo>
                  <a:lnTo>
                    <a:pt x="165328" y="6778295"/>
                  </a:lnTo>
                  <a:lnTo>
                    <a:pt x="164490" y="6769417"/>
                  </a:lnTo>
                  <a:lnTo>
                    <a:pt x="165811" y="6767817"/>
                  </a:lnTo>
                  <a:lnTo>
                    <a:pt x="168376" y="6766636"/>
                  </a:lnTo>
                  <a:lnTo>
                    <a:pt x="177622" y="6766649"/>
                  </a:lnTo>
                  <a:lnTo>
                    <a:pt x="179235" y="6767982"/>
                  </a:lnTo>
                  <a:lnTo>
                    <a:pt x="178523" y="6769811"/>
                  </a:lnTo>
                  <a:lnTo>
                    <a:pt x="176822" y="6770560"/>
                  </a:lnTo>
                  <a:lnTo>
                    <a:pt x="185966" y="6772694"/>
                  </a:lnTo>
                  <a:lnTo>
                    <a:pt x="188887" y="6772415"/>
                  </a:lnTo>
                  <a:lnTo>
                    <a:pt x="195262" y="6770611"/>
                  </a:lnTo>
                  <a:lnTo>
                    <a:pt x="198729" y="6769074"/>
                  </a:lnTo>
                  <a:lnTo>
                    <a:pt x="193548" y="6767779"/>
                  </a:lnTo>
                  <a:lnTo>
                    <a:pt x="191465" y="6767690"/>
                  </a:lnTo>
                  <a:lnTo>
                    <a:pt x="190512" y="6770179"/>
                  </a:lnTo>
                  <a:lnTo>
                    <a:pt x="189420" y="6771157"/>
                  </a:lnTo>
                  <a:lnTo>
                    <a:pt x="187350" y="6771068"/>
                  </a:lnTo>
                  <a:lnTo>
                    <a:pt x="182638" y="6768541"/>
                  </a:lnTo>
                  <a:lnTo>
                    <a:pt x="183476" y="6768173"/>
                  </a:lnTo>
                  <a:lnTo>
                    <a:pt x="187198" y="6769608"/>
                  </a:lnTo>
                  <a:lnTo>
                    <a:pt x="189509" y="6769087"/>
                  </a:lnTo>
                  <a:lnTo>
                    <a:pt x="189992" y="6767868"/>
                  </a:lnTo>
                  <a:lnTo>
                    <a:pt x="188391" y="6766547"/>
                  </a:lnTo>
                  <a:lnTo>
                    <a:pt x="187172" y="6766065"/>
                  </a:lnTo>
                  <a:lnTo>
                    <a:pt x="187401" y="6765455"/>
                  </a:lnTo>
                  <a:lnTo>
                    <a:pt x="203809" y="6768947"/>
                  </a:lnTo>
                  <a:lnTo>
                    <a:pt x="208495" y="6767881"/>
                  </a:lnTo>
                  <a:lnTo>
                    <a:pt x="210451" y="6766484"/>
                  </a:lnTo>
                  <a:lnTo>
                    <a:pt x="212763" y="6765976"/>
                  </a:lnTo>
                  <a:lnTo>
                    <a:pt x="221526" y="6767246"/>
                  </a:lnTo>
                  <a:lnTo>
                    <a:pt x="224751" y="6766331"/>
                  </a:lnTo>
                  <a:lnTo>
                    <a:pt x="254723" y="6775056"/>
                  </a:lnTo>
                  <a:lnTo>
                    <a:pt x="258203" y="6777114"/>
                  </a:lnTo>
                  <a:lnTo>
                    <a:pt x="264121" y="6776529"/>
                  </a:lnTo>
                  <a:lnTo>
                    <a:pt x="268058" y="6777368"/>
                  </a:lnTo>
                  <a:lnTo>
                    <a:pt x="269430" y="6779298"/>
                  </a:lnTo>
                  <a:lnTo>
                    <a:pt x="269214" y="6783489"/>
                  </a:lnTo>
                  <a:lnTo>
                    <a:pt x="267411" y="6786372"/>
                  </a:lnTo>
                  <a:lnTo>
                    <a:pt x="255244" y="6790207"/>
                  </a:lnTo>
                  <a:lnTo>
                    <a:pt x="236372" y="6798551"/>
                  </a:lnTo>
                  <a:lnTo>
                    <a:pt x="227939" y="6803834"/>
                  </a:lnTo>
                  <a:lnTo>
                    <a:pt x="226606" y="6805435"/>
                  </a:lnTo>
                  <a:lnTo>
                    <a:pt x="225412" y="6808546"/>
                  </a:lnTo>
                  <a:lnTo>
                    <a:pt x="225056" y="6811277"/>
                  </a:lnTo>
                  <a:lnTo>
                    <a:pt x="225806" y="6812978"/>
                  </a:lnTo>
                  <a:lnTo>
                    <a:pt x="227406" y="6814299"/>
                  </a:lnTo>
                  <a:lnTo>
                    <a:pt x="238709" y="6810832"/>
                  </a:lnTo>
                  <a:lnTo>
                    <a:pt x="255371" y="6804444"/>
                  </a:lnTo>
                  <a:lnTo>
                    <a:pt x="278041" y="6795414"/>
                  </a:lnTo>
                  <a:lnTo>
                    <a:pt x="299250" y="6786512"/>
                  </a:lnTo>
                  <a:lnTo>
                    <a:pt x="300570" y="6784911"/>
                  </a:lnTo>
                  <a:close/>
                </a:path>
                <a:path w="5593715" h="7171690">
                  <a:moveTo>
                    <a:pt x="408774" y="6570065"/>
                  </a:moveTo>
                  <a:lnTo>
                    <a:pt x="408406" y="6569215"/>
                  </a:lnTo>
                  <a:lnTo>
                    <a:pt x="395020" y="6572580"/>
                  </a:lnTo>
                  <a:lnTo>
                    <a:pt x="394792" y="6573190"/>
                  </a:lnTo>
                  <a:lnTo>
                    <a:pt x="395630" y="6572821"/>
                  </a:lnTo>
                  <a:lnTo>
                    <a:pt x="408774" y="6570065"/>
                  </a:lnTo>
                  <a:close/>
                </a:path>
                <a:path w="5593715" h="7171690">
                  <a:moveTo>
                    <a:pt x="501040" y="5949454"/>
                  </a:moveTo>
                  <a:lnTo>
                    <a:pt x="500672" y="5948604"/>
                  </a:lnTo>
                  <a:lnTo>
                    <a:pt x="495185" y="5940806"/>
                  </a:lnTo>
                  <a:lnTo>
                    <a:pt x="481723" y="5924220"/>
                  </a:lnTo>
                  <a:lnTo>
                    <a:pt x="471919" y="5914745"/>
                  </a:lnTo>
                  <a:lnTo>
                    <a:pt x="452081" y="5890717"/>
                  </a:lnTo>
                  <a:lnTo>
                    <a:pt x="422351" y="5859284"/>
                  </a:lnTo>
                  <a:lnTo>
                    <a:pt x="386816" y="5826315"/>
                  </a:lnTo>
                  <a:lnTo>
                    <a:pt x="357136" y="5801982"/>
                  </a:lnTo>
                  <a:lnTo>
                    <a:pt x="348208" y="5795657"/>
                  </a:lnTo>
                  <a:lnTo>
                    <a:pt x="334441" y="5785358"/>
                  </a:lnTo>
                  <a:lnTo>
                    <a:pt x="321411" y="5776734"/>
                  </a:lnTo>
                  <a:lnTo>
                    <a:pt x="311023" y="5770600"/>
                  </a:lnTo>
                  <a:lnTo>
                    <a:pt x="309054" y="5772048"/>
                  </a:lnTo>
                  <a:lnTo>
                    <a:pt x="315595" y="5775299"/>
                  </a:lnTo>
                  <a:lnTo>
                    <a:pt x="325386" y="5781192"/>
                  </a:lnTo>
                  <a:lnTo>
                    <a:pt x="346494" y="5796458"/>
                  </a:lnTo>
                  <a:lnTo>
                    <a:pt x="357390" y="5804954"/>
                  </a:lnTo>
                  <a:lnTo>
                    <a:pt x="369189" y="5813082"/>
                  </a:lnTo>
                  <a:lnTo>
                    <a:pt x="378625" y="5821718"/>
                  </a:lnTo>
                  <a:lnTo>
                    <a:pt x="388912" y="5829986"/>
                  </a:lnTo>
                  <a:lnTo>
                    <a:pt x="399326" y="5839701"/>
                  </a:lnTo>
                  <a:lnTo>
                    <a:pt x="412026" y="5851004"/>
                  </a:lnTo>
                  <a:lnTo>
                    <a:pt x="420230" y="5859170"/>
                  </a:lnTo>
                  <a:lnTo>
                    <a:pt x="429196" y="5869025"/>
                  </a:lnTo>
                  <a:lnTo>
                    <a:pt x="436791" y="5876950"/>
                  </a:lnTo>
                  <a:lnTo>
                    <a:pt x="445757" y="5886805"/>
                  </a:lnTo>
                  <a:lnTo>
                    <a:pt x="454342" y="5895810"/>
                  </a:lnTo>
                  <a:lnTo>
                    <a:pt x="464286" y="5906757"/>
                  </a:lnTo>
                  <a:lnTo>
                    <a:pt x="474789" y="5920079"/>
                  </a:lnTo>
                  <a:lnTo>
                    <a:pt x="491578" y="5937250"/>
                  </a:lnTo>
                  <a:lnTo>
                    <a:pt x="499579" y="5949594"/>
                  </a:lnTo>
                  <a:lnTo>
                    <a:pt x="500202" y="5949835"/>
                  </a:lnTo>
                  <a:lnTo>
                    <a:pt x="501040" y="5949454"/>
                  </a:lnTo>
                  <a:close/>
                </a:path>
                <a:path w="5593715" h="7171690">
                  <a:moveTo>
                    <a:pt x="1225880" y="7141985"/>
                  </a:moveTo>
                  <a:lnTo>
                    <a:pt x="1225257" y="7141743"/>
                  </a:lnTo>
                  <a:lnTo>
                    <a:pt x="1217790" y="7144537"/>
                  </a:lnTo>
                  <a:lnTo>
                    <a:pt x="1197457" y="7153021"/>
                  </a:lnTo>
                  <a:lnTo>
                    <a:pt x="1191450" y="7155675"/>
                  </a:lnTo>
                  <a:lnTo>
                    <a:pt x="1179677" y="7160361"/>
                  </a:lnTo>
                  <a:lnTo>
                    <a:pt x="1166799" y="7166051"/>
                  </a:lnTo>
                  <a:lnTo>
                    <a:pt x="1155065" y="7170775"/>
                  </a:lnTo>
                  <a:lnTo>
                    <a:pt x="1155446" y="7171626"/>
                  </a:lnTo>
                  <a:lnTo>
                    <a:pt x="1192060" y="7155904"/>
                  </a:lnTo>
                  <a:lnTo>
                    <a:pt x="1205547" y="7150455"/>
                  </a:lnTo>
                  <a:lnTo>
                    <a:pt x="1218412" y="7144779"/>
                  </a:lnTo>
                  <a:lnTo>
                    <a:pt x="1225880" y="7141985"/>
                  </a:lnTo>
                  <a:close/>
                </a:path>
                <a:path w="5593715" h="7171690">
                  <a:moveTo>
                    <a:pt x="2081796" y="4014889"/>
                  </a:moveTo>
                  <a:lnTo>
                    <a:pt x="2081466" y="4008310"/>
                  </a:lnTo>
                  <a:lnTo>
                    <a:pt x="2080717" y="4006608"/>
                  </a:lnTo>
                  <a:lnTo>
                    <a:pt x="2079117" y="4005288"/>
                  </a:lnTo>
                  <a:lnTo>
                    <a:pt x="2072843" y="4004983"/>
                  </a:lnTo>
                  <a:lnTo>
                    <a:pt x="2072716" y="4016349"/>
                  </a:lnTo>
                  <a:lnTo>
                    <a:pt x="2072030" y="4025392"/>
                  </a:lnTo>
                  <a:lnTo>
                    <a:pt x="2081288" y="4025404"/>
                  </a:lnTo>
                  <a:lnTo>
                    <a:pt x="2081796" y="4014889"/>
                  </a:lnTo>
                  <a:close/>
                </a:path>
                <a:path w="5593715" h="7171690">
                  <a:moveTo>
                    <a:pt x="2905607" y="1560537"/>
                  </a:moveTo>
                  <a:lnTo>
                    <a:pt x="2902000" y="1556994"/>
                  </a:lnTo>
                  <a:lnTo>
                    <a:pt x="2900705" y="1556537"/>
                  </a:lnTo>
                  <a:lnTo>
                    <a:pt x="2900476" y="1557159"/>
                  </a:lnTo>
                  <a:lnTo>
                    <a:pt x="2901289" y="1562455"/>
                  </a:lnTo>
                  <a:lnTo>
                    <a:pt x="2903791" y="1563420"/>
                  </a:lnTo>
                  <a:lnTo>
                    <a:pt x="2905480" y="1562658"/>
                  </a:lnTo>
                  <a:lnTo>
                    <a:pt x="2905607" y="1560537"/>
                  </a:lnTo>
                  <a:close/>
                </a:path>
                <a:path w="5593715" h="7171690">
                  <a:moveTo>
                    <a:pt x="3190367" y="4416069"/>
                  </a:moveTo>
                  <a:lnTo>
                    <a:pt x="3188538" y="4415358"/>
                  </a:lnTo>
                  <a:lnTo>
                    <a:pt x="3188297" y="4415980"/>
                  </a:lnTo>
                  <a:lnTo>
                    <a:pt x="3187712" y="4419320"/>
                  </a:lnTo>
                  <a:lnTo>
                    <a:pt x="3187001" y="4421149"/>
                  </a:lnTo>
                  <a:lnTo>
                    <a:pt x="3185058" y="4422521"/>
                  </a:lnTo>
                  <a:lnTo>
                    <a:pt x="3182886" y="4428109"/>
                  </a:lnTo>
                  <a:lnTo>
                    <a:pt x="3179407" y="4435322"/>
                  </a:lnTo>
                  <a:lnTo>
                    <a:pt x="3174009" y="4451045"/>
                  </a:lnTo>
                  <a:lnTo>
                    <a:pt x="3172333" y="4455376"/>
                  </a:lnTo>
                  <a:lnTo>
                    <a:pt x="3167583" y="4462094"/>
                  </a:lnTo>
                  <a:lnTo>
                    <a:pt x="3167481" y="4464164"/>
                  </a:lnTo>
                  <a:lnTo>
                    <a:pt x="3165932" y="4469993"/>
                  </a:lnTo>
                  <a:lnTo>
                    <a:pt x="3163519" y="4476216"/>
                  </a:lnTo>
                  <a:lnTo>
                    <a:pt x="3156966" y="4489386"/>
                  </a:lnTo>
                  <a:lnTo>
                    <a:pt x="3153727" y="4499546"/>
                  </a:lnTo>
                  <a:lnTo>
                    <a:pt x="3151682" y="4503026"/>
                  </a:lnTo>
                  <a:lnTo>
                    <a:pt x="3150603" y="4504017"/>
                  </a:lnTo>
                  <a:lnTo>
                    <a:pt x="3148304" y="4508119"/>
                  </a:lnTo>
                  <a:lnTo>
                    <a:pt x="3146387" y="4513059"/>
                  </a:lnTo>
                  <a:lnTo>
                    <a:pt x="3143161" y="4523219"/>
                  </a:lnTo>
                  <a:lnTo>
                    <a:pt x="3140494" y="4526470"/>
                  </a:lnTo>
                  <a:lnTo>
                    <a:pt x="3138817" y="4530801"/>
                  </a:lnTo>
                  <a:lnTo>
                    <a:pt x="3133179" y="4543552"/>
                  </a:lnTo>
                  <a:lnTo>
                    <a:pt x="3131058" y="4549038"/>
                  </a:lnTo>
                  <a:lnTo>
                    <a:pt x="3123793" y="4564024"/>
                  </a:lnTo>
                  <a:lnTo>
                    <a:pt x="3125025" y="4564494"/>
                  </a:lnTo>
                  <a:lnTo>
                    <a:pt x="3128746" y="4556684"/>
                  </a:lnTo>
                  <a:lnTo>
                    <a:pt x="3128607" y="4555223"/>
                  </a:lnTo>
                  <a:lnTo>
                    <a:pt x="3131629" y="4549254"/>
                  </a:lnTo>
                  <a:lnTo>
                    <a:pt x="3131718" y="4549038"/>
                  </a:lnTo>
                  <a:lnTo>
                    <a:pt x="3136176" y="4537481"/>
                  </a:lnTo>
                  <a:lnTo>
                    <a:pt x="3139681" y="4530280"/>
                  </a:lnTo>
                  <a:lnTo>
                    <a:pt x="3145142" y="4521720"/>
                  </a:lnTo>
                  <a:lnTo>
                    <a:pt x="3148126" y="4512221"/>
                  </a:lnTo>
                  <a:lnTo>
                    <a:pt x="3155531" y="4498683"/>
                  </a:lnTo>
                  <a:lnTo>
                    <a:pt x="3161525" y="4483189"/>
                  </a:lnTo>
                  <a:lnTo>
                    <a:pt x="3164548" y="4477207"/>
                  </a:lnTo>
                  <a:lnTo>
                    <a:pt x="3167659" y="4469155"/>
                  </a:lnTo>
                  <a:lnTo>
                    <a:pt x="3168726" y="4464596"/>
                  </a:lnTo>
                  <a:lnTo>
                    <a:pt x="3169437" y="4462754"/>
                  </a:lnTo>
                  <a:lnTo>
                    <a:pt x="3170758" y="4461154"/>
                  </a:lnTo>
                  <a:lnTo>
                    <a:pt x="3172688" y="4459795"/>
                  </a:lnTo>
                  <a:lnTo>
                    <a:pt x="3177248" y="4448022"/>
                  </a:lnTo>
                  <a:lnTo>
                    <a:pt x="3179991" y="4439120"/>
                  </a:lnTo>
                  <a:lnTo>
                    <a:pt x="3187496" y="4423511"/>
                  </a:lnTo>
                  <a:lnTo>
                    <a:pt x="3190367" y="4416069"/>
                  </a:lnTo>
                  <a:close/>
                </a:path>
                <a:path w="5593715" h="7171690">
                  <a:moveTo>
                    <a:pt x="3444951" y="5380875"/>
                  </a:moveTo>
                  <a:lnTo>
                    <a:pt x="3444481" y="5372862"/>
                  </a:lnTo>
                  <a:lnTo>
                    <a:pt x="3441687" y="5374640"/>
                  </a:lnTo>
                  <a:lnTo>
                    <a:pt x="3442551" y="5377840"/>
                  </a:lnTo>
                  <a:lnTo>
                    <a:pt x="3441357" y="5380939"/>
                  </a:lnTo>
                  <a:lnTo>
                    <a:pt x="3421075" y="5387340"/>
                  </a:lnTo>
                  <a:lnTo>
                    <a:pt x="3411715" y="5389397"/>
                  </a:lnTo>
                  <a:lnTo>
                    <a:pt x="3410013" y="5390146"/>
                  </a:lnTo>
                  <a:lnTo>
                    <a:pt x="3397745" y="5392483"/>
                  </a:lnTo>
                  <a:lnTo>
                    <a:pt x="3375850" y="5396001"/>
                  </a:lnTo>
                  <a:lnTo>
                    <a:pt x="3350387" y="5401081"/>
                  </a:lnTo>
                  <a:lnTo>
                    <a:pt x="3332581" y="5404853"/>
                  </a:lnTo>
                  <a:lnTo>
                    <a:pt x="3332835" y="5407812"/>
                  </a:lnTo>
                  <a:lnTo>
                    <a:pt x="3350031" y="5403812"/>
                  </a:lnTo>
                  <a:lnTo>
                    <a:pt x="3367621" y="5400662"/>
                  </a:lnTo>
                  <a:lnTo>
                    <a:pt x="3373513" y="5400116"/>
                  </a:lnTo>
                  <a:lnTo>
                    <a:pt x="3402749" y="5394376"/>
                  </a:lnTo>
                  <a:lnTo>
                    <a:pt x="3407168" y="5393982"/>
                  </a:lnTo>
                  <a:lnTo>
                    <a:pt x="3422916" y="5390108"/>
                  </a:lnTo>
                  <a:lnTo>
                    <a:pt x="3435070" y="5386260"/>
                  </a:lnTo>
                  <a:lnTo>
                    <a:pt x="3443389" y="5383098"/>
                  </a:lnTo>
                  <a:lnTo>
                    <a:pt x="3444468" y="5382107"/>
                  </a:lnTo>
                  <a:lnTo>
                    <a:pt x="3444951" y="5380875"/>
                  </a:lnTo>
                  <a:close/>
                </a:path>
                <a:path w="5593715" h="7171690">
                  <a:moveTo>
                    <a:pt x="3455301" y="715073"/>
                  </a:moveTo>
                  <a:lnTo>
                    <a:pt x="3451580" y="713625"/>
                  </a:lnTo>
                  <a:lnTo>
                    <a:pt x="3448951" y="711200"/>
                  </a:lnTo>
                  <a:lnTo>
                    <a:pt x="3447859" y="712190"/>
                  </a:lnTo>
                  <a:lnTo>
                    <a:pt x="3445218" y="709764"/>
                  </a:lnTo>
                  <a:lnTo>
                    <a:pt x="3445954" y="707885"/>
                  </a:lnTo>
                  <a:lnTo>
                    <a:pt x="3444976" y="706793"/>
                  </a:lnTo>
                  <a:lnTo>
                    <a:pt x="3446894" y="701814"/>
                  </a:lnTo>
                  <a:lnTo>
                    <a:pt x="3446411" y="699452"/>
                  </a:lnTo>
                  <a:lnTo>
                    <a:pt x="3448913" y="691159"/>
                  </a:lnTo>
                  <a:lnTo>
                    <a:pt x="3446538" y="688086"/>
                  </a:lnTo>
                  <a:lnTo>
                    <a:pt x="3445891" y="684263"/>
                  </a:lnTo>
                  <a:lnTo>
                    <a:pt x="3445040" y="684631"/>
                  </a:lnTo>
                  <a:lnTo>
                    <a:pt x="3439528" y="689648"/>
                  </a:lnTo>
                  <a:lnTo>
                    <a:pt x="3432213" y="697522"/>
                  </a:lnTo>
                  <a:lnTo>
                    <a:pt x="3427857" y="705104"/>
                  </a:lnTo>
                  <a:lnTo>
                    <a:pt x="3424847" y="711073"/>
                  </a:lnTo>
                  <a:lnTo>
                    <a:pt x="3416592" y="702894"/>
                  </a:lnTo>
                  <a:lnTo>
                    <a:pt x="3411397" y="701598"/>
                  </a:lnTo>
                  <a:lnTo>
                    <a:pt x="3411664" y="704570"/>
                  </a:lnTo>
                  <a:lnTo>
                    <a:pt x="3414420" y="708494"/>
                  </a:lnTo>
                  <a:lnTo>
                    <a:pt x="3418890" y="711644"/>
                  </a:lnTo>
                  <a:lnTo>
                    <a:pt x="3424682" y="713181"/>
                  </a:lnTo>
                  <a:lnTo>
                    <a:pt x="3423501" y="719874"/>
                  </a:lnTo>
                  <a:lnTo>
                    <a:pt x="3421596" y="724814"/>
                  </a:lnTo>
                  <a:lnTo>
                    <a:pt x="3419792" y="727786"/>
                  </a:lnTo>
                  <a:lnTo>
                    <a:pt x="3418611" y="734479"/>
                  </a:lnTo>
                  <a:lnTo>
                    <a:pt x="3422942" y="736155"/>
                  </a:lnTo>
                  <a:lnTo>
                    <a:pt x="3428847" y="735571"/>
                  </a:lnTo>
                  <a:lnTo>
                    <a:pt x="3431514" y="732332"/>
                  </a:lnTo>
                  <a:lnTo>
                    <a:pt x="3435820" y="730427"/>
                  </a:lnTo>
                  <a:lnTo>
                    <a:pt x="3439655" y="729742"/>
                  </a:lnTo>
                  <a:lnTo>
                    <a:pt x="3448380" y="723861"/>
                  </a:lnTo>
                  <a:lnTo>
                    <a:pt x="3449942" y="721614"/>
                  </a:lnTo>
                  <a:lnTo>
                    <a:pt x="3451898" y="720191"/>
                  </a:lnTo>
                  <a:lnTo>
                    <a:pt x="3452025" y="718083"/>
                  </a:lnTo>
                  <a:lnTo>
                    <a:pt x="3455301" y="715073"/>
                  </a:lnTo>
                  <a:close/>
                </a:path>
                <a:path w="5593715" h="7171690">
                  <a:moveTo>
                    <a:pt x="3508908" y="5373687"/>
                  </a:moveTo>
                  <a:lnTo>
                    <a:pt x="3505771" y="5356072"/>
                  </a:lnTo>
                  <a:lnTo>
                    <a:pt x="3501098" y="5331472"/>
                  </a:lnTo>
                  <a:lnTo>
                    <a:pt x="3497491" y="5315089"/>
                  </a:lnTo>
                  <a:lnTo>
                    <a:pt x="3496068" y="5315242"/>
                  </a:lnTo>
                  <a:lnTo>
                    <a:pt x="3499955" y="5334546"/>
                  </a:lnTo>
                  <a:lnTo>
                    <a:pt x="3504717" y="5357088"/>
                  </a:lnTo>
                  <a:lnTo>
                    <a:pt x="3507448" y="5373827"/>
                  </a:lnTo>
                  <a:lnTo>
                    <a:pt x="3508908" y="5373687"/>
                  </a:lnTo>
                  <a:close/>
                </a:path>
                <a:path w="5593715" h="7171690">
                  <a:moveTo>
                    <a:pt x="4130268" y="1344968"/>
                  </a:moveTo>
                  <a:lnTo>
                    <a:pt x="4129887" y="1344117"/>
                  </a:lnTo>
                  <a:lnTo>
                    <a:pt x="4129036" y="1344498"/>
                  </a:lnTo>
                  <a:lnTo>
                    <a:pt x="4129405" y="1345349"/>
                  </a:lnTo>
                  <a:lnTo>
                    <a:pt x="4130268" y="1344968"/>
                  </a:lnTo>
                  <a:close/>
                </a:path>
                <a:path w="5593715" h="7171690">
                  <a:moveTo>
                    <a:pt x="4203839" y="3049930"/>
                  </a:moveTo>
                  <a:lnTo>
                    <a:pt x="4194454" y="3035592"/>
                  </a:lnTo>
                  <a:lnTo>
                    <a:pt x="4188053" y="3024555"/>
                  </a:lnTo>
                  <a:lnTo>
                    <a:pt x="4180573" y="3014510"/>
                  </a:lnTo>
                  <a:lnTo>
                    <a:pt x="4187812" y="3025165"/>
                  </a:lnTo>
                  <a:lnTo>
                    <a:pt x="4202988" y="3050311"/>
                  </a:lnTo>
                  <a:lnTo>
                    <a:pt x="4203839" y="3049930"/>
                  </a:lnTo>
                  <a:close/>
                </a:path>
                <a:path w="5593715" h="7171690">
                  <a:moveTo>
                    <a:pt x="4301960" y="4463885"/>
                  </a:moveTo>
                  <a:lnTo>
                    <a:pt x="4301350" y="4463643"/>
                  </a:lnTo>
                  <a:lnTo>
                    <a:pt x="4295965" y="4479366"/>
                  </a:lnTo>
                  <a:lnTo>
                    <a:pt x="4295851" y="4481487"/>
                  </a:lnTo>
                  <a:lnTo>
                    <a:pt x="4296321" y="4480268"/>
                  </a:lnTo>
                  <a:lnTo>
                    <a:pt x="4301706" y="4464532"/>
                  </a:lnTo>
                  <a:lnTo>
                    <a:pt x="4301960" y="4463885"/>
                  </a:lnTo>
                  <a:close/>
                </a:path>
                <a:path w="5593715" h="7171690">
                  <a:moveTo>
                    <a:pt x="4398924" y="3124"/>
                  </a:moveTo>
                  <a:lnTo>
                    <a:pt x="4396054" y="1295"/>
                  </a:lnTo>
                  <a:lnTo>
                    <a:pt x="4390872" y="0"/>
                  </a:lnTo>
                  <a:lnTo>
                    <a:pt x="4388917" y="1397"/>
                  </a:lnTo>
                  <a:lnTo>
                    <a:pt x="4387697" y="927"/>
                  </a:lnTo>
                  <a:lnTo>
                    <a:pt x="4385983" y="1689"/>
                  </a:lnTo>
                  <a:lnTo>
                    <a:pt x="4384916" y="2679"/>
                  </a:lnTo>
                  <a:lnTo>
                    <a:pt x="4385043" y="4127"/>
                  </a:lnTo>
                  <a:lnTo>
                    <a:pt x="4385665" y="4368"/>
                  </a:lnTo>
                  <a:lnTo>
                    <a:pt x="4389856" y="4584"/>
                  </a:lnTo>
                  <a:lnTo>
                    <a:pt x="4390695" y="4203"/>
                  </a:lnTo>
                  <a:lnTo>
                    <a:pt x="4391787" y="3225"/>
                  </a:lnTo>
                  <a:lnTo>
                    <a:pt x="4392015" y="2603"/>
                  </a:lnTo>
                  <a:lnTo>
                    <a:pt x="4395368" y="3200"/>
                  </a:lnTo>
                  <a:lnTo>
                    <a:pt x="4395749" y="4051"/>
                  </a:lnTo>
                  <a:lnTo>
                    <a:pt x="4397578" y="4749"/>
                  </a:lnTo>
                  <a:lnTo>
                    <a:pt x="4398924" y="3124"/>
                  </a:lnTo>
                  <a:close/>
                </a:path>
                <a:path w="5593715" h="7171690">
                  <a:moveTo>
                    <a:pt x="4598975" y="3000679"/>
                  </a:moveTo>
                  <a:lnTo>
                    <a:pt x="4598606" y="2999841"/>
                  </a:lnTo>
                  <a:lnTo>
                    <a:pt x="4597285" y="3001441"/>
                  </a:lnTo>
                  <a:lnTo>
                    <a:pt x="4596435" y="3001810"/>
                  </a:lnTo>
                  <a:lnTo>
                    <a:pt x="4593387" y="3004210"/>
                  </a:lnTo>
                  <a:lnTo>
                    <a:pt x="4592917" y="3005442"/>
                  </a:lnTo>
                  <a:lnTo>
                    <a:pt x="4593298" y="3006280"/>
                  </a:lnTo>
                  <a:lnTo>
                    <a:pt x="4593056" y="3006890"/>
                  </a:lnTo>
                  <a:lnTo>
                    <a:pt x="4589970" y="3009265"/>
                  </a:lnTo>
                  <a:lnTo>
                    <a:pt x="4590580" y="3009506"/>
                  </a:lnTo>
                  <a:lnTo>
                    <a:pt x="4594517" y="3006763"/>
                  </a:lnTo>
                  <a:lnTo>
                    <a:pt x="4595368" y="3006382"/>
                  </a:lnTo>
                  <a:lnTo>
                    <a:pt x="4595838" y="3005150"/>
                  </a:lnTo>
                  <a:lnTo>
                    <a:pt x="4595698" y="3003689"/>
                  </a:lnTo>
                  <a:lnTo>
                    <a:pt x="4596549" y="3003308"/>
                  </a:lnTo>
                  <a:lnTo>
                    <a:pt x="4598975" y="3000679"/>
                  </a:lnTo>
                  <a:close/>
                </a:path>
                <a:path w="5593715" h="7171690">
                  <a:moveTo>
                    <a:pt x="4630039" y="473392"/>
                  </a:moveTo>
                  <a:lnTo>
                    <a:pt x="4610481" y="481558"/>
                  </a:lnTo>
                  <a:lnTo>
                    <a:pt x="4611230" y="483260"/>
                  </a:lnTo>
                  <a:lnTo>
                    <a:pt x="4613618" y="486346"/>
                  </a:lnTo>
                  <a:lnTo>
                    <a:pt x="4616107" y="487299"/>
                  </a:lnTo>
                  <a:lnTo>
                    <a:pt x="4616958" y="486943"/>
                  </a:lnTo>
                  <a:lnTo>
                    <a:pt x="4618533" y="484670"/>
                  </a:lnTo>
                  <a:lnTo>
                    <a:pt x="4619002" y="483450"/>
                  </a:lnTo>
                  <a:lnTo>
                    <a:pt x="4627245" y="478790"/>
                  </a:lnTo>
                  <a:lnTo>
                    <a:pt x="4629912" y="475551"/>
                  </a:lnTo>
                  <a:lnTo>
                    <a:pt x="4630026" y="473430"/>
                  </a:lnTo>
                  <a:close/>
                </a:path>
                <a:path w="5593715" h="7171690">
                  <a:moveTo>
                    <a:pt x="5593512" y="4968697"/>
                  </a:moveTo>
                  <a:lnTo>
                    <a:pt x="5593181" y="4965408"/>
                  </a:lnTo>
                  <a:lnTo>
                    <a:pt x="5591810" y="4959439"/>
                  </a:lnTo>
                  <a:lnTo>
                    <a:pt x="5591391" y="4956111"/>
                  </a:lnTo>
                  <a:lnTo>
                    <a:pt x="5590159" y="4952568"/>
                  </a:lnTo>
                  <a:lnTo>
                    <a:pt x="5589143" y="4951120"/>
                  </a:lnTo>
                  <a:lnTo>
                    <a:pt x="5577027" y="4953965"/>
                  </a:lnTo>
                  <a:lnTo>
                    <a:pt x="5576468" y="4955019"/>
                  </a:lnTo>
                  <a:lnTo>
                    <a:pt x="5576709" y="4958575"/>
                  </a:lnTo>
                  <a:lnTo>
                    <a:pt x="5577814" y="4962728"/>
                  </a:lnTo>
                  <a:lnTo>
                    <a:pt x="5580037" y="4973091"/>
                  </a:lnTo>
                  <a:lnTo>
                    <a:pt x="5580469" y="4973815"/>
                  </a:lnTo>
                  <a:lnTo>
                    <a:pt x="5581015" y="4974234"/>
                  </a:lnTo>
                  <a:lnTo>
                    <a:pt x="5583618" y="4973993"/>
                  </a:lnTo>
                  <a:lnTo>
                    <a:pt x="5589295" y="4972964"/>
                  </a:lnTo>
                  <a:lnTo>
                    <a:pt x="5592330" y="4971872"/>
                  </a:lnTo>
                  <a:lnTo>
                    <a:pt x="5592965" y="4971008"/>
                  </a:lnTo>
                  <a:lnTo>
                    <a:pt x="5593512" y="4968697"/>
                  </a:lnTo>
                  <a:close/>
                </a:path>
              </a:pathLst>
            </a:custGeom>
            <a:solidFill>
              <a:srgbClr val="EAF3F9"/>
            </a:solidFill>
          </p:spPr>
          <p:txBody>
            <a:bodyPr wrap="square" lIns="0" tIns="0" rIns="0" bIns="0" rtlCol="0"/>
            <a:lstStyle/>
            <a:p>
              <a:endParaRPr/>
            </a:p>
          </p:txBody>
        </p:sp>
        <p:sp>
          <p:nvSpPr>
            <p:cNvPr id="58" name="object 58"/>
            <p:cNvSpPr/>
            <p:nvPr/>
          </p:nvSpPr>
          <p:spPr>
            <a:xfrm>
              <a:off x="14730281" y="9582472"/>
              <a:ext cx="121420" cy="104520"/>
            </a:xfrm>
            <a:prstGeom prst="rect">
              <a:avLst/>
            </a:prstGeom>
            <a:blipFill>
              <a:blip r:embed="rId2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p:nvPr/>
          </p:nvSpPr>
          <p:spPr>
            <a:xfrm>
              <a:off x="13390360" y="4251356"/>
              <a:ext cx="6591300" cy="6115050"/>
            </a:xfrm>
            <a:custGeom>
              <a:avLst/>
              <a:gdLst/>
              <a:ahLst/>
              <a:cxnLst/>
              <a:rect l="l" t="t" r="r" b="b"/>
              <a:pathLst>
                <a:path w="6591300" h="6115050">
                  <a:moveTo>
                    <a:pt x="7886" y="5085600"/>
                  </a:moveTo>
                  <a:lnTo>
                    <a:pt x="7505" y="5084750"/>
                  </a:lnTo>
                  <a:lnTo>
                    <a:pt x="7378" y="5083302"/>
                  </a:lnTo>
                  <a:lnTo>
                    <a:pt x="6629" y="5081600"/>
                  </a:lnTo>
                  <a:lnTo>
                    <a:pt x="5029" y="5080279"/>
                  </a:lnTo>
                  <a:lnTo>
                    <a:pt x="2057" y="5080533"/>
                  </a:lnTo>
                  <a:lnTo>
                    <a:pt x="965" y="5081524"/>
                  </a:lnTo>
                  <a:lnTo>
                    <a:pt x="0" y="5084013"/>
                  </a:lnTo>
                  <a:lnTo>
                    <a:pt x="635" y="5087836"/>
                  </a:lnTo>
                  <a:lnTo>
                    <a:pt x="1003" y="5088687"/>
                  </a:lnTo>
                  <a:lnTo>
                    <a:pt x="2006" y="5089766"/>
                  </a:lnTo>
                  <a:lnTo>
                    <a:pt x="3695" y="5089017"/>
                  </a:lnTo>
                  <a:lnTo>
                    <a:pt x="5156" y="5088877"/>
                  </a:lnTo>
                  <a:lnTo>
                    <a:pt x="6007" y="5088509"/>
                  </a:lnTo>
                  <a:lnTo>
                    <a:pt x="7099" y="5087518"/>
                  </a:lnTo>
                  <a:lnTo>
                    <a:pt x="6731" y="5086667"/>
                  </a:lnTo>
                  <a:lnTo>
                    <a:pt x="6959" y="5086058"/>
                  </a:lnTo>
                  <a:lnTo>
                    <a:pt x="7810" y="5085677"/>
                  </a:lnTo>
                  <a:close/>
                </a:path>
                <a:path w="6591300" h="6115050">
                  <a:moveTo>
                    <a:pt x="656082" y="5848629"/>
                  </a:moveTo>
                  <a:lnTo>
                    <a:pt x="655332" y="5846927"/>
                  </a:lnTo>
                  <a:lnTo>
                    <a:pt x="652881" y="5845975"/>
                  </a:lnTo>
                  <a:lnTo>
                    <a:pt x="651383" y="5846064"/>
                  </a:lnTo>
                  <a:lnTo>
                    <a:pt x="650773" y="5845822"/>
                  </a:lnTo>
                  <a:lnTo>
                    <a:pt x="649439" y="5847423"/>
                  </a:lnTo>
                  <a:lnTo>
                    <a:pt x="649947" y="5849785"/>
                  </a:lnTo>
                  <a:lnTo>
                    <a:pt x="651167" y="5850267"/>
                  </a:lnTo>
                  <a:lnTo>
                    <a:pt x="654748" y="5850229"/>
                  </a:lnTo>
                  <a:lnTo>
                    <a:pt x="655828" y="5849251"/>
                  </a:lnTo>
                  <a:lnTo>
                    <a:pt x="656082" y="5848629"/>
                  </a:lnTo>
                  <a:close/>
                </a:path>
                <a:path w="6591300" h="6115050">
                  <a:moveTo>
                    <a:pt x="725030" y="6085230"/>
                  </a:moveTo>
                  <a:lnTo>
                    <a:pt x="724395" y="6081407"/>
                  </a:lnTo>
                  <a:lnTo>
                    <a:pt x="723646" y="6079706"/>
                  </a:lnTo>
                  <a:lnTo>
                    <a:pt x="723049" y="6079490"/>
                  </a:lnTo>
                  <a:lnTo>
                    <a:pt x="723087" y="6083008"/>
                  </a:lnTo>
                  <a:lnTo>
                    <a:pt x="722604" y="6084227"/>
                  </a:lnTo>
                  <a:lnTo>
                    <a:pt x="722249" y="6086970"/>
                  </a:lnTo>
                  <a:lnTo>
                    <a:pt x="723468" y="6087440"/>
                  </a:lnTo>
                  <a:lnTo>
                    <a:pt x="724941" y="6087300"/>
                  </a:lnTo>
                  <a:lnTo>
                    <a:pt x="725030" y="6085230"/>
                  </a:lnTo>
                  <a:close/>
                </a:path>
                <a:path w="6591300" h="6115050">
                  <a:moveTo>
                    <a:pt x="1213231" y="5280495"/>
                  </a:moveTo>
                  <a:lnTo>
                    <a:pt x="1213091" y="5279034"/>
                  </a:lnTo>
                  <a:lnTo>
                    <a:pt x="1212710" y="5278183"/>
                  </a:lnTo>
                  <a:lnTo>
                    <a:pt x="1191272" y="5239994"/>
                  </a:lnTo>
                  <a:lnTo>
                    <a:pt x="1183754" y="5226431"/>
                  </a:lnTo>
                  <a:lnTo>
                    <a:pt x="1180109" y="5219331"/>
                  </a:lnTo>
                  <a:lnTo>
                    <a:pt x="1179271" y="5219662"/>
                  </a:lnTo>
                  <a:lnTo>
                    <a:pt x="1186688" y="5235359"/>
                  </a:lnTo>
                  <a:lnTo>
                    <a:pt x="1196721" y="5253482"/>
                  </a:lnTo>
                  <a:lnTo>
                    <a:pt x="1205230" y="5268138"/>
                  </a:lnTo>
                  <a:lnTo>
                    <a:pt x="1211021" y="5278933"/>
                  </a:lnTo>
                  <a:lnTo>
                    <a:pt x="1211529" y="5281257"/>
                  </a:lnTo>
                  <a:lnTo>
                    <a:pt x="1211287" y="5281854"/>
                  </a:lnTo>
                  <a:lnTo>
                    <a:pt x="1212519" y="5282336"/>
                  </a:lnTo>
                  <a:lnTo>
                    <a:pt x="1213231" y="5280495"/>
                  </a:lnTo>
                  <a:close/>
                </a:path>
                <a:path w="6591300" h="6115050">
                  <a:moveTo>
                    <a:pt x="1393926" y="6111354"/>
                  </a:moveTo>
                  <a:lnTo>
                    <a:pt x="1393304" y="6111125"/>
                  </a:lnTo>
                  <a:lnTo>
                    <a:pt x="1393177" y="6109652"/>
                  </a:lnTo>
                  <a:lnTo>
                    <a:pt x="1393786" y="6109894"/>
                  </a:lnTo>
                  <a:lnTo>
                    <a:pt x="1391577" y="6108344"/>
                  </a:lnTo>
                  <a:lnTo>
                    <a:pt x="1390497" y="6109322"/>
                  </a:lnTo>
                  <a:lnTo>
                    <a:pt x="1387932" y="6110440"/>
                  </a:lnTo>
                  <a:lnTo>
                    <a:pt x="1386979" y="6112942"/>
                  </a:lnTo>
                  <a:lnTo>
                    <a:pt x="1388338" y="6114872"/>
                  </a:lnTo>
                  <a:lnTo>
                    <a:pt x="1390650" y="6114364"/>
                  </a:lnTo>
                  <a:lnTo>
                    <a:pt x="1391869" y="6114847"/>
                  </a:lnTo>
                  <a:lnTo>
                    <a:pt x="1393926" y="6111354"/>
                  </a:lnTo>
                  <a:close/>
                </a:path>
                <a:path w="6591300" h="6115050">
                  <a:moveTo>
                    <a:pt x="1420266" y="6061786"/>
                  </a:moveTo>
                  <a:lnTo>
                    <a:pt x="1419885" y="6060935"/>
                  </a:lnTo>
                  <a:lnTo>
                    <a:pt x="1419339" y="6060668"/>
                  </a:lnTo>
                  <a:lnTo>
                    <a:pt x="1418742" y="6064008"/>
                  </a:lnTo>
                  <a:lnTo>
                    <a:pt x="1418666" y="6069673"/>
                  </a:lnTo>
                  <a:lnTo>
                    <a:pt x="1419110" y="6090463"/>
                  </a:lnTo>
                  <a:lnTo>
                    <a:pt x="1418767" y="6093193"/>
                  </a:lnTo>
                  <a:lnTo>
                    <a:pt x="1419148" y="6094044"/>
                  </a:lnTo>
                  <a:lnTo>
                    <a:pt x="1419987" y="6093663"/>
                  </a:lnTo>
                  <a:lnTo>
                    <a:pt x="1419733" y="6081484"/>
                  </a:lnTo>
                  <a:lnTo>
                    <a:pt x="1419809" y="6066587"/>
                  </a:lnTo>
                  <a:lnTo>
                    <a:pt x="1420266" y="6061786"/>
                  </a:lnTo>
                  <a:close/>
                </a:path>
                <a:path w="6591300" h="6115050">
                  <a:moveTo>
                    <a:pt x="2070722" y="6088062"/>
                  </a:moveTo>
                  <a:lnTo>
                    <a:pt x="2070582" y="6086602"/>
                  </a:lnTo>
                  <a:lnTo>
                    <a:pt x="2069833" y="6084900"/>
                  </a:lnTo>
                  <a:lnTo>
                    <a:pt x="2068131" y="6085662"/>
                  </a:lnTo>
                  <a:lnTo>
                    <a:pt x="2067661" y="6086881"/>
                  </a:lnTo>
                  <a:lnTo>
                    <a:pt x="2068271" y="6087122"/>
                  </a:lnTo>
                  <a:lnTo>
                    <a:pt x="2069033" y="6088812"/>
                  </a:lnTo>
                  <a:lnTo>
                    <a:pt x="2070722" y="6088062"/>
                  </a:lnTo>
                  <a:close/>
                </a:path>
                <a:path w="6591300" h="6115050">
                  <a:moveTo>
                    <a:pt x="2096592" y="1460017"/>
                  </a:moveTo>
                  <a:lnTo>
                    <a:pt x="2094788" y="1453629"/>
                  </a:lnTo>
                  <a:lnTo>
                    <a:pt x="2095030" y="1453019"/>
                  </a:lnTo>
                  <a:lnTo>
                    <a:pt x="2094280" y="1451317"/>
                  </a:lnTo>
                  <a:lnTo>
                    <a:pt x="2093658" y="1451089"/>
                  </a:lnTo>
                  <a:lnTo>
                    <a:pt x="2091347" y="1451597"/>
                  </a:lnTo>
                  <a:lnTo>
                    <a:pt x="2092198" y="1460474"/>
                  </a:lnTo>
                  <a:lnTo>
                    <a:pt x="2094026" y="1461185"/>
                  </a:lnTo>
                  <a:lnTo>
                    <a:pt x="2096592" y="1460017"/>
                  </a:lnTo>
                  <a:close/>
                </a:path>
                <a:path w="6591300" h="6115050">
                  <a:moveTo>
                    <a:pt x="2972993" y="5505805"/>
                  </a:moveTo>
                  <a:lnTo>
                    <a:pt x="2972625" y="5504954"/>
                  </a:lnTo>
                  <a:lnTo>
                    <a:pt x="2972016" y="5504726"/>
                  </a:lnTo>
                  <a:lnTo>
                    <a:pt x="2969945" y="5504624"/>
                  </a:lnTo>
                  <a:lnTo>
                    <a:pt x="2968612" y="5506224"/>
                  </a:lnTo>
                  <a:lnTo>
                    <a:pt x="2968498" y="5508333"/>
                  </a:lnTo>
                  <a:lnTo>
                    <a:pt x="2969018" y="5510657"/>
                  </a:lnTo>
                  <a:lnTo>
                    <a:pt x="2969869" y="5510276"/>
                  </a:lnTo>
                  <a:lnTo>
                    <a:pt x="2970479" y="5510517"/>
                  </a:lnTo>
                  <a:lnTo>
                    <a:pt x="2971317" y="5510136"/>
                  </a:lnTo>
                  <a:lnTo>
                    <a:pt x="2972638" y="5508536"/>
                  </a:lnTo>
                  <a:lnTo>
                    <a:pt x="2972765" y="5506415"/>
                  </a:lnTo>
                  <a:lnTo>
                    <a:pt x="2972993" y="5505805"/>
                  </a:lnTo>
                  <a:close/>
                </a:path>
                <a:path w="6591300" h="6115050">
                  <a:moveTo>
                    <a:pt x="3012211" y="3452672"/>
                  </a:moveTo>
                  <a:lnTo>
                    <a:pt x="3010725" y="3449243"/>
                  </a:lnTo>
                  <a:lnTo>
                    <a:pt x="3004312" y="3447453"/>
                  </a:lnTo>
                  <a:lnTo>
                    <a:pt x="3004083" y="3448075"/>
                  </a:lnTo>
                  <a:lnTo>
                    <a:pt x="3001175" y="3451936"/>
                  </a:lnTo>
                  <a:lnTo>
                    <a:pt x="3001607" y="3452749"/>
                  </a:lnTo>
                  <a:lnTo>
                    <a:pt x="3002254" y="3456571"/>
                  </a:lnTo>
                  <a:lnTo>
                    <a:pt x="3002864" y="3456800"/>
                  </a:lnTo>
                  <a:lnTo>
                    <a:pt x="3002724" y="3455352"/>
                  </a:lnTo>
                  <a:lnTo>
                    <a:pt x="3003435" y="3453511"/>
                  </a:lnTo>
                  <a:lnTo>
                    <a:pt x="3004896" y="3453384"/>
                  </a:lnTo>
                  <a:lnTo>
                    <a:pt x="3005505" y="3453600"/>
                  </a:lnTo>
                  <a:lnTo>
                    <a:pt x="3005886" y="3454463"/>
                  </a:lnTo>
                  <a:lnTo>
                    <a:pt x="3006496" y="3454704"/>
                  </a:lnTo>
                  <a:lnTo>
                    <a:pt x="3009049" y="3453561"/>
                  </a:lnTo>
                  <a:lnTo>
                    <a:pt x="3009417" y="3454412"/>
                  </a:lnTo>
                  <a:lnTo>
                    <a:pt x="3011500" y="3454527"/>
                  </a:lnTo>
                  <a:lnTo>
                    <a:pt x="3012211" y="3452672"/>
                  </a:lnTo>
                  <a:close/>
                </a:path>
                <a:path w="6591300" h="6115050">
                  <a:moveTo>
                    <a:pt x="3588537" y="601383"/>
                  </a:moveTo>
                  <a:lnTo>
                    <a:pt x="3587305" y="600913"/>
                  </a:lnTo>
                  <a:lnTo>
                    <a:pt x="3583724" y="600925"/>
                  </a:lnTo>
                  <a:lnTo>
                    <a:pt x="3566566" y="599262"/>
                  </a:lnTo>
                  <a:lnTo>
                    <a:pt x="3557168" y="597801"/>
                  </a:lnTo>
                  <a:lnTo>
                    <a:pt x="3546691" y="597319"/>
                  </a:lnTo>
                  <a:lnTo>
                    <a:pt x="3534575" y="595490"/>
                  </a:lnTo>
                  <a:lnTo>
                    <a:pt x="3520617" y="592950"/>
                  </a:lnTo>
                  <a:lnTo>
                    <a:pt x="3519767" y="593331"/>
                  </a:lnTo>
                  <a:lnTo>
                    <a:pt x="3520744" y="594423"/>
                  </a:lnTo>
                  <a:lnTo>
                    <a:pt x="3540785" y="597890"/>
                  </a:lnTo>
                  <a:lnTo>
                    <a:pt x="3553155" y="599109"/>
                  </a:lnTo>
                  <a:lnTo>
                    <a:pt x="3564242" y="599821"/>
                  </a:lnTo>
                  <a:lnTo>
                    <a:pt x="3576358" y="601649"/>
                  </a:lnTo>
                  <a:lnTo>
                    <a:pt x="3587458" y="602373"/>
                  </a:lnTo>
                  <a:lnTo>
                    <a:pt x="3588537" y="601383"/>
                  </a:lnTo>
                  <a:close/>
                </a:path>
                <a:path w="6591300" h="6115050">
                  <a:moveTo>
                    <a:pt x="3630498" y="2665653"/>
                  </a:moveTo>
                  <a:lnTo>
                    <a:pt x="3630003" y="2663291"/>
                  </a:lnTo>
                  <a:lnTo>
                    <a:pt x="3629622" y="2662453"/>
                  </a:lnTo>
                  <a:lnTo>
                    <a:pt x="3624935" y="2663507"/>
                  </a:lnTo>
                  <a:lnTo>
                    <a:pt x="3624326" y="2663266"/>
                  </a:lnTo>
                  <a:lnTo>
                    <a:pt x="3618471" y="2658135"/>
                  </a:lnTo>
                  <a:lnTo>
                    <a:pt x="3617112" y="2656192"/>
                  </a:lnTo>
                  <a:lnTo>
                    <a:pt x="3612908" y="2655976"/>
                  </a:lnTo>
                  <a:lnTo>
                    <a:pt x="3612680" y="2656598"/>
                  </a:lnTo>
                  <a:lnTo>
                    <a:pt x="3612464" y="2660789"/>
                  </a:lnTo>
                  <a:lnTo>
                    <a:pt x="3612832" y="2661628"/>
                  </a:lnTo>
                  <a:lnTo>
                    <a:pt x="3614064" y="2662110"/>
                  </a:lnTo>
                  <a:lnTo>
                    <a:pt x="3615144" y="2661120"/>
                  </a:lnTo>
                  <a:lnTo>
                    <a:pt x="3616604" y="2660980"/>
                  </a:lnTo>
                  <a:lnTo>
                    <a:pt x="3618446" y="2661691"/>
                  </a:lnTo>
                  <a:lnTo>
                    <a:pt x="3618827" y="2662542"/>
                  </a:lnTo>
                  <a:lnTo>
                    <a:pt x="3619081" y="2665514"/>
                  </a:lnTo>
                  <a:lnTo>
                    <a:pt x="3618839" y="2666123"/>
                  </a:lnTo>
                  <a:lnTo>
                    <a:pt x="3622560" y="2667571"/>
                  </a:lnTo>
                  <a:lnTo>
                    <a:pt x="3623411" y="2667190"/>
                  </a:lnTo>
                  <a:lnTo>
                    <a:pt x="3623653" y="2666568"/>
                  </a:lnTo>
                  <a:lnTo>
                    <a:pt x="3626193" y="2665450"/>
                  </a:lnTo>
                  <a:lnTo>
                    <a:pt x="3627424" y="2665920"/>
                  </a:lnTo>
                  <a:lnTo>
                    <a:pt x="3628275" y="2665552"/>
                  </a:lnTo>
                  <a:lnTo>
                    <a:pt x="3629266" y="2666631"/>
                  </a:lnTo>
                  <a:lnTo>
                    <a:pt x="3629406" y="2666644"/>
                  </a:lnTo>
                  <a:lnTo>
                    <a:pt x="3629787" y="2667495"/>
                  </a:lnTo>
                  <a:lnTo>
                    <a:pt x="3630396" y="2667724"/>
                  </a:lnTo>
                  <a:lnTo>
                    <a:pt x="3630498" y="2665653"/>
                  </a:lnTo>
                  <a:close/>
                </a:path>
                <a:path w="6591300" h="6115050">
                  <a:moveTo>
                    <a:pt x="3661892" y="4017403"/>
                  </a:moveTo>
                  <a:lnTo>
                    <a:pt x="3660660" y="4016933"/>
                  </a:lnTo>
                  <a:lnTo>
                    <a:pt x="3655022" y="4029684"/>
                  </a:lnTo>
                  <a:lnTo>
                    <a:pt x="3651910" y="4037736"/>
                  </a:lnTo>
                  <a:lnTo>
                    <a:pt x="3642233" y="4058945"/>
                  </a:lnTo>
                  <a:lnTo>
                    <a:pt x="3637165" y="4068407"/>
                  </a:lnTo>
                  <a:lnTo>
                    <a:pt x="3628694" y="4082885"/>
                  </a:lnTo>
                  <a:lnTo>
                    <a:pt x="3625443" y="4089476"/>
                  </a:lnTo>
                  <a:lnTo>
                    <a:pt x="3626053" y="4089704"/>
                  </a:lnTo>
                  <a:lnTo>
                    <a:pt x="3631006" y="4082377"/>
                  </a:lnTo>
                  <a:lnTo>
                    <a:pt x="3638042" y="4067987"/>
                  </a:lnTo>
                  <a:lnTo>
                    <a:pt x="3642855" y="4059186"/>
                  </a:lnTo>
                  <a:lnTo>
                    <a:pt x="3653371" y="4037596"/>
                  </a:lnTo>
                  <a:lnTo>
                    <a:pt x="3656711" y="4028935"/>
                  </a:lnTo>
                  <a:lnTo>
                    <a:pt x="3661892" y="4017403"/>
                  </a:lnTo>
                  <a:close/>
                </a:path>
                <a:path w="6591300" h="6115050">
                  <a:moveTo>
                    <a:pt x="3808412" y="342569"/>
                  </a:moveTo>
                  <a:lnTo>
                    <a:pt x="3807663" y="340868"/>
                  </a:lnTo>
                  <a:lnTo>
                    <a:pt x="3804793" y="339051"/>
                  </a:lnTo>
                  <a:lnTo>
                    <a:pt x="3802215" y="336600"/>
                  </a:lnTo>
                  <a:lnTo>
                    <a:pt x="3801745" y="337820"/>
                  </a:lnTo>
                  <a:lnTo>
                    <a:pt x="3802011" y="340791"/>
                  </a:lnTo>
                  <a:lnTo>
                    <a:pt x="3803675" y="345706"/>
                  </a:lnTo>
                  <a:lnTo>
                    <a:pt x="3805986" y="345198"/>
                  </a:lnTo>
                  <a:lnTo>
                    <a:pt x="3808412" y="342569"/>
                  </a:lnTo>
                  <a:close/>
                </a:path>
                <a:path w="6591300" h="6115050">
                  <a:moveTo>
                    <a:pt x="3916502" y="3544468"/>
                  </a:moveTo>
                  <a:lnTo>
                    <a:pt x="3914902" y="3543147"/>
                  </a:lnTo>
                  <a:lnTo>
                    <a:pt x="3910571" y="3554311"/>
                  </a:lnTo>
                  <a:lnTo>
                    <a:pt x="3912412" y="3555022"/>
                  </a:lnTo>
                  <a:lnTo>
                    <a:pt x="3916502" y="3544468"/>
                  </a:lnTo>
                  <a:close/>
                </a:path>
                <a:path w="6591300" h="6115050">
                  <a:moveTo>
                    <a:pt x="3986517" y="2395029"/>
                  </a:moveTo>
                  <a:lnTo>
                    <a:pt x="3985285" y="2394559"/>
                  </a:lnTo>
                  <a:lnTo>
                    <a:pt x="3968038" y="2433523"/>
                  </a:lnTo>
                  <a:lnTo>
                    <a:pt x="3936809" y="2504846"/>
                  </a:lnTo>
                  <a:lnTo>
                    <a:pt x="3921620" y="2540317"/>
                  </a:lnTo>
                  <a:lnTo>
                    <a:pt x="3909530" y="2567889"/>
                  </a:lnTo>
                  <a:lnTo>
                    <a:pt x="3882733" y="2631529"/>
                  </a:lnTo>
                  <a:lnTo>
                    <a:pt x="3861422" y="2681033"/>
                  </a:lnTo>
                  <a:lnTo>
                    <a:pt x="3852875" y="2699067"/>
                  </a:lnTo>
                  <a:lnTo>
                    <a:pt x="3837673" y="2734538"/>
                  </a:lnTo>
                  <a:lnTo>
                    <a:pt x="3839527" y="2735249"/>
                  </a:lnTo>
                  <a:lnTo>
                    <a:pt x="3844213" y="2724937"/>
                  </a:lnTo>
                  <a:lnTo>
                    <a:pt x="3850449" y="2708846"/>
                  </a:lnTo>
                  <a:lnTo>
                    <a:pt x="3858437" y="2691955"/>
                  </a:lnTo>
                  <a:lnTo>
                    <a:pt x="3865880" y="2672753"/>
                  </a:lnTo>
                  <a:lnTo>
                    <a:pt x="3872077" y="2662313"/>
                  </a:lnTo>
                  <a:lnTo>
                    <a:pt x="3875786" y="2650921"/>
                  </a:lnTo>
                  <a:lnTo>
                    <a:pt x="3890010" y="2617940"/>
                  </a:lnTo>
                  <a:lnTo>
                    <a:pt x="3908082" y="2575026"/>
                  </a:lnTo>
                  <a:lnTo>
                    <a:pt x="3926294" y="2533586"/>
                  </a:lnTo>
                  <a:lnTo>
                    <a:pt x="3937165" y="2509253"/>
                  </a:lnTo>
                  <a:lnTo>
                    <a:pt x="3939654" y="2510218"/>
                  </a:lnTo>
                  <a:lnTo>
                    <a:pt x="3940391" y="2508351"/>
                  </a:lnTo>
                  <a:lnTo>
                    <a:pt x="3939159" y="2507869"/>
                  </a:lnTo>
                  <a:lnTo>
                    <a:pt x="3938409" y="2506167"/>
                  </a:lnTo>
                  <a:lnTo>
                    <a:pt x="3957091" y="2463482"/>
                  </a:lnTo>
                  <a:lnTo>
                    <a:pt x="3959733" y="2456662"/>
                  </a:lnTo>
                  <a:lnTo>
                    <a:pt x="3971569" y="2429853"/>
                  </a:lnTo>
                  <a:lnTo>
                    <a:pt x="3972191" y="2430081"/>
                  </a:lnTo>
                  <a:lnTo>
                    <a:pt x="3973042" y="2429713"/>
                  </a:lnTo>
                  <a:lnTo>
                    <a:pt x="3973512" y="2428494"/>
                  </a:lnTo>
                  <a:lnTo>
                    <a:pt x="3972903" y="2428252"/>
                  </a:lnTo>
                  <a:lnTo>
                    <a:pt x="3972522" y="2427401"/>
                  </a:lnTo>
                  <a:lnTo>
                    <a:pt x="3986517" y="2395029"/>
                  </a:lnTo>
                  <a:close/>
                </a:path>
                <a:path w="6591300" h="6115050">
                  <a:moveTo>
                    <a:pt x="4060748" y="4153624"/>
                  </a:moveTo>
                  <a:lnTo>
                    <a:pt x="4060520" y="4154246"/>
                  </a:lnTo>
                  <a:lnTo>
                    <a:pt x="4058856" y="4171416"/>
                  </a:lnTo>
                  <a:lnTo>
                    <a:pt x="4057904" y="4186732"/>
                  </a:lnTo>
                  <a:lnTo>
                    <a:pt x="4058513" y="4186986"/>
                  </a:lnTo>
                  <a:lnTo>
                    <a:pt x="4059466" y="4171645"/>
                  </a:lnTo>
                  <a:lnTo>
                    <a:pt x="4060748" y="4153624"/>
                  </a:lnTo>
                  <a:close/>
                </a:path>
                <a:path w="6591300" h="6115050">
                  <a:moveTo>
                    <a:pt x="4114927" y="4085552"/>
                  </a:moveTo>
                  <a:lnTo>
                    <a:pt x="4113377" y="4078503"/>
                  </a:lnTo>
                  <a:lnTo>
                    <a:pt x="4112844" y="4072623"/>
                  </a:lnTo>
                  <a:lnTo>
                    <a:pt x="4114254" y="4065320"/>
                  </a:lnTo>
                  <a:lnTo>
                    <a:pt x="4112793" y="4065447"/>
                  </a:lnTo>
                  <a:lnTo>
                    <a:pt x="4111980" y="4069410"/>
                  </a:lnTo>
                  <a:lnTo>
                    <a:pt x="4111777" y="4077195"/>
                  </a:lnTo>
                  <a:lnTo>
                    <a:pt x="4113466" y="4085691"/>
                  </a:lnTo>
                  <a:lnTo>
                    <a:pt x="4114927" y="4085552"/>
                  </a:lnTo>
                  <a:close/>
                </a:path>
                <a:path w="6591300" h="6115050">
                  <a:moveTo>
                    <a:pt x="4623574" y="2701709"/>
                  </a:moveTo>
                  <a:lnTo>
                    <a:pt x="4619930" y="2700591"/>
                  </a:lnTo>
                  <a:lnTo>
                    <a:pt x="4561941" y="2673121"/>
                  </a:lnTo>
                  <a:lnTo>
                    <a:pt x="4487850" y="2636545"/>
                  </a:lnTo>
                  <a:lnTo>
                    <a:pt x="4458868" y="2623147"/>
                  </a:lnTo>
                  <a:lnTo>
                    <a:pt x="4427677" y="2608211"/>
                  </a:lnTo>
                  <a:lnTo>
                    <a:pt x="4427309" y="2607360"/>
                  </a:lnTo>
                  <a:lnTo>
                    <a:pt x="4392346" y="2548864"/>
                  </a:lnTo>
                  <a:lnTo>
                    <a:pt x="4377423" y="2523109"/>
                  </a:lnTo>
                  <a:lnTo>
                    <a:pt x="4378871" y="2522969"/>
                  </a:lnTo>
                  <a:lnTo>
                    <a:pt x="4379112" y="2522347"/>
                  </a:lnTo>
                  <a:lnTo>
                    <a:pt x="4377893" y="2521877"/>
                  </a:lnTo>
                  <a:lnTo>
                    <a:pt x="4349140" y="2507881"/>
                  </a:lnTo>
                  <a:lnTo>
                    <a:pt x="4339729" y="2502827"/>
                  </a:lnTo>
                  <a:lnTo>
                    <a:pt x="4339247" y="2504059"/>
                  </a:lnTo>
                  <a:lnTo>
                    <a:pt x="4375201" y="2521547"/>
                  </a:lnTo>
                  <a:lnTo>
                    <a:pt x="4375569" y="2522385"/>
                  </a:lnTo>
                  <a:lnTo>
                    <a:pt x="4376178" y="2522626"/>
                  </a:lnTo>
                  <a:lnTo>
                    <a:pt x="4379569" y="2530386"/>
                  </a:lnTo>
                  <a:lnTo>
                    <a:pt x="4423829" y="2605316"/>
                  </a:lnTo>
                  <a:lnTo>
                    <a:pt x="4423588" y="2605925"/>
                  </a:lnTo>
                  <a:lnTo>
                    <a:pt x="4422356" y="2605455"/>
                  </a:lnTo>
                  <a:lnTo>
                    <a:pt x="4315803" y="2553436"/>
                  </a:lnTo>
                  <a:lnTo>
                    <a:pt x="4315333" y="2554668"/>
                  </a:lnTo>
                  <a:lnTo>
                    <a:pt x="4371340" y="2582837"/>
                  </a:lnTo>
                  <a:lnTo>
                    <a:pt x="4423511" y="2608059"/>
                  </a:lnTo>
                  <a:lnTo>
                    <a:pt x="4510570" y="2649715"/>
                  </a:lnTo>
                  <a:lnTo>
                    <a:pt x="4549991" y="2669298"/>
                  </a:lnTo>
                  <a:lnTo>
                    <a:pt x="4603991" y="2695232"/>
                  </a:lnTo>
                  <a:lnTo>
                    <a:pt x="4620082" y="2703207"/>
                  </a:lnTo>
                  <a:lnTo>
                    <a:pt x="4623574" y="2701709"/>
                  </a:lnTo>
                  <a:close/>
                </a:path>
                <a:path w="6591300" h="6115050">
                  <a:moveTo>
                    <a:pt x="4816005" y="3260382"/>
                  </a:moveTo>
                  <a:lnTo>
                    <a:pt x="4814163" y="3259671"/>
                  </a:lnTo>
                  <a:lnTo>
                    <a:pt x="4813922" y="3260293"/>
                  </a:lnTo>
                  <a:lnTo>
                    <a:pt x="4814074" y="3261753"/>
                  </a:lnTo>
                  <a:lnTo>
                    <a:pt x="4815522" y="3261614"/>
                  </a:lnTo>
                  <a:lnTo>
                    <a:pt x="4816005" y="3260382"/>
                  </a:lnTo>
                  <a:close/>
                </a:path>
                <a:path w="6591300" h="6115050">
                  <a:moveTo>
                    <a:pt x="4903355" y="2749321"/>
                  </a:moveTo>
                  <a:lnTo>
                    <a:pt x="4902974" y="2748470"/>
                  </a:lnTo>
                  <a:lnTo>
                    <a:pt x="4901743" y="2747988"/>
                  </a:lnTo>
                  <a:lnTo>
                    <a:pt x="4901501" y="2748610"/>
                  </a:lnTo>
                  <a:lnTo>
                    <a:pt x="4900904" y="2748369"/>
                  </a:lnTo>
                  <a:lnTo>
                    <a:pt x="4900663" y="2748991"/>
                  </a:lnTo>
                  <a:lnTo>
                    <a:pt x="4901273" y="2749219"/>
                  </a:lnTo>
                  <a:lnTo>
                    <a:pt x="4901019" y="2749829"/>
                  </a:lnTo>
                  <a:lnTo>
                    <a:pt x="4902251" y="2750312"/>
                  </a:lnTo>
                  <a:lnTo>
                    <a:pt x="4902492" y="2749702"/>
                  </a:lnTo>
                  <a:lnTo>
                    <a:pt x="4903114" y="2749943"/>
                  </a:lnTo>
                  <a:lnTo>
                    <a:pt x="4903355" y="2749321"/>
                  </a:lnTo>
                  <a:close/>
                </a:path>
                <a:path w="6591300" h="6115050">
                  <a:moveTo>
                    <a:pt x="5066970" y="420649"/>
                  </a:moveTo>
                  <a:lnTo>
                    <a:pt x="5066716" y="417690"/>
                  </a:lnTo>
                  <a:lnTo>
                    <a:pt x="5062969" y="412673"/>
                  </a:lnTo>
                  <a:lnTo>
                    <a:pt x="5059273" y="414807"/>
                  </a:lnTo>
                  <a:lnTo>
                    <a:pt x="5061255" y="420611"/>
                  </a:lnTo>
                  <a:lnTo>
                    <a:pt x="5063883" y="423037"/>
                  </a:lnTo>
                  <a:lnTo>
                    <a:pt x="5066970" y="420649"/>
                  </a:lnTo>
                  <a:close/>
                </a:path>
                <a:path w="6591300" h="6115050">
                  <a:moveTo>
                    <a:pt x="5255780" y="791629"/>
                  </a:moveTo>
                  <a:lnTo>
                    <a:pt x="5254676" y="789038"/>
                  </a:lnTo>
                  <a:lnTo>
                    <a:pt x="5253190" y="789228"/>
                  </a:lnTo>
                  <a:lnTo>
                    <a:pt x="5253329" y="790676"/>
                  </a:lnTo>
                  <a:lnTo>
                    <a:pt x="5253698" y="791527"/>
                  </a:lnTo>
                  <a:lnTo>
                    <a:pt x="5255539" y="792238"/>
                  </a:lnTo>
                  <a:lnTo>
                    <a:pt x="5255780" y="791629"/>
                  </a:lnTo>
                  <a:close/>
                </a:path>
                <a:path w="6591300" h="6115050">
                  <a:moveTo>
                    <a:pt x="6590906" y="3086"/>
                  </a:moveTo>
                  <a:lnTo>
                    <a:pt x="6590716" y="825"/>
                  </a:lnTo>
                  <a:lnTo>
                    <a:pt x="6590347" y="0"/>
                  </a:lnTo>
                  <a:lnTo>
                    <a:pt x="6587769" y="1130"/>
                  </a:lnTo>
                  <a:lnTo>
                    <a:pt x="6587287" y="2362"/>
                  </a:lnTo>
                  <a:lnTo>
                    <a:pt x="6586207" y="3352"/>
                  </a:lnTo>
                  <a:lnTo>
                    <a:pt x="6586474" y="6311"/>
                  </a:lnTo>
                  <a:lnTo>
                    <a:pt x="6586233" y="6934"/>
                  </a:lnTo>
                  <a:lnTo>
                    <a:pt x="6587579" y="5283"/>
                  </a:lnTo>
                  <a:lnTo>
                    <a:pt x="6588417" y="4914"/>
                  </a:lnTo>
                  <a:lnTo>
                    <a:pt x="6588087" y="4165"/>
                  </a:lnTo>
                  <a:lnTo>
                    <a:pt x="6588150" y="3784"/>
                  </a:lnTo>
                  <a:lnTo>
                    <a:pt x="6588277" y="3441"/>
                  </a:lnTo>
                  <a:lnTo>
                    <a:pt x="6589128" y="3086"/>
                  </a:lnTo>
                  <a:lnTo>
                    <a:pt x="6590119" y="4165"/>
                  </a:lnTo>
                  <a:lnTo>
                    <a:pt x="6590728" y="4406"/>
                  </a:lnTo>
                  <a:lnTo>
                    <a:pt x="6590855" y="4051"/>
                  </a:lnTo>
                  <a:lnTo>
                    <a:pt x="6590906" y="3086"/>
                  </a:lnTo>
                  <a:close/>
                </a:path>
              </a:pathLst>
            </a:custGeom>
            <a:solidFill>
              <a:srgbClr val="EAF3F9"/>
            </a:solidFill>
          </p:spPr>
          <p:txBody>
            <a:bodyPr wrap="square" lIns="0" tIns="0" rIns="0" bIns="0" rtlCol="0"/>
            <a:lstStyle/>
            <a:p>
              <a:endParaRPr/>
            </a:p>
          </p:txBody>
        </p:sp>
        <p:sp>
          <p:nvSpPr>
            <p:cNvPr id="60" name="object 60"/>
            <p:cNvSpPr/>
            <p:nvPr/>
          </p:nvSpPr>
          <p:spPr>
            <a:xfrm>
              <a:off x="15094068" y="7301455"/>
              <a:ext cx="158016" cy="141587"/>
            </a:xfrm>
            <a:prstGeom prst="rect">
              <a:avLst/>
            </a:prstGeom>
            <a:blipFill>
              <a:blip r:embed="rId3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1" name="object 61"/>
            <p:cNvSpPr/>
            <p:nvPr/>
          </p:nvSpPr>
          <p:spPr>
            <a:xfrm>
              <a:off x="17399788" y="4878228"/>
              <a:ext cx="2562860" cy="3402965"/>
            </a:xfrm>
            <a:custGeom>
              <a:avLst/>
              <a:gdLst/>
              <a:ahLst/>
              <a:cxnLst/>
              <a:rect l="l" t="t" r="r" b="b"/>
              <a:pathLst>
                <a:path w="2562859" h="3402965">
                  <a:moveTo>
                    <a:pt x="15913" y="3401822"/>
                  </a:moveTo>
                  <a:lnTo>
                    <a:pt x="3949" y="3397885"/>
                  </a:lnTo>
                  <a:lnTo>
                    <a:pt x="4521" y="3390963"/>
                  </a:lnTo>
                  <a:lnTo>
                    <a:pt x="3060" y="3391103"/>
                  </a:lnTo>
                  <a:lnTo>
                    <a:pt x="2489" y="3398024"/>
                  </a:lnTo>
                  <a:lnTo>
                    <a:pt x="0" y="3397059"/>
                  </a:lnTo>
                  <a:lnTo>
                    <a:pt x="381" y="3397910"/>
                  </a:lnTo>
                  <a:lnTo>
                    <a:pt x="5321" y="3399828"/>
                  </a:lnTo>
                  <a:lnTo>
                    <a:pt x="15684" y="3402419"/>
                  </a:lnTo>
                  <a:lnTo>
                    <a:pt x="15913" y="3401822"/>
                  </a:lnTo>
                  <a:close/>
                </a:path>
                <a:path w="2562859" h="3402965">
                  <a:moveTo>
                    <a:pt x="866813" y="1682457"/>
                  </a:moveTo>
                  <a:lnTo>
                    <a:pt x="865949" y="1682826"/>
                  </a:lnTo>
                  <a:lnTo>
                    <a:pt x="865390" y="1689747"/>
                  </a:lnTo>
                  <a:lnTo>
                    <a:pt x="863688" y="1703374"/>
                  </a:lnTo>
                  <a:lnTo>
                    <a:pt x="866063" y="1693583"/>
                  </a:lnTo>
                  <a:lnTo>
                    <a:pt x="866813" y="1682457"/>
                  </a:lnTo>
                  <a:close/>
                </a:path>
                <a:path w="2562859" h="3402965">
                  <a:moveTo>
                    <a:pt x="2562783" y="8305"/>
                  </a:moveTo>
                  <a:lnTo>
                    <a:pt x="2562402" y="7467"/>
                  </a:lnTo>
                  <a:lnTo>
                    <a:pt x="2561793" y="7213"/>
                  </a:lnTo>
                  <a:lnTo>
                    <a:pt x="2560332" y="7353"/>
                  </a:lnTo>
                  <a:lnTo>
                    <a:pt x="2559481" y="7734"/>
                  </a:lnTo>
                  <a:lnTo>
                    <a:pt x="2557881" y="6400"/>
                  </a:lnTo>
                  <a:lnTo>
                    <a:pt x="2557386" y="4064"/>
                  </a:lnTo>
                  <a:lnTo>
                    <a:pt x="2557005" y="3200"/>
                  </a:lnTo>
                  <a:lnTo>
                    <a:pt x="2557132" y="1079"/>
                  </a:lnTo>
                  <a:lnTo>
                    <a:pt x="2556751" y="241"/>
                  </a:lnTo>
                  <a:lnTo>
                    <a:pt x="2556141" y="0"/>
                  </a:lnTo>
                  <a:lnTo>
                    <a:pt x="2555290" y="368"/>
                  </a:lnTo>
                  <a:lnTo>
                    <a:pt x="2555430" y="1841"/>
                  </a:lnTo>
                  <a:lnTo>
                    <a:pt x="2554465" y="4330"/>
                  </a:lnTo>
                  <a:lnTo>
                    <a:pt x="2553373" y="5321"/>
                  </a:lnTo>
                  <a:lnTo>
                    <a:pt x="2552471" y="5715"/>
                  </a:lnTo>
                  <a:lnTo>
                    <a:pt x="2550388" y="5613"/>
                  </a:lnTo>
                  <a:lnTo>
                    <a:pt x="2546083" y="7531"/>
                  </a:lnTo>
                  <a:lnTo>
                    <a:pt x="2543111" y="7785"/>
                  </a:lnTo>
                  <a:lnTo>
                    <a:pt x="2543479" y="8636"/>
                  </a:lnTo>
                  <a:lnTo>
                    <a:pt x="2545321" y="9347"/>
                  </a:lnTo>
                  <a:lnTo>
                    <a:pt x="2546172" y="8966"/>
                  </a:lnTo>
                  <a:lnTo>
                    <a:pt x="2547645" y="8839"/>
                  </a:lnTo>
                  <a:lnTo>
                    <a:pt x="2548483" y="8458"/>
                  </a:lnTo>
                  <a:lnTo>
                    <a:pt x="2551214" y="8801"/>
                  </a:lnTo>
                  <a:lnTo>
                    <a:pt x="2551455" y="8191"/>
                  </a:lnTo>
                  <a:lnTo>
                    <a:pt x="2552535" y="7213"/>
                  </a:lnTo>
                  <a:lnTo>
                    <a:pt x="2553385" y="6832"/>
                  </a:lnTo>
                  <a:lnTo>
                    <a:pt x="2554008" y="7073"/>
                  </a:lnTo>
                  <a:lnTo>
                    <a:pt x="2554389" y="7924"/>
                  </a:lnTo>
                  <a:lnTo>
                    <a:pt x="2553538" y="8305"/>
                  </a:lnTo>
                  <a:lnTo>
                    <a:pt x="2553906" y="9144"/>
                  </a:lnTo>
                  <a:lnTo>
                    <a:pt x="2555125" y="9613"/>
                  </a:lnTo>
                  <a:lnTo>
                    <a:pt x="2557246" y="9740"/>
                  </a:lnTo>
                  <a:lnTo>
                    <a:pt x="2562542" y="8915"/>
                  </a:lnTo>
                  <a:lnTo>
                    <a:pt x="2562783" y="8305"/>
                  </a:lnTo>
                  <a:close/>
                </a:path>
              </a:pathLst>
            </a:custGeom>
            <a:solidFill>
              <a:srgbClr val="EAF3F9"/>
            </a:solidFill>
          </p:spPr>
          <p:txBody>
            <a:bodyPr wrap="square" lIns="0" tIns="0" rIns="0" bIns="0" rtlCol="0"/>
            <a:lstStyle/>
            <a:p>
              <a:endParaRPr/>
            </a:p>
          </p:txBody>
        </p:sp>
        <p:sp>
          <p:nvSpPr>
            <p:cNvPr id="62" name="object 62"/>
            <p:cNvSpPr/>
            <p:nvPr/>
          </p:nvSpPr>
          <p:spPr>
            <a:xfrm>
              <a:off x="18492117" y="6589955"/>
              <a:ext cx="78835" cy="74856"/>
            </a:xfrm>
            <a:prstGeom prst="rect">
              <a:avLst/>
            </a:prstGeom>
            <a:blipFill>
              <a:blip r:embed="rId3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63"/>
            <p:cNvSpPr/>
            <p:nvPr/>
          </p:nvSpPr>
          <p:spPr>
            <a:xfrm>
              <a:off x="14379424" y="4426095"/>
              <a:ext cx="3269615" cy="6787515"/>
            </a:xfrm>
            <a:custGeom>
              <a:avLst/>
              <a:gdLst/>
              <a:ahLst/>
              <a:cxnLst/>
              <a:rect l="l" t="t" r="r" b="b"/>
              <a:pathLst>
                <a:path w="3269615" h="6787515">
                  <a:moveTo>
                    <a:pt x="6908" y="4662944"/>
                  </a:moveTo>
                  <a:lnTo>
                    <a:pt x="3848" y="4661763"/>
                  </a:lnTo>
                  <a:lnTo>
                    <a:pt x="1587" y="4669434"/>
                  </a:lnTo>
                  <a:lnTo>
                    <a:pt x="0" y="4671695"/>
                  </a:lnTo>
                  <a:lnTo>
                    <a:pt x="762" y="4673397"/>
                  </a:lnTo>
                  <a:lnTo>
                    <a:pt x="2209" y="4673257"/>
                  </a:lnTo>
                  <a:lnTo>
                    <a:pt x="3187" y="4670755"/>
                  </a:lnTo>
                  <a:lnTo>
                    <a:pt x="1968" y="4670285"/>
                  </a:lnTo>
                  <a:lnTo>
                    <a:pt x="4000" y="4663211"/>
                  </a:lnTo>
                  <a:lnTo>
                    <a:pt x="4838" y="4662843"/>
                  </a:lnTo>
                  <a:lnTo>
                    <a:pt x="6908" y="4662944"/>
                  </a:lnTo>
                  <a:close/>
                </a:path>
                <a:path w="3269615" h="6787515">
                  <a:moveTo>
                    <a:pt x="1035202" y="6751193"/>
                  </a:moveTo>
                  <a:lnTo>
                    <a:pt x="1033703" y="6750761"/>
                  </a:lnTo>
                  <a:lnTo>
                    <a:pt x="1026363" y="6761708"/>
                  </a:lnTo>
                  <a:lnTo>
                    <a:pt x="1011110" y="6786397"/>
                  </a:lnTo>
                  <a:lnTo>
                    <a:pt x="1012952" y="6787108"/>
                  </a:lnTo>
                  <a:lnTo>
                    <a:pt x="1021562" y="6774091"/>
                  </a:lnTo>
                  <a:lnTo>
                    <a:pt x="1035202" y="6751193"/>
                  </a:lnTo>
                  <a:close/>
                </a:path>
                <a:path w="3269615" h="6787515">
                  <a:moveTo>
                    <a:pt x="1168044" y="5235511"/>
                  </a:moveTo>
                  <a:lnTo>
                    <a:pt x="1166444" y="5234190"/>
                  </a:lnTo>
                  <a:lnTo>
                    <a:pt x="1166202" y="5234800"/>
                  </a:lnTo>
                  <a:lnTo>
                    <a:pt x="1165542" y="5234546"/>
                  </a:lnTo>
                  <a:lnTo>
                    <a:pt x="1163866" y="5238889"/>
                  </a:lnTo>
                  <a:lnTo>
                    <a:pt x="1166368" y="5239842"/>
                  </a:lnTo>
                  <a:lnTo>
                    <a:pt x="1168044" y="5235511"/>
                  </a:lnTo>
                  <a:close/>
                </a:path>
                <a:path w="3269615" h="6787515">
                  <a:moveTo>
                    <a:pt x="1521231" y="3095625"/>
                  </a:moveTo>
                  <a:lnTo>
                    <a:pt x="1500644" y="3095510"/>
                  </a:lnTo>
                  <a:lnTo>
                    <a:pt x="1486573" y="3095053"/>
                  </a:lnTo>
                  <a:lnTo>
                    <a:pt x="1480718" y="3095650"/>
                  </a:lnTo>
                  <a:lnTo>
                    <a:pt x="1459903" y="3096145"/>
                  </a:lnTo>
                  <a:lnTo>
                    <a:pt x="1461122" y="3096615"/>
                  </a:lnTo>
                  <a:lnTo>
                    <a:pt x="1475155" y="3096107"/>
                  </a:lnTo>
                  <a:lnTo>
                    <a:pt x="1485519" y="3096095"/>
                  </a:lnTo>
                  <a:lnTo>
                    <a:pt x="1492046" y="3095752"/>
                  </a:lnTo>
                  <a:lnTo>
                    <a:pt x="1496847" y="3096196"/>
                  </a:lnTo>
                  <a:lnTo>
                    <a:pt x="1501292" y="3095764"/>
                  </a:lnTo>
                  <a:lnTo>
                    <a:pt x="1512633" y="3095866"/>
                  </a:lnTo>
                  <a:lnTo>
                    <a:pt x="1517421" y="3096323"/>
                  </a:lnTo>
                  <a:lnTo>
                    <a:pt x="1520393" y="3096069"/>
                  </a:lnTo>
                  <a:lnTo>
                    <a:pt x="1519948" y="3100857"/>
                  </a:lnTo>
                  <a:lnTo>
                    <a:pt x="1517116" y="3115475"/>
                  </a:lnTo>
                  <a:lnTo>
                    <a:pt x="1514144" y="3115729"/>
                  </a:lnTo>
                  <a:lnTo>
                    <a:pt x="1501355" y="3115767"/>
                  </a:lnTo>
                  <a:lnTo>
                    <a:pt x="1486890" y="3116199"/>
                  </a:lnTo>
                  <a:lnTo>
                    <a:pt x="1466240" y="3116402"/>
                  </a:lnTo>
                  <a:lnTo>
                    <a:pt x="1462417" y="3117037"/>
                  </a:lnTo>
                  <a:lnTo>
                    <a:pt x="1473136" y="3116910"/>
                  </a:lnTo>
                  <a:lnTo>
                    <a:pt x="1491881" y="3116313"/>
                  </a:lnTo>
                  <a:lnTo>
                    <a:pt x="1506791" y="3116402"/>
                  </a:lnTo>
                  <a:lnTo>
                    <a:pt x="1517738" y="3115653"/>
                  </a:lnTo>
                  <a:lnTo>
                    <a:pt x="1520748" y="3096857"/>
                  </a:lnTo>
                  <a:lnTo>
                    <a:pt x="1521231" y="3095625"/>
                  </a:lnTo>
                  <a:close/>
                </a:path>
                <a:path w="3269615" h="6787515">
                  <a:moveTo>
                    <a:pt x="2847644" y="3745865"/>
                  </a:moveTo>
                  <a:lnTo>
                    <a:pt x="2846044" y="3744544"/>
                  </a:lnTo>
                  <a:lnTo>
                    <a:pt x="2845435" y="3744315"/>
                  </a:lnTo>
                  <a:lnTo>
                    <a:pt x="2843974" y="3744442"/>
                  </a:lnTo>
                  <a:lnTo>
                    <a:pt x="2843123" y="3744811"/>
                  </a:lnTo>
                  <a:lnTo>
                    <a:pt x="2844685" y="3746119"/>
                  </a:lnTo>
                  <a:lnTo>
                    <a:pt x="2847403" y="3746474"/>
                  </a:lnTo>
                  <a:lnTo>
                    <a:pt x="2847644" y="3745865"/>
                  </a:lnTo>
                  <a:close/>
                </a:path>
                <a:path w="3269615" h="6787515">
                  <a:moveTo>
                    <a:pt x="2863850" y="573303"/>
                  </a:moveTo>
                  <a:lnTo>
                    <a:pt x="2863469" y="572452"/>
                  </a:lnTo>
                  <a:lnTo>
                    <a:pt x="2862618" y="572833"/>
                  </a:lnTo>
                  <a:lnTo>
                    <a:pt x="2860192" y="575462"/>
                  </a:lnTo>
                  <a:lnTo>
                    <a:pt x="2849194" y="585444"/>
                  </a:lnTo>
                  <a:lnTo>
                    <a:pt x="2849803" y="585673"/>
                  </a:lnTo>
                  <a:lnTo>
                    <a:pt x="2856636" y="579056"/>
                  </a:lnTo>
                  <a:lnTo>
                    <a:pt x="2863850" y="573303"/>
                  </a:lnTo>
                  <a:close/>
                </a:path>
                <a:path w="3269615" h="6787515">
                  <a:moveTo>
                    <a:pt x="3057652" y="3225"/>
                  </a:moveTo>
                  <a:lnTo>
                    <a:pt x="3056763" y="25"/>
                  </a:lnTo>
                  <a:lnTo>
                    <a:pt x="3054070" y="3251"/>
                  </a:lnTo>
                  <a:lnTo>
                    <a:pt x="3052622" y="6972"/>
                  </a:lnTo>
                  <a:lnTo>
                    <a:pt x="3055353" y="7315"/>
                  </a:lnTo>
                  <a:lnTo>
                    <a:pt x="3057652" y="3225"/>
                  </a:lnTo>
                  <a:close/>
                </a:path>
                <a:path w="3269615" h="6787515">
                  <a:moveTo>
                    <a:pt x="3269056" y="2222944"/>
                  </a:moveTo>
                  <a:lnTo>
                    <a:pt x="3252089" y="2140064"/>
                  </a:lnTo>
                  <a:lnTo>
                    <a:pt x="3251212" y="2136851"/>
                  </a:lnTo>
                  <a:lnTo>
                    <a:pt x="3251568" y="2134120"/>
                  </a:lnTo>
                  <a:lnTo>
                    <a:pt x="3252038" y="2132901"/>
                  </a:lnTo>
                  <a:lnTo>
                    <a:pt x="3249307" y="2132546"/>
                  </a:lnTo>
                  <a:lnTo>
                    <a:pt x="3249688" y="2133384"/>
                  </a:lnTo>
                  <a:lnTo>
                    <a:pt x="3249828" y="2134857"/>
                  </a:lnTo>
                  <a:lnTo>
                    <a:pt x="3257461" y="2172068"/>
                  </a:lnTo>
                  <a:lnTo>
                    <a:pt x="3268815" y="2223554"/>
                  </a:lnTo>
                  <a:lnTo>
                    <a:pt x="3269056" y="2222944"/>
                  </a:lnTo>
                  <a:close/>
                </a:path>
              </a:pathLst>
            </a:custGeom>
            <a:solidFill>
              <a:srgbClr val="EAF3F9"/>
            </a:solidFill>
          </p:spPr>
          <p:txBody>
            <a:bodyPr wrap="square" lIns="0" tIns="0" rIns="0" bIns="0" rtlCol="0"/>
            <a:lstStyle/>
            <a:p>
              <a:endParaRPr/>
            </a:p>
          </p:txBody>
        </p:sp>
        <p:sp>
          <p:nvSpPr>
            <p:cNvPr id="64" name="object 64"/>
            <p:cNvSpPr/>
            <p:nvPr/>
          </p:nvSpPr>
          <p:spPr>
            <a:xfrm>
              <a:off x="18524978" y="4717141"/>
              <a:ext cx="98572" cy="69997"/>
            </a:xfrm>
            <a:prstGeom prst="rect">
              <a:avLst/>
            </a:prstGeom>
            <a:blipFill>
              <a:blip r:embed="rId3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5" name="object 65"/>
            <p:cNvSpPr/>
            <p:nvPr/>
          </p:nvSpPr>
          <p:spPr>
            <a:xfrm>
              <a:off x="14239063" y="3832332"/>
              <a:ext cx="5314315" cy="6529705"/>
            </a:xfrm>
            <a:custGeom>
              <a:avLst/>
              <a:gdLst/>
              <a:ahLst/>
              <a:cxnLst/>
              <a:rect l="l" t="t" r="r" b="b"/>
              <a:pathLst>
                <a:path w="5314315" h="6529705">
                  <a:moveTo>
                    <a:pt x="36207" y="6437998"/>
                  </a:moveTo>
                  <a:lnTo>
                    <a:pt x="35598" y="6437757"/>
                  </a:lnTo>
                  <a:lnTo>
                    <a:pt x="33515" y="6437655"/>
                  </a:lnTo>
                  <a:lnTo>
                    <a:pt x="30302" y="6438532"/>
                  </a:lnTo>
                  <a:lnTo>
                    <a:pt x="241" y="6431864"/>
                  </a:lnTo>
                  <a:lnTo>
                    <a:pt x="0" y="6432486"/>
                  </a:lnTo>
                  <a:lnTo>
                    <a:pt x="14693" y="6436766"/>
                  </a:lnTo>
                  <a:lnTo>
                    <a:pt x="30492" y="6440005"/>
                  </a:lnTo>
                  <a:lnTo>
                    <a:pt x="32194" y="6439268"/>
                  </a:lnTo>
                  <a:lnTo>
                    <a:pt x="34505" y="6438747"/>
                  </a:lnTo>
                  <a:lnTo>
                    <a:pt x="36207" y="6437998"/>
                  </a:lnTo>
                  <a:close/>
                </a:path>
                <a:path w="5314315" h="6529705">
                  <a:moveTo>
                    <a:pt x="993432" y="6526784"/>
                  </a:moveTo>
                  <a:lnTo>
                    <a:pt x="993051" y="6525933"/>
                  </a:lnTo>
                  <a:lnTo>
                    <a:pt x="991831" y="6525463"/>
                  </a:lnTo>
                  <a:lnTo>
                    <a:pt x="990371" y="6525590"/>
                  </a:lnTo>
                  <a:lnTo>
                    <a:pt x="987818" y="6526720"/>
                  </a:lnTo>
                  <a:lnTo>
                    <a:pt x="987590" y="6527330"/>
                  </a:lnTo>
                  <a:lnTo>
                    <a:pt x="987894" y="6528206"/>
                  </a:lnTo>
                  <a:lnTo>
                    <a:pt x="988034" y="6529679"/>
                  </a:lnTo>
                  <a:lnTo>
                    <a:pt x="993203" y="6527393"/>
                  </a:lnTo>
                  <a:lnTo>
                    <a:pt x="993432" y="6526784"/>
                  </a:lnTo>
                  <a:close/>
                </a:path>
                <a:path w="5314315" h="6529705">
                  <a:moveTo>
                    <a:pt x="2088908" y="2758465"/>
                  </a:moveTo>
                  <a:lnTo>
                    <a:pt x="2088756" y="2756992"/>
                  </a:lnTo>
                  <a:lnTo>
                    <a:pt x="2088019" y="2755303"/>
                  </a:lnTo>
                  <a:lnTo>
                    <a:pt x="2087397" y="2755061"/>
                  </a:lnTo>
                  <a:lnTo>
                    <a:pt x="2086546" y="2755430"/>
                  </a:lnTo>
                  <a:lnTo>
                    <a:pt x="2085086" y="2755582"/>
                  </a:lnTo>
                  <a:lnTo>
                    <a:pt x="2084209" y="2755887"/>
                  </a:lnTo>
                  <a:lnTo>
                    <a:pt x="2080133" y="2766428"/>
                  </a:lnTo>
                  <a:lnTo>
                    <a:pt x="2080933" y="2771724"/>
                  </a:lnTo>
                  <a:lnTo>
                    <a:pt x="2081555" y="2771965"/>
                  </a:lnTo>
                  <a:lnTo>
                    <a:pt x="2083752" y="2769946"/>
                  </a:lnTo>
                  <a:lnTo>
                    <a:pt x="2084603" y="2769565"/>
                  </a:lnTo>
                  <a:lnTo>
                    <a:pt x="2088565" y="2761145"/>
                  </a:lnTo>
                  <a:lnTo>
                    <a:pt x="2088426" y="2759684"/>
                  </a:lnTo>
                  <a:lnTo>
                    <a:pt x="2088908" y="2758465"/>
                  </a:lnTo>
                  <a:close/>
                </a:path>
                <a:path w="5314315" h="6529705">
                  <a:moveTo>
                    <a:pt x="2361514" y="5021643"/>
                  </a:moveTo>
                  <a:lnTo>
                    <a:pt x="2361374" y="5020183"/>
                  </a:lnTo>
                  <a:lnTo>
                    <a:pt x="2360993" y="5019332"/>
                  </a:lnTo>
                  <a:lnTo>
                    <a:pt x="2359190" y="5018532"/>
                  </a:lnTo>
                  <a:lnTo>
                    <a:pt x="2353068" y="5023307"/>
                  </a:lnTo>
                  <a:lnTo>
                    <a:pt x="2356434" y="5027473"/>
                  </a:lnTo>
                  <a:lnTo>
                    <a:pt x="2357285" y="5027104"/>
                  </a:lnTo>
                  <a:lnTo>
                    <a:pt x="2358377" y="5026114"/>
                  </a:lnTo>
                  <a:lnTo>
                    <a:pt x="2361514" y="5021643"/>
                  </a:lnTo>
                  <a:close/>
                </a:path>
                <a:path w="5314315" h="6529705">
                  <a:moveTo>
                    <a:pt x="4889043" y="80810"/>
                  </a:moveTo>
                  <a:lnTo>
                    <a:pt x="4888916" y="79349"/>
                  </a:lnTo>
                  <a:lnTo>
                    <a:pt x="4887912" y="78270"/>
                  </a:lnTo>
                  <a:lnTo>
                    <a:pt x="4886464" y="78397"/>
                  </a:lnTo>
                  <a:lnTo>
                    <a:pt x="4883848" y="79552"/>
                  </a:lnTo>
                  <a:lnTo>
                    <a:pt x="4883366" y="80784"/>
                  </a:lnTo>
                  <a:lnTo>
                    <a:pt x="4883988" y="81026"/>
                  </a:lnTo>
                  <a:lnTo>
                    <a:pt x="4884979" y="82105"/>
                  </a:lnTo>
                  <a:lnTo>
                    <a:pt x="4885207" y="83464"/>
                  </a:lnTo>
                  <a:lnTo>
                    <a:pt x="4882121" y="85839"/>
                  </a:lnTo>
                  <a:lnTo>
                    <a:pt x="4875009" y="89522"/>
                  </a:lnTo>
                  <a:lnTo>
                    <a:pt x="4875504" y="91884"/>
                  </a:lnTo>
                  <a:lnTo>
                    <a:pt x="4876127" y="92113"/>
                  </a:lnTo>
                  <a:lnTo>
                    <a:pt x="4879086" y="91859"/>
                  </a:lnTo>
                  <a:lnTo>
                    <a:pt x="4879937" y="91478"/>
                  </a:lnTo>
                  <a:lnTo>
                    <a:pt x="4880178" y="90868"/>
                  </a:lnTo>
                  <a:lnTo>
                    <a:pt x="4882248" y="90970"/>
                  </a:lnTo>
                  <a:lnTo>
                    <a:pt x="4882870" y="91198"/>
                  </a:lnTo>
                  <a:lnTo>
                    <a:pt x="4886795" y="88442"/>
                  </a:lnTo>
                  <a:lnTo>
                    <a:pt x="4887265" y="87223"/>
                  </a:lnTo>
                  <a:lnTo>
                    <a:pt x="4885677" y="85902"/>
                  </a:lnTo>
                  <a:lnTo>
                    <a:pt x="4886147" y="84670"/>
                  </a:lnTo>
                  <a:lnTo>
                    <a:pt x="4887239" y="83693"/>
                  </a:lnTo>
                  <a:lnTo>
                    <a:pt x="4889043" y="80810"/>
                  </a:lnTo>
                  <a:close/>
                </a:path>
                <a:path w="5314315" h="6529705">
                  <a:moveTo>
                    <a:pt x="5026558" y="5767578"/>
                  </a:moveTo>
                  <a:lnTo>
                    <a:pt x="5004435" y="5773255"/>
                  </a:lnTo>
                  <a:lnTo>
                    <a:pt x="5004587" y="5774715"/>
                  </a:lnTo>
                  <a:lnTo>
                    <a:pt x="5011191" y="5772302"/>
                  </a:lnTo>
                  <a:lnTo>
                    <a:pt x="5015890" y="5771248"/>
                  </a:lnTo>
                  <a:lnTo>
                    <a:pt x="5026330" y="5768200"/>
                  </a:lnTo>
                  <a:lnTo>
                    <a:pt x="5026558" y="5767578"/>
                  </a:lnTo>
                  <a:close/>
                </a:path>
                <a:path w="5314315" h="6529705">
                  <a:moveTo>
                    <a:pt x="5314302" y="850"/>
                  </a:moveTo>
                  <a:lnTo>
                    <a:pt x="5313921" y="0"/>
                  </a:lnTo>
                  <a:lnTo>
                    <a:pt x="5313680" y="622"/>
                  </a:lnTo>
                  <a:lnTo>
                    <a:pt x="5313070" y="381"/>
                  </a:lnTo>
                  <a:lnTo>
                    <a:pt x="5306263" y="1320"/>
                  </a:lnTo>
                  <a:lnTo>
                    <a:pt x="5305412" y="1701"/>
                  </a:lnTo>
                  <a:lnTo>
                    <a:pt x="5304790" y="1460"/>
                  </a:lnTo>
                  <a:lnTo>
                    <a:pt x="5303939" y="1841"/>
                  </a:lnTo>
                  <a:lnTo>
                    <a:pt x="5294223" y="3048"/>
                  </a:lnTo>
                  <a:lnTo>
                    <a:pt x="5285651" y="3251"/>
                  </a:lnTo>
                  <a:lnTo>
                    <a:pt x="5285029" y="3022"/>
                  </a:lnTo>
                  <a:lnTo>
                    <a:pt x="5284178" y="3403"/>
                  </a:lnTo>
                  <a:lnTo>
                    <a:pt x="5283695" y="4622"/>
                  </a:lnTo>
                  <a:lnTo>
                    <a:pt x="5284076" y="5473"/>
                  </a:lnTo>
                  <a:lnTo>
                    <a:pt x="5285308" y="5943"/>
                  </a:lnTo>
                  <a:lnTo>
                    <a:pt x="5288889" y="5918"/>
                  </a:lnTo>
                  <a:lnTo>
                    <a:pt x="5291201" y="5397"/>
                  </a:lnTo>
                  <a:lnTo>
                    <a:pt x="5293804" y="4241"/>
                  </a:lnTo>
                  <a:lnTo>
                    <a:pt x="5296166" y="3759"/>
                  </a:lnTo>
                  <a:lnTo>
                    <a:pt x="5298237" y="3848"/>
                  </a:lnTo>
                  <a:lnTo>
                    <a:pt x="5299456" y="4330"/>
                  </a:lnTo>
                  <a:lnTo>
                    <a:pt x="5301170" y="3581"/>
                  </a:lnTo>
                  <a:lnTo>
                    <a:pt x="5303520" y="3086"/>
                  </a:lnTo>
                  <a:lnTo>
                    <a:pt x="5305222" y="2336"/>
                  </a:lnTo>
                  <a:lnTo>
                    <a:pt x="5306441" y="2806"/>
                  </a:lnTo>
                  <a:lnTo>
                    <a:pt x="5307292" y="2425"/>
                  </a:lnTo>
                  <a:lnTo>
                    <a:pt x="5308511" y="2908"/>
                  </a:lnTo>
                  <a:lnTo>
                    <a:pt x="5314048" y="1473"/>
                  </a:lnTo>
                  <a:lnTo>
                    <a:pt x="5314302" y="850"/>
                  </a:lnTo>
                  <a:close/>
                </a:path>
              </a:pathLst>
            </a:custGeom>
            <a:solidFill>
              <a:srgbClr val="EAF3F9"/>
            </a:solidFill>
          </p:spPr>
          <p:txBody>
            <a:bodyPr wrap="square" lIns="0" tIns="0" rIns="0" bIns="0" rtlCol="0"/>
            <a:lstStyle/>
            <a:p>
              <a:endParaRPr/>
            </a:p>
          </p:txBody>
        </p:sp>
        <p:sp>
          <p:nvSpPr>
            <p:cNvPr id="66" name="object 66"/>
            <p:cNvSpPr/>
            <p:nvPr/>
          </p:nvSpPr>
          <p:spPr>
            <a:xfrm>
              <a:off x="17575464" y="8895863"/>
              <a:ext cx="100886" cy="75149"/>
            </a:xfrm>
            <a:prstGeom prst="rect">
              <a:avLst/>
            </a:prstGeom>
            <a:blipFill>
              <a:blip r:embed="rId3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 name="object 67"/>
            <p:cNvSpPr/>
            <p:nvPr/>
          </p:nvSpPr>
          <p:spPr>
            <a:xfrm>
              <a:off x="15381834" y="6956932"/>
              <a:ext cx="71903" cy="137744"/>
            </a:xfrm>
            <a:prstGeom prst="rect">
              <a:avLst/>
            </a:prstGeom>
            <a:blipFill>
              <a:blip r:embed="rId3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68"/>
            <p:cNvSpPr/>
            <p:nvPr/>
          </p:nvSpPr>
          <p:spPr>
            <a:xfrm>
              <a:off x="13432105" y="3784301"/>
              <a:ext cx="6127750" cy="6614795"/>
            </a:xfrm>
            <a:custGeom>
              <a:avLst/>
              <a:gdLst/>
              <a:ahLst/>
              <a:cxnLst/>
              <a:rect l="l" t="t" r="r" b="b"/>
              <a:pathLst>
                <a:path w="6127750" h="6614795">
                  <a:moveTo>
                    <a:pt x="14363" y="5720156"/>
                  </a:moveTo>
                  <a:lnTo>
                    <a:pt x="8674" y="5707278"/>
                  </a:lnTo>
                  <a:lnTo>
                    <a:pt x="5410" y="5701042"/>
                  </a:lnTo>
                  <a:lnTo>
                    <a:pt x="1079" y="5690108"/>
                  </a:lnTo>
                  <a:lnTo>
                    <a:pt x="850" y="5690717"/>
                  </a:lnTo>
                  <a:lnTo>
                    <a:pt x="0" y="5691098"/>
                  </a:lnTo>
                  <a:lnTo>
                    <a:pt x="609" y="5691340"/>
                  </a:lnTo>
                  <a:lnTo>
                    <a:pt x="1905" y="5695404"/>
                  </a:lnTo>
                  <a:lnTo>
                    <a:pt x="8724" y="5710821"/>
                  </a:lnTo>
                  <a:lnTo>
                    <a:pt x="13487" y="5720461"/>
                  </a:lnTo>
                  <a:lnTo>
                    <a:pt x="14363" y="5720156"/>
                  </a:lnTo>
                  <a:close/>
                </a:path>
                <a:path w="6127750" h="6614795">
                  <a:moveTo>
                    <a:pt x="1166736" y="5243804"/>
                  </a:moveTo>
                  <a:lnTo>
                    <a:pt x="1166596" y="5242344"/>
                  </a:lnTo>
                  <a:lnTo>
                    <a:pt x="1164767" y="5241633"/>
                  </a:lnTo>
                  <a:lnTo>
                    <a:pt x="1163904" y="5242014"/>
                  </a:lnTo>
                  <a:lnTo>
                    <a:pt x="1162583" y="5243601"/>
                  </a:lnTo>
                  <a:lnTo>
                    <a:pt x="1162964" y="5244465"/>
                  </a:lnTo>
                  <a:lnTo>
                    <a:pt x="1164196" y="5244935"/>
                  </a:lnTo>
                  <a:lnTo>
                    <a:pt x="1165656" y="5244795"/>
                  </a:lnTo>
                  <a:lnTo>
                    <a:pt x="1166736" y="5243804"/>
                  </a:lnTo>
                  <a:close/>
                </a:path>
                <a:path w="6127750" h="6614795">
                  <a:moveTo>
                    <a:pt x="1927402" y="6611950"/>
                  </a:moveTo>
                  <a:lnTo>
                    <a:pt x="1926158" y="6611467"/>
                  </a:lnTo>
                  <a:lnTo>
                    <a:pt x="1923618" y="6612598"/>
                  </a:lnTo>
                  <a:lnTo>
                    <a:pt x="1924977" y="6614528"/>
                  </a:lnTo>
                  <a:lnTo>
                    <a:pt x="1927288" y="6614033"/>
                  </a:lnTo>
                  <a:lnTo>
                    <a:pt x="1927402" y="6611950"/>
                  </a:lnTo>
                  <a:close/>
                </a:path>
                <a:path w="6127750" h="6614795">
                  <a:moveTo>
                    <a:pt x="2228697" y="2149017"/>
                  </a:moveTo>
                  <a:lnTo>
                    <a:pt x="2227097" y="2147697"/>
                  </a:lnTo>
                  <a:lnTo>
                    <a:pt x="2227567" y="2146465"/>
                  </a:lnTo>
                  <a:lnTo>
                    <a:pt x="2225967" y="2145144"/>
                  </a:lnTo>
                  <a:lnTo>
                    <a:pt x="2224138" y="2144433"/>
                  </a:lnTo>
                  <a:lnTo>
                    <a:pt x="2222931" y="2147532"/>
                  </a:lnTo>
                  <a:lnTo>
                    <a:pt x="2220747" y="2149564"/>
                  </a:lnTo>
                  <a:lnTo>
                    <a:pt x="2218194" y="2150694"/>
                  </a:lnTo>
                  <a:lnTo>
                    <a:pt x="2217547" y="2150389"/>
                  </a:lnTo>
                  <a:lnTo>
                    <a:pt x="2214892" y="2153628"/>
                  </a:lnTo>
                  <a:lnTo>
                    <a:pt x="2212949" y="2154999"/>
                  </a:lnTo>
                  <a:lnTo>
                    <a:pt x="2213584" y="2158809"/>
                  </a:lnTo>
                  <a:lnTo>
                    <a:pt x="2214334" y="2160524"/>
                  </a:lnTo>
                  <a:lnTo>
                    <a:pt x="2216404" y="2160613"/>
                  </a:lnTo>
                  <a:lnTo>
                    <a:pt x="2219871" y="2159089"/>
                  </a:lnTo>
                  <a:lnTo>
                    <a:pt x="2223389" y="2155469"/>
                  </a:lnTo>
                  <a:lnTo>
                    <a:pt x="2225319" y="2154097"/>
                  </a:lnTo>
                  <a:lnTo>
                    <a:pt x="2227986" y="2150859"/>
                  </a:lnTo>
                  <a:lnTo>
                    <a:pt x="2228697" y="2149017"/>
                  </a:lnTo>
                  <a:close/>
                </a:path>
                <a:path w="6127750" h="6614795">
                  <a:moveTo>
                    <a:pt x="2319820" y="3480320"/>
                  </a:moveTo>
                  <a:lnTo>
                    <a:pt x="2317991" y="3479609"/>
                  </a:lnTo>
                  <a:lnTo>
                    <a:pt x="2316899" y="3480587"/>
                  </a:lnTo>
                  <a:lnTo>
                    <a:pt x="2309304" y="3494760"/>
                  </a:lnTo>
                  <a:lnTo>
                    <a:pt x="2300440" y="3508438"/>
                  </a:lnTo>
                  <a:lnTo>
                    <a:pt x="2299462" y="3510927"/>
                  </a:lnTo>
                  <a:lnTo>
                    <a:pt x="2300071" y="3511169"/>
                  </a:lnTo>
                  <a:lnTo>
                    <a:pt x="2301265" y="3512020"/>
                  </a:lnTo>
                  <a:lnTo>
                    <a:pt x="2311336" y="3494849"/>
                  </a:lnTo>
                  <a:lnTo>
                    <a:pt x="2319109" y="3482149"/>
                  </a:lnTo>
                  <a:lnTo>
                    <a:pt x="2319820" y="3480320"/>
                  </a:lnTo>
                  <a:close/>
                </a:path>
                <a:path w="6127750" h="6614795">
                  <a:moveTo>
                    <a:pt x="2942513" y="5019789"/>
                  </a:moveTo>
                  <a:lnTo>
                    <a:pt x="2941751" y="5018100"/>
                  </a:lnTo>
                  <a:lnTo>
                    <a:pt x="2930969" y="5023878"/>
                  </a:lnTo>
                  <a:lnTo>
                    <a:pt x="2920415" y="5029047"/>
                  </a:lnTo>
                  <a:lnTo>
                    <a:pt x="2920911" y="5031410"/>
                  </a:lnTo>
                  <a:lnTo>
                    <a:pt x="2942513" y="5019789"/>
                  </a:lnTo>
                  <a:close/>
                </a:path>
                <a:path w="6127750" h="6614795">
                  <a:moveTo>
                    <a:pt x="3291865" y="1307350"/>
                  </a:moveTo>
                  <a:lnTo>
                    <a:pt x="3272421" y="1287640"/>
                  </a:lnTo>
                  <a:lnTo>
                    <a:pt x="3267481" y="1285735"/>
                  </a:lnTo>
                  <a:lnTo>
                    <a:pt x="3261449" y="1284808"/>
                  </a:lnTo>
                  <a:lnTo>
                    <a:pt x="3249409" y="1290154"/>
                  </a:lnTo>
                  <a:lnTo>
                    <a:pt x="3247453" y="1291577"/>
                  </a:lnTo>
                  <a:lnTo>
                    <a:pt x="3239986" y="1294358"/>
                  </a:lnTo>
                  <a:lnTo>
                    <a:pt x="3237674" y="1294866"/>
                  </a:lnTo>
                  <a:lnTo>
                    <a:pt x="3236074" y="1293545"/>
                  </a:lnTo>
                  <a:lnTo>
                    <a:pt x="3236163" y="1293685"/>
                  </a:lnTo>
                  <a:lnTo>
                    <a:pt x="3229953" y="1291285"/>
                  </a:lnTo>
                  <a:lnTo>
                    <a:pt x="3227882" y="1291183"/>
                  </a:lnTo>
                  <a:lnTo>
                    <a:pt x="3219272" y="1294993"/>
                  </a:lnTo>
                  <a:lnTo>
                    <a:pt x="3201974" y="1304709"/>
                  </a:lnTo>
                  <a:lnTo>
                    <a:pt x="3201746" y="1305306"/>
                  </a:lnTo>
                  <a:lnTo>
                    <a:pt x="3202228" y="1307668"/>
                  </a:lnTo>
                  <a:lnTo>
                    <a:pt x="3207651" y="1317612"/>
                  </a:lnTo>
                  <a:lnTo>
                    <a:pt x="3204362" y="1320622"/>
                  </a:lnTo>
                  <a:lnTo>
                    <a:pt x="3203511" y="1320990"/>
                  </a:lnTo>
                  <a:lnTo>
                    <a:pt x="3201022" y="1320038"/>
                  </a:lnTo>
                  <a:lnTo>
                    <a:pt x="3198037" y="1316710"/>
                  </a:lnTo>
                  <a:lnTo>
                    <a:pt x="3196831" y="1319809"/>
                  </a:lnTo>
                  <a:lnTo>
                    <a:pt x="3200704" y="1326299"/>
                  </a:lnTo>
                  <a:lnTo>
                    <a:pt x="3199625" y="1327289"/>
                  </a:lnTo>
                  <a:lnTo>
                    <a:pt x="3196158" y="1328813"/>
                  </a:lnTo>
                  <a:lnTo>
                    <a:pt x="3193973" y="1330833"/>
                  </a:lnTo>
                  <a:lnTo>
                    <a:pt x="3194227" y="1333804"/>
                  </a:lnTo>
                  <a:lnTo>
                    <a:pt x="3195345" y="1336395"/>
                  </a:lnTo>
                  <a:lnTo>
                    <a:pt x="3196564" y="1336865"/>
                  </a:lnTo>
                  <a:lnTo>
                    <a:pt x="3201974" y="1337564"/>
                  </a:lnTo>
                  <a:lnTo>
                    <a:pt x="3205086" y="1338770"/>
                  </a:lnTo>
                  <a:lnTo>
                    <a:pt x="3206077" y="1339837"/>
                  </a:lnTo>
                  <a:lnTo>
                    <a:pt x="3206331" y="1342821"/>
                  </a:lnTo>
                  <a:lnTo>
                    <a:pt x="3209328" y="1346136"/>
                  </a:lnTo>
                  <a:lnTo>
                    <a:pt x="3210560" y="1346606"/>
                  </a:lnTo>
                  <a:lnTo>
                    <a:pt x="3212630" y="1346708"/>
                  </a:lnTo>
                  <a:lnTo>
                    <a:pt x="3216948" y="1344803"/>
                  </a:lnTo>
                  <a:lnTo>
                    <a:pt x="3219437" y="1345768"/>
                  </a:lnTo>
                  <a:lnTo>
                    <a:pt x="3225203" y="1343723"/>
                  </a:lnTo>
                  <a:lnTo>
                    <a:pt x="3230740" y="1342301"/>
                  </a:lnTo>
                  <a:lnTo>
                    <a:pt x="3235896" y="1340015"/>
                  </a:lnTo>
                  <a:lnTo>
                    <a:pt x="3238208" y="1339507"/>
                  </a:lnTo>
                  <a:lnTo>
                    <a:pt x="3241014" y="1337729"/>
                  </a:lnTo>
                  <a:lnTo>
                    <a:pt x="3257829" y="1329232"/>
                  </a:lnTo>
                  <a:lnTo>
                    <a:pt x="3270466" y="1324127"/>
                  </a:lnTo>
                  <a:lnTo>
                    <a:pt x="3276968" y="1320203"/>
                  </a:lnTo>
                  <a:lnTo>
                    <a:pt x="3278555" y="1317942"/>
                  </a:lnTo>
                  <a:lnTo>
                    <a:pt x="3281362" y="1316151"/>
                  </a:lnTo>
                  <a:lnTo>
                    <a:pt x="3289084" y="1312710"/>
                  </a:lnTo>
                  <a:lnTo>
                    <a:pt x="3291040" y="1311300"/>
                  </a:lnTo>
                  <a:lnTo>
                    <a:pt x="3291865" y="1307350"/>
                  </a:lnTo>
                  <a:close/>
                </a:path>
                <a:path w="6127750" h="6614795">
                  <a:moveTo>
                    <a:pt x="3408921" y="1062113"/>
                  </a:moveTo>
                  <a:lnTo>
                    <a:pt x="3408781" y="1060653"/>
                  </a:lnTo>
                  <a:lnTo>
                    <a:pt x="3407943" y="1061021"/>
                  </a:lnTo>
                  <a:lnTo>
                    <a:pt x="3404108" y="1061694"/>
                  </a:lnTo>
                  <a:lnTo>
                    <a:pt x="3394633" y="1065885"/>
                  </a:lnTo>
                  <a:lnTo>
                    <a:pt x="3387140" y="1068730"/>
                  </a:lnTo>
                  <a:lnTo>
                    <a:pt x="3376688" y="1071829"/>
                  </a:lnTo>
                  <a:lnTo>
                    <a:pt x="3373717" y="1072070"/>
                  </a:lnTo>
                  <a:lnTo>
                    <a:pt x="3371151" y="1073251"/>
                  </a:lnTo>
                  <a:lnTo>
                    <a:pt x="3361994" y="1080427"/>
                  </a:lnTo>
                  <a:lnTo>
                    <a:pt x="3356432" y="1083856"/>
                  </a:lnTo>
                  <a:lnTo>
                    <a:pt x="3356203" y="1084465"/>
                  </a:lnTo>
                  <a:lnTo>
                    <a:pt x="3356813" y="1084707"/>
                  </a:lnTo>
                  <a:lnTo>
                    <a:pt x="3358273" y="1084567"/>
                  </a:lnTo>
                  <a:lnTo>
                    <a:pt x="3362820" y="1082040"/>
                  </a:lnTo>
                  <a:lnTo>
                    <a:pt x="3371380" y="1074635"/>
                  </a:lnTo>
                  <a:lnTo>
                    <a:pt x="3382683" y="1071168"/>
                  </a:lnTo>
                  <a:lnTo>
                    <a:pt x="3395065" y="1066711"/>
                  </a:lnTo>
                  <a:lnTo>
                    <a:pt x="3401923" y="1063675"/>
                  </a:lnTo>
                  <a:lnTo>
                    <a:pt x="3408921" y="1062113"/>
                  </a:lnTo>
                  <a:close/>
                </a:path>
                <a:path w="6127750" h="6614795">
                  <a:moveTo>
                    <a:pt x="3560534" y="3436328"/>
                  </a:moveTo>
                  <a:lnTo>
                    <a:pt x="3558552" y="3434156"/>
                  </a:lnTo>
                  <a:lnTo>
                    <a:pt x="3556647" y="3429851"/>
                  </a:lnTo>
                  <a:lnTo>
                    <a:pt x="3554577" y="3429749"/>
                  </a:lnTo>
                  <a:lnTo>
                    <a:pt x="3552025" y="3430879"/>
                  </a:lnTo>
                  <a:lnTo>
                    <a:pt x="3550094" y="3432238"/>
                  </a:lnTo>
                  <a:lnTo>
                    <a:pt x="3549612" y="3433457"/>
                  </a:lnTo>
                  <a:lnTo>
                    <a:pt x="3549751" y="3434931"/>
                  </a:lnTo>
                  <a:lnTo>
                    <a:pt x="3552520" y="3436759"/>
                  </a:lnTo>
                  <a:lnTo>
                    <a:pt x="3553752" y="3437229"/>
                  </a:lnTo>
                  <a:lnTo>
                    <a:pt x="3557092" y="3437813"/>
                  </a:lnTo>
                  <a:lnTo>
                    <a:pt x="3560051" y="3437559"/>
                  </a:lnTo>
                  <a:lnTo>
                    <a:pt x="3560534" y="3436328"/>
                  </a:lnTo>
                  <a:close/>
                </a:path>
                <a:path w="6127750" h="6614795">
                  <a:moveTo>
                    <a:pt x="3625672" y="1024813"/>
                  </a:moveTo>
                  <a:lnTo>
                    <a:pt x="3621481" y="1024597"/>
                  </a:lnTo>
                  <a:lnTo>
                    <a:pt x="3618255" y="1025512"/>
                  </a:lnTo>
                  <a:lnTo>
                    <a:pt x="3612121" y="1032395"/>
                  </a:lnTo>
                  <a:lnTo>
                    <a:pt x="3613886" y="1035240"/>
                  </a:lnTo>
                  <a:lnTo>
                    <a:pt x="3615474" y="1036574"/>
                  </a:lnTo>
                  <a:lnTo>
                    <a:pt x="3616566" y="1035570"/>
                  </a:lnTo>
                  <a:lnTo>
                    <a:pt x="3618865" y="1031481"/>
                  </a:lnTo>
                  <a:lnTo>
                    <a:pt x="3621290" y="1028852"/>
                  </a:lnTo>
                  <a:lnTo>
                    <a:pt x="3624084" y="1027061"/>
                  </a:lnTo>
                  <a:lnTo>
                    <a:pt x="3625672" y="1024813"/>
                  </a:lnTo>
                  <a:close/>
                </a:path>
                <a:path w="6127750" h="6614795">
                  <a:moveTo>
                    <a:pt x="3761168" y="4306113"/>
                  </a:moveTo>
                  <a:lnTo>
                    <a:pt x="3760330" y="4306481"/>
                  </a:lnTo>
                  <a:lnTo>
                    <a:pt x="3758298" y="4313542"/>
                  </a:lnTo>
                  <a:lnTo>
                    <a:pt x="3754336" y="4321975"/>
                  </a:lnTo>
                  <a:lnTo>
                    <a:pt x="3754945" y="4322203"/>
                  </a:lnTo>
                  <a:lnTo>
                    <a:pt x="3758666" y="4314393"/>
                  </a:lnTo>
                  <a:lnTo>
                    <a:pt x="3761168" y="4306113"/>
                  </a:lnTo>
                  <a:close/>
                </a:path>
                <a:path w="6127750" h="6614795">
                  <a:moveTo>
                    <a:pt x="3882936" y="3994010"/>
                  </a:moveTo>
                  <a:lnTo>
                    <a:pt x="3881094" y="3993311"/>
                  </a:lnTo>
                  <a:lnTo>
                    <a:pt x="3877373" y="4001122"/>
                  </a:lnTo>
                  <a:lnTo>
                    <a:pt x="3879215" y="4001833"/>
                  </a:lnTo>
                  <a:lnTo>
                    <a:pt x="3881259" y="3998341"/>
                  </a:lnTo>
                  <a:lnTo>
                    <a:pt x="3882936" y="3994010"/>
                  </a:lnTo>
                  <a:close/>
                </a:path>
                <a:path w="6127750" h="6614795">
                  <a:moveTo>
                    <a:pt x="3883672" y="4831893"/>
                  </a:moveTo>
                  <a:lnTo>
                    <a:pt x="3881183" y="4830915"/>
                  </a:lnTo>
                  <a:lnTo>
                    <a:pt x="3877678" y="4825289"/>
                  </a:lnTo>
                  <a:lnTo>
                    <a:pt x="3872738" y="4823371"/>
                  </a:lnTo>
                  <a:lnTo>
                    <a:pt x="3869931" y="4825162"/>
                  </a:lnTo>
                  <a:lnTo>
                    <a:pt x="3860635" y="4817986"/>
                  </a:lnTo>
                  <a:lnTo>
                    <a:pt x="3855072" y="4815840"/>
                  </a:lnTo>
                  <a:lnTo>
                    <a:pt x="3853611" y="4815967"/>
                  </a:lnTo>
                  <a:lnTo>
                    <a:pt x="3848824" y="4819104"/>
                  </a:lnTo>
                  <a:lnTo>
                    <a:pt x="3846207" y="4829518"/>
                  </a:lnTo>
                  <a:lnTo>
                    <a:pt x="3843159" y="4831893"/>
                  </a:lnTo>
                  <a:lnTo>
                    <a:pt x="3842448" y="4833747"/>
                  </a:lnTo>
                  <a:lnTo>
                    <a:pt x="3843210" y="4835436"/>
                  </a:lnTo>
                  <a:lnTo>
                    <a:pt x="3844772" y="4835182"/>
                  </a:lnTo>
                  <a:lnTo>
                    <a:pt x="3845839" y="4834204"/>
                  </a:lnTo>
                  <a:lnTo>
                    <a:pt x="3847935" y="4834293"/>
                  </a:lnTo>
                  <a:lnTo>
                    <a:pt x="3848646" y="4832464"/>
                  </a:lnTo>
                  <a:lnTo>
                    <a:pt x="3848493" y="4831004"/>
                  </a:lnTo>
                  <a:lnTo>
                    <a:pt x="3850081" y="4828730"/>
                  </a:lnTo>
                  <a:lnTo>
                    <a:pt x="3851160" y="4827752"/>
                  </a:lnTo>
                  <a:lnTo>
                    <a:pt x="3852341" y="4821059"/>
                  </a:lnTo>
                  <a:lnTo>
                    <a:pt x="3853421" y="4820082"/>
                  </a:lnTo>
                  <a:lnTo>
                    <a:pt x="3854894" y="4819942"/>
                  </a:lnTo>
                  <a:lnTo>
                    <a:pt x="3862451" y="4824323"/>
                  </a:lnTo>
                  <a:lnTo>
                    <a:pt x="3873081" y="4829899"/>
                  </a:lnTo>
                  <a:lnTo>
                    <a:pt x="3872814" y="4826927"/>
                  </a:lnTo>
                  <a:lnTo>
                    <a:pt x="3873665" y="4826546"/>
                  </a:lnTo>
                  <a:lnTo>
                    <a:pt x="3875494" y="4827257"/>
                  </a:lnTo>
                  <a:lnTo>
                    <a:pt x="3881742" y="4833251"/>
                  </a:lnTo>
                  <a:lnTo>
                    <a:pt x="3883672" y="4831893"/>
                  </a:lnTo>
                  <a:close/>
                </a:path>
                <a:path w="6127750" h="6614795">
                  <a:moveTo>
                    <a:pt x="3930573" y="564794"/>
                  </a:moveTo>
                  <a:lnTo>
                    <a:pt x="3929456" y="562216"/>
                  </a:lnTo>
                  <a:lnTo>
                    <a:pt x="3922979" y="556831"/>
                  </a:lnTo>
                  <a:lnTo>
                    <a:pt x="3916375" y="550011"/>
                  </a:lnTo>
                  <a:lnTo>
                    <a:pt x="3914838" y="546544"/>
                  </a:lnTo>
                  <a:lnTo>
                    <a:pt x="3909047" y="544995"/>
                  </a:lnTo>
                  <a:lnTo>
                    <a:pt x="3906786" y="543420"/>
                  </a:lnTo>
                  <a:lnTo>
                    <a:pt x="3897757" y="539216"/>
                  </a:lnTo>
                  <a:lnTo>
                    <a:pt x="3896906" y="539597"/>
                  </a:lnTo>
                  <a:lnTo>
                    <a:pt x="3907942" y="546036"/>
                  </a:lnTo>
                  <a:lnTo>
                    <a:pt x="3912057" y="551903"/>
                  </a:lnTo>
                  <a:lnTo>
                    <a:pt x="3917543" y="556196"/>
                  </a:lnTo>
                  <a:lnTo>
                    <a:pt x="3921633" y="558482"/>
                  </a:lnTo>
                  <a:lnTo>
                    <a:pt x="3922750" y="561073"/>
                  </a:lnTo>
                  <a:lnTo>
                    <a:pt x="3930332" y="565416"/>
                  </a:lnTo>
                  <a:lnTo>
                    <a:pt x="3930573" y="564794"/>
                  </a:lnTo>
                  <a:close/>
                </a:path>
                <a:path w="6127750" h="6614795">
                  <a:moveTo>
                    <a:pt x="4230471" y="3032099"/>
                  </a:moveTo>
                  <a:lnTo>
                    <a:pt x="4230103" y="3031248"/>
                  </a:lnTo>
                  <a:lnTo>
                    <a:pt x="4196791" y="3016199"/>
                  </a:lnTo>
                  <a:lnTo>
                    <a:pt x="4045102" y="2946654"/>
                  </a:lnTo>
                  <a:lnTo>
                    <a:pt x="3974757" y="2915094"/>
                  </a:lnTo>
                  <a:lnTo>
                    <a:pt x="3936733" y="2897517"/>
                  </a:lnTo>
                  <a:lnTo>
                    <a:pt x="3935031" y="2898279"/>
                  </a:lnTo>
                  <a:lnTo>
                    <a:pt x="3934803" y="2898876"/>
                  </a:lnTo>
                  <a:lnTo>
                    <a:pt x="3935539" y="2900578"/>
                  </a:lnTo>
                  <a:lnTo>
                    <a:pt x="4040898" y="2946438"/>
                  </a:lnTo>
                  <a:lnTo>
                    <a:pt x="4064089" y="2958287"/>
                  </a:lnTo>
                  <a:lnTo>
                    <a:pt x="4229392" y="3033090"/>
                  </a:lnTo>
                  <a:lnTo>
                    <a:pt x="4229633" y="3032480"/>
                  </a:lnTo>
                  <a:lnTo>
                    <a:pt x="4230243" y="3032722"/>
                  </a:lnTo>
                  <a:lnTo>
                    <a:pt x="4230471" y="3032099"/>
                  </a:lnTo>
                  <a:close/>
                </a:path>
                <a:path w="6127750" h="6614795">
                  <a:moveTo>
                    <a:pt x="4723181" y="2727553"/>
                  </a:moveTo>
                  <a:lnTo>
                    <a:pt x="4694745" y="2720073"/>
                  </a:lnTo>
                  <a:lnTo>
                    <a:pt x="4686452" y="2717571"/>
                  </a:lnTo>
                  <a:lnTo>
                    <a:pt x="4686808" y="2714828"/>
                  </a:lnTo>
                  <a:lnTo>
                    <a:pt x="4683696" y="2713634"/>
                  </a:lnTo>
                  <a:lnTo>
                    <a:pt x="4682896" y="2714015"/>
                  </a:lnTo>
                  <a:lnTo>
                    <a:pt x="4679874" y="2719997"/>
                  </a:lnTo>
                  <a:lnTo>
                    <a:pt x="4680483" y="2720238"/>
                  </a:lnTo>
                  <a:lnTo>
                    <a:pt x="4695063" y="2723007"/>
                  </a:lnTo>
                  <a:lnTo>
                    <a:pt x="4721860" y="2729153"/>
                  </a:lnTo>
                  <a:lnTo>
                    <a:pt x="4722711" y="2728785"/>
                  </a:lnTo>
                  <a:lnTo>
                    <a:pt x="4723181" y="2727553"/>
                  </a:lnTo>
                  <a:close/>
                </a:path>
                <a:path w="6127750" h="6614795">
                  <a:moveTo>
                    <a:pt x="4838992" y="3769715"/>
                  </a:moveTo>
                  <a:lnTo>
                    <a:pt x="4837658" y="3758476"/>
                  </a:lnTo>
                  <a:lnTo>
                    <a:pt x="4836820" y="3758857"/>
                  </a:lnTo>
                  <a:lnTo>
                    <a:pt x="4837658" y="3767734"/>
                  </a:lnTo>
                  <a:lnTo>
                    <a:pt x="4836566" y="3781602"/>
                  </a:lnTo>
                  <a:lnTo>
                    <a:pt x="4835868" y="3787013"/>
                  </a:lnTo>
                  <a:lnTo>
                    <a:pt x="4836642" y="3792296"/>
                  </a:lnTo>
                  <a:lnTo>
                    <a:pt x="4835690" y="3807625"/>
                  </a:lnTo>
                  <a:lnTo>
                    <a:pt x="4834750" y="3813695"/>
                  </a:lnTo>
                  <a:lnTo>
                    <a:pt x="4835982" y="3814165"/>
                  </a:lnTo>
                  <a:lnTo>
                    <a:pt x="4837176" y="3811066"/>
                  </a:lnTo>
                  <a:lnTo>
                    <a:pt x="4837061" y="3800310"/>
                  </a:lnTo>
                  <a:lnTo>
                    <a:pt x="4838230" y="3780790"/>
                  </a:lnTo>
                  <a:lnTo>
                    <a:pt x="4837836" y="3776345"/>
                  </a:lnTo>
                  <a:lnTo>
                    <a:pt x="4838306" y="3775125"/>
                  </a:lnTo>
                  <a:lnTo>
                    <a:pt x="4838992" y="3769715"/>
                  </a:lnTo>
                  <a:close/>
                </a:path>
                <a:path w="6127750" h="6614795">
                  <a:moveTo>
                    <a:pt x="4904905" y="5334914"/>
                  </a:moveTo>
                  <a:lnTo>
                    <a:pt x="4837049" y="5469382"/>
                  </a:lnTo>
                  <a:lnTo>
                    <a:pt x="4838128" y="5468391"/>
                  </a:lnTo>
                  <a:lnTo>
                    <a:pt x="4841849" y="5469839"/>
                  </a:lnTo>
                  <a:lnTo>
                    <a:pt x="4842840" y="5470918"/>
                  </a:lnTo>
                  <a:lnTo>
                    <a:pt x="4831842" y="5493728"/>
                  </a:lnTo>
                  <a:lnTo>
                    <a:pt x="4801984" y="5554116"/>
                  </a:lnTo>
                  <a:lnTo>
                    <a:pt x="4800117" y="5590781"/>
                  </a:lnTo>
                  <a:lnTo>
                    <a:pt x="4799609" y="5593105"/>
                  </a:lnTo>
                  <a:lnTo>
                    <a:pt x="4809680" y="5614809"/>
                  </a:lnTo>
                  <a:lnTo>
                    <a:pt x="4806035" y="5797994"/>
                  </a:lnTo>
                  <a:lnTo>
                    <a:pt x="4827689" y="5806414"/>
                  </a:lnTo>
                  <a:lnTo>
                    <a:pt x="4837811" y="5809627"/>
                  </a:lnTo>
                  <a:lnTo>
                    <a:pt x="4839716" y="5804687"/>
                  </a:lnTo>
                  <a:lnTo>
                    <a:pt x="4842243" y="5799988"/>
                  </a:lnTo>
                  <a:lnTo>
                    <a:pt x="4842103" y="5798515"/>
                  </a:lnTo>
                  <a:lnTo>
                    <a:pt x="4849342" y="5779948"/>
                  </a:lnTo>
                  <a:lnTo>
                    <a:pt x="4851158" y="5777077"/>
                  </a:lnTo>
                  <a:lnTo>
                    <a:pt x="4862474" y="5747982"/>
                  </a:lnTo>
                  <a:lnTo>
                    <a:pt x="4865967" y="5740781"/>
                  </a:lnTo>
                  <a:lnTo>
                    <a:pt x="4865344" y="5740552"/>
                  </a:lnTo>
                  <a:lnTo>
                    <a:pt x="4865827" y="5739320"/>
                  </a:lnTo>
                  <a:lnTo>
                    <a:pt x="4866437" y="5739562"/>
                  </a:lnTo>
                  <a:lnTo>
                    <a:pt x="4879441" y="5706097"/>
                  </a:lnTo>
                  <a:lnTo>
                    <a:pt x="4881486" y="5702630"/>
                  </a:lnTo>
                  <a:lnTo>
                    <a:pt x="4882794" y="5697448"/>
                  </a:lnTo>
                  <a:lnTo>
                    <a:pt x="4882172" y="5697207"/>
                  </a:lnTo>
                  <a:lnTo>
                    <a:pt x="4882883" y="5695366"/>
                  </a:lnTo>
                  <a:lnTo>
                    <a:pt x="4866970" y="5690616"/>
                  </a:lnTo>
                  <a:lnTo>
                    <a:pt x="4867935" y="5688127"/>
                  </a:lnTo>
                  <a:lnTo>
                    <a:pt x="4884090" y="5692254"/>
                  </a:lnTo>
                  <a:lnTo>
                    <a:pt x="4884331" y="5691657"/>
                  </a:lnTo>
                  <a:lnTo>
                    <a:pt x="4884940" y="5691886"/>
                  </a:lnTo>
                  <a:lnTo>
                    <a:pt x="4887468" y="5687187"/>
                  </a:lnTo>
                  <a:lnTo>
                    <a:pt x="4888890" y="5679884"/>
                  </a:lnTo>
                  <a:lnTo>
                    <a:pt x="4892713" y="5669991"/>
                  </a:lnTo>
                  <a:lnTo>
                    <a:pt x="4896002" y="5582856"/>
                  </a:lnTo>
                  <a:lnTo>
                    <a:pt x="4897285" y="5535612"/>
                  </a:lnTo>
                  <a:lnTo>
                    <a:pt x="4900803" y="5447881"/>
                  </a:lnTo>
                  <a:lnTo>
                    <a:pt x="4901577" y="5423928"/>
                  </a:lnTo>
                  <a:lnTo>
                    <a:pt x="4904702" y="5348160"/>
                  </a:lnTo>
                  <a:lnTo>
                    <a:pt x="4904905" y="5334914"/>
                  </a:lnTo>
                  <a:close/>
                </a:path>
                <a:path w="6127750" h="6614795">
                  <a:moveTo>
                    <a:pt x="5212473" y="1244498"/>
                  </a:moveTo>
                  <a:lnTo>
                    <a:pt x="5211115" y="1242568"/>
                  </a:lnTo>
                  <a:lnTo>
                    <a:pt x="5205793" y="1239786"/>
                  </a:lnTo>
                  <a:lnTo>
                    <a:pt x="5204333" y="1239939"/>
                  </a:lnTo>
                  <a:lnTo>
                    <a:pt x="5203368" y="1242428"/>
                  </a:lnTo>
                  <a:lnTo>
                    <a:pt x="5203736" y="1243279"/>
                  </a:lnTo>
                  <a:lnTo>
                    <a:pt x="5203507" y="1243888"/>
                  </a:lnTo>
                  <a:lnTo>
                    <a:pt x="5205107" y="1245209"/>
                  </a:lnTo>
                  <a:lnTo>
                    <a:pt x="5208562" y="1243685"/>
                  </a:lnTo>
                  <a:lnTo>
                    <a:pt x="5209311" y="1245387"/>
                  </a:lnTo>
                  <a:lnTo>
                    <a:pt x="5209464" y="1246860"/>
                  </a:lnTo>
                  <a:lnTo>
                    <a:pt x="5210924" y="1246708"/>
                  </a:lnTo>
                  <a:lnTo>
                    <a:pt x="5212004" y="1245730"/>
                  </a:lnTo>
                  <a:lnTo>
                    <a:pt x="5212473" y="1244498"/>
                  </a:lnTo>
                  <a:close/>
                </a:path>
                <a:path w="6127750" h="6614795">
                  <a:moveTo>
                    <a:pt x="5249126" y="5342420"/>
                  </a:moveTo>
                  <a:lnTo>
                    <a:pt x="5247297" y="5341709"/>
                  </a:lnTo>
                  <a:lnTo>
                    <a:pt x="5246840" y="5346509"/>
                  </a:lnTo>
                  <a:lnTo>
                    <a:pt x="5243055" y="5363578"/>
                  </a:lnTo>
                  <a:lnTo>
                    <a:pt x="5241379" y="5367896"/>
                  </a:lnTo>
                  <a:lnTo>
                    <a:pt x="5240452" y="5373929"/>
                  </a:lnTo>
                  <a:lnTo>
                    <a:pt x="5240833" y="5374779"/>
                  </a:lnTo>
                  <a:lnTo>
                    <a:pt x="5242534" y="5374030"/>
                  </a:lnTo>
                  <a:lnTo>
                    <a:pt x="5246662" y="5354256"/>
                  </a:lnTo>
                  <a:lnTo>
                    <a:pt x="5248110" y="5350522"/>
                  </a:lnTo>
                  <a:lnTo>
                    <a:pt x="5249049" y="5344452"/>
                  </a:lnTo>
                  <a:lnTo>
                    <a:pt x="5248910" y="5342991"/>
                  </a:lnTo>
                  <a:lnTo>
                    <a:pt x="5249126" y="5342420"/>
                  </a:lnTo>
                  <a:close/>
                </a:path>
                <a:path w="6127750" h="6614795">
                  <a:moveTo>
                    <a:pt x="5645670" y="3987482"/>
                  </a:moveTo>
                  <a:lnTo>
                    <a:pt x="5645175" y="3975862"/>
                  </a:lnTo>
                  <a:lnTo>
                    <a:pt x="5644426" y="3974173"/>
                  </a:lnTo>
                  <a:lnTo>
                    <a:pt x="5644286" y="3972699"/>
                  </a:lnTo>
                  <a:lnTo>
                    <a:pt x="5641797" y="3971734"/>
                  </a:lnTo>
                  <a:lnTo>
                    <a:pt x="5635891" y="3972331"/>
                  </a:lnTo>
                  <a:lnTo>
                    <a:pt x="5631573" y="3974223"/>
                  </a:lnTo>
                  <a:lnTo>
                    <a:pt x="5622036" y="3984066"/>
                  </a:lnTo>
                  <a:lnTo>
                    <a:pt x="5620118" y="3989006"/>
                  </a:lnTo>
                  <a:lnTo>
                    <a:pt x="5618658" y="3989146"/>
                  </a:lnTo>
                  <a:lnTo>
                    <a:pt x="5615787" y="3987330"/>
                  </a:lnTo>
                  <a:lnTo>
                    <a:pt x="5615279" y="3985018"/>
                  </a:lnTo>
                  <a:lnTo>
                    <a:pt x="5613197" y="3984917"/>
                  </a:lnTo>
                  <a:lnTo>
                    <a:pt x="5612003" y="3988028"/>
                  </a:lnTo>
                  <a:lnTo>
                    <a:pt x="5614276" y="3993184"/>
                  </a:lnTo>
                  <a:lnTo>
                    <a:pt x="5618988" y="3995712"/>
                  </a:lnTo>
                  <a:lnTo>
                    <a:pt x="5622925" y="3992969"/>
                  </a:lnTo>
                  <a:lnTo>
                    <a:pt x="5629630" y="3984841"/>
                  </a:lnTo>
                  <a:lnTo>
                    <a:pt x="5638152" y="3986733"/>
                  </a:lnTo>
                  <a:lnTo>
                    <a:pt x="5639155" y="3987825"/>
                  </a:lnTo>
                  <a:lnTo>
                    <a:pt x="5643245" y="3990098"/>
                  </a:lnTo>
                  <a:lnTo>
                    <a:pt x="5644705" y="3989971"/>
                  </a:lnTo>
                  <a:lnTo>
                    <a:pt x="5645670" y="3987482"/>
                  </a:lnTo>
                  <a:close/>
                </a:path>
                <a:path w="6127750" h="6614795">
                  <a:moveTo>
                    <a:pt x="5867590" y="909637"/>
                  </a:moveTo>
                  <a:lnTo>
                    <a:pt x="5865761" y="908939"/>
                  </a:lnTo>
                  <a:lnTo>
                    <a:pt x="5862510" y="906272"/>
                  </a:lnTo>
                  <a:lnTo>
                    <a:pt x="5860681" y="905548"/>
                  </a:lnTo>
                  <a:lnTo>
                    <a:pt x="5859437" y="908646"/>
                  </a:lnTo>
                  <a:lnTo>
                    <a:pt x="5866028" y="911898"/>
                  </a:lnTo>
                  <a:lnTo>
                    <a:pt x="5867590" y="909637"/>
                  </a:lnTo>
                  <a:close/>
                </a:path>
                <a:path w="6127750" h="6614795">
                  <a:moveTo>
                    <a:pt x="6127127" y="44627"/>
                  </a:moveTo>
                  <a:lnTo>
                    <a:pt x="6126518" y="44386"/>
                  </a:lnTo>
                  <a:lnTo>
                    <a:pt x="6126746" y="43764"/>
                  </a:lnTo>
                  <a:lnTo>
                    <a:pt x="6126137" y="43535"/>
                  </a:lnTo>
                  <a:lnTo>
                    <a:pt x="6115240" y="42189"/>
                  </a:lnTo>
                  <a:lnTo>
                    <a:pt x="6112751" y="41224"/>
                  </a:lnTo>
                  <a:lnTo>
                    <a:pt x="6104712" y="41681"/>
                  </a:lnTo>
                  <a:lnTo>
                    <a:pt x="6104102" y="41440"/>
                  </a:lnTo>
                  <a:lnTo>
                    <a:pt x="6094006" y="41808"/>
                  </a:lnTo>
                  <a:lnTo>
                    <a:pt x="6093155" y="42189"/>
                  </a:lnTo>
                  <a:lnTo>
                    <a:pt x="6092533" y="41960"/>
                  </a:lnTo>
                  <a:lnTo>
                    <a:pt x="6091072" y="42087"/>
                  </a:lnTo>
                  <a:lnTo>
                    <a:pt x="6089840" y="41617"/>
                  </a:lnTo>
                  <a:lnTo>
                    <a:pt x="6089485" y="40767"/>
                  </a:lnTo>
                  <a:lnTo>
                    <a:pt x="6088862" y="40538"/>
                  </a:lnTo>
                  <a:lnTo>
                    <a:pt x="6082385" y="22288"/>
                  </a:lnTo>
                  <a:lnTo>
                    <a:pt x="6079744" y="16268"/>
                  </a:lnTo>
                  <a:lnTo>
                    <a:pt x="6078740" y="15189"/>
                  </a:lnTo>
                  <a:lnTo>
                    <a:pt x="6078613" y="13716"/>
                  </a:lnTo>
                  <a:lnTo>
                    <a:pt x="6076950" y="8801"/>
                  </a:lnTo>
                  <a:lnTo>
                    <a:pt x="6077191" y="8191"/>
                  </a:lnTo>
                  <a:lnTo>
                    <a:pt x="6076810" y="7340"/>
                  </a:lnTo>
                  <a:lnTo>
                    <a:pt x="6077039" y="6718"/>
                  </a:lnTo>
                  <a:lnTo>
                    <a:pt x="6076302" y="5029"/>
                  </a:lnTo>
                  <a:lnTo>
                    <a:pt x="6075680" y="4787"/>
                  </a:lnTo>
                  <a:lnTo>
                    <a:pt x="6075299" y="3937"/>
                  </a:lnTo>
                  <a:lnTo>
                    <a:pt x="6074689" y="3695"/>
                  </a:lnTo>
                  <a:lnTo>
                    <a:pt x="6073165" y="241"/>
                  </a:lnTo>
                  <a:lnTo>
                    <a:pt x="6072543" y="0"/>
                  </a:lnTo>
                  <a:lnTo>
                    <a:pt x="6071705" y="381"/>
                  </a:lnTo>
                  <a:lnTo>
                    <a:pt x="6071463" y="990"/>
                  </a:lnTo>
                  <a:lnTo>
                    <a:pt x="6070854" y="749"/>
                  </a:lnTo>
                  <a:lnTo>
                    <a:pt x="6070333" y="1854"/>
                  </a:lnTo>
                  <a:lnTo>
                    <a:pt x="6070689" y="2717"/>
                  </a:lnTo>
                  <a:lnTo>
                    <a:pt x="6070460" y="3314"/>
                  </a:lnTo>
                  <a:lnTo>
                    <a:pt x="6070955" y="5676"/>
                  </a:lnTo>
                  <a:lnTo>
                    <a:pt x="6076480" y="17119"/>
                  </a:lnTo>
                  <a:lnTo>
                    <a:pt x="6076632" y="18592"/>
                  </a:lnTo>
                  <a:lnTo>
                    <a:pt x="6077001" y="19431"/>
                  </a:lnTo>
                  <a:lnTo>
                    <a:pt x="6076772" y="20053"/>
                  </a:lnTo>
                  <a:lnTo>
                    <a:pt x="6085751" y="42849"/>
                  </a:lnTo>
                  <a:lnTo>
                    <a:pt x="6086741" y="43942"/>
                  </a:lnTo>
                  <a:lnTo>
                    <a:pt x="6086500" y="44538"/>
                  </a:lnTo>
                  <a:lnTo>
                    <a:pt x="6088380" y="45275"/>
                  </a:lnTo>
                  <a:lnTo>
                    <a:pt x="6096787" y="45669"/>
                  </a:lnTo>
                  <a:lnTo>
                    <a:pt x="6103353" y="45339"/>
                  </a:lnTo>
                  <a:lnTo>
                    <a:pt x="6103975" y="45567"/>
                  </a:lnTo>
                  <a:lnTo>
                    <a:pt x="6105664" y="44818"/>
                  </a:lnTo>
                  <a:lnTo>
                    <a:pt x="6106274" y="45059"/>
                  </a:lnTo>
                  <a:lnTo>
                    <a:pt x="6109246" y="44792"/>
                  </a:lnTo>
                  <a:lnTo>
                    <a:pt x="6110478" y="45275"/>
                  </a:lnTo>
                  <a:lnTo>
                    <a:pt x="6119723" y="45275"/>
                  </a:lnTo>
                  <a:lnTo>
                    <a:pt x="6125807" y="46228"/>
                  </a:lnTo>
                  <a:lnTo>
                    <a:pt x="6126048" y="45618"/>
                  </a:lnTo>
                  <a:lnTo>
                    <a:pt x="6126645" y="45847"/>
                  </a:lnTo>
                  <a:lnTo>
                    <a:pt x="6127127" y="44627"/>
                  </a:lnTo>
                  <a:close/>
                </a:path>
              </a:pathLst>
            </a:custGeom>
            <a:solidFill>
              <a:srgbClr val="EAF3F9"/>
            </a:solidFill>
          </p:spPr>
          <p:txBody>
            <a:bodyPr wrap="square" lIns="0" tIns="0" rIns="0" bIns="0" rtlCol="0"/>
            <a:lstStyle/>
            <a:p>
              <a:endParaRPr/>
            </a:p>
          </p:txBody>
        </p:sp>
        <p:sp>
          <p:nvSpPr>
            <p:cNvPr id="69" name="object 69"/>
            <p:cNvSpPr/>
            <p:nvPr/>
          </p:nvSpPr>
          <p:spPr>
            <a:xfrm>
              <a:off x="17806879" y="7781047"/>
              <a:ext cx="180936" cy="121828"/>
            </a:xfrm>
            <a:prstGeom prst="rect">
              <a:avLst/>
            </a:prstGeom>
            <a:blipFill>
              <a:blip r:embed="rId3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 name="object 70"/>
            <p:cNvSpPr/>
            <p:nvPr/>
          </p:nvSpPr>
          <p:spPr>
            <a:xfrm>
              <a:off x="14170038" y="4586852"/>
              <a:ext cx="5312410" cy="6274435"/>
            </a:xfrm>
            <a:custGeom>
              <a:avLst/>
              <a:gdLst/>
              <a:ahLst/>
              <a:cxnLst/>
              <a:rect l="l" t="t" r="r" b="b"/>
              <a:pathLst>
                <a:path w="5312409" h="6274434">
                  <a:moveTo>
                    <a:pt x="291909" y="5661863"/>
                  </a:moveTo>
                  <a:lnTo>
                    <a:pt x="286829" y="5649214"/>
                  </a:lnTo>
                  <a:lnTo>
                    <a:pt x="265963" y="5604116"/>
                  </a:lnTo>
                  <a:lnTo>
                    <a:pt x="255371" y="5580088"/>
                  </a:lnTo>
                  <a:lnTo>
                    <a:pt x="248843" y="5567604"/>
                  </a:lnTo>
                  <a:lnTo>
                    <a:pt x="242671" y="5552389"/>
                  </a:lnTo>
                  <a:lnTo>
                    <a:pt x="242531" y="5550916"/>
                  </a:lnTo>
                  <a:lnTo>
                    <a:pt x="241401" y="5548376"/>
                  </a:lnTo>
                  <a:lnTo>
                    <a:pt x="239382" y="5546179"/>
                  </a:lnTo>
                  <a:lnTo>
                    <a:pt x="233362" y="5548833"/>
                  </a:lnTo>
                  <a:lnTo>
                    <a:pt x="228587" y="5551970"/>
                  </a:lnTo>
                  <a:lnTo>
                    <a:pt x="221589" y="5553532"/>
                  </a:lnTo>
                  <a:lnTo>
                    <a:pt x="198005" y="5559349"/>
                  </a:lnTo>
                  <a:lnTo>
                    <a:pt x="164515" y="5567007"/>
                  </a:lnTo>
                  <a:lnTo>
                    <a:pt x="103771" y="5582640"/>
                  </a:lnTo>
                  <a:lnTo>
                    <a:pt x="77254" y="5588724"/>
                  </a:lnTo>
                  <a:lnTo>
                    <a:pt x="38595" y="5598668"/>
                  </a:lnTo>
                  <a:lnTo>
                    <a:pt x="1701" y="5607939"/>
                  </a:lnTo>
                  <a:lnTo>
                    <a:pt x="0" y="5608688"/>
                  </a:lnTo>
                  <a:lnTo>
                    <a:pt x="381" y="5609539"/>
                  </a:lnTo>
                  <a:lnTo>
                    <a:pt x="1003" y="5609768"/>
                  </a:lnTo>
                  <a:lnTo>
                    <a:pt x="77419" y="5590248"/>
                  </a:lnTo>
                  <a:lnTo>
                    <a:pt x="110083" y="5582971"/>
                  </a:lnTo>
                  <a:lnTo>
                    <a:pt x="138544" y="5575478"/>
                  </a:lnTo>
                  <a:lnTo>
                    <a:pt x="170815" y="5567337"/>
                  </a:lnTo>
                  <a:lnTo>
                    <a:pt x="213880" y="5556936"/>
                  </a:lnTo>
                  <a:lnTo>
                    <a:pt x="234873" y="5552237"/>
                  </a:lnTo>
                  <a:lnTo>
                    <a:pt x="237972" y="5553443"/>
                  </a:lnTo>
                  <a:lnTo>
                    <a:pt x="268973" y="5620220"/>
                  </a:lnTo>
                  <a:lnTo>
                    <a:pt x="275399" y="5634837"/>
                  </a:lnTo>
                  <a:lnTo>
                    <a:pt x="289598" y="5662371"/>
                  </a:lnTo>
                  <a:lnTo>
                    <a:pt x="290576" y="5663450"/>
                  </a:lnTo>
                  <a:lnTo>
                    <a:pt x="291439" y="5663069"/>
                  </a:lnTo>
                  <a:lnTo>
                    <a:pt x="291909" y="5661863"/>
                  </a:lnTo>
                  <a:close/>
                </a:path>
                <a:path w="5312409" h="6274434">
                  <a:moveTo>
                    <a:pt x="351828" y="5345493"/>
                  </a:moveTo>
                  <a:lnTo>
                    <a:pt x="351447" y="5344642"/>
                  </a:lnTo>
                  <a:lnTo>
                    <a:pt x="326466" y="5348516"/>
                  </a:lnTo>
                  <a:lnTo>
                    <a:pt x="282613" y="5357139"/>
                  </a:lnTo>
                  <a:lnTo>
                    <a:pt x="248132" y="5363718"/>
                  </a:lnTo>
                  <a:lnTo>
                    <a:pt x="221107" y="5367490"/>
                  </a:lnTo>
                  <a:lnTo>
                    <a:pt x="193611" y="5372493"/>
                  </a:lnTo>
                  <a:lnTo>
                    <a:pt x="154813" y="5380964"/>
                  </a:lnTo>
                  <a:lnTo>
                    <a:pt x="155181" y="5381828"/>
                  </a:lnTo>
                  <a:lnTo>
                    <a:pt x="200139" y="5372151"/>
                  </a:lnTo>
                  <a:lnTo>
                    <a:pt x="248310" y="5365191"/>
                  </a:lnTo>
                  <a:lnTo>
                    <a:pt x="307987" y="5354129"/>
                  </a:lnTo>
                  <a:lnTo>
                    <a:pt x="351828" y="5345493"/>
                  </a:lnTo>
                  <a:close/>
                </a:path>
                <a:path w="5312409" h="6274434">
                  <a:moveTo>
                    <a:pt x="1074724" y="6250343"/>
                  </a:moveTo>
                  <a:lnTo>
                    <a:pt x="1074343" y="6249479"/>
                  </a:lnTo>
                  <a:lnTo>
                    <a:pt x="1059776" y="6255918"/>
                  </a:lnTo>
                  <a:lnTo>
                    <a:pt x="1060157" y="6256769"/>
                  </a:lnTo>
                  <a:lnTo>
                    <a:pt x="1074724" y="6250343"/>
                  </a:lnTo>
                  <a:close/>
                </a:path>
                <a:path w="5312409" h="6274434">
                  <a:moveTo>
                    <a:pt x="1224038" y="2584132"/>
                  </a:moveTo>
                  <a:lnTo>
                    <a:pt x="1223911" y="2582672"/>
                  </a:lnTo>
                  <a:lnTo>
                    <a:pt x="1223149" y="2580970"/>
                  </a:lnTo>
                  <a:lnTo>
                    <a:pt x="1221790" y="2579027"/>
                  </a:lnTo>
                  <a:lnTo>
                    <a:pt x="1220571" y="2578557"/>
                  </a:lnTo>
                  <a:lnTo>
                    <a:pt x="1213954" y="2580970"/>
                  </a:lnTo>
                  <a:lnTo>
                    <a:pt x="1208290" y="2584424"/>
                  </a:lnTo>
                  <a:lnTo>
                    <a:pt x="1208925" y="2588247"/>
                  </a:lnTo>
                  <a:lnTo>
                    <a:pt x="1212430" y="2593873"/>
                  </a:lnTo>
                  <a:lnTo>
                    <a:pt x="1216266" y="2593187"/>
                  </a:lnTo>
                  <a:lnTo>
                    <a:pt x="1217117" y="2592819"/>
                  </a:lnTo>
                  <a:lnTo>
                    <a:pt x="1223568" y="2585351"/>
                  </a:lnTo>
                  <a:lnTo>
                    <a:pt x="1224038" y="2584132"/>
                  </a:lnTo>
                  <a:close/>
                </a:path>
                <a:path w="5312409" h="6274434">
                  <a:moveTo>
                    <a:pt x="1273136" y="6271692"/>
                  </a:moveTo>
                  <a:lnTo>
                    <a:pt x="1271155" y="6269520"/>
                  </a:lnTo>
                  <a:lnTo>
                    <a:pt x="1269936" y="6269050"/>
                  </a:lnTo>
                  <a:lnTo>
                    <a:pt x="1268603" y="6270650"/>
                  </a:lnTo>
                  <a:lnTo>
                    <a:pt x="1269834" y="6271120"/>
                  </a:lnTo>
                  <a:lnTo>
                    <a:pt x="1269961" y="6272581"/>
                  </a:lnTo>
                  <a:lnTo>
                    <a:pt x="1270355" y="6273431"/>
                  </a:lnTo>
                  <a:lnTo>
                    <a:pt x="1271562" y="6273901"/>
                  </a:lnTo>
                  <a:lnTo>
                    <a:pt x="1272654" y="6272923"/>
                  </a:lnTo>
                  <a:lnTo>
                    <a:pt x="1273136" y="6271692"/>
                  </a:lnTo>
                  <a:close/>
                </a:path>
                <a:path w="5312409" h="6274434">
                  <a:moveTo>
                    <a:pt x="1469923" y="4694783"/>
                  </a:moveTo>
                  <a:lnTo>
                    <a:pt x="1468945" y="4693704"/>
                  </a:lnTo>
                  <a:lnTo>
                    <a:pt x="1467853" y="4694694"/>
                  </a:lnTo>
                  <a:lnTo>
                    <a:pt x="1467370" y="4695914"/>
                  </a:lnTo>
                  <a:lnTo>
                    <a:pt x="1467751" y="4696765"/>
                  </a:lnTo>
                  <a:lnTo>
                    <a:pt x="1469440" y="4696003"/>
                  </a:lnTo>
                  <a:lnTo>
                    <a:pt x="1469923" y="4694783"/>
                  </a:lnTo>
                  <a:close/>
                </a:path>
                <a:path w="5312409" h="6274434">
                  <a:moveTo>
                    <a:pt x="1482775" y="4771656"/>
                  </a:moveTo>
                  <a:lnTo>
                    <a:pt x="1482039" y="4769955"/>
                  </a:lnTo>
                  <a:lnTo>
                    <a:pt x="1481416" y="4769726"/>
                  </a:lnTo>
                  <a:lnTo>
                    <a:pt x="1480705" y="4771555"/>
                  </a:lnTo>
                  <a:lnTo>
                    <a:pt x="1481086" y="4772406"/>
                  </a:lnTo>
                  <a:lnTo>
                    <a:pt x="1482547" y="4772266"/>
                  </a:lnTo>
                  <a:lnTo>
                    <a:pt x="1482775" y="4771656"/>
                  </a:lnTo>
                  <a:close/>
                </a:path>
                <a:path w="5312409" h="6274434">
                  <a:moveTo>
                    <a:pt x="1970786" y="3513899"/>
                  </a:moveTo>
                  <a:lnTo>
                    <a:pt x="1958467" y="3499878"/>
                  </a:lnTo>
                  <a:lnTo>
                    <a:pt x="1945055" y="3486823"/>
                  </a:lnTo>
                  <a:lnTo>
                    <a:pt x="1945436" y="3487674"/>
                  </a:lnTo>
                  <a:lnTo>
                    <a:pt x="1949030" y="3491230"/>
                  </a:lnTo>
                  <a:lnTo>
                    <a:pt x="1957997" y="3501098"/>
                  </a:lnTo>
                  <a:lnTo>
                    <a:pt x="1970189" y="3513658"/>
                  </a:lnTo>
                  <a:lnTo>
                    <a:pt x="1970786" y="3513899"/>
                  </a:lnTo>
                  <a:close/>
                </a:path>
                <a:path w="5312409" h="6274434">
                  <a:moveTo>
                    <a:pt x="2690698" y="1855978"/>
                  </a:moveTo>
                  <a:lnTo>
                    <a:pt x="2689745" y="1849170"/>
                  </a:lnTo>
                  <a:lnTo>
                    <a:pt x="2688526" y="1848688"/>
                  </a:lnTo>
                  <a:lnTo>
                    <a:pt x="2687675" y="1849069"/>
                  </a:lnTo>
                  <a:lnTo>
                    <a:pt x="2686583" y="1850059"/>
                  </a:lnTo>
                  <a:lnTo>
                    <a:pt x="2686329" y="1859965"/>
                  </a:lnTo>
                  <a:lnTo>
                    <a:pt x="2686837" y="1862289"/>
                  </a:lnTo>
                  <a:lnTo>
                    <a:pt x="2688069" y="1862759"/>
                  </a:lnTo>
                  <a:lnTo>
                    <a:pt x="2688780" y="1860918"/>
                  </a:lnTo>
                  <a:lnTo>
                    <a:pt x="2688869" y="1858835"/>
                  </a:lnTo>
                  <a:lnTo>
                    <a:pt x="2690698" y="1855978"/>
                  </a:lnTo>
                  <a:close/>
                </a:path>
                <a:path w="5312409" h="6274434">
                  <a:moveTo>
                    <a:pt x="2958985" y="3526332"/>
                  </a:moveTo>
                  <a:lnTo>
                    <a:pt x="2958376" y="3526091"/>
                  </a:lnTo>
                  <a:lnTo>
                    <a:pt x="2950387" y="3542969"/>
                  </a:lnTo>
                  <a:lnTo>
                    <a:pt x="2950997" y="3543198"/>
                  </a:lnTo>
                  <a:lnTo>
                    <a:pt x="2953283" y="3539121"/>
                  </a:lnTo>
                  <a:lnTo>
                    <a:pt x="2958922" y="3526345"/>
                  </a:lnTo>
                  <a:close/>
                </a:path>
                <a:path w="5312409" h="6274434">
                  <a:moveTo>
                    <a:pt x="3036468" y="325551"/>
                  </a:moveTo>
                  <a:lnTo>
                    <a:pt x="3035973" y="323202"/>
                  </a:lnTo>
                  <a:lnTo>
                    <a:pt x="3036201" y="322592"/>
                  </a:lnTo>
                  <a:lnTo>
                    <a:pt x="3021939" y="317080"/>
                  </a:lnTo>
                  <a:lnTo>
                    <a:pt x="3021825" y="319189"/>
                  </a:lnTo>
                  <a:lnTo>
                    <a:pt x="3030258" y="323164"/>
                  </a:lnTo>
                  <a:lnTo>
                    <a:pt x="3036468" y="325551"/>
                  </a:lnTo>
                  <a:close/>
                </a:path>
                <a:path w="5312409" h="6274434">
                  <a:moveTo>
                    <a:pt x="3058299" y="2404135"/>
                  </a:moveTo>
                  <a:lnTo>
                    <a:pt x="3056699" y="2402814"/>
                  </a:lnTo>
                  <a:lnTo>
                    <a:pt x="3050336" y="2417445"/>
                  </a:lnTo>
                  <a:lnTo>
                    <a:pt x="3044075" y="2433599"/>
                  </a:lnTo>
                  <a:lnTo>
                    <a:pt x="3034411" y="2454795"/>
                  </a:lnTo>
                  <a:lnTo>
                    <a:pt x="3021622" y="2484069"/>
                  </a:lnTo>
                  <a:lnTo>
                    <a:pt x="2970873" y="2602026"/>
                  </a:lnTo>
                  <a:lnTo>
                    <a:pt x="2951988" y="2645219"/>
                  </a:lnTo>
                  <a:lnTo>
                    <a:pt x="2932125" y="2690825"/>
                  </a:lnTo>
                  <a:lnTo>
                    <a:pt x="2931630" y="2692235"/>
                  </a:lnTo>
                  <a:lnTo>
                    <a:pt x="2932239" y="2692476"/>
                  </a:lnTo>
                  <a:lnTo>
                    <a:pt x="2933090" y="2692108"/>
                  </a:lnTo>
                  <a:lnTo>
                    <a:pt x="2936456" y="2683433"/>
                  </a:lnTo>
                  <a:lnTo>
                    <a:pt x="2941523" y="2673972"/>
                  </a:lnTo>
                  <a:lnTo>
                    <a:pt x="2951251" y="2650667"/>
                  </a:lnTo>
                  <a:lnTo>
                    <a:pt x="2961868" y="2626969"/>
                  </a:lnTo>
                  <a:lnTo>
                    <a:pt x="2966669" y="2614587"/>
                  </a:lnTo>
                  <a:lnTo>
                    <a:pt x="2974898" y="2597099"/>
                  </a:lnTo>
                  <a:lnTo>
                    <a:pt x="3007207" y="2521191"/>
                  </a:lnTo>
                  <a:lnTo>
                    <a:pt x="3019018" y="2494432"/>
                  </a:lnTo>
                  <a:lnTo>
                    <a:pt x="3026118" y="2477909"/>
                  </a:lnTo>
                  <a:lnTo>
                    <a:pt x="3029470" y="2469248"/>
                  </a:lnTo>
                  <a:lnTo>
                    <a:pt x="3050070" y="2421623"/>
                  </a:lnTo>
                  <a:lnTo>
                    <a:pt x="3058299" y="2404135"/>
                  </a:lnTo>
                  <a:close/>
                </a:path>
                <a:path w="5312409" h="6274434">
                  <a:moveTo>
                    <a:pt x="3099193" y="55118"/>
                  </a:moveTo>
                  <a:lnTo>
                    <a:pt x="3098812" y="54267"/>
                  </a:lnTo>
                  <a:lnTo>
                    <a:pt x="3095853" y="54521"/>
                  </a:lnTo>
                  <a:lnTo>
                    <a:pt x="3089833" y="57188"/>
                  </a:lnTo>
                  <a:lnTo>
                    <a:pt x="3089579" y="57848"/>
                  </a:lnTo>
                  <a:lnTo>
                    <a:pt x="3089960" y="58686"/>
                  </a:lnTo>
                  <a:lnTo>
                    <a:pt x="3091421" y="58547"/>
                  </a:lnTo>
                  <a:lnTo>
                    <a:pt x="3095117" y="56413"/>
                  </a:lnTo>
                  <a:lnTo>
                    <a:pt x="3099193" y="55118"/>
                  </a:lnTo>
                  <a:close/>
                </a:path>
                <a:path w="5312409" h="6274434">
                  <a:moveTo>
                    <a:pt x="3148647" y="3182213"/>
                  </a:moveTo>
                  <a:lnTo>
                    <a:pt x="3146196" y="3181261"/>
                  </a:lnTo>
                  <a:lnTo>
                    <a:pt x="3145485" y="3183102"/>
                  </a:lnTo>
                  <a:lnTo>
                    <a:pt x="3144888" y="3186442"/>
                  </a:lnTo>
                  <a:lnTo>
                    <a:pt x="3146729" y="3187141"/>
                  </a:lnTo>
                  <a:lnTo>
                    <a:pt x="3148647" y="3182213"/>
                  </a:lnTo>
                  <a:close/>
                </a:path>
                <a:path w="5312409" h="6274434">
                  <a:moveTo>
                    <a:pt x="3320948" y="2605913"/>
                  </a:moveTo>
                  <a:lnTo>
                    <a:pt x="3282924" y="2588336"/>
                  </a:lnTo>
                  <a:lnTo>
                    <a:pt x="3251022" y="2575229"/>
                  </a:lnTo>
                  <a:lnTo>
                    <a:pt x="3232950" y="2566771"/>
                  </a:lnTo>
                  <a:lnTo>
                    <a:pt x="3184817" y="2545981"/>
                  </a:lnTo>
                  <a:lnTo>
                    <a:pt x="3164878" y="2536799"/>
                  </a:lnTo>
                  <a:lnTo>
                    <a:pt x="3125152" y="2519959"/>
                  </a:lnTo>
                  <a:lnTo>
                    <a:pt x="3102991" y="2509228"/>
                  </a:lnTo>
                  <a:lnTo>
                    <a:pt x="3082556" y="2501315"/>
                  </a:lnTo>
                  <a:lnTo>
                    <a:pt x="3037890" y="2482570"/>
                  </a:lnTo>
                  <a:lnTo>
                    <a:pt x="3032341" y="2480411"/>
                  </a:lnTo>
                  <a:lnTo>
                    <a:pt x="3031490" y="2480792"/>
                  </a:lnTo>
                  <a:lnTo>
                    <a:pt x="3031858" y="2481643"/>
                  </a:lnTo>
                  <a:lnTo>
                    <a:pt x="3045231" y="2487523"/>
                  </a:lnTo>
                  <a:lnTo>
                    <a:pt x="3064408" y="2494953"/>
                  </a:lnTo>
                  <a:lnTo>
                    <a:pt x="3099181" y="2509863"/>
                  </a:lnTo>
                  <a:lnTo>
                    <a:pt x="3145853" y="2530805"/>
                  </a:lnTo>
                  <a:lnTo>
                    <a:pt x="3164789" y="2538831"/>
                  </a:lnTo>
                  <a:lnTo>
                    <a:pt x="3187179" y="2548953"/>
                  </a:lnTo>
                  <a:lnTo>
                    <a:pt x="3228784" y="2566517"/>
                  </a:lnTo>
                  <a:lnTo>
                    <a:pt x="3282226" y="2590127"/>
                  </a:lnTo>
                  <a:lnTo>
                    <a:pt x="3320732" y="2606497"/>
                  </a:lnTo>
                  <a:lnTo>
                    <a:pt x="3320948" y="2605913"/>
                  </a:lnTo>
                  <a:close/>
                </a:path>
                <a:path w="5312409" h="6274434">
                  <a:moveTo>
                    <a:pt x="3560711" y="2147557"/>
                  </a:moveTo>
                  <a:lnTo>
                    <a:pt x="3560089" y="2147328"/>
                  </a:lnTo>
                  <a:lnTo>
                    <a:pt x="3559251" y="2147709"/>
                  </a:lnTo>
                  <a:lnTo>
                    <a:pt x="3529101" y="2218042"/>
                  </a:lnTo>
                  <a:lnTo>
                    <a:pt x="3518700" y="2241143"/>
                  </a:lnTo>
                  <a:lnTo>
                    <a:pt x="3506520" y="2270633"/>
                  </a:lnTo>
                  <a:lnTo>
                    <a:pt x="3490963" y="2305266"/>
                  </a:lnTo>
                  <a:lnTo>
                    <a:pt x="3477349" y="2338476"/>
                  </a:lnTo>
                  <a:lnTo>
                    <a:pt x="3471938" y="2350617"/>
                  </a:lnTo>
                  <a:lnTo>
                    <a:pt x="3463125" y="2371458"/>
                  </a:lnTo>
                  <a:lnTo>
                    <a:pt x="3459276" y="2381389"/>
                  </a:lnTo>
                  <a:lnTo>
                    <a:pt x="3442500" y="2419121"/>
                  </a:lnTo>
                  <a:lnTo>
                    <a:pt x="3439630" y="2426563"/>
                  </a:lnTo>
                  <a:lnTo>
                    <a:pt x="3429368" y="2451125"/>
                  </a:lnTo>
                  <a:lnTo>
                    <a:pt x="3424428" y="2462047"/>
                  </a:lnTo>
                  <a:lnTo>
                    <a:pt x="3402419" y="2513342"/>
                  </a:lnTo>
                  <a:lnTo>
                    <a:pt x="3399790" y="2523744"/>
                  </a:lnTo>
                  <a:lnTo>
                    <a:pt x="3404844" y="2510701"/>
                  </a:lnTo>
                  <a:lnTo>
                    <a:pt x="3423526" y="2468029"/>
                  </a:lnTo>
                  <a:lnTo>
                    <a:pt x="3429520" y="2452535"/>
                  </a:lnTo>
                  <a:lnTo>
                    <a:pt x="3440874" y="2426995"/>
                  </a:lnTo>
                  <a:lnTo>
                    <a:pt x="3450640" y="2403703"/>
                  </a:lnTo>
                  <a:lnTo>
                    <a:pt x="3470999" y="2356701"/>
                  </a:lnTo>
                  <a:lnTo>
                    <a:pt x="3474364" y="2348039"/>
                  </a:lnTo>
                  <a:lnTo>
                    <a:pt x="3488956" y="2315895"/>
                  </a:lnTo>
                  <a:lnTo>
                    <a:pt x="3504615" y="2279205"/>
                  </a:lnTo>
                  <a:lnTo>
                    <a:pt x="3517519" y="2247823"/>
                  </a:lnTo>
                  <a:lnTo>
                    <a:pt x="3531654" y="2216924"/>
                  </a:lnTo>
                  <a:lnTo>
                    <a:pt x="3560711" y="2147557"/>
                  </a:lnTo>
                  <a:close/>
                </a:path>
                <a:path w="5312409" h="6274434">
                  <a:moveTo>
                    <a:pt x="3720490" y="4260316"/>
                  </a:moveTo>
                  <a:lnTo>
                    <a:pt x="3719880" y="4260075"/>
                  </a:lnTo>
                  <a:lnTo>
                    <a:pt x="3684244" y="4293273"/>
                  </a:lnTo>
                  <a:lnTo>
                    <a:pt x="3684854" y="4293514"/>
                  </a:lnTo>
                  <a:lnTo>
                    <a:pt x="3720249" y="4260926"/>
                  </a:lnTo>
                  <a:lnTo>
                    <a:pt x="3720490" y="4260316"/>
                  </a:lnTo>
                  <a:close/>
                </a:path>
                <a:path w="5312409" h="6274434">
                  <a:moveTo>
                    <a:pt x="3911676" y="4500638"/>
                  </a:moveTo>
                  <a:lnTo>
                    <a:pt x="3910190" y="4497209"/>
                  </a:lnTo>
                  <a:lnTo>
                    <a:pt x="3909199" y="4496117"/>
                  </a:lnTo>
                  <a:lnTo>
                    <a:pt x="3907117" y="4496016"/>
                  </a:lnTo>
                  <a:lnTo>
                    <a:pt x="3906139" y="4494923"/>
                  </a:lnTo>
                  <a:lnTo>
                    <a:pt x="3905758" y="4494085"/>
                  </a:lnTo>
                  <a:lnTo>
                    <a:pt x="3904538" y="4493603"/>
                  </a:lnTo>
                  <a:lnTo>
                    <a:pt x="3904259" y="4494200"/>
                  </a:lnTo>
                  <a:lnTo>
                    <a:pt x="3901821" y="4496828"/>
                  </a:lnTo>
                  <a:lnTo>
                    <a:pt x="3901592" y="4497451"/>
                  </a:lnTo>
                  <a:lnTo>
                    <a:pt x="3899751" y="4496740"/>
                  </a:lnTo>
                  <a:lnTo>
                    <a:pt x="3898290" y="4496879"/>
                  </a:lnTo>
                  <a:lnTo>
                    <a:pt x="3896588" y="4497629"/>
                  </a:lnTo>
                  <a:lnTo>
                    <a:pt x="3893274" y="4500613"/>
                  </a:lnTo>
                  <a:lnTo>
                    <a:pt x="3893045" y="4501235"/>
                  </a:lnTo>
                  <a:lnTo>
                    <a:pt x="3890949" y="4501134"/>
                  </a:lnTo>
                  <a:lnTo>
                    <a:pt x="3890353" y="4500892"/>
                  </a:lnTo>
                  <a:lnTo>
                    <a:pt x="3889502" y="4501273"/>
                  </a:lnTo>
                  <a:lnTo>
                    <a:pt x="3887914" y="4503521"/>
                  </a:lnTo>
                  <a:lnTo>
                    <a:pt x="3888181" y="4506493"/>
                  </a:lnTo>
                  <a:lnTo>
                    <a:pt x="3889400" y="4506963"/>
                  </a:lnTo>
                  <a:lnTo>
                    <a:pt x="3891013" y="4508297"/>
                  </a:lnTo>
                  <a:lnTo>
                    <a:pt x="3891381" y="4509147"/>
                  </a:lnTo>
                  <a:lnTo>
                    <a:pt x="3891140" y="4509757"/>
                  </a:lnTo>
                  <a:lnTo>
                    <a:pt x="3892740" y="4511078"/>
                  </a:lnTo>
                  <a:lnTo>
                    <a:pt x="3894442" y="4510329"/>
                  </a:lnTo>
                  <a:lnTo>
                    <a:pt x="3896385" y="4508970"/>
                  </a:lnTo>
                  <a:lnTo>
                    <a:pt x="3897960" y="4506709"/>
                  </a:lnTo>
                  <a:lnTo>
                    <a:pt x="3898811" y="4506328"/>
                  </a:lnTo>
                  <a:lnTo>
                    <a:pt x="3901236" y="4503699"/>
                  </a:lnTo>
                  <a:lnTo>
                    <a:pt x="3904691" y="4502175"/>
                  </a:lnTo>
                  <a:lnTo>
                    <a:pt x="3910342" y="4502251"/>
                  </a:lnTo>
                  <a:lnTo>
                    <a:pt x="3910584" y="4501642"/>
                  </a:lnTo>
                  <a:lnTo>
                    <a:pt x="3911676" y="4500638"/>
                  </a:lnTo>
                  <a:close/>
                </a:path>
                <a:path w="5312409" h="6274434">
                  <a:moveTo>
                    <a:pt x="4035856" y="2311171"/>
                  </a:moveTo>
                  <a:lnTo>
                    <a:pt x="4003764" y="2322842"/>
                  </a:lnTo>
                  <a:lnTo>
                    <a:pt x="3969524" y="2336965"/>
                  </a:lnTo>
                  <a:lnTo>
                    <a:pt x="3965079" y="2345207"/>
                  </a:lnTo>
                  <a:lnTo>
                    <a:pt x="3962184" y="2349068"/>
                  </a:lnTo>
                  <a:lnTo>
                    <a:pt x="3960482" y="2349804"/>
                  </a:lnTo>
                  <a:lnTo>
                    <a:pt x="3958539" y="2351176"/>
                  </a:lnTo>
                  <a:lnTo>
                    <a:pt x="3955808" y="2350820"/>
                  </a:lnTo>
                  <a:lnTo>
                    <a:pt x="3953268" y="2351951"/>
                  </a:lnTo>
                  <a:lnTo>
                    <a:pt x="3951325" y="2353322"/>
                  </a:lnTo>
                  <a:lnTo>
                    <a:pt x="3950004" y="2354923"/>
                  </a:lnTo>
                  <a:lnTo>
                    <a:pt x="3945877" y="2358301"/>
                  </a:lnTo>
                  <a:lnTo>
                    <a:pt x="3941953" y="2361057"/>
                  </a:lnTo>
                  <a:lnTo>
                    <a:pt x="3940708" y="2360587"/>
                  </a:lnTo>
                  <a:lnTo>
                    <a:pt x="3937254" y="2362111"/>
                  </a:lnTo>
                  <a:lnTo>
                    <a:pt x="3933088" y="2365476"/>
                  </a:lnTo>
                  <a:lnTo>
                    <a:pt x="3932123" y="2367965"/>
                  </a:lnTo>
                  <a:lnTo>
                    <a:pt x="3932377" y="2370937"/>
                  </a:lnTo>
                  <a:lnTo>
                    <a:pt x="3933367" y="2372017"/>
                  </a:lnTo>
                  <a:lnTo>
                    <a:pt x="3934599" y="2372499"/>
                  </a:lnTo>
                  <a:lnTo>
                    <a:pt x="3935450" y="2372118"/>
                  </a:lnTo>
                  <a:lnTo>
                    <a:pt x="3937762" y="2371610"/>
                  </a:lnTo>
                  <a:lnTo>
                    <a:pt x="3938981" y="2372080"/>
                  </a:lnTo>
                  <a:lnTo>
                    <a:pt x="3941534" y="2370963"/>
                  </a:lnTo>
                  <a:lnTo>
                    <a:pt x="3943464" y="2369591"/>
                  </a:lnTo>
                  <a:lnTo>
                    <a:pt x="3946614" y="2365121"/>
                  </a:lnTo>
                  <a:lnTo>
                    <a:pt x="3949649" y="2362733"/>
                  </a:lnTo>
                  <a:lnTo>
                    <a:pt x="3952862" y="2361857"/>
                  </a:lnTo>
                  <a:lnTo>
                    <a:pt x="3957053" y="2362073"/>
                  </a:lnTo>
                  <a:lnTo>
                    <a:pt x="3958031" y="2363165"/>
                  </a:lnTo>
                  <a:lnTo>
                    <a:pt x="3965651" y="2374658"/>
                  </a:lnTo>
                  <a:lnTo>
                    <a:pt x="3966781" y="2377211"/>
                  </a:lnTo>
                  <a:lnTo>
                    <a:pt x="3966667" y="2379332"/>
                  </a:lnTo>
                  <a:lnTo>
                    <a:pt x="3967188" y="2381643"/>
                  </a:lnTo>
                  <a:lnTo>
                    <a:pt x="3966832" y="2384374"/>
                  </a:lnTo>
                  <a:lnTo>
                    <a:pt x="3963225" y="2393696"/>
                  </a:lnTo>
                  <a:lnTo>
                    <a:pt x="3963124" y="2395766"/>
                  </a:lnTo>
                  <a:lnTo>
                    <a:pt x="3963619" y="2398128"/>
                  </a:lnTo>
                  <a:lnTo>
                    <a:pt x="3965156" y="2401582"/>
                  </a:lnTo>
                  <a:lnTo>
                    <a:pt x="3967937" y="2421928"/>
                  </a:lnTo>
                  <a:lnTo>
                    <a:pt x="3967848" y="2424011"/>
                  </a:lnTo>
                  <a:lnTo>
                    <a:pt x="3966756" y="2424988"/>
                  </a:lnTo>
                  <a:lnTo>
                    <a:pt x="3965905" y="2425369"/>
                  </a:lnTo>
                  <a:lnTo>
                    <a:pt x="3965791" y="2427478"/>
                  </a:lnTo>
                  <a:lnTo>
                    <a:pt x="3967238" y="2436596"/>
                  </a:lnTo>
                  <a:lnTo>
                    <a:pt x="3971315" y="2448191"/>
                  </a:lnTo>
                  <a:lnTo>
                    <a:pt x="3972737" y="2453729"/>
                  </a:lnTo>
                  <a:lnTo>
                    <a:pt x="3972966" y="2462365"/>
                  </a:lnTo>
                  <a:lnTo>
                    <a:pt x="3972407" y="2482113"/>
                  </a:lnTo>
                  <a:lnTo>
                    <a:pt x="3971340" y="2486698"/>
                  </a:lnTo>
                  <a:lnTo>
                    <a:pt x="3971975" y="2490508"/>
                  </a:lnTo>
                  <a:lnTo>
                    <a:pt x="3972026" y="2506929"/>
                  </a:lnTo>
                  <a:lnTo>
                    <a:pt x="3969969" y="2539631"/>
                  </a:lnTo>
                  <a:lnTo>
                    <a:pt x="3968216" y="2553246"/>
                  </a:lnTo>
                  <a:lnTo>
                    <a:pt x="3965829" y="2559418"/>
                  </a:lnTo>
                  <a:lnTo>
                    <a:pt x="3966210" y="2560269"/>
                  </a:lnTo>
                  <a:lnTo>
                    <a:pt x="3964787" y="2576817"/>
                  </a:lnTo>
                  <a:lnTo>
                    <a:pt x="3962514" y="2584500"/>
                  </a:lnTo>
                  <a:lnTo>
                    <a:pt x="3961117" y="2595384"/>
                  </a:lnTo>
                  <a:lnTo>
                    <a:pt x="3958856" y="2603055"/>
                  </a:lnTo>
                  <a:lnTo>
                    <a:pt x="3957205" y="2610967"/>
                  </a:lnTo>
                  <a:lnTo>
                    <a:pt x="3954919" y="2627896"/>
                  </a:lnTo>
                  <a:lnTo>
                    <a:pt x="3951389" y="2644330"/>
                  </a:lnTo>
                  <a:lnTo>
                    <a:pt x="3949865" y="2653703"/>
                  </a:lnTo>
                  <a:lnTo>
                    <a:pt x="3949420" y="2658516"/>
                  </a:lnTo>
                  <a:lnTo>
                    <a:pt x="3946575" y="2673121"/>
                  </a:lnTo>
                  <a:lnTo>
                    <a:pt x="3945775" y="2680652"/>
                  </a:lnTo>
                  <a:lnTo>
                    <a:pt x="3943642" y="2689783"/>
                  </a:lnTo>
                  <a:lnTo>
                    <a:pt x="3942448" y="2705735"/>
                  </a:lnTo>
                  <a:lnTo>
                    <a:pt x="3941038" y="2713037"/>
                  </a:lnTo>
                  <a:lnTo>
                    <a:pt x="3941788" y="2714726"/>
                  </a:lnTo>
                  <a:lnTo>
                    <a:pt x="3941051" y="2725877"/>
                  </a:lnTo>
                  <a:lnTo>
                    <a:pt x="3939502" y="2731706"/>
                  </a:lnTo>
                  <a:lnTo>
                    <a:pt x="3937927" y="2746806"/>
                  </a:lnTo>
                  <a:lnTo>
                    <a:pt x="3937609" y="2753106"/>
                  </a:lnTo>
                  <a:lnTo>
                    <a:pt x="3938066" y="2761132"/>
                  </a:lnTo>
                  <a:lnTo>
                    <a:pt x="3937558" y="2771660"/>
                  </a:lnTo>
                  <a:lnTo>
                    <a:pt x="3935095" y="2796362"/>
                  </a:lnTo>
                  <a:lnTo>
                    <a:pt x="3934904" y="2804147"/>
                  </a:lnTo>
                  <a:lnTo>
                    <a:pt x="3933126" y="2814167"/>
                  </a:lnTo>
                  <a:lnTo>
                    <a:pt x="3932085" y="2831579"/>
                  </a:lnTo>
                  <a:lnTo>
                    <a:pt x="3932542" y="2839605"/>
                  </a:lnTo>
                  <a:lnTo>
                    <a:pt x="3931983" y="2846527"/>
                  </a:lnTo>
                  <a:lnTo>
                    <a:pt x="3932440" y="2854553"/>
                  </a:lnTo>
                  <a:lnTo>
                    <a:pt x="3932199" y="2864421"/>
                  </a:lnTo>
                  <a:lnTo>
                    <a:pt x="3933063" y="2876880"/>
                  </a:lnTo>
                  <a:lnTo>
                    <a:pt x="3932732" y="2883192"/>
                  </a:lnTo>
                  <a:lnTo>
                    <a:pt x="3933571" y="2892069"/>
                  </a:lnTo>
                  <a:lnTo>
                    <a:pt x="3932745" y="2896019"/>
                  </a:lnTo>
                  <a:lnTo>
                    <a:pt x="3933126" y="2896882"/>
                  </a:lnTo>
                  <a:lnTo>
                    <a:pt x="3932529" y="2900222"/>
                  </a:lnTo>
                  <a:lnTo>
                    <a:pt x="3932059" y="2901442"/>
                  </a:lnTo>
                  <a:lnTo>
                    <a:pt x="3931831" y="2905633"/>
                  </a:lnTo>
                  <a:lnTo>
                    <a:pt x="3932351" y="2907944"/>
                  </a:lnTo>
                  <a:lnTo>
                    <a:pt x="3930840" y="2917317"/>
                  </a:lnTo>
                  <a:lnTo>
                    <a:pt x="3931107" y="2920288"/>
                  </a:lnTo>
                  <a:lnTo>
                    <a:pt x="3929900" y="2923400"/>
                  </a:lnTo>
                  <a:lnTo>
                    <a:pt x="3930269" y="2924251"/>
                  </a:lnTo>
                  <a:lnTo>
                    <a:pt x="3929075" y="2927350"/>
                  </a:lnTo>
                  <a:lnTo>
                    <a:pt x="3928732" y="2933662"/>
                  </a:lnTo>
                  <a:lnTo>
                    <a:pt x="3926687" y="2937154"/>
                  </a:lnTo>
                  <a:lnTo>
                    <a:pt x="3926090" y="2940494"/>
                  </a:lnTo>
                  <a:lnTo>
                    <a:pt x="3919131" y="2958477"/>
                  </a:lnTo>
                  <a:lnTo>
                    <a:pt x="3920972" y="2959189"/>
                  </a:lnTo>
                  <a:lnTo>
                    <a:pt x="3917594" y="2964269"/>
                  </a:lnTo>
                  <a:lnTo>
                    <a:pt x="3916362" y="2963799"/>
                  </a:lnTo>
                  <a:lnTo>
                    <a:pt x="3914317" y="2967278"/>
                  </a:lnTo>
                  <a:lnTo>
                    <a:pt x="3907701" y="2969691"/>
                  </a:lnTo>
                  <a:lnTo>
                    <a:pt x="3907078" y="2969450"/>
                  </a:lnTo>
                  <a:lnTo>
                    <a:pt x="3902418" y="2974098"/>
                  </a:lnTo>
                  <a:lnTo>
                    <a:pt x="3899624" y="2975876"/>
                  </a:lnTo>
                  <a:lnTo>
                    <a:pt x="3894340" y="2976651"/>
                  </a:lnTo>
                  <a:lnTo>
                    <a:pt x="3893731" y="2976422"/>
                  </a:lnTo>
                  <a:lnTo>
                    <a:pt x="3896804" y="2990443"/>
                  </a:lnTo>
                  <a:lnTo>
                    <a:pt x="3899344" y="2998559"/>
                  </a:lnTo>
                  <a:lnTo>
                    <a:pt x="3900894" y="3005607"/>
                  </a:lnTo>
                  <a:lnTo>
                    <a:pt x="3901744" y="3005226"/>
                  </a:lnTo>
                  <a:lnTo>
                    <a:pt x="3902824" y="3004235"/>
                  </a:lnTo>
                  <a:lnTo>
                    <a:pt x="3905935" y="3005442"/>
                  </a:lnTo>
                  <a:lnTo>
                    <a:pt x="3909517" y="3005417"/>
                  </a:lnTo>
                  <a:lnTo>
                    <a:pt x="3912311" y="3003639"/>
                  </a:lnTo>
                  <a:lnTo>
                    <a:pt x="3916362" y="2998762"/>
                  </a:lnTo>
                  <a:lnTo>
                    <a:pt x="3919169" y="2996984"/>
                  </a:lnTo>
                  <a:lnTo>
                    <a:pt x="3928059" y="2996146"/>
                  </a:lnTo>
                  <a:lnTo>
                    <a:pt x="3931412" y="3000311"/>
                  </a:lnTo>
                  <a:lnTo>
                    <a:pt x="3934079" y="3006318"/>
                  </a:lnTo>
                  <a:lnTo>
                    <a:pt x="3934942" y="3009531"/>
                  </a:lnTo>
                  <a:lnTo>
                    <a:pt x="3935933" y="3010611"/>
                  </a:lnTo>
                  <a:lnTo>
                    <a:pt x="3938486" y="3009481"/>
                  </a:lnTo>
                  <a:lnTo>
                    <a:pt x="3939806" y="3007880"/>
                  </a:lnTo>
                  <a:lnTo>
                    <a:pt x="3941267" y="3007753"/>
                  </a:lnTo>
                  <a:lnTo>
                    <a:pt x="3942334" y="3003181"/>
                  </a:lnTo>
                  <a:lnTo>
                    <a:pt x="3941635" y="2995752"/>
                  </a:lnTo>
                  <a:lnTo>
                    <a:pt x="3940175" y="2995904"/>
                  </a:lnTo>
                  <a:lnTo>
                    <a:pt x="3939654" y="2993593"/>
                  </a:lnTo>
                  <a:lnTo>
                    <a:pt x="3942080" y="2990951"/>
                  </a:lnTo>
                  <a:lnTo>
                    <a:pt x="3943629" y="2985122"/>
                  </a:lnTo>
                  <a:lnTo>
                    <a:pt x="3943121" y="2982811"/>
                  </a:lnTo>
                  <a:lnTo>
                    <a:pt x="3941419" y="2983560"/>
                  </a:lnTo>
                  <a:lnTo>
                    <a:pt x="3940670" y="2981858"/>
                  </a:lnTo>
                  <a:lnTo>
                    <a:pt x="3942613" y="2980486"/>
                  </a:lnTo>
                  <a:lnTo>
                    <a:pt x="3943058" y="2975686"/>
                  </a:lnTo>
                  <a:lnTo>
                    <a:pt x="3944620" y="2969857"/>
                  </a:lnTo>
                  <a:lnTo>
                    <a:pt x="3947972" y="2961182"/>
                  </a:lnTo>
                  <a:lnTo>
                    <a:pt x="3954030" y="2949295"/>
                  </a:lnTo>
                  <a:lnTo>
                    <a:pt x="3956939" y="2945434"/>
                  </a:lnTo>
                  <a:lnTo>
                    <a:pt x="3959949" y="2939453"/>
                  </a:lnTo>
                  <a:lnTo>
                    <a:pt x="3961282" y="2937865"/>
                  </a:lnTo>
                  <a:lnTo>
                    <a:pt x="3963797" y="2933154"/>
                  </a:lnTo>
                  <a:lnTo>
                    <a:pt x="3963911" y="2931083"/>
                  </a:lnTo>
                  <a:lnTo>
                    <a:pt x="3963149" y="2929382"/>
                  </a:lnTo>
                  <a:lnTo>
                    <a:pt x="3964114" y="2926880"/>
                  </a:lnTo>
                  <a:lnTo>
                    <a:pt x="3964698" y="2923540"/>
                  </a:lnTo>
                  <a:lnTo>
                    <a:pt x="3964597" y="2912770"/>
                  </a:lnTo>
                  <a:lnTo>
                    <a:pt x="3964838" y="2912173"/>
                  </a:lnTo>
                  <a:lnTo>
                    <a:pt x="3966540" y="2911411"/>
                  </a:lnTo>
                  <a:lnTo>
                    <a:pt x="3966502" y="2907830"/>
                  </a:lnTo>
                  <a:lnTo>
                    <a:pt x="3965283" y="2907360"/>
                  </a:lnTo>
                  <a:lnTo>
                    <a:pt x="3966489" y="2904248"/>
                  </a:lnTo>
                  <a:lnTo>
                    <a:pt x="3965613" y="2901048"/>
                  </a:lnTo>
                  <a:lnTo>
                    <a:pt x="3965079" y="2895168"/>
                  </a:lnTo>
                  <a:lnTo>
                    <a:pt x="3964698" y="2894304"/>
                  </a:lnTo>
                  <a:lnTo>
                    <a:pt x="3965791" y="2893326"/>
                  </a:lnTo>
                  <a:lnTo>
                    <a:pt x="3964902" y="2877286"/>
                  </a:lnTo>
                  <a:lnTo>
                    <a:pt x="3963797" y="2874683"/>
                  </a:lnTo>
                  <a:lnTo>
                    <a:pt x="3963543" y="2871724"/>
                  </a:lnTo>
                  <a:lnTo>
                    <a:pt x="3964127" y="2868384"/>
                  </a:lnTo>
                  <a:lnTo>
                    <a:pt x="3963962" y="2863329"/>
                  </a:lnTo>
                  <a:lnTo>
                    <a:pt x="3962895" y="2855061"/>
                  </a:lnTo>
                  <a:lnTo>
                    <a:pt x="3962717" y="2850019"/>
                  </a:lnTo>
                  <a:lnTo>
                    <a:pt x="3962349" y="2849181"/>
                  </a:lnTo>
                  <a:lnTo>
                    <a:pt x="3960990" y="2847238"/>
                  </a:lnTo>
                  <a:lnTo>
                    <a:pt x="3960850" y="2845778"/>
                  </a:lnTo>
                  <a:lnTo>
                    <a:pt x="3962171" y="2844177"/>
                  </a:lnTo>
                  <a:lnTo>
                    <a:pt x="3961638" y="2838272"/>
                  </a:lnTo>
                  <a:lnTo>
                    <a:pt x="3962082" y="2833471"/>
                  </a:lnTo>
                  <a:lnTo>
                    <a:pt x="3960863" y="2833001"/>
                  </a:lnTo>
                  <a:lnTo>
                    <a:pt x="3960838" y="2829420"/>
                  </a:lnTo>
                  <a:lnTo>
                    <a:pt x="3961460" y="2829661"/>
                  </a:lnTo>
                  <a:lnTo>
                    <a:pt x="3962539" y="2828658"/>
                  </a:lnTo>
                  <a:lnTo>
                    <a:pt x="3962044" y="2826321"/>
                  </a:lnTo>
                  <a:lnTo>
                    <a:pt x="3960812" y="2825839"/>
                  </a:lnTo>
                  <a:lnTo>
                    <a:pt x="3960063" y="2824137"/>
                  </a:lnTo>
                  <a:lnTo>
                    <a:pt x="3960037" y="2820555"/>
                  </a:lnTo>
                  <a:lnTo>
                    <a:pt x="3961003" y="2818066"/>
                  </a:lnTo>
                  <a:lnTo>
                    <a:pt x="3960228" y="2812783"/>
                  </a:lnTo>
                  <a:lnTo>
                    <a:pt x="3960901" y="2803779"/>
                  </a:lnTo>
                  <a:lnTo>
                    <a:pt x="3962336" y="2800070"/>
                  </a:lnTo>
                  <a:lnTo>
                    <a:pt x="3963403" y="2795498"/>
                  </a:lnTo>
                  <a:lnTo>
                    <a:pt x="3962628" y="2790215"/>
                  </a:lnTo>
                  <a:lnTo>
                    <a:pt x="3964038" y="2782913"/>
                  </a:lnTo>
                  <a:lnTo>
                    <a:pt x="3964622" y="2775991"/>
                  </a:lnTo>
                  <a:lnTo>
                    <a:pt x="3967899" y="2756585"/>
                  </a:lnTo>
                  <a:lnTo>
                    <a:pt x="3967022" y="2753372"/>
                  </a:lnTo>
                  <a:lnTo>
                    <a:pt x="3967035" y="2744127"/>
                  </a:lnTo>
                  <a:lnTo>
                    <a:pt x="3966413" y="2743885"/>
                  </a:lnTo>
                  <a:lnTo>
                    <a:pt x="3965676" y="2742184"/>
                  </a:lnTo>
                  <a:lnTo>
                    <a:pt x="3965168" y="2739885"/>
                  </a:lnTo>
                  <a:lnTo>
                    <a:pt x="3965130" y="2736304"/>
                  </a:lnTo>
                  <a:lnTo>
                    <a:pt x="3966832" y="2735542"/>
                  </a:lnTo>
                  <a:lnTo>
                    <a:pt x="3966578" y="2732570"/>
                  </a:lnTo>
                  <a:lnTo>
                    <a:pt x="3965829" y="2730881"/>
                  </a:lnTo>
                  <a:lnTo>
                    <a:pt x="3966908" y="2729890"/>
                  </a:lnTo>
                  <a:lnTo>
                    <a:pt x="3967378" y="2728671"/>
                  </a:lnTo>
                  <a:lnTo>
                    <a:pt x="3966870" y="2726347"/>
                  </a:lnTo>
                  <a:lnTo>
                    <a:pt x="3967962" y="2712491"/>
                  </a:lnTo>
                  <a:lnTo>
                    <a:pt x="3966972" y="2711399"/>
                  </a:lnTo>
                  <a:lnTo>
                    <a:pt x="3966718" y="2708440"/>
                  </a:lnTo>
                  <a:lnTo>
                    <a:pt x="3967759" y="2700286"/>
                  </a:lnTo>
                  <a:lnTo>
                    <a:pt x="3969461" y="2699524"/>
                  </a:lnTo>
                  <a:lnTo>
                    <a:pt x="3970972" y="2690152"/>
                  </a:lnTo>
                  <a:lnTo>
                    <a:pt x="3975430" y="2651226"/>
                  </a:lnTo>
                  <a:lnTo>
                    <a:pt x="3975163" y="2648267"/>
                  </a:lnTo>
                  <a:lnTo>
                    <a:pt x="3975849" y="2642832"/>
                  </a:lnTo>
                  <a:lnTo>
                    <a:pt x="3977055" y="2639733"/>
                  </a:lnTo>
                  <a:lnTo>
                    <a:pt x="3978351" y="2634551"/>
                  </a:lnTo>
                  <a:lnTo>
                    <a:pt x="3977373" y="2633472"/>
                  </a:lnTo>
                  <a:lnTo>
                    <a:pt x="3978922" y="2627617"/>
                  </a:lnTo>
                  <a:lnTo>
                    <a:pt x="3980103" y="2620937"/>
                  </a:lnTo>
                  <a:lnTo>
                    <a:pt x="3981894" y="2614498"/>
                  </a:lnTo>
                  <a:lnTo>
                    <a:pt x="3980611" y="2610421"/>
                  </a:lnTo>
                  <a:lnTo>
                    <a:pt x="3982288" y="2606090"/>
                  </a:lnTo>
                  <a:lnTo>
                    <a:pt x="3983126" y="2605709"/>
                  </a:lnTo>
                  <a:lnTo>
                    <a:pt x="3984333" y="2602611"/>
                  </a:lnTo>
                  <a:lnTo>
                    <a:pt x="3985183" y="2602230"/>
                  </a:lnTo>
                  <a:lnTo>
                    <a:pt x="3986644" y="2602090"/>
                  </a:lnTo>
                  <a:lnTo>
                    <a:pt x="3987495" y="2601722"/>
                  </a:lnTo>
                  <a:lnTo>
                    <a:pt x="3988968" y="2601569"/>
                  </a:lnTo>
                  <a:lnTo>
                    <a:pt x="3989438" y="2600350"/>
                  </a:lnTo>
                  <a:lnTo>
                    <a:pt x="3990517" y="2599359"/>
                  </a:lnTo>
                  <a:lnTo>
                    <a:pt x="3991241" y="2597480"/>
                  </a:lnTo>
                  <a:lnTo>
                    <a:pt x="3992334" y="2596489"/>
                  </a:lnTo>
                  <a:lnTo>
                    <a:pt x="3994645" y="2595981"/>
                  </a:lnTo>
                  <a:lnTo>
                    <a:pt x="3995496" y="2595600"/>
                  </a:lnTo>
                  <a:lnTo>
                    <a:pt x="3996956" y="2595461"/>
                  </a:lnTo>
                  <a:lnTo>
                    <a:pt x="3997807" y="2595092"/>
                  </a:lnTo>
                  <a:lnTo>
                    <a:pt x="3998036" y="2594470"/>
                  </a:lnTo>
                  <a:lnTo>
                    <a:pt x="3998887" y="2594102"/>
                  </a:lnTo>
                  <a:lnTo>
                    <a:pt x="4000728" y="2594813"/>
                  </a:lnTo>
                  <a:lnTo>
                    <a:pt x="4002201" y="2594673"/>
                  </a:lnTo>
                  <a:lnTo>
                    <a:pt x="4003179" y="2595765"/>
                  </a:lnTo>
                  <a:lnTo>
                    <a:pt x="4002709" y="2596985"/>
                  </a:lnTo>
                  <a:lnTo>
                    <a:pt x="4004780" y="2597086"/>
                  </a:lnTo>
                  <a:lnTo>
                    <a:pt x="4005542" y="2598788"/>
                  </a:lnTo>
                  <a:lnTo>
                    <a:pt x="4008031" y="2599753"/>
                  </a:lnTo>
                  <a:lnTo>
                    <a:pt x="4009009" y="2600833"/>
                  </a:lnTo>
                  <a:lnTo>
                    <a:pt x="4009390" y="2601684"/>
                  </a:lnTo>
                  <a:lnTo>
                    <a:pt x="4010622" y="2602153"/>
                  </a:lnTo>
                  <a:lnTo>
                    <a:pt x="4012082" y="2602026"/>
                  </a:lnTo>
                  <a:lnTo>
                    <a:pt x="4014622" y="2600896"/>
                  </a:lnTo>
                  <a:lnTo>
                    <a:pt x="4015105" y="2599677"/>
                  </a:lnTo>
                  <a:lnTo>
                    <a:pt x="4009834" y="2591193"/>
                  </a:lnTo>
                  <a:lnTo>
                    <a:pt x="4004018" y="2586075"/>
                  </a:lnTo>
                  <a:lnTo>
                    <a:pt x="3998455" y="2583916"/>
                  </a:lnTo>
                  <a:lnTo>
                    <a:pt x="3998328" y="2582456"/>
                  </a:lnTo>
                  <a:lnTo>
                    <a:pt x="3999407" y="2581465"/>
                  </a:lnTo>
                  <a:lnTo>
                    <a:pt x="4000119" y="2579636"/>
                  </a:lnTo>
                  <a:lnTo>
                    <a:pt x="4001439" y="2578036"/>
                  </a:lnTo>
                  <a:lnTo>
                    <a:pt x="4002646" y="2574925"/>
                  </a:lnTo>
                  <a:lnTo>
                    <a:pt x="4004233" y="2572677"/>
                  </a:lnTo>
                  <a:lnTo>
                    <a:pt x="4005199" y="2570175"/>
                  </a:lnTo>
                  <a:lnTo>
                    <a:pt x="4005161" y="2566593"/>
                  </a:lnTo>
                  <a:lnTo>
                    <a:pt x="4007815" y="2559774"/>
                  </a:lnTo>
                  <a:lnTo>
                    <a:pt x="4007434" y="2558910"/>
                  </a:lnTo>
                  <a:lnTo>
                    <a:pt x="4008158" y="2557043"/>
                  </a:lnTo>
                  <a:lnTo>
                    <a:pt x="4009009" y="2556662"/>
                  </a:lnTo>
                  <a:lnTo>
                    <a:pt x="4011650" y="2549829"/>
                  </a:lnTo>
                  <a:lnTo>
                    <a:pt x="4011752" y="2547759"/>
                  </a:lnTo>
                  <a:lnTo>
                    <a:pt x="4012946" y="2544648"/>
                  </a:lnTo>
                  <a:lnTo>
                    <a:pt x="4014660" y="2543899"/>
                  </a:lnTo>
                  <a:lnTo>
                    <a:pt x="4014749" y="2541828"/>
                  </a:lnTo>
                  <a:lnTo>
                    <a:pt x="4016654" y="2533307"/>
                  </a:lnTo>
                  <a:lnTo>
                    <a:pt x="4016273" y="2532456"/>
                  </a:lnTo>
                  <a:lnTo>
                    <a:pt x="4016121" y="2530983"/>
                  </a:lnTo>
                  <a:lnTo>
                    <a:pt x="4018305" y="2525382"/>
                  </a:lnTo>
                  <a:lnTo>
                    <a:pt x="4017543" y="2523693"/>
                  </a:lnTo>
                  <a:lnTo>
                    <a:pt x="4018254" y="2521851"/>
                  </a:lnTo>
                  <a:lnTo>
                    <a:pt x="4017886" y="2521000"/>
                  </a:lnTo>
                  <a:lnTo>
                    <a:pt x="4018356" y="2519769"/>
                  </a:lnTo>
                  <a:lnTo>
                    <a:pt x="4019448" y="2518791"/>
                  </a:lnTo>
                  <a:lnTo>
                    <a:pt x="4021124" y="2514447"/>
                  </a:lnTo>
                  <a:lnTo>
                    <a:pt x="4021226" y="2512377"/>
                  </a:lnTo>
                  <a:lnTo>
                    <a:pt x="4021696" y="2511158"/>
                  </a:lnTo>
                  <a:lnTo>
                    <a:pt x="4022636" y="2505087"/>
                  </a:lnTo>
                  <a:lnTo>
                    <a:pt x="4022255" y="2504236"/>
                  </a:lnTo>
                  <a:lnTo>
                    <a:pt x="4021658" y="2503995"/>
                  </a:lnTo>
                  <a:lnTo>
                    <a:pt x="4021505" y="2502522"/>
                  </a:lnTo>
                  <a:lnTo>
                    <a:pt x="4021137" y="2501684"/>
                  </a:lnTo>
                  <a:lnTo>
                    <a:pt x="4021239" y="2499601"/>
                  </a:lnTo>
                  <a:lnTo>
                    <a:pt x="4022077" y="2499233"/>
                  </a:lnTo>
                  <a:lnTo>
                    <a:pt x="4021137" y="2492438"/>
                  </a:lnTo>
                  <a:lnTo>
                    <a:pt x="4021391" y="2482558"/>
                  </a:lnTo>
                  <a:lnTo>
                    <a:pt x="4022725" y="2480957"/>
                  </a:lnTo>
                  <a:lnTo>
                    <a:pt x="4023195" y="2479738"/>
                  </a:lnTo>
                  <a:lnTo>
                    <a:pt x="4024045" y="2479370"/>
                  </a:lnTo>
                  <a:lnTo>
                    <a:pt x="4024515" y="2478138"/>
                  </a:lnTo>
                  <a:lnTo>
                    <a:pt x="4023753" y="2476436"/>
                  </a:lnTo>
                  <a:lnTo>
                    <a:pt x="4023995" y="2475827"/>
                  </a:lnTo>
                  <a:lnTo>
                    <a:pt x="4024846" y="2475446"/>
                  </a:lnTo>
                  <a:lnTo>
                    <a:pt x="4024236" y="2475204"/>
                  </a:lnTo>
                  <a:lnTo>
                    <a:pt x="4023601" y="2471394"/>
                  </a:lnTo>
                  <a:lnTo>
                    <a:pt x="4024084" y="2470175"/>
                  </a:lnTo>
                  <a:lnTo>
                    <a:pt x="4024426" y="2467445"/>
                  </a:lnTo>
                  <a:lnTo>
                    <a:pt x="4024045" y="2466594"/>
                  </a:lnTo>
                  <a:lnTo>
                    <a:pt x="4024287" y="2465971"/>
                  </a:lnTo>
                  <a:lnTo>
                    <a:pt x="4023918" y="2465120"/>
                  </a:lnTo>
                  <a:lnTo>
                    <a:pt x="4024388" y="2463901"/>
                  </a:lnTo>
                  <a:lnTo>
                    <a:pt x="4024490" y="2461831"/>
                  </a:lnTo>
                  <a:lnTo>
                    <a:pt x="4024731" y="2461209"/>
                  </a:lnTo>
                  <a:lnTo>
                    <a:pt x="4024706" y="2457627"/>
                  </a:lnTo>
                  <a:lnTo>
                    <a:pt x="4025544" y="2457246"/>
                  </a:lnTo>
                  <a:lnTo>
                    <a:pt x="4025176" y="2456408"/>
                  </a:lnTo>
                  <a:lnTo>
                    <a:pt x="4025417" y="2455799"/>
                  </a:lnTo>
                  <a:lnTo>
                    <a:pt x="4024807" y="2455557"/>
                  </a:lnTo>
                  <a:lnTo>
                    <a:pt x="4024426" y="2454706"/>
                  </a:lnTo>
                  <a:lnTo>
                    <a:pt x="4025138" y="2452865"/>
                  </a:lnTo>
                  <a:lnTo>
                    <a:pt x="4025239" y="2450795"/>
                  </a:lnTo>
                  <a:lnTo>
                    <a:pt x="4025481" y="2450185"/>
                  </a:lnTo>
                  <a:lnTo>
                    <a:pt x="4024249" y="2449715"/>
                  </a:lnTo>
                  <a:lnTo>
                    <a:pt x="4023499" y="2448001"/>
                  </a:lnTo>
                  <a:lnTo>
                    <a:pt x="4024465" y="2445512"/>
                  </a:lnTo>
                  <a:lnTo>
                    <a:pt x="4025544" y="2444534"/>
                  </a:lnTo>
                  <a:lnTo>
                    <a:pt x="4026014" y="2443289"/>
                  </a:lnTo>
                  <a:lnTo>
                    <a:pt x="4027106" y="2442311"/>
                  </a:lnTo>
                  <a:lnTo>
                    <a:pt x="4024084" y="2435453"/>
                  </a:lnTo>
                  <a:lnTo>
                    <a:pt x="4023944" y="2433993"/>
                  </a:lnTo>
                  <a:lnTo>
                    <a:pt x="4024909" y="2431491"/>
                  </a:lnTo>
                  <a:lnTo>
                    <a:pt x="4026001" y="2430513"/>
                  </a:lnTo>
                  <a:lnTo>
                    <a:pt x="4026230" y="2429891"/>
                  </a:lnTo>
                  <a:lnTo>
                    <a:pt x="4025354" y="2426690"/>
                  </a:lnTo>
                  <a:lnTo>
                    <a:pt x="4026319" y="2424188"/>
                  </a:lnTo>
                  <a:lnTo>
                    <a:pt x="4026306" y="2420620"/>
                  </a:lnTo>
                  <a:lnTo>
                    <a:pt x="4027360" y="2416048"/>
                  </a:lnTo>
                  <a:lnTo>
                    <a:pt x="4026992" y="2415197"/>
                  </a:lnTo>
                  <a:lnTo>
                    <a:pt x="4025620" y="2413266"/>
                  </a:lnTo>
                  <a:lnTo>
                    <a:pt x="4025252" y="2412415"/>
                  </a:lnTo>
                  <a:lnTo>
                    <a:pt x="4025950" y="2410574"/>
                  </a:lnTo>
                  <a:lnTo>
                    <a:pt x="4025823" y="2409101"/>
                  </a:lnTo>
                  <a:lnTo>
                    <a:pt x="4026065" y="2408504"/>
                  </a:lnTo>
                  <a:lnTo>
                    <a:pt x="4024401" y="2403576"/>
                  </a:lnTo>
                  <a:lnTo>
                    <a:pt x="4025112" y="2401735"/>
                  </a:lnTo>
                  <a:lnTo>
                    <a:pt x="4024947" y="2396693"/>
                  </a:lnTo>
                  <a:lnTo>
                    <a:pt x="4025417" y="2395474"/>
                  </a:lnTo>
                  <a:lnTo>
                    <a:pt x="4025049" y="2394623"/>
                  </a:lnTo>
                  <a:lnTo>
                    <a:pt x="4024465" y="2388705"/>
                  </a:lnTo>
                  <a:lnTo>
                    <a:pt x="4023347" y="2386126"/>
                  </a:lnTo>
                  <a:lnTo>
                    <a:pt x="4023207" y="2384653"/>
                  </a:lnTo>
                  <a:lnTo>
                    <a:pt x="4024045" y="2380704"/>
                  </a:lnTo>
                  <a:lnTo>
                    <a:pt x="4022674" y="2378760"/>
                  </a:lnTo>
                  <a:lnTo>
                    <a:pt x="4022306" y="2377910"/>
                  </a:lnTo>
                  <a:lnTo>
                    <a:pt x="4021671" y="2364841"/>
                  </a:lnTo>
                  <a:lnTo>
                    <a:pt x="4023347" y="2360511"/>
                  </a:lnTo>
                  <a:lnTo>
                    <a:pt x="4022979" y="2359660"/>
                  </a:lnTo>
                  <a:lnTo>
                    <a:pt x="4022814" y="2354618"/>
                  </a:lnTo>
                  <a:lnTo>
                    <a:pt x="4024236" y="2347315"/>
                  </a:lnTo>
                  <a:lnTo>
                    <a:pt x="4026141" y="2342375"/>
                  </a:lnTo>
                  <a:lnTo>
                    <a:pt x="4026255" y="2340305"/>
                  </a:lnTo>
                  <a:lnTo>
                    <a:pt x="4027309" y="2335720"/>
                  </a:lnTo>
                  <a:lnTo>
                    <a:pt x="4027284" y="2332139"/>
                  </a:lnTo>
                  <a:lnTo>
                    <a:pt x="4027995" y="2330310"/>
                  </a:lnTo>
                  <a:lnTo>
                    <a:pt x="4030434" y="2327668"/>
                  </a:lnTo>
                  <a:lnTo>
                    <a:pt x="4030903" y="2326449"/>
                  </a:lnTo>
                  <a:lnTo>
                    <a:pt x="4031259" y="2323719"/>
                  </a:lnTo>
                  <a:lnTo>
                    <a:pt x="4032834" y="2321471"/>
                  </a:lnTo>
                  <a:lnTo>
                    <a:pt x="4034510" y="2317127"/>
                  </a:lnTo>
                  <a:lnTo>
                    <a:pt x="4035831" y="2315527"/>
                  </a:lnTo>
                  <a:lnTo>
                    <a:pt x="4035539" y="2312403"/>
                  </a:lnTo>
                  <a:lnTo>
                    <a:pt x="4035856" y="2311171"/>
                  </a:lnTo>
                  <a:close/>
                </a:path>
                <a:path w="5312409" h="6274434">
                  <a:moveTo>
                    <a:pt x="4302480" y="3397707"/>
                  </a:moveTo>
                  <a:lnTo>
                    <a:pt x="4301871" y="3397466"/>
                  </a:lnTo>
                  <a:lnTo>
                    <a:pt x="4302455" y="3394125"/>
                  </a:lnTo>
                  <a:lnTo>
                    <a:pt x="4301845" y="3393884"/>
                  </a:lnTo>
                  <a:lnTo>
                    <a:pt x="4299940" y="3398837"/>
                  </a:lnTo>
                  <a:lnTo>
                    <a:pt x="4298467" y="3398977"/>
                  </a:lnTo>
                  <a:lnTo>
                    <a:pt x="4295826" y="3405797"/>
                  </a:lnTo>
                  <a:lnTo>
                    <a:pt x="4292003" y="3419310"/>
                  </a:lnTo>
                  <a:lnTo>
                    <a:pt x="4292612" y="3419551"/>
                  </a:lnTo>
                  <a:lnTo>
                    <a:pt x="4291787" y="3423501"/>
                  </a:lnTo>
                  <a:lnTo>
                    <a:pt x="4289958" y="3422789"/>
                  </a:lnTo>
                  <a:lnTo>
                    <a:pt x="4288510" y="3426510"/>
                  </a:lnTo>
                  <a:lnTo>
                    <a:pt x="4294073" y="3428669"/>
                  </a:lnTo>
                  <a:lnTo>
                    <a:pt x="4294568" y="3427399"/>
                  </a:lnTo>
                  <a:lnTo>
                    <a:pt x="4295648" y="3426396"/>
                  </a:lnTo>
                  <a:lnTo>
                    <a:pt x="4298874" y="3416236"/>
                  </a:lnTo>
                  <a:lnTo>
                    <a:pt x="4295775" y="3415030"/>
                  </a:lnTo>
                  <a:lnTo>
                    <a:pt x="4295635" y="3413569"/>
                  </a:lnTo>
                  <a:lnTo>
                    <a:pt x="4299216" y="3404298"/>
                  </a:lnTo>
                  <a:lnTo>
                    <a:pt x="4299839" y="3404539"/>
                  </a:lnTo>
                  <a:lnTo>
                    <a:pt x="4302480" y="3397707"/>
                  </a:lnTo>
                  <a:close/>
                </a:path>
                <a:path w="5312409" h="6274434">
                  <a:moveTo>
                    <a:pt x="4363123" y="1701"/>
                  </a:moveTo>
                  <a:lnTo>
                    <a:pt x="4362361" y="0"/>
                  </a:lnTo>
                  <a:lnTo>
                    <a:pt x="4360900" y="139"/>
                  </a:lnTo>
                  <a:lnTo>
                    <a:pt x="4360430" y="1358"/>
                  </a:lnTo>
                  <a:lnTo>
                    <a:pt x="4360811" y="2222"/>
                  </a:lnTo>
                  <a:lnTo>
                    <a:pt x="4362259" y="2082"/>
                  </a:lnTo>
                  <a:lnTo>
                    <a:pt x="4363123" y="1701"/>
                  </a:lnTo>
                  <a:close/>
                </a:path>
                <a:path w="5312409" h="6274434">
                  <a:moveTo>
                    <a:pt x="4393565" y="108534"/>
                  </a:moveTo>
                  <a:lnTo>
                    <a:pt x="4391545" y="106337"/>
                  </a:lnTo>
                  <a:lnTo>
                    <a:pt x="4390314" y="105854"/>
                  </a:lnTo>
                  <a:lnTo>
                    <a:pt x="4389590" y="107746"/>
                  </a:lnTo>
                  <a:lnTo>
                    <a:pt x="4385043" y="110261"/>
                  </a:lnTo>
                  <a:lnTo>
                    <a:pt x="4378350" y="109080"/>
                  </a:lnTo>
                  <a:lnTo>
                    <a:pt x="4374235" y="103212"/>
                  </a:lnTo>
                  <a:lnTo>
                    <a:pt x="4374350" y="101092"/>
                  </a:lnTo>
                  <a:lnTo>
                    <a:pt x="4374832" y="99872"/>
                  </a:lnTo>
                  <a:lnTo>
                    <a:pt x="4374083" y="98171"/>
                  </a:lnTo>
                  <a:lnTo>
                    <a:pt x="4372851" y="97688"/>
                  </a:lnTo>
                  <a:lnTo>
                    <a:pt x="4370781" y="97599"/>
                  </a:lnTo>
                  <a:lnTo>
                    <a:pt x="4370540" y="98209"/>
                  </a:lnTo>
                  <a:lnTo>
                    <a:pt x="4372368" y="98920"/>
                  </a:lnTo>
                  <a:lnTo>
                    <a:pt x="4371899" y="100139"/>
                  </a:lnTo>
                  <a:lnTo>
                    <a:pt x="4370679" y="99669"/>
                  </a:lnTo>
                  <a:lnTo>
                    <a:pt x="4369689" y="98577"/>
                  </a:lnTo>
                  <a:lnTo>
                    <a:pt x="4367847" y="97866"/>
                  </a:lnTo>
                  <a:lnTo>
                    <a:pt x="4365117" y="97523"/>
                  </a:lnTo>
                  <a:lnTo>
                    <a:pt x="4363288" y="96812"/>
                  </a:lnTo>
                  <a:lnTo>
                    <a:pt x="4357624" y="96723"/>
                  </a:lnTo>
                  <a:lnTo>
                    <a:pt x="4357382" y="97345"/>
                  </a:lnTo>
                  <a:lnTo>
                    <a:pt x="4357243" y="97332"/>
                  </a:lnTo>
                  <a:lnTo>
                    <a:pt x="4357382" y="98806"/>
                  </a:lnTo>
                  <a:lnTo>
                    <a:pt x="4360113" y="99161"/>
                  </a:lnTo>
                  <a:lnTo>
                    <a:pt x="4363351" y="101815"/>
                  </a:lnTo>
                  <a:lnTo>
                    <a:pt x="4366336" y="105130"/>
                  </a:lnTo>
                  <a:lnTo>
                    <a:pt x="4370565" y="108940"/>
                  </a:lnTo>
                  <a:lnTo>
                    <a:pt x="4374159" y="112496"/>
                  </a:lnTo>
                  <a:lnTo>
                    <a:pt x="4377410" y="115150"/>
                  </a:lnTo>
                  <a:lnTo>
                    <a:pt x="4379900" y="116116"/>
                  </a:lnTo>
                  <a:lnTo>
                    <a:pt x="4382871" y="115862"/>
                  </a:lnTo>
                  <a:lnTo>
                    <a:pt x="4386097" y="114947"/>
                  </a:lnTo>
                  <a:lnTo>
                    <a:pt x="4388891" y="113169"/>
                  </a:lnTo>
                  <a:lnTo>
                    <a:pt x="4391977" y="110794"/>
                  </a:lnTo>
                  <a:lnTo>
                    <a:pt x="4393565" y="108534"/>
                  </a:lnTo>
                  <a:close/>
                </a:path>
                <a:path w="5312409" h="6274434">
                  <a:moveTo>
                    <a:pt x="4496790" y="1986559"/>
                  </a:moveTo>
                  <a:lnTo>
                    <a:pt x="4496168" y="1986330"/>
                  </a:lnTo>
                  <a:lnTo>
                    <a:pt x="4490910" y="1990674"/>
                  </a:lnTo>
                  <a:lnTo>
                    <a:pt x="4484675" y="1993950"/>
                  </a:lnTo>
                  <a:lnTo>
                    <a:pt x="4473968" y="1997659"/>
                  </a:lnTo>
                  <a:lnTo>
                    <a:pt x="4468584" y="2000554"/>
                  </a:lnTo>
                  <a:lnTo>
                    <a:pt x="4459605" y="2007095"/>
                  </a:lnTo>
                  <a:lnTo>
                    <a:pt x="4459986" y="2007946"/>
                  </a:lnTo>
                  <a:lnTo>
                    <a:pt x="4472356" y="1999907"/>
                  </a:lnTo>
                  <a:lnTo>
                    <a:pt x="4481588" y="1996338"/>
                  </a:lnTo>
                  <a:lnTo>
                    <a:pt x="4493234" y="1990166"/>
                  </a:lnTo>
                  <a:lnTo>
                    <a:pt x="4496790" y="1986559"/>
                  </a:lnTo>
                  <a:close/>
                </a:path>
                <a:path w="5312409" h="6274434">
                  <a:moveTo>
                    <a:pt x="4857432" y="4814913"/>
                  </a:moveTo>
                  <a:lnTo>
                    <a:pt x="4857039" y="4810480"/>
                  </a:lnTo>
                  <a:lnTo>
                    <a:pt x="4838192" y="4813160"/>
                  </a:lnTo>
                  <a:lnTo>
                    <a:pt x="4838598" y="4817580"/>
                  </a:lnTo>
                  <a:lnTo>
                    <a:pt x="4847704" y="4816132"/>
                  </a:lnTo>
                  <a:lnTo>
                    <a:pt x="4857432" y="4814913"/>
                  </a:lnTo>
                  <a:close/>
                </a:path>
                <a:path w="5312409" h="6274434">
                  <a:moveTo>
                    <a:pt x="5312359" y="3019158"/>
                  </a:moveTo>
                  <a:lnTo>
                    <a:pt x="5310594" y="3016300"/>
                  </a:lnTo>
                  <a:lnTo>
                    <a:pt x="5308282" y="3016821"/>
                  </a:lnTo>
                  <a:lnTo>
                    <a:pt x="5306212" y="3016720"/>
                  </a:lnTo>
                  <a:lnTo>
                    <a:pt x="5305603" y="3016478"/>
                  </a:lnTo>
                  <a:lnTo>
                    <a:pt x="5303990" y="3015170"/>
                  </a:lnTo>
                  <a:lnTo>
                    <a:pt x="5302504" y="3011716"/>
                  </a:lnTo>
                  <a:lnTo>
                    <a:pt x="5301881" y="3007893"/>
                  </a:lnTo>
                  <a:lnTo>
                    <a:pt x="5301119" y="3006204"/>
                  </a:lnTo>
                  <a:lnTo>
                    <a:pt x="5299291" y="3005493"/>
                  </a:lnTo>
                  <a:lnTo>
                    <a:pt x="5299519" y="3004870"/>
                  </a:lnTo>
                  <a:lnTo>
                    <a:pt x="5300192" y="2995879"/>
                  </a:lnTo>
                  <a:lnTo>
                    <a:pt x="5299697" y="2993517"/>
                  </a:lnTo>
                  <a:lnTo>
                    <a:pt x="5298465" y="2993047"/>
                  </a:lnTo>
                  <a:lnTo>
                    <a:pt x="5297995" y="2994279"/>
                  </a:lnTo>
                  <a:lnTo>
                    <a:pt x="5295392" y="3008261"/>
                  </a:lnTo>
                  <a:lnTo>
                    <a:pt x="5291480" y="3023844"/>
                  </a:lnTo>
                  <a:lnTo>
                    <a:pt x="5283746" y="3043694"/>
                  </a:lnTo>
                  <a:lnTo>
                    <a:pt x="5281180" y="3046425"/>
                  </a:lnTo>
                  <a:lnTo>
                    <a:pt x="5281079" y="3048508"/>
                  </a:lnTo>
                  <a:lnTo>
                    <a:pt x="5279174" y="3053448"/>
                  </a:lnTo>
                  <a:lnTo>
                    <a:pt x="5277040" y="3062592"/>
                  </a:lnTo>
                  <a:lnTo>
                    <a:pt x="5278933" y="3066885"/>
                  </a:lnTo>
                  <a:lnTo>
                    <a:pt x="5282425" y="3068942"/>
                  </a:lnTo>
                  <a:lnTo>
                    <a:pt x="5291328" y="3071685"/>
                  </a:lnTo>
                  <a:lnTo>
                    <a:pt x="5293017" y="3070936"/>
                  </a:lnTo>
                  <a:lnTo>
                    <a:pt x="5292318" y="3063519"/>
                  </a:lnTo>
                  <a:lnTo>
                    <a:pt x="5294515" y="3061500"/>
                  </a:lnTo>
                  <a:lnTo>
                    <a:pt x="5295366" y="3061119"/>
                  </a:lnTo>
                  <a:lnTo>
                    <a:pt x="5296090" y="3059252"/>
                  </a:lnTo>
                  <a:lnTo>
                    <a:pt x="5297030" y="3053169"/>
                  </a:lnTo>
                  <a:lnTo>
                    <a:pt x="5300383" y="3044507"/>
                  </a:lnTo>
                  <a:lnTo>
                    <a:pt x="5303469" y="3042132"/>
                  </a:lnTo>
                  <a:lnTo>
                    <a:pt x="5305526" y="3038640"/>
                  </a:lnTo>
                  <a:lnTo>
                    <a:pt x="5307381" y="3026537"/>
                  </a:lnTo>
                  <a:lnTo>
                    <a:pt x="5308587" y="3023425"/>
                  </a:lnTo>
                  <a:lnTo>
                    <a:pt x="5311394" y="3021647"/>
                  </a:lnTo>
                  <a:lnTo>
                    <a:pt x="5312359" y="3019158"/>
                  </a:lnTo>
                  <a:close/>
                </a:path>
              </a:pathLst>
            </a:custGeom>
            <a:solidFill>
              <a:srgbClr val="EAF3F9"/>
            </a:solidFill>
          </p:spPr>
          <p:txBody>
            <a:bodyPr wrap="square" lIns="0" tIns="0" rIns="0" bIns="0" rtlCol="0"/>
            <a:lstStyle/>
            <a:p>
              <a:endParaRPr/>
            </a:p>
          </p:txBody>
        </p:sp>
        <p:sp>
          <p:nvSpPr>
            <p:cNvPr id="71" name="object 71"/>
            <p:cNvSpPr/>
            <p:nvPr/>
          </p:nvSpPr>
          <p:spPr>
            <a:xfrm>
              <a:off x="17429665" y="8395082"/>
              <a:ext cx="67066" cy="80981"/>
            </a:xfrm>
            <a:prstGeom prst="rect">
              <a:avLst/>
            </a:prstGeom>
            <a:blipFill>
              <a:blip r:embed="rId3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 name="object 72"/>
            <p:cNvSpPr/>
            <p:nvPr/>
          </p:nvSpPr>
          <p:spPr>
            <a:xfrm>
              <a:off x="15220468" y="7409922"/>
              <a:ext cx="3067685" cy="3411220"/>
            </a:xfrm>
            <a:custGeom>
              <a:avLst/>
              <a:gdLst/>
              <a:ahLst/>
              <a:cxnLst/>
              <a:rect l="l" t="t" r="r" b="b"/>
              <a:pathLst>
                <a:path w="3067684" h="3411220">
                  <a:moveTo>
                    <a:pt x="2692" y="3409645"/>
                  </a:moveTo>
                  <a:lnTo>
                    <a:pt x="1930" y="3407943"/>
                  </a:lnTo>
                  <a:lnTo>
                    <a:pt x="241" y="3408692"/>
                  </a:lnTo>
                  <a:lnTo>
                    <a:pt x="0" y="3409315"/>
                  </a:lnTo>
                  <a:lnTo>
                    <a:pt x="977" y="3410407"/>
                  </a:lnTo>
                  <a:lnTo>
                    <a:pt x="1600" y="3410635"/>
                  </a:lnTo>
                  <a:lnTo>
                    <a:pt x="2692" y="3409645"/>
                  </a:lnTo>
                  <a:close/>
                </a:path>
                <a:path w="3067684" h="3411220">
                  <a:moveTo>
                    <a:pt x="1311516" y="377012"/>
                  </a:moveTo>
                  <a:lnTo>
                    <a:pt x="1310525" y="375920"/>
                  </a:lnTo>
                  <a:lnTo>
                    <a:pt x="1308582" y="377291"/>
                  </a:lnTo>
                  <a:lnTo>
                    <a:pt x="1308354" y="377901"/>
                  </a:lnTo>
                  <a:lnTo>
                    <a:pt x="1309573" y="378371"/>
                  </a:lnTo>
                  <a:lnTo>
                    <a:pt x="1311516" y="377012"/>
                  </a:lnTo>
                  <a:close/>
                </a:path>
                <a:path w="3067684" h="3411220">
                  <a:moveTo>
                    <a:pt x="1925180" y="808863"/>
                  </a:moveTo>
                  <a:lnTo>
                    <a:pt x="1924812" y="808012"/>
                  </a:lnTo>
                  <a:lnTo>
                    <a:pt x="1919274" y="809434"/>
                  </a:lnTo>
                  <a:lnTo>
                    <a:pt x="1919046" y="810056"/>
                  </a:lnTo>
                  <a:lnTo>
                    <a:pt x="1919173" y="811504"/>
                  </a:lnTo>
                  <a:lnTo>
                    <a:pt x="1924951" y="809472"/>
                  </a:lnTo>
                  <a:lnTo>
                    <a:pt x="1925180" y="808863"/>
                  </a:lnTo>
                  <a:close/>
                </a:path>
                <a:path w="3067684" h="3411220">
                  <a:moveTo>
                    <a:pt x="2633383" y="203136"/>
                  </a:moveTo>
                  <a:lnTo>
                    <a:pt x="2619044" y="196138"/>
                  </a:lnTo>
                  <a:lnTo>
                    <a:pt x="2597124" y="184772"/>
                  </a:lnTo>
                  <a:lnTo>
                    <a:pt x="2535834" y="153860"/>
                  </a:lnTo>
                  <a:lnTo>
                    <a:pt x="2515527" y="143827"/>
                  </a:lnTo>
                  <a:lnTo>
                    <a:pt x="2449106" y="109524"/>
                  </a:lnTo>
                  <a:lnTo>
                    <a:pt x="2421636" y="96024"/>
                  </a:lnTo>
                  <a:lnTo>
                    <a:pt x="2397607" y="84543"/>
                  </a:lnTo>
                  <a:lnTo>
                    <a:pt x="2374455" y="72720"/>
                  </a:lnTo>
                  <a:lnTo>
                    <a:pt x="2341867" y="55778"/>
                  </a:lnTo>
                  <a:lnTo>
                    <a:pt x="2278329" y="23291"/>
                  </a:lnTo>
                  <a:lnTo>
                    <a:pt x="2251697" y="9410"/>
                  </a:lnTo>
                  <a:lnTo>
                    <a:pt x="2231148" y="0"/>
                  </a:lnTo>
                  <a:lnTo>
                    <a:pt x="2248725" y="9664"/>
                  </a:lnTo>
                  <a:lnTo>
                    <a:pt x="2274366" y="22466"/>
                  </a:lnTo>
                  <a:lnTo>
                    <a:pt x="2397963" y="85407"/>
                  </a:lnTo>
                  <a:lnTo>
                    <a:pt x="2442045" y="107492"/>
                  </a:lnTo>
                  <a:lnTo>
                    <a:pt x="2499652" y="136982"/>
                  </a:lnTo>
                  <a:lnTo>
                    <a:pt x="2597874" y="186486"/>
                  </a:lnTo>
                  <a:lnTo>
                    <a:pt x="2632062" y="204736"/>
                  </a:lnTo>
                  <a:lnTo>
                    <a:pt x="2633383" y="203136"/>
                  </a:lnTo>
                  <a:close/>
                </a:path>
                <a:path w="3067684" h="3411220">
                  <a:moveTo>
                    <a:pt x="3067685" y="3036303"/>
                  </a:moveTo>
                  <a:lnTo>
                    <a:pt x="3065399" y="3031147"/>
                  </a:lnTo>
                  <a:lnTo>
                    <a:pt x="3052838" y="3017736"/>
                  </a:lnTo>
                  <a:lnTo>
                    <a:pt x="3042056" y="3007118"/>
                  </a:lnTo>
                  <a:lnTo>
                    <a:pt x="3039072" y="3003791"/>
                  </a:lnTo>
                  <a:lnTo>
                    <a:pt x="3037941" y="3001251"/>
                  </a:lnTo>
                  <a:lnTo>
                    <a:pt x="3037446" y="2998889"/>
                  </a:lnTo>
                  <a:lnTo>
                    <a:pt x="3037890" y="2994075"/>
                  </a:lnTo>
                  <a:lnTo>
                    <a:pt x="3039313" y="2986773"/>
                  </a:lnTo>
                  <a:lnTo>
                    <a:pt x="3038437" y="2983573"/>
                  </a:lnTo>
                  <a:lnTo>
                    <a:pt x="3036709" y="2980753"/>
                  </a:lnTo>
                  <a:lnTo>
                    <a:pt x="3034728" y="2978569"/>
                  </a:lnTo>
                  <a:lnTo>
                    <a:pt x="3033636" y="2975978"/>
                  </a:lnTo>
                  <a:lnTo>
                    <a:pt x="3034423" y="2968447"/>
                  </a:lnTo>
                  <a:lnTo>
                    <a:pt x="3041180" y="2951137"/>
                  </a:lnTo>
                  <a:lnTo>
                    <a:pt x="3040075" y="2948533"/>
                  </a:lnTo>
                  <a:lnTo>
                    <a:pt x="3038246" y="2947822"/>
                  </a:lnTo>
                  <a:lnTo>
                    <a:pt x="3036582" y="2943771"/>
                  </a:lnTo>
                  <a:lnTo>
                    <a:pt x="3036036" y="2943644"/>
                  </a:lnTo>
                  <a:lnTo>
                    <a:pt x="3027324" y="2927413"/>
                  </a:lnTo>
                  <a:lnTo>
                    <a:pt x="3008033" y="2926829"/>
                  </a:lnTo>
                  <a:lnTo>
                    <a:pt x="3003702" y="2925153"/>
                  </a:lnTo>
                  <a:lnTo>
                    <a:pt x="2998990" y="2922625"/>
                  </a:lnTo>
                  <a:lnTo>
                    <a:pt x="2989199" y="2913100"/>
                  </a:lnTo>
                  <a:lnTo>
                    <a:pt x="2984131" y="2909684"/>
                  </a:lnTo>
                  <a:lnTo>
                    <a:pt x="2979420" y="2907144"/>
                  </a:lnTo>
                  <a:lnTo>
                    <a:pt x="2974594" y="2903118"/>
                  </a:lnTo>
                  <a:lnTo>
                    <a:pt x="2971698" y="2897721"/>
                  </a:lnTo>
                  <a:lnTo>
                    <a:pt x="2970276" y="2892183"/>
                  </a:lnTo>
                  <a:lnTo>
                    <a:pt x="2968231" y="2886418"/>
                  </a:lnTo>
                  <a:lnTo>
                    <a:pt x="2966237" y="2871406"/>
                  </a:lnTo>
                  <a:lnTo>
                    <a:pt x="2962872" y="2867228"/>
                  </a:lnTo>
                  <a:lnTo>
                    <a:pt x="2955048" y="2864459"/>
                  </a:lnTo>
                  <a:lnTo>
                    <a:pt x="2955455" y="2869247"/>
                  </a:lnTo>
                  <a:lnTo>
                    <a:pt x="2957106" y="2869285"/>
                  </a:lnTo>
                  <a:lnTo>
                    <a:pt x="2960586" y="2871343"/>
                  </a:lnTo>
                  <a:lnTo>
                    <a:pt x="2962491" y="2875635"/>
                  </a:lnTo>
                  <a:lnTo>
                    <a:pt x="2963354" y="2888107"/>
                  </a:lnTo>
                  <a:lnTo>
                    <a:pt x="2967659" y="2902597"/>
                  </a:lnTo>
                  <a:lnTo>
                    <a:pt x="2971787" y="2912046"/>
                  </a:lnTo>
                  <a:lnTo>
                    <a:pt x="2973832" y="2917812"/>
                  </a:lnTo>
                  <a:lnTo>
                    <a:pt x="2977337" y="2923451"/>
                  </a:lnTo>
                  <a:lnTo>
                    <a:pt x="2981693" y="2928709"/>
                  </a:lnTo>
                  <a:lnTo>
                    <a:pt x="2985541" y="2931655"/>
                  </a:lnTo>
                  <a:lnTo>
                    <a:pt x="3000629" y="2940367"/>
                  </a:lnTo>
                  <a:lnTo>
                    <a:pt x="3013748" y="2946908"/>
                  </a:lnTo>
                  <a:lnTo>
                    <a:pt x="3014853" y="2949498"/>
                  </a:lnTo>
                  <a:lnTo>
                    <a:pt x="3017532" y="2959087"/>
                  </a:lnTo>
                  <a:lnTo>
                    <a:pt x="3018307" y="2964357"/>
                  </a:lnTo>
                  <a:lnTo>
                    <a:pt x="3018269" y="2977172"/>
                  </a:lnTo>
                  <a:lnTo>
                    <a:pt x="3019983" y="2989275"/>
                  </a:lnTo>
                  <a:lnTo>
                    <a:pt x="3021660" y="2994177"/>
                  </a:lnTo>
                  <a:lnTo>
                    <a:pt x="3026168" y="3004489"/>
                  </a:lnTo>
                  <a:lnTo>
                    <a:pt x="3027146" y="3005569"/>
                  </a:lnTo>
                  <a:lnTo>
                    <a:pt x="3031909" y="3015259"/>
                  </a:lnTo>
                  <a:lnTo>
                    <a:pt x="3043580" y="3025521"/>
                  </a:lnTo>
                  <a:lnTo>
                    <a:pt x="3049841" y="3035084"/>
                  </a:lnTo>
                  <a:lnTo>
                    <a:pt x="3053219" y="3039262"/>
                  </a:lnTo>
                  <a:lnTo>
                    <a:pt x="3054324" y="3041840"/>
                  </a:lnTo>
                  <a:lnTo>
                    <a:pt x="3053969" y="3044583"/>
                  </a:lnTo>
                  <a:lnTo>
                    <a:pt x="3051073" y="3048444"/>
                  </a:lnTo>
                  <a:lnTo>
                    <a:pt x="3049981" y="3049422"/>
                  </a:lnTo>
                  <a:lnTo>
                    <a:pt x="3048038" y="3050794"/>
                  </a:lnTo>
                  <a:lnTo>
                    <a:pt x="3047911" y="3050730"/>
                  </a:lnTo>
                  <a:lnTo>
                    <a:pt x="3035922" y="3059620"/>
                  </a:lnTo>
                  <a:lnTo>
                    <a:pt x="3010624" y="3098939"/>
                  </a:lnTo>
                  <a:lnTo>
                    <a:pt x="3014510" y="3134664"/>
                  </a:lnTo>
                  <a:lnTo>
                    <a:pt x="3016910" y="3148114"/>
                  </a:lnTo>
                  <a:lnTo>
                    <a:pt x="3023527" y="3145942"/>
                  </a:lnTo>
                  <a:lnTo>
                    <a:pt x="3022866" y="3144278"/>
                  </a:lnTo>
                  <a:lnTo>
                    <a:pt x="3018739" y="3109188"/>
                  </a:lnTo>
                  <a:lnTo>
                    <a:pt x="3036024" y="3070288"/>
                  </a:lnTo>
                  <a:lnTo>
                    <a:pt x="3053524" y="3060001"/>
                  </a:lnTo>
                  <a:lnTo>
                    <a:pt x="3053765" y="3059392"/>
                  </a:lnTo>
                  <a:lnTo>
                    <a:pt x="3056077" y="3058884"/>
                  </a:lnTo>
                  <a:lnTo>
                    <a:pt x="3062681" y="3052876"/>
                  </a:lnTo>
                  <a:lnTo>
                    <a:pt x="3065335" y="3049638"/>
                  </a:lnTo>
                  <a:lnTo>
                    <a:pt x="3066783" y="3045917"/>
                  </a:lnTo>
                  <a:lnTo>
                    <a:pt x="3067685" y="3036303"/>
                  </a:lnTo>
                  <a:close/>
                </a:path>
              </a:pathLst>
            </a:custGeom>
            <a:solidFill>
              <a:srgbClr val="EAF3F9"/>
            </a:solidFill>
          </p:spPr>
          <p:txBody>
            <a:bodyPr wrap="square" lIns="0" tIns="0" rIns="0" bIns="0" rtlCol="0"/>
            <a:lstStyle/>
            <a:p>
              <a:endParaRPr/>
            </a:p>
          </p:txBody>
        </p:sp>
        <p:sp>
          <p:nvSpPr>
            <p:cNvPr id="73" name="object 73"/>
            <p:cNvSpPr/>
            <p:nvPr/>
          </p:nvSpPr>
          <p:spPr>
            <a:xfrm>
              <a:off x="17309038" y="5044035"/>
              <a:ext cx="132540" cy="129388"/>
            </a:xfrm>
            <a:prstGeom prst="rect">
              <a:avLst/>
            </a:prstGeom>
            <a:blipFill>
              <a:blip r:embed="rId3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 name="object 74"/>
            <p:cNvSpPr/>
            <p:nvPr/>
          </p:nvSpPr>
          <p:spPr>
            <a:xfrm>
              <a:off x="14087006" y="6040329"/>
              <a:ext cx="4993005" cy="4003675"/>
            </a:xfrm>
            <a:custGeom>
              <a:avLst/>
              <a:gdLst/>
              <a:ahLst/>
              <a:cxnLst/>
              <a:rect l="l" t="t" r="r" b="b"/>
              <a:pathLst>
                <a:path w="4993005" h="4003675">
                  <a:moveTo>
                    <a:pt x="14566" y="10401"/>
                  </a:moveTo>
                  <a:lnTo>
                    <a:pt x="10960" y="6883"/>
                  </a:lnTo>
                  <a:lnTo>
                    <a:pt x="10439" y="4572"/>
                  </a:lnTo>
                  <a:lnTo>
                    <a:pt x="8178" y="2997"/>
                  </a:lnTo>
                  <a:lnTo>
                    <a:pt x="5867" y="3517"/>
                  </a:lnTo>
                  <a:lnTo>
                    <a:pt x="3619" y="1943"/>
                  </a:lnTo>
                  <a:lnTo>
                    <a:pt x="2247" y="0"/>
                  </a:lnTo>
                  <a:lnTo>
                    <a:pt x="1778" y="1219"/>
                  </a:lnTo>
                  <a:lnTo>
                    <a:pt x="2413" y="5041"/>
                  </a:lnTo>
                  <a:lnTo>
                    <a:pt x="457" y="6451"/>
                  </a:lnTo>
                  <a:lnTo>
                    <a:pt x="0" y="7632"/>
                  </a:lnTo>
                  <a:lnTo>
                    <a:pt x="5384" y="13982"/>
                  </a:lnTo>
                  <a:lnTo>
                    <a:pt x="8572" y="13055"/>
                  </a:lnTo>
                  <a:lnTo>
                    <a:pt x="12268" y="10922"/>
                  </a:lnTo>
                  <a:lnTo>
                    <a:pt x="14566" y="10401"/>
                  </a:lnTo>
                  <a:close/>
                </a:path>
                <a:path w="4993005" h="4003675">
                  <a:moveTo>
                    <a:pt x="523760" y="4001846"/>
                  </a:moveTo>
                  <a:lnTo>
                    <a:pt x="523392" y="4000995"/>
                  </a:lnTo>
                  <a:lnTo>
                    <a:pt x="517004" y="4002811"/>
                  </a:lnTo>
                  <a:lnTo>
                    <a:pt x="516394" y="4002570"/>
                  </a:lnTo>
                  <a:lnTo>
                    <a:pt x="516763" y="4003421"/>
                  </a:lnTo>
                  <a:lnTo>
                    <a:pt x="523760" y="4001846"/>
                  </a:lnTo>
                  <a:close/>
                </a:path>
                <a:path w="4993005" h="4003675">
                  <a:moveTo>
                    <a:pt x="777481" y="2962414"/>
                  </a:moveTo>
                  <a:lnTo>
                    <a:pt x="775652" y="2961716"/>
                  </a:lnTo>
                  <a:lnTo>
                    <a:pt x="774801" y="2962084"/>
                  </a:lnTo>
                  <a:lnTo>
                    <a:pt x="774941" y="2963545"/>
                  </a:lnTo>
                  <a:lnTo>
                    <a:pt x="775322" y="2964396"/>
                  </a:lnTo>
                  <a:lnTo>
                    <a:pt x="775931" y="2964637"/>
                  </a:lnTo>
                  <a:lnTo>
                    <a:pt x="777392" y="2964484"/>
                  </a:lnTo>
                  <a:lnTo>
                    <a:pt x="777252" y="2963037"/>
                  </a:lnTo>
                  <a:lnTo>
                    <a:pt x="777481" y="2962414"/>
                  </a:lnTo>
                  <a:close/>
                </a:path>
                <a:path w="4993005" h="4003675">
                  <a:moveTo>
                    <a:pt x="2879471" y="3358832"/>
                  </a:moveTo>
                  <a:lnTo>
                    <a:pt x="2878467" y="3357740"/>
                  </a:lnTo>
                  <a:lnTo>
                    <a:pt x="2874886" y="3357765"/>
                  </a:lnTo>
                  <a:lnTo>
                    <a:pt x="2856560" y="3359226"/>
                  </a:lnTo>
                  <a:lnTo>
                    <a:pt x="2843809" y="3362795"/>
                  </a:lnTo>
                  <a:lnTo>
                    <a:pt x="2843568" y="3363404"/>
                  </a:lnTo>
                  <a:lnTo>
                    <a:pt x="2845054" y="3363277"/>
                  </a:lnTo>
                  <a:lnTo>
                    <a:pt x="2852509" y="3360470"/>
                  </a:lnTo>
                  <a:lnTo>
                    <a:pt x="2868739" y="3358946"/>
                  </a:lnTo>
                  <a:lnTo>
                    <a:pt x="2879471" y="3358832"/>
                  </a:lnTo>
                  <a:close/>
                </a:path>
                <a:path w="4993005" h="4003675">
                  <a:moveTo>
                    <a:pt x="3314712" y="525970"/>
                  </a:moveTo>
                  <a:lnTo>
                    <a:pt x="3305098" y="525119"/>
                  </a:lnTo>
                  <a:lnTo>
                    <a:pt x="3302127" y="525373"/>
                  </a:lnTo>
                  <a:lnTo>
                    <a:pt x="3298914" y="526249"/>
                  </a:lnTo>
                  <a:lnTo>
                    <a:pt x="3293529" y="529132"/>
                  </a:lnTo>
                  <a:lnTo>
                    <a:pt x="3282746" y="538505"/>
                  </a:lnTo>
                  <a:lnTo>
                    <a:pt x="3270313" y="552208"/>
                  </a:lnTo>
                  <a:lnTo>
                    <a:pt x="3265906" y="556183"/>
                  </a:lnTo>
                  <a:lnTo>
                    <a:pt x="3260052" y="563880"/>
                  </a:lnTo>
                  <a:lnTo>
                    <a:pt x="3252368" y="570865"/>
                  </a:lnTo>
                  <a:lnTo>
                    <a:pt x="3248431" y="573620"/>
                  </a:lnTo>
                  <a:lnTo>
                    <a:pt x="3242183" y="576897"/>
                  </a:lnTo>
                  <a:lnTo>
                    <a:pt x="3207842" y="595693"/>
                  </a:lnTo>
                  <a:lnTo>
                    <a:pt x="3189084" y="605548"/>
                  </a:lnTo>
                  <a:lnTo>
                    <a:pt x="3180003" y="610565"/>
                  </a:lnTo>
                  <a:lnTo>
                    <a:pt x="3177679" y="611085"/>
                  </a:lnTo>
                  <a:lnTo>
                    <a:pt x="3169323" y="614235"/>
                  </a:lnTo>
                  <a:lnTo>
                    <a:pt x="3160814" y="615937"/>
                  </a:lnTo>
                  <a:lnTo>
                    <a:pt x="3147809" y="620153"/>
                  </a:lnTo>
                  <a:lnTo>
                    <a:pt x="3141662" y="621347"/>
                  </a:lnTo>
                  <a:lnTo>
                    <a:pt x="3126778" y="624840"/>
                  </a:lnTo>
                  <a:lnTo>
                    <a:pt x="3117786" y="627799"/>
                  </a:lnTo>
                  <a:lnTo>
                    <a:pt x="3103511" y="631532"/>
                  </a:lnTo>
                  <a:lnTo>
                    <a:pt x="3097365" y="632726"/>
                  </a:lnTo>
                  <a:lnTo>
                    <a:pt x="3080778" y="636968"/>
                  </a:lnTo>
                  <a:lnTo>
                    <a:pt x="3068015" y="640575"/>
                  </a:lnTo>
                  <a:lnTo>
                    <a:pt x="3063087" y="642239"/>
                  </a:lnTo>
                  <a:lnTo>
                    <a:pt x="3039211" y="648690"/>
                  </a:lnTo>
                  <a:lnTo>
                    <a:pt x="2987243" y="670636"/>
                  </a:lnTo>
                  <a:lnTo>
                    <a:pt x="2970072" y="678230"/>
                  </a:lnTo>
                  <a:lnTo>
                    <a:pt x="2951924" y="688314"/>
                  </a:lnTo>
                  <a:lnTo>
                    <a:pt x="2905061" y="710069"/>
                  </a:lnTo>
                  <a:lnTo>
                    <a:pt x="2905417" y="710311"/>
                  </a:lnTo>
                  <a:lnTo>
                    <a:pt x="2896844" y="714133"/>
                  </a:lnTo>
                  <a:lnTo>
                    <a:pt x="2879090" y="725081"/>
                  </a:lnTo>
                  <a:lnTo>
                    <a:pt x="2880309" y="725551"/>
                  </a:lnTo>
                  <a:lnTo>
                    <a:pt x="2895231" y="716381"/>
                  </a:lnTo>
                  <a:lnTo>
                    <a:pt x="2905785" y="711200"/>
                  </a:lnTo>
                  <a:lnTo>
                    <a:pt x="2939770" y="695134"/>
                  </a:lnTo>
                  <a:lnTo>
                    <a:pt x="2956712" y="688162"/>
                  </a:lnTo>
                  <a:lnTo>
                    <a:pt x="2990050" y="671830"/>
                  </a:lnTo>
                  <a:lnTo>
                    <a:pt x="3007842" y="664489"/>
                  </a:lnTo>
                  <a:lnTo>
                    <a:pt x="3021203" y="657517"/>
                  </a:lnTo>
                  <a:lnTo>
                    <a:pt x="3031286" y="653580"/>
                  </a:lnTo>
                  <a:lnTo>
                    <a:pt x="3042818" y="649503"/>
                  </a:lnTo>
                  <a:lnTo>
                    <a:pt x="3061119" y="644448"/>
                  </a:lnTo>
                  <a:lnTo>
                    <a:pt x="3068116" y="642886"/>
                  </a:lnTo>
                  <a:lnTo>
                    <a:pt x="3081782" y="638911"/>
                  </a:lnTo>
                  <a:lnTo>
                    <a:pt x="3097517" y="635050"/>
                  </a:lnTo>
                  <a:lnTo>
                    <a:pt x="3110280" y="631444"/>
                  </a:lnTo>
                  <a:lnTo>
                    <a:pt x="3118142" y="629488"/>
                  </a:lnTo>
                  <a:lnTo>
                    <a:pt x="3127108" y="626579"/>
                  </a:lnTo>
                  <a:lnTo>
                    <a:pt x="3134728" y="625246"/>
                  </a:lnTo>
                  <a:lnTo>
                    <a:pt x="3141954" y="623062"/>
                  </a:lnTo>
                  <a:lnTo>
                    <a:pt x="3148088" y="621880"/>
                  </a:lnTo>
                  <a:lnTo>
                    <a:pt x="3157944" y="618540"/>
                  </a:lnTo>
                  <a:lnTo>
                    <a:pt x="3169628" y="615924"/>
                  </a:lnTo>
                  <a:lnTo>
                    <a:pt x="3178606" y="613003"/>
                  </a:lnTo>
                  <a:lnTo>
                    <a:pt x="3189160" y="607822"/>
                  </a:lnTo>
                  <a:lnTo>
                    <a:pt x="3206204" y="598741"/>
                  </a:lnTo>
                  <a:lnTo>
                    <a:pt x="3248025" y="577138"/>
                  </a:lnTo>
                  <a:lnTo>
                    <a:pt x="3250222" y="575119"/>
                  </a:lnTo>
                  <a:lnTo>
                    <a:pt x="3252774" y="574001"/>
                  </a:lnTo>
                  <a:lnTo>
                    <a:pt x="3254718" y="572579"/>
                  </a:lnTo>
                  <a:lnTo>
                    <a:pt x="3256775" y="569099"/>
                  </a:lnTo>
                  <a:lnTo>
                    <a:pt x="3262515" y="563486"/>
                  </a:lnTo>
                  <a:lnTo>
                    <a:pt x="3287763" y="536879"/>
                  </a:lnTo>
                  <a:lnTo>
                    <a:pt x="3295205" y="530504"/>
                  </a:lnTo>
                  <a:lnTo>
                    <a:pt x="3301822" y="528078"/>
                  </a:lnTo>
                  <a:lnTo>
                    <a:pt x="3312172" y="527113"/>
                  </a:lnTo>
                  <a:lnTo>
                    <a:pt x="3314242" y="527202"/>
                  </a:lnTo>
                  <a:lnTo>
                    <a:pt x="3314712" y="525970"/>
                  </a:lnTo>
                  <a:close/>
                </a:path>
                <a:path w="4993005" h="4003675">
                  <a:moveTo>
                    <a:pt x="3638181" y="535711"/>
                  </a:moveTo>
                  <a:lnTo>
                    <a:pt x="3637191" y="534631"/>
                  </a:lnTo>
                  <a:lnTo>
                    <a:pt x="3635629" y="536841"/>
                  </a:lnTo>
                  <a:lnTo>
                    <a:pt x="3634663" y="539343"/>
                  </a:lnTo>
                  <a:lnTo>
                    <a:pt x="3634803" y="540804"/>
                  </a:lnTo>
                  <a:lnTo>
                    <a:pt x="3635413" y="541045"/>
                  </a:lnTo>
                  <a:lnTo>
                    <a:pt x="3636264" y="540664"/>
                  </a:lnTo>
                  <a:lnTo>
                    <a:pt x="3638181" y="535711"/>
                  </a:lnTo>
                  <a:close/>
                </a:path>
                <a:path w="4993005" h="4003675">
                  <a:moveTo>
                    <a:pt x="3828973" y="1744446"/>
                  </a:moveTo>
                  <a:lnTo>
                    <a:pt x="3828605" y="1743595"/>
                  </a:lnTo>
                  <a:lnTo>
                    <a:pt x="3772763" y="1781111"/>
                  </a:lnTo>
                  <a:lnTo>
                    <a:pt x="3765181" y="1786026"/>
                  </a:lnTo>
                  <a:lnTo>
                    <a:pt x="3765562" y="1786864"/>
                  </a:lnTo>
                  <a:lnTo>
                    <a:pt x="3814902" y="1753235"/>
                  </a:lnTo>
                  <a:lnTo>
                    <a:pt x="3816134" y="1753717"/>
                  </a:lnTo>
                  <a:lnTo>
                    <a:pt x="3825138" y="1767217"/>
                  </a:lnTo>
                  <a:lnTo>
                    <a:pt x="3816375" y="1753095"/>
                  </a:lnTo>
                  <a:lnTo>
                    <a:pt x="3828973" y="1744446"/>
                  </a:lnTo>
                  <a:close/>
                </a:path>
                <a:path w="4993005" h="4003675">
                  <a:moveTo>
                    <a:pt x="4992903" y="3629164"/>
                  </a:moveTo>
                  <a:lnTo>
                    <a:pt x="4992281" y="3628936"/>
                  </a:lnTo>
                  <a:lnTo>
                    <a:pt x="4981346" y="3633254"/>
                  </a:lnTo>
                  <a:lnTo>
                    <a:pt x="4975784" y="3627526"/>
                  </a:lnTo>
                  <a:lnTo>
                    <a:pt x="4958143" y="3610686"/>
                  </a:lnTo>
                  <a:lnTo>
                    <a:pt x="4957902" y="3611295"/>
                  </a:lnTo>
                  <a:lnTo>
                    <a:pt x="4964519" y="3618128"/>
                  </a:lnTo>
                  <a:lnTo>
                    <a:pt x="4972964" y="3625672"/>
                  </a:lnTo>
                  <a:lnTo>
                    <a:pt x="4980927" y="3634498"/>
                  </a:lnTo>
                  <a:lnTo>
                    <a:pt x="4973853" y="3641725"/>
                  </a:lnTo>
                  <a:lnTo>
                    <a:pt x="4964976" y="3649713"/>
                  </a:lnTo>
                  <a:lnTo>
                    <a:pt x="4958372" y="3642868"/>
                  </a:lnTo>
                  <a:lnTo>
                    <a:pt x="4956899" y="3643007"/>
                  </a:lnTo>
                  <a:lnTo>
                    <a:pt x="4964735" y="3650310"/>
                  </a:lnTo>
                  <a:lnTo>
                    <a:pt x="4957673" y="3657536"/>
                  </a:lnTo>
                  <a:lnTo>
                    <a:pt x="4958270" y="3657777"/>
                  </a:lnTo>
                  <a:lnTo>
                    <a:pt x="4965116" y="3651161"/>
                  </a:lnTo>
                  <a:lnTo>
                    <a:pt x="4965725" y="3651402"/>
                  </a:lnTo>
                  <a:lnTo>
                    <a:pt x="4965954" y="3650792"/>
                  </a:lnTo>
                  <a:lnTo>
                    <a:pt x="4982349" y="3634333"/>
                  </a:lnTo>
                  <a:lnTo>
                    <a:pt x="4992903" y="3629164"/>
                  </a:lnTo>
                  <a:close/>
                </a:path>
              </a:pathLst>
            </a:custGeom>
            <a:solidFill>
              <a:srgbClr val="EAF3F9"/>
            </a:solidFill>
          </p:spPr>
          <p:txBody>
            <a:bodyPr wrap="square" lIns="0" tIns="0" rIns="0" bIns="0" rtlCol="0"/>
            <a:lstStyle/>
            <a:p>
              <a:endParaRPr/>
            </a:p>
          </p:txBody>
        </p:sp>
        <p:sp>
          <p:nvSpPr>
            <p:cNvPr id="75" name="object 75"/>
            <p:cNvSpPr/>
            <p:nvPr/>
          </p:nvSpPr>
          <p:spPr>
            <a:xfrm>
              <a:off x="14941061" y="6131439"/>
              <a:ext cx="123755" cy="73547"/>
            </a:xfrm>
            <a:prstGeom prst="rect">
              <a:avLst/>
            </a:prstGeom>
            <a:blipFill>
              <a:blip r:embed="rId3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 name="object 76"/>
            <p:cNvSpPr/>
            <p:nvPr/>
          </p:nvSpPr>
          <p:spPr>
            <a:xfrm>
              <a:off x="14071080" y="4536649"/>
              <a:ext cx="5602605" cy="6772275"/>
            </a:xfrm>
            <a:custGeom>
              <a:avLst/>
              <a:gdLst/>
              <a:ahLst/>
              <a:cxnLst/>
              <a:rect l="l" t="t" r="r" b="b"/>
              <a:pathLst>
                <a:path w="5602605" h="6772275">
                  <a:moveTo>
                    <a:pt x="12738" y="5387733"/>
                  </a:moveTo>
                  <a:lnTo>
                    <a:pt x="11747" y="5386654"/>
                  </a:lnTo>
                  <a:lnTo>
                    <a:pt x="3898" y="5388597"/>
                  </a:lnTo>
                  <a:lnTo>
                    <a:pt x="482" y="5390146"/>
                  </a:lnTo>
                  <a:lnTo>
                    <a:pt x="0" y="5391366"/>
                  </a:lnTo>
                  <a:lnTo>
                    <a:pt x="381" y="5392217"/>
                  </a:lnTo>
                  <a:lnTo>
                    <a:pt x="9931" y="5389511"/>
                  </a:lnTo>
                  <a:lnTo>
                    <a:pt x="12484" y="5388394"/>
                  </a:lnTo>
                  <a:lnTo>
                    <a:pt x="12738" y="5387733"/>
                  </a:lnTo>
                  <a:close/>
                </a:path>
                <a:path w="5602605" h="6772275">
                  <a:moveTo>
                    <a:pt x="1384846" y="5696890"/>
                  </a:moveTo>
                  <a:lnTo>
                    <a:pt x="1383893" y="5690120"/>
                  </a:lnTo>
                  <a:lnTo>
                    <a:pt x="1381925" y="5687961"/>
                  </a:lnTo>
                  <a:lnTo>
                    <a:pt x="1378813" y="5686755"/>
                  </a:lnTo>
                  <a:lnTo>
                    <a:pt x="1372793" y="5685828"/>
                  </a:lnTo>
                  <a:lnTo>
                    <a:pt x="1370228" y="5686945"/>
                  </a:lnTo>
                  <a:lnTo>
                    <a:pt x="1368044" y="5688977"/>
                  </a:lnTo>
                  <a:lnTo>
                    <a:pt x="1366481" y="5691187"/>
                  </a:lnTo>
                  <a:lnTo>
                    <a:pt x="1366647" y="5696229"/>
                  </a:lnTo>
                  <a:lnTo>
                    <a:pt x="1367167" y="5698541"/>
                  </a:lnTo>
                  <a:lnTo>
                    <a:pt x="1368259" y="5701131"/>
                  </a:lnTo>
                  <a:lnTo>
                    <a:pt x="1370901" y="5703557"/>
                  </a:lnTo>
                  <a:lnTo>
                    <a:pt x="1374241" y="5704154"/>
                  </a:lnTo>
                  <a:lnTo>
                    <a:pt x="1376311" y="5704243"/>
                  </a:lnTo>
                  <a:lnTo>
                    <a:pt x="1377784" y="5704116"/>
                  </a:lnTo>
                  <a:lnTo>
                    <a:pt x="1381480" y="5701970"/>
                  </a:lnTo>
                  <a:lnTo>
                    <a:pt x="1384846" y="5696890"/>
                  </a:lnTo>
                  <a:close/>
                </a:path>
                <a:path w="5602605" h="6772275">
                  <a:moveTo>
                    <a:pt x="2047087" y="3506876"/>
                  </a:moveTo>
                  <a:lnTo>
                    <a:pt x="2047049" y="3503295"/>
                  </a:lnTo>
                  <a:lnTo>
                    <a:pt x="2046439" y="3503053"/>
                  </a:lnTo>
                  <a:lnTo>
                    <a:pt x="2045462" y="3501987"/>
                  </a:lnTo>
                  <a:lnTo>
                    <a:pt x="2042731" y="3501631"/>
                  </a:lnTo>
                  <a:lnTo>
                    <a:pt x="2042109" y="3501390"/>
                  </a:lnTo>
                  <a:lnTo>
                    <a:pt x="2041258" y="3501758"/>
                  </a:lnTo>
                  <a:lnTo>
                    <a:pt x="2040064" y="3504857"/>
                  </a:lnTo>
                  <a:lnTo>
                    <a:pt x="2040445" y="3505720"/>
                  </a:lnTo>
                  <a:lnTo>
                    <a:pt x="2046846" y="3507486"/>
                  </a:lnTo>
                  <a:lnTo>
                    <a:pt x="2047087" y="3506876"/>
                  </a:lnTo>
                  <a:close/>
                </a:path>
                <a:path w="5602605" h="6772275">
                  <a:moveTo>
                    <a:pt x="3154540" y="3670376"/>
                  </a:moveTo>
                  <a:lnTo>
                    <a:pt x="3154057" y="3668026"/>
                  </a:lnTo>
                  <a:lnTo>
                    <a:pt x="3152330" y="3668801"/>
                  </a:lnTo>
                  <a:lnTo>
                    <a:pt x="3152089" y="3669423"/>
                  </a:lnTo>
                  <a:lnTo>
                    <a:pt x="3153702" y="3670757"/>
                  </a:lnTo>
                  <a:lnTo>
                    <a:pt x="3154540" y="3670376"/>
                  </a:lnTo>
                  <a:close/>
                </a:path>
                <a:path w="5602605" h="6772275">
                  <a:moveTo>
                    <a:pt x="3231819" y="3918483"/>
                  </a:moveTo>
                  <a:lnTo>
                    <a:pt x="3231070" y="3916781"/>
                  </a:lnTo>
                  <a:lnTo>
                    <a:pt x="3229610" y="3916921"/>
                  </a:lnTo>
                  <a:lnTo>
                    <a:pt x="3226130" y="3914864"/>
                  </a:lnTo>
                  <a:lnTo>
                    <a:pt x="3222256" y="3908387"/>
                  </a:lnTo>
                  <a:lnTo>
                    <a:pt x="3217519" y="3902278"/>
                  </a:lnTo>
                  <a:lnTo>
                    <a:pt x="3215995" y="3898823"/>
                  </a:lnTo>
                  <a:lnTo>
                    <a:pt x="3211169" y="3885539"/>
                  </a:lnTo>
                  <a:lnTo>
                    <a:pt x="3206661" y="3875240"/>
                  </a:lnTo>
                  <a:lnTo>
                    <a:pt x="3206038" y="3874998"/>
                  </a:lnTo>
                  <a:lnTo>
                    <a:pt x="3205200" y="3875367"/>
                  </a:lnTo>
                  <a:lnTo>
                    <a:pt x="3200958" y="3880878"/>
                  </a:lnTo>
                  <a:lnTo>
                    <a:pt x="3199015" y="3882237"/>
                  </a:lnTo>
                  <a:lnTo>
                    <a:pt x="3198304" y="3884079"/>
                  </a:lnTo>
                  <a:lnTo>
                    <a:pt x="3198939" y="3887889"/>
                  </a:lnTo>
                  <a:lnTo>
                    <a:pt x="3199688" y="3889591"/>
                  </a:lnTo>
                  <a:lnTo>
                    <a:pt x="3206915" y="3896664"/>
                  </a:lnTo>
                  <a:lnTo>
                    <a:pt x="3207664" y="3898366"/>
                  </a:lnTo>
                  <a:lnTo>
                    <a:pt x="3216198" y="3913098"/>
                  </a:lnTo>
                  <a:lnTo>
                    <a:pt x="3217291" y="3912108"/>
                  </a:lnTo>
                  <a:lnTo>
                    <a:pt x="3218497" y="3908996"/>
                  </a:lnTo>
                  <a:lnTo>
                    <a:pt x="3220567" y="3909098"/>
                  </a:lnTo>
                  <a:lnTo>
                    <a:pt x="3225914" y="3919067"/>
                  </a:lnTo>
                  <a:lnTo>
                    <a:pt x="3229165" y="3921722"/>
                  </a:lnTo>
                  <a:lnTo>
                    <a:pt x="3231705" y="3920604"/>
                  </a:lnTo>
                  <a:lnTo>
                    <a:pt x="3231819" y="3918483"/>
                  </a:lnTo>
                  <a:close/>
                </a:path>
                <a:path w="5602605" h="6772275">
                  <a:moveTo>
                    <a:pt x="3280003" y="698"/>
                  </a:moveTo>
                  <a:lnTo>
                    <a:pt x="3278162" y="0"/>
                  </a:lnTo>
                  <a:lnTo>
                    <a:pt x="3275736" y="2628"/>
                  </a:lnTo>
                  <a:lnTo>
                    <a:pt x="3276714" y="3721"/>
                  </a:lnTo>
                  <a:lnTo>
                    <a:pt x="3279292" y="2552"/>
                  </a:lnTo>
                  <a:lnTo>
                    <a:pt x="3280003" y="698"/>
                  </a:lnTo>
                  <a:close/>
                </a:path>
                <a:path w="5602605" h="6772275">
                  <a:moveTo>
                    <a:pt x="3685667" y="6770840"/>
                  </a:moveTo>
                  <a:lnTo>
                    <a:pt x="3684689" y="6765430"/>
                  </a:lnTo>
                  <a:lnTo>
                    <a:pt x="3679863" y="6767093"/>
                  </a:lnTo>
                  <a:lnTo>
                    <a:pt x="3677043" y="6767893"/>
                  </a:lnTo>
                  <a:lnTo>
                    <a:pt x="3673005" y="6769201"/>
                  </a:lnTo>
                  <a:lnTo>
                    <a:pt x="3673525" y="6771907"/>
                  </a:lnTo>
                  <a:lnTo>
                    <a:pt x="3681438" y="6771907"/>
                  </a:lnTo>
                  <a:lnTo>
                    <a:pt x="3682352" y="6771614"/>
                  </a:lnTo>
                  <a:lnTo>
                    <a:pt x="3685578" y="6770802"/>
                  </a:lnTo>
                  <a:close/>
                </a:path>
                <a:path w="5602605" h="6772275">
                  <a:moveTo>
                    <a:pt x="3754729" y="1482712"/>
                  </a:moveTo>
                  <a:lnTo>
                    <a:pt x="3753739" y="1481620"/>
                  </a:lnTo>
                  <a:lnTo>
                    <a:pt x="3748189" y="1479473"/>
                  </a:lnTo>
                  <a:lnTo>
                    <a:pt x="3745217" y="1479727"/>
                  </a:lnTo>
                  <a:lnTo>
                    <a:pt x="3740912" y="1481632"/>
                  </a:lnTo>
                  <a:lnTo>
                    <a:pt x="3740188" y="1483525"/>
                  </a:lnTo>
                  <a:lnTo>
                    <a:pt x="3740315" y="1484985"/>
                  </a:lnTo>
                  <a:lnTo>
                    <a:pt x="3741547" y="1485455"/>
                  </a:lnTo>
                  <a:lnTo>
                    <a:pt x="3741801" y="1488414"/>
                  </a:lnTo>
                  <a:lnTo>
                    <a:pt x="3745039" y="1491094"/>
                  </a:lnTo>
                  <a:lnTo>
                    <a:pt x="3750602" y="1493240"/>
                  </a:lnTo>
                  <a:lnTo>
                    <a:pt x="3750462" y="1491780"/>
                  </a:lnTo>
                  <a:lnTo>
                    <a:pt x="3748862" y="1490446"/>
                  </a:lnTo>
                  <a:lnTo>
                    <a:pt x="3748481" y="1489608"/>
                  </a:lnTo>
                  <a:lnTo>
                    <a:pt x="3749446" y="1487106"/>
                  </a:lnTo>
                  <a:lnTo>
                    <a:pt x="3752964" y="1483487"/>
                  </a:lnTo>
                  <a:lnTo>
                    <a:pt x="3754729" y="1482712"/>
                  </a:lnTo>
                  <a:close/>
                </a:path>
                <a:path w="5602605" h="6772275">
                  <a:moveTo>
                    <a:pt x="4231221" y="230162"/>
                  </a:moveTo>
                  <a:lnTo>
                    <a:pt x="4229989" y="229679"/>
                  </a:lnTo>
                  <a:lnTo>
                    <a:pt x="4229760" y="230301"/>
                  </a:lnTo>
                  <a:lnTo>
                    <a:pt x="4230141" y="231152"/>
                  </a:lnTo>
                  <a:lnTo>
                    <a:pt x="4231221" y="230162"/>
                  </a:lnTo>
                  <a:close/>
                </a:path>
                <a:path w="5602605" h="6772275">
                  <a:moveTo>
                    <a:pt x="4341253" y="5371465"/>
                  </a:moveTo>
                  <a:lnTo>
                    <a:pt x="4340377" y="5368264"/>
                  </a:lnTo>
                  <a:lnTo>
                    <a:pt x="4337748" y="5365839"/>
                  </a:lnTo>
                  <a:lnTo>
                    <a:pt x="4335310" y="5364835"/>
                  </a:lnTo>
                  <a:lnTo>
                    <a:pt x="4331525" y="5364632"/>
                  </a:lnTo>
                  <a:lnTo>
                    <a:pt x="4325099" y="5366524"/>
                  </a:lnTo>
                  <a:lnTo>
                    <a:pt x="4320044" y="5371008"/>
                  </a:lnTo>
                  <a:lnTo>
                    <a:pt x="4313237" y="5379491"/>
                  </a:lnTo>
                  <a:lnTo>
                    <a:pt x="4312158" y="5382145"/>
                  </a:lnTo>
                  <a:lnTo>
                    <a:pt x="4306570" y="5392801"/>
                  </a:lnTo>
                  <a:lnTo>
                    <a:pt x="4304423" y="5398363"/>
                  </a:lnTo>
                  <a:lnTo>
                    <a:pt x="4301566" y="5409387"/>
                  </a:lnTo>
                  <a:lnTo>
                    <a:pt x="4301833" y="5412359"/>
                  </a:lnTo>
                  <a:lnTo>
                    <a:pt x="4305351" y="5421566"/>
                  </a:lnTo>
                  <a:lnTo>
                    <a:pt x="4305490" y="5423039"/>
                  </a:lnTo>
                  <a:lnTo>
                    <a:pt x="4301541" y="5435041"/>
                  </a:lnTo>
                  <a:lnTo>
                    <a:pt x="4301566" y="5438622"/>
                  </a:lnTo>
                  <a:lnTo>
                    <a:pt x="4302074" y="5440972"/>
                  </a:lnTo>
                  <a:lnTo>
                    <a:pt x="4304690" y="5443398"/>
                  </a:lnTo>
                  <a:lnTo>
                    <a:pt x="4309884" y="5444706"/>
                  </a:lnTo>
                  <a:lnTo>
                    <a:pt x="4311574" y="5443956"/>
                  </a:lnTo>
                  <a:lnTo>
                    <a:pt x="4323613" y="5412994"/>
                  </a:lnTo>
                  <a:lnTo>
                    <a:pt x="4323359" y="5410022"/>
                  </a:lnTo>
                  <a:lnTo>
                    <a:pt x="4324070" y="5408193"/>
                  </a:lnTo>
                  <a:lnTo>
                    <a:pt x="4323931" y="5406720"/>
                  </a:lnTo>
                  <a:lnTo>
                    <a:pt x="4325251" y="5405120"/>
                  </a:lnTo>
                  <a:lnTo>
                    <a:pt x="4327182" y="5403761"/>
                  </a:lnTo>
                  <a:lnTo>
                    <a:pt x="4330636" y="5395125"/>
                  </a:lnTo>
                  <a:lnTo>
                    <a:pt x="4334268" y="5389397"/>
                  </a:lnTo>
                  <a:lnTo>
                    <a:pt x="4338066" y="5382819"/>
                  </a:lnTo>
                  <a:lnTo>
                    <a:pt x="4339082" y="5377573"/>
                  </a:lnTo>
                  <a:lnTo>
                    <a:pt x="4341253" y="5371465"/>
                  </a:lnTo>
                  <a:close/>
                </a:path>
                <a:path w="5602605" h="6772275">
                  <a:moveTo>
                    <a:pt x="5602008" y="500900"/>
                  </a:moveTo>
                  <a:lnTo>
                    <a:pt x="5601398" y="500672"/>
                  </a:lnTo>
                  <a:lnTo>
                    <a:pt x="5601157" y="501281"/>
                  </a:lnTo>
                  <a:lnTo>
                    <a:pt x="5602008" y="500900"/>
                  </a:lnTo>
                  <a:close/>
                </a:path>
              </a:pathLst>
            </a:custGeom>
            <a:solidFill>
              <a:srgbClr val="EAF3F9"/>
            </a:solidFill>
          </p:spPr>
          <p:txBody>
            <a:bodyPr wrap="square" lIns="0" tIns="0" rIns="0" bIns="0" rtlCol="0"/>
            <a:lstStyle/>
            <a:p>
              <a:endParaRPr/>
            </a:p>
          </p:txBody>
        </p:sp>
        <p:sp>
          <p:nvSpPr>
            <p:cNvPr id="77" name="object 77"/>
            <p:cNvSpPr/>
            <p:nvPr/>
          </p:nvSpPr>
          <p:spPr>
            <a:xfrm>
              <a:off x="14449653" y="9264620"/>
              <a:ext cx="154141" cy="86112"/>
            </a:xfrm>
            <a:prstGeom prst="rect">
              <a:avLst/>
            </a:prstGeom>
            <a:blipFill>
              <a:blip r:embed="rId3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 name="object 78"/>
            <p:cNvSpPr/>
            <p:nvPr/>
          </p:nvSpPr>
          <p:spPr>
            <a:xfrm>
              <a:off x="14679359" y="3554507"/>
              <a:ext cx="4159250" cy="6461125"/>
            </a:xfrm>
            <a:custGeom>
              <a:avLst/>
              <a:gdLst/>
              <a:ahLst/>
              <a:cxnLst/>
              <a:rect l="l" t="t" r="r" b="b"/>
              <a:pathLst>
                <a:path w="4159250" h="6461125">
                  <a:moveTo>
                    <a:pt x="27749" y="6381877"/>
                  </a:moveTo>
                  <a:lnTo>
                    <a:pt x="27368" y="6381026"/>
                  </a:lnTo>
                  <a:lnTo>
                    <a:pt x="8242" y="6382867"/>
                  </a:lnTo>
                  <a:lnTo>
                    <a:pt x="5308" y="6351854"/>
                  </a:lnTo>
                  <a:lnTo>
                    <a:pt x="927" y="6311722"/>
                  </a:lnTo>
                  <a:lnTo>
                    <a:pt x="76" y="6312103"/>
                  </a:lnTo>
                  <a:lnTo>
                    <a:pt x="0" y="6317755"/>
                  </a:lnTo>
                  <a:lnTo>
                    <a:pt x="7734" y="6384087"/>
                  </a:lnTo>
                  <a:lnTo>
                    <a:pt x="14770" y="6455829"/>
                  </a:lnTo>
                  <a:lnTo>
                    <a:pt x="15786" y="6460503"/>
                  </a:lnTo>
                  <a:lnTo>
                    <a:pt x="17246" y="6460363"/>
                  </a:lnTo>
                  <a:lnTo>
                    <a:pt x="16865" y="6459512"/>
                  </a:lnTo>
                  <a:lnTo>
                    <a:pt x="16700" y="6454470"/>
                  </a:lnTo>
                  <a:lnTo>
                    <a:pt x="13741" y="6429121"/>
                  </a:lnTo>
                  <a:lnTo>
                    <a:pt x="9182" y="6383947"/>
                  </a:lnTo>
                  <a:lnTo>
                    <a:pt x="27749" y="6381877"/>
                  </a:lnTo>
                  <a:close/>
                </a:path>
                <a:path w="4159250" h="6461125">
                  <a:moveTo>
                    <a:pt x="3860292" y="1160119"/>
                  </a:moveTo>
                  <a:lnTo>
                    <a:pt x="3860139" y="1159319"/>
                  </a:lnTo>
                  <a:lnTo>
                    <a:pt x="3859758" y="1158468"/>
                  </a:lnTo>
                  <a:lnTo>
                    <a:pt x="3857929" y="1157757"/>
                  </a:lnTo>
                  <a:lnTo>
                    <a:pt x="3855199" y="1157401"/>
                  </a:lnTo>
                  <a:lnTo>
                    <a:pt x="3851478" y="1155966"/>
                  </a:lnTo>
                  <a:lnTo>
                    <a:pt x="3850627" y="1156347"/>
                  </a:lnTo>
                  <a:lnTo>
                    <a:pt x="3848316" y="1156855"/>
                  </a:lnTo>
                  <a:lnTo>
                    <a:pt x="3843020" y="1157668"/>
                  </a:lnTo>
                  <a:lnTo>
                    <a:pt x="3835844" y="1157757"/>
                  </a:lnTo>
                  <a:lnTo>
                    <a:pt x="3833203" y="1155331"/>
                  </a:lnTo>
                  <a:lnTo>
                    <a:pt x="3830942" y="1153756"/>
                  </a:lnTo>
                  <a:lnTo>
                    <a:pt x="3828453" y="1152791"/>
                  </a:lnTo>
                  <a:lnTo>
                    <a:pt x="3818471" y="1151039"/>
                  </a:lnTo>
                  <a:lnTo>
                    <a:pt x="3818496" y="1154620"/>
                  </a:lnTo>
                  <a:lnTo>
                    <a:pt x="3818890" y="1159040"/>
                  </a:lnTo>
                  <a:lnTo>
                    <a:pt x="3818166" y="1160932"/>
                  </a:lnTo>
                  <a:lnTo>
                    <a:pt x="3817086" y="1161910"/>
                  </a:lnTo>
                  <a:lnTo>
                    <a:pt x="3815130" y="1163332"/>
                  </a:lnTo>
                  <a:lnTo>
                    <a:pt x="3812387" y="1162964"/>
                  </a:lnTo>
                  <a:lnTo>
                    <a:pt x="3803307" y="1164488"/>
                  </a:lnTo>
                  <a:lnTo>
                    <a:pt x="3803916" y="1164717"/>
                  </a:lnTo>
                  <a:lnTo>
                    <a:pt x="3823131" y="1162913"/>
                  </a:lnTo>
                  <a:lnTo>
                    <a:pt x="3824833" y="1162151"/>
                  </a:lnTo>
                  <a:lnTo>
                    <a:pt x="3826789" y="1160754"/>
                  </a:lnTo>
                  <a:lnTo>
                    <a:pt x="3826649" y="1159281"/>
                  </a:lnTo>
                  <a:lnTo>
                    <a:pt x="3826040" y="1159040"/>
                  </a:lnTo>
                  <a:lnTo>
                    <a:pt x="3823716" y="1159560"/>
                  </a:lnTo>
                  <a:lnTo>
                    <a:pt x="3822496" y="1159090"/>
                  </a:lnTo>
                  <a:lnTo>
                    <a:pt x="3821519" y="1157998"/>
                  </a:lnTo>
                  <a:lnTo>
                    <a:pt x="3821011" y="1155636"/>
                  </a:lnTo>
                  <a:lnTo>
                    <a:pt x="3822712" y="1154899"/>
                  </a:lnTo>
                  <a:lnTo>
                    <a:pt x="3829888" y="1154798"/>
                  </a:lnTo>
                  <a:lnTo>
                    <a:pt x="3834727" y="1158836"/>
                  </a:lnTo>
                  <a:lnTo>
                    <a:pt x="3843972" y="1158849"/>
                  </a:lnTo>
                  <a:lnTo>
                    <a:pt x="3848658" y="1157782"/>
                  </a:lnTo>
                  <a:lnTo>
                    <a:pt x="3850360" y="1157046"/>
                  </a:lnTo>
                  <a:lnTo>
                    <a:pt x="3852202" y="1157744"/>
                  </a:lnTo>
                  <a:lnTo>
                    <a:pt x="3853192" y="1158836"/>
                  </a:lnTo>
                  <a:lnTo>
                    <a:pt x="3853942" y="1160538"/>
                  </a:lnTo>
                  <a:lnTo>
                    <a:pt x="3857155" y="1159624"/>
                  </a:lnTo>
                  <a:lnTo>
                    <a:pt x="3859644" y="1160589"/>
                  </a:lnTo>
                  <a:lnTo>
                    <a:pt x="3859085" y="1167511"/>
                  </a:lnTo>
                  <a:lnTo>
                    <a:pt x="3857269" y="1170381"/>
                  </a:lnTo>
                  <a:lnTo>
                    <a:pt x="3856304" y="1172870"/>
                  </a:lnTo>
                  <a:lnTo>
                    <a:pt x="3856913" y="1173111"/>
                  </a:lnTo>
                  <a:lnTo>
                    <a:pt x="3857879" y="1170609"/>
                  </a:lnTo>
                  <a:lnTo>
                    <a:pt x="3859453" y="1168361"/>
                  </a:lnTo>
                  <a:lnTo>
                    <a:pt x="3859809" y="1165631"/>
                  </a:lnTo>
                  <a:lnTo>
                    <a:pt x="3860114" y="1160665"/>
                  </a:lnTo>
                  <a:lnTo>
                    <a:pt x="3860292" y="1160119"/>
                  </a:lnTo>
                  <a:close/>
                </a:path>
                <a:path w="4159250" h="6461125">
                  <a:moveTo>
                    <a:pt x="4158869" y="45389"/>
                  </a:moveTo>
                  <a:lnTo>
                    <a:pt x="4157992" y="42176"/>
                  </a:lnTo>
                  <a:lnTo>
                    <a:pt x="4155351" y="39751"/>
                  </a:lnTo>
                  <a:lnTo>
                    <a:pt x="4150296" y="39966"/>
                  </a:lnTo>
                  <a:lnTo>
                    <a:pt x="4146207" y="37668"/>
                  </a:lnTo>
                  <a:lnTo>
                    <a:pt x="4142511" y="26936"/>
                  </a:lnTo>
                  <a:lnTo>
                    <a:pt x="4140746" y="24091"/>
                  </a:lnTo>
                  <a:lnTo>
                    <a:pt x="4125391" y="19558"/>
                  </a:lnTo>
                  <a:lnTo>
                    <a:pt x="4118572" y="16903"/>
                  </a:lnTo>
                  <a:lnTo>
                    <a:pt x="4113504" y="17119"/>
                  </a:lnTo>
                  <a:lnTo>
                    <a:pt x="4111802" y="17868"/>
                  </a:lnTo>
                  <a:lnTo>
                    <a:pt x="4107357" y="18313"/>
                  </a:lnTo>
                  <a:lnTo>
                    <a:pt x="4106748" y="18072"/>
                  </a:lnTo>
                  <a:lnTo>
                    <a:pt x="4104729" y="15875"/>
                  </a:lnTo>
                  <a:lnTo>
                    <a:pt x="4105554" y="11925"/>
                  </a:lnTo>
                  <a:lnTo>
                    <a:pt x="4109605" y="7048"/>
                  </a:lnTo>
                  <a:lnTo>
                    <a:pt x="4107116" y="6083"/>
                  </a:lnTo>
                  <a:lnTo>
                    <a:pt x="4100804" y="5753"/>
                  </a:lnTo>
                  <a:lnTo>
                    <a:pt x="4100639" y="711"/>
                  </a:lnTo>
                  <a:lnTo>
                    <a:pt x="4098798" y="0"/>
                  </a:lnTo>
                  <a:lnTo>
                    <a:pt x="4095559" y="850"/>
                  </a:lnTo>
                  <a:lnTo>
                    <a:pt x="4093121" y="3492"/>
                  </a:lnTo>
                  <a:lnTo>
                    <a:pt x="4094492" y="5422"/>
                  </a:lnTo>
                  <a:lnTo>
                    <a:pt x="4093895" y="8763"/>
                  </a:lnTo>
                  <a:lnTo>
                    <a:pt x="4092219" y="13106"/>
                  </a:lnTo>
                  <a:lnTo>
                    <a:pt x="4092473" y="16065"/>
                  </a:lnTo>
                  <a:lnTo>
                    <a:pt x="4099331" y="22301"/>
                  </a:lnTo>
                  <a:lnTo>
                    <a:pt x="4102074" y="26225"/>
                  </a:lnTo>
                  <a:lnTo>
                    <a:pt x="4104119" y="31991"/>
                  </a:lnTo>
                  <a:lnTo>
                    <a:pt x="4106265" y="35687"/>
                  </a:lnTo>
                  <a:lnTo>
                    <a:pt x="4107561" y="39763"/>
                  </a:lnTo>
                  <a:lnTo>
                    <a:pt x="4110901" y="40360"/>
                  </a:lnTo>
                  <a:lnTo>
                    <a:pt x="4109821" y="32092"/>
                  </a:lnTo>
                  <a:lnTo>
                    <a:pt x="4110063" y="31483"/>
                  </a:lnTo>
                  <a:lnTo>
                    <a:pt x="4114114" y="26593"/>
                  </a:lnTo>
                  <a:lnTo>
                    <a:pt x="4119651" y="25171"/>
                  </a:lnTo>
                  <a:lnTo>
                    <a:pt x="4122369" y="25527"/>
                  </a:lnTo>
                  <a:lnTo>
                    <a:pt x="4127208" y="29565"/>
                  </a:lnTo>
                  <a:lnTo>
                    <a:pt x="4121937" y="33959"/>
                  </a:lnTo>
                  <a:lnTo>
                    <a:pt x="4122293" y="34810"/>
                  </a:lnTo>
                  <a:lnTo>
                    <a:pt x="4124325" y="36995"/>
                  </a:lnTo>
                  <a:lnTo>
                    <a:pt x="4126827" y="37960"/>
                  </a:lnTo>
                  <a:lnTo>
                    <a:pt x="4129176" y="37465"/>
                  </a:lnTo>
                  <a:lnTo>
                    <a:pt x="4134078" y="32219"/>
                  </a:lnTo>
                  <a:lnTo>
                    <a:pt x="4135539" y="32080"/>
                  </a:lnTo>
                  <a:lnTo>
                    <a:pt x="4138638" y="33286"/>
                  </a:lnTo>
                  <a:lnTo>
                    <a:pt x="4140784" y="36982"/>
                  </a:lnTo>
                  <a:lnTo>
                    <a:pt x="4141279" y="39331"/>
                  </a:lnTo>
                  <a:lnTo>
                    <a:pt x="4140454" y="43294"/>
                  </a:lnTo>
                  <a:lnTo>
                    <a:pt x="4140847" y="47713"/>
                  </a:lnTo>
                  <a:lnTo>
                    <a:pt x="4146219" y="50507"/>
                  </a:lnTo>
                  <a:lnTo>
                    <a:pt x="4153395" y="50406"/>
                  </a:lnTo>
                  <a:lnTo>
                    <a:pt x="4155960" y="49237"/>
                  </a:lnTo>
                  <a:lnTo>
                    <a:pt x="4158869" y="45389"/>
                  </a:lnTo>
                  <a:close/>
                </a:path>
              </a:pathLst>
            </a:custGeom>
            <a:solidFill>
              <a:srgbClr val="EAF3F9"/>
            </a:solidFill>
          </p:spPr>
          <p:txBody>
            <a:bodyPr wrap="square" lIns="0" tIns="0" rIns="0" bIns="0" rtlCol="0"/>
            <a:lstStyle/>
            <a:p>
              <a:endParaRPr/>
            </a:p>
          </p:txBody>
        </p:sp>
        <p:sp>
          <p:nvSpPr>
            <p:cNvPr id="79" name="object 79"/>
            <p:cNvSpPr/>
            <p:nvPr/>
          </p:nvSpPr>
          <p:spPr>
            <a:xfrm>
              <a:off x="19431121" y="9001556"/>
              <a:ext cx="124970" cy="114059"/>
            </a:xfrm>
            <a:prstGeom prst="rect">
              <a:avLst/>
            </a:prstGeom>
            <a:blipFill>
              <a:blip r:embed="rId4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 name="object 80"/>
            <p:cNvSpPr/>
            <p:nvPr/>
          </p:nvSpPr>
          <p:spPr>
            <a:xfrm>
              <a:off x="14217523" y="4616570"/>
              <a:ext cx="4381500" cy="6242050"/>
            </a:xfrm>
            <a:custGeom>
              <a:avLst/>
              <a:gdLst/>
              <a:ahLst/>
              <a:cxnLst/>
              <a:rect l="l" t="t" r="r" b="b"/>
              <a:pathLst>
                <a:path w="4381500" h="6242050">
                  <a:moveTo>
                    <a:pt x="265696" y="5900026"/>
                  </a:moveTo>
                  <a:lnTo>
                    <a:pt x="265188" y="5897715"/>
                  </a:lnTo>
                  <a:lnTo>
                    <a:pt x="231787" y="5908878"/>
                  </a:lnTo>
                  <a:lnTo>
                    <a:pt x="216839" y="5914466"/>
                  </a:lnTo>
                  <a:lnTo>
                    <a:pt x="192341" y="5922797"/>
                  </a:lnTo>
                  <a:lnTo>
                    <a:pt x="170408" y="5929947"/>
                  </a:lnTo>
                  <a:lnTo>
                    <a:pt x="156311" y="5935154"/>
                  </a:lnTo>
                  <a:lnTo>
                    <a:pt x="115354" y="5949188"/>
                  </a:lnTo>
                  <a:lnTo>
                    <a:pt x="95961" y="5955220"/>
                  </a:lnTo>
                  <a:lnTo>
                    <a:pt x="78701" y="5961367"/>
                  </a:lnTo>
                  <a:lnTo>
                    <a:pt x="55422" y="5970168"/>
                  </a:lnTo>
                  <a:lnTo>
                    <a:pt x="0" y="5988558"/>
                  </a:lnTo>
                  <a:lnTo>
                    <a:pt x="3365" y="5992723"/>
                  </a:lnTo>
                  <a:lnTo>
                    <a:pt x="4826" y="5992596"/>
                  </a:lnTo>
                  <a:lnTo>
                    <a:pt x="2679" y="5988901"/>
                  </a:lnTo>
                  <a:lnTo>
                    <a:pt x="62966" y="5968860"/>
                  </a:lnTo>
                  <a:lnTo>
                    <a:pt x="83680" y="5961227"/>
                  </a:lnTo>
                  <a:lnTo>
                    <a:pt x="99834" y="5956122"/>
                  </a:lnTo>
                  <a:lnTo>
                    <a:pt x="117119" y="5949975"/>
                  </a:lnTo>
                  <a:lnTo>
                    <a:pt x="134137" y="5944489"/>
                  </a:lnTo>
                  <a:lnTo>
                    <a:pt x="152298" y="5937986"/>
                  </a:lnTo>
                  <a:lnTo>
                    <a:pt x="169329" y="5932462"/>
                  </a:lnTo>
                  <a:lnTo>
                    <a:pt x="191503" y="5924689"/>
                  </a:lnTo>
                  <a:lnTo>
                    <a:pt x="209423" y="5918797"/>
                  </a:lnTo>
                  <a:lnTo>
                    <a:pt x="234835" y="5910110"/>
                  </a:lnTo>
                  <a:lnTo>
                    <a:pt x="265696" y="5900026"/>
                  </a:lnTo>
                  <a:close/>
                </a:path>
                <a:path w="4381500" h="6242050">
                  <a:moveTo>
                    <a:pt x="594296" y="5788850"/>
                  </a:moveTo>
                  <a:lnTo>
                    <a:pt x="593407" y="5787402"/>
                  </a:lnTo>
                  <a:lnTo>
                    <a:pt x="593382" y="5769280"/>
                  </a:lnTo>
                  <a:lnTo>
                    <a:pt x="593699" y="5753747"/>
                  </a:lnTo>
                  <a:lnTo>
                    <a:pt x="593102" y="5744261"/>
                  </a:lnTo>
                  <a:lnTo>
                    <a:pt x="592251" y="5744642"/>
                  </a:lnTo>
                  <a:lnTo>
                    <a:pt x="592112" y="5759539"/>
                  </a:lnTo>
                  <a:lnTo>
                    <a:pt x="592493" y="5782462"/>
                  </a:lnTo>
                  <a:lnTo>
                    <a:pt x="593217" y="5789841"/>
                  </a:lnTo>
                  <a:lnTo>
                    <a:pt x="594296" y="5788850"/>
                  </a:lnTo>
                  <a:close/>
                </a:path>
                <a:path w="4381500" h="6242050">
                  <a:moveTo>
                    <a:pt x="916241" y="6239484"/>
                  </a:moveTo>
                  <a:lnTo>
                    <a:pt x="915492" y="6237783"/>
                  </a:lnTo>
                  <a:lnTo>
                    <a:pt x="914501" y="6236690"/>
                  </a:lnTo>
                  <a:lnTo>
                    <a:pt x="913892" y="6236462"/>
                  </a:lnTo>
                  <a:lnTo>
                    <a:pt x="912444" y="6236563"/>
                  </a:lnTo>
                  <a:lnTo>
                    <a:pt x="911974" y="6237783"/>
                  </a:lnTo>
                  <a:lnTo>
                    <a:pt x="913447" y="6241224"/>
                  </a:lnTo>
                  <a:lnTo>
                    <a:pt x="914069" y="6241466"/>
                  </a:lnTo>
                  <a:lnTo>
                    <a:pt x="915771" y="6240716"/>
                  </a:lnTo>
                  <a:lnTo>
                    <a:pt x="916241" y="6239484"/>
                  </a:lnTo>
                  <a:close/>
                </a:path>
                <a:path w="4381500" h="6242050">
                  <a:moveTo>
                    <a:pt x="1297178" y="5535066"/>
                  </a:moveTo>
                  <a:lnTo>
                    <a:pt x="1290256" y="5530977"/>
                  </a:lnTo>
                  <a:lnTo>
                    <a:pt x="1275803" y="5526087"/>
                  </a:lnTo>
                  <a:lnTo>
                    <a:pt x="1271854" y="5525262"/>
                  </a:lnTo>
                  <a:lnTo>
                    <a:pt x="1265085" y="5526214"/>
                  </a:lnTo>
                  <a:lnTo>
                    <a:pt x="1258608" y="5530100"/>
                  </a:lnTo>
                  <a:lnTo>
                    <a:pt x="1236738" y="5550052"/>
                  </a:lnTo>
                  <a:lnTo>
                    <a:pt x="1237729" y="5551144"/>
                  </a:lnTo>
                  <a:lnTo>
                    <a:pt x="1261402" y="5530418"/>
                  </a:lnTo>
                  <a:lnTo>
                    <a:pt x="1264196" y="5528640"/>
                  </a:lnTo>
                  <a:lnTo>
                    <a:pt x="1267358" y="5527751"/>
                  </a:lnTo>
                  <a:lnTo>
                    <a:pt x="1275956" y="5527510"/>
                  </a:lnTo>
                  <a:lnTo>
                    <a:pt x="1282979" y="5529516"/>
                  </a:lnTo>
                  <a:lnTo>
                    <a:pt x="1295857" y="5536679"/>
                  </a:lnTo>
                  <a:lnTo>
                    <a:pt x="1296936" y="5535676"/>
                  </a:lnTo>
                  <a:lnTo>
                    <a:pt x="1297178" y="5535066"/>
                  </a:lnTo>
                  <a:close/>
                </a:path>
                <a:path w="4381500" h="6242050">
                  <a:moveTo>
                    <a:pt x="2308364" y="3756698"/>
                  </a:moveTo>
                  <a:lnTo>
                    <a:pt x="2308225" y="3755237"/>
                  </a:lnTo>
                  <a:lnTo>
                    <a:pt x="2297912" y="3759797"/>
                  </a:lnTo>
                  <a:lnTo>
                    <a:pt x="2296439" y="3759936"/>
                  </a:lnTo>
                  <a:lnTo>
                    <a:pt x="2295601" y="3760305"/>
                  </a:lnTo>
                  <a:lnTo>
                    <a:pt x="2290889" y="3757790"/>
                  </a:lnTo>
                  <a:lnTo>
                    <a:pt x="2290521" y="3756926"/>
                  </a:lnTo>
                  <a:lnTo>
                    <a:pt x="2289899" y="3756698"/>
                  </a:lnTo>
                  <a:lnTo>
                    <a:pt x="2286393" y="3751059"/>
                  </a:lnTo>
                  <a:lnTo>
                    <a:pt x="2284704" y="3742563"/>
                  </a:lnTo>
                  <a:lnTo>
                    <a:pt x="2284323" y="3741712"/>
                  </a:lnTo>
                  <a:lnTo>
                    <a:pt x="2285060" y="3739832"/>
                  </a:lnTo>
                  <a:lnTo>
                    <a:pt x="2288527" y="3729037"/>
                  </a:lnTo>
                  <a:lnTo>
                    <a:pt x="2291486" y="3715956"/>
                  </a:lnTo>
                  <a:lnTo>
                    <a:pt x="2293582" y="3703231"/>
                  </a:lnTo>
                  <a:lnTo>
                    <a:pt x="2294064" y="3702012"/>
                  </a:lnTo>
                  <a:lnTo>
                    <a:pt x="2293074" y="3700919"/>
                  </a:lnTo>
                  <a:lnTo>
                    <a:pt x="2284311" y="3699637"/>
                  </a:lnTo>
                  <a:lnTo>
                    <a:pt x="2266721" y="3699218"/>
                  </a:lnTo>
                  <a:lnTo>
                    <a:pt x="2266581" y="3699319"/>
                  </a:lnTo>
                  <a:lnTo>
                    <a:pt x="2262619" y="3698494"/>
                  </a:lnTo>
                  <a:lnTo>
                    <a:pt x="2255126" y="3697706"/>
                  </a:lnTo>
                  <a:lnTo>
                    <a:pt x="2253907" y="3697236"/>
                  </a:lnTo>
                  <a:lnTo>
                    <a:pt x="2254135" y="3696614"/>
                  </a:lnTo>
                  <a:lnTo>
                    <a:pt x="2253526" y="3696385"/>
                  </a:lnTo>
                  <a:lnTo>
                    <a:pt x="2251583" y="3697744"/>
                  </a:lnTo>
                  <a:lnTo>
                    <a:pt x="2255697" y="3700043"/>
                  </a:lnTo>
                  <a:lnTo>
                    <a:pt x="2261959" y="3700348"/>
                  </a:lnTo>
                  <a:lnTo>
                    <a:pt x="2267140" y="3701656"/>
                  </a:lnTo>
                  <a:lnTo>
                    <a:pt x="2288324" y="3702012"/>
                  </a:lnTo>
                  <a:lnTo>
                    <a:pt x="2290597" y="3703574"/>
                  </a:lnTo>
                  <a:lnTo>
                    <a:pt x="2291575" y="3704666"/>
                  </a:lnTo>
                  <a:lnTo>
                    <a:pt x="2291105" y="3705898"/>
                  </a:lnTo>
                  <a:lnTo>
                    <a:pt x="2289175" y="3720096"/>
                  </a:lnTo>
                  <a:lnTo>
                    <a:pt x="2282990" y="3743363"/>
                  </a:lnTo>
                  <a:lnTo>
                    <a:pt x="2283129" y="3744811"/>
                  </a:lnTo>
                  <a:lnTo>
                    <a:pt x="2286787" y="3755491"/>
                  </a:lnTo>
                  <a:lnTo>
                    <a:pt x="2290648" y="3758387"/>
                  </a:lnTo>
                  <a:lnTo>
                    <a:pt x="2295969" y="3761155"/>
                  </a:lnTo>
                  <a:lnTo>
                    <a:pt x="2296820" y="3760774"/>
                  </a:lnTo>
                  <a:lnTo>
                    <a:pt x="2298281" y="3760647"/>
                  </a:lnTo>
                  <a:lnTo>
                    <a:pt x="2308364" y="3756698"/>
                  </a:lnTo>
                  <a:close/>
                </a:path>
                <a:path w="4381500" h="6242050">
                  <a:moveTo>
                    <a:pt x="2801124" y="2476436"/>
                  </a:moveTo>
                  <a:lnTo>
                    <a:pt x="2800743" y="2475585"/>
                  </a:lnTo>
                  <a:lnTo>
                    <a:pt x="2799892" y="2475954"/>
                  </a:lnTo>
                  <a:lnTo>
                    <a:pt x="2796616" y="2478963"/>
                  </a:lnTo>
                  <a:lnTo>
                    <a:pt x="2790609" y="2481618"/>
                  </a:lnTo>
                  <a:lnTo>
                    <a:pt x="2789517" y="2482608"/>
                  </a:lnTo>
                  <a:lnTo>
                    <a:pt x="2789047" y="2483828"/>
                  </a:lnTo>
                  <a:lnTo>
                    <a:pt x="2793746" y="2486355"/>
                  </a:lnTo>
                  <a:lnTo>
                    <a:pt x="2794749" y="2487447"/>
                  </a:lnTo>
                  <a:lnTo>
                    <a:pt x="2794876" y="2488908"/>
                  </a:lnTo>
                  <a:lnTo>
                    <a:pt x="2793327" y="2494750"/>
                  </a:lnTo>
                  <a:lnTo>
                    <a:pt x="2789745" y="2494762"/>
                  </a:lnTo>
                  <a:lnTo>
                    <a:pt x="2787116" y="2492337"/>
                  </a:lnTo>
                  <a:lnTo>
                    <a:pt x="2786596" y="2490038"/>
                  </a:lnTo>
                  <a:lnTo>
                    <a:pt x="2786227" y="2489174"/>
                  </a:lnTo>
                  <a:lnTo>
                    <a:pt x="2783116" y="2487980"/>
                  </a:lnTo>
                  <a:lnTo>
                    <a:pt x="2782976" y="2486520"/>
                  </a:lnTo>
                  <a:lnTo>
                    <a:pt x="2782595" y="2485669"/>
                  </a:lnTo>
                  <a:lnTo>
                    <a:pt x="2780766" y="2484958"/>
                  </a:lnTo>
                  <a:lnTo>
                    <a:pt x="2774378" y="2486761"/>
                  </a:lnTo>
                  <a:lnTo>
                    <a:pt x="2768231" y="2487955"/>
                  </a:lnTo>
                  <a:lnTo>
                    <a:pt x="2763431" y="2487498"/>
                  </a:lnTo>
                  <a:lnTo>
                    <a:pt x="2754769" y="2484145"/>
                  </a:lnTo>
                  <a:lnTo>
                    <a:pt x="2752509" y="2482570"/>
                  </a:lnTo>
                  <a:lnTo>
                    <a:pt x="2750489" y="2481796"/>
                  </a:lnTo>
                  <a:lnTo>
                    <a:pt x="2749651" y="2482164"/>
                  </a:lnTo>
                  <a:lnTo>
                    <a:pt x="2751671" y="2484361"/>
                  </a:lnTo>
                  <a:lnTo>
                    <a:pt x="2752407" y="2486050"/>
                  </a:lnTo>
                  <a:lnTo>
                    <a:pt x="2751937" y="2487282"/>
                  </a:lnTo>
                  <a:lnTo>
                    <a:pt x="2750007" y="2488641"/>
                  </a:lnTo>
                  <a:lnTo>
                    <a:pt x="2748432" y="2490901"/>
                  </a:lnTo>
                  <a:lnTo>
                    <a:pt x="2747568" y="2491282"/>
                  </a:lnTo>
                  <a:lnTo>
                    <a:pt x="2744609" y="2491524"/>
                  </a:lnTo>
                  <a:lnTo>
                    <a:pt x="2743035" y="2493797"/>
                  </a:lnTo>
                  <a:lnTo>
                    <a:pt x="2742184" y="2494165"/>
                  </a:lnTo>
                  <a:lnTo>
                    <a:pt x="2740355" y="2493454"/>
                  </a:lnTo>
                  <a:lnTo>
                    <a:pt x="2737370" y="2493721"/>
                  </a:lnTo>
                  <a:lnTo>
                    <a:pt x="2735681" y="2494457"/>
                  </a:lnTo>
                  <a:lnTo>
                    <a:pt x="2734449" y="2493988"/>
                  </a:lnTo>
                  <a:lnTo>
                    <a:pt x="2732189" y="2492413"/>
                  </a:lnTo>
                  <a:lnTo>
                    <a:pt x="2730970" y="2491943"/>
                  </a:lnTo>
                  <a:lnTo>
                    <a:pt x="2726283" y="2492997"/>
                  </a:lnTo>
                  <a:lnTo>
                    <a:pt x="2725064" y="2492527"/>
                  </a:lnTo>
                  <a:lnTo>
                    <a:pt x="2723477" y="2494775"/>
                  </a:lnTo>
                  <a:lnTo>
                    <a:pt x="2722397" y="2495766"/>
                  </a:lnTo>
                  <a:lnTo>
                    <a:pt x="2722016" y="2494915"/>
                  </a:lnTo>
                  <a:lnTo>
                    <a:pt x="2721406" y="2494686"/>
                  </a:lnTo>
                  <a:lnTo>
                    <a:pt x="2719095" y="2495194"/>
                  </a:lnTo>
                  <a:lnTo>
                    <a:pt x="2717139" y="2496604"/>
                  </a:lnTo>
                  <a:lnTo>
                    <a:pt x="2715920" y="2496121"/>
                  </a:lnTo>
                  <a:lnTo>
                    <a:pt x="2713494" y="2498750"/>
                  </a:lnTo>
                  <a:lnTo>
                    <a:pt x="2710523" y="2499017"/>
                  </a:lnTo>
                  <a:lnTo>
                    <a:pt x="2707970" y="2500147"/>
                  </a:lnTo>
                  <a:lnTo>
                    <a:pt x="2708338" y="2500998"/>
                  </a:lnTo>
                  <a:lnTo>
                    <a:pt x="2709951" y="2502319"/>
                  </a:lnTo>
                  <a:lnTo>
                    <a:pt x="2719463" y="2505303"/>
                  </a:lnTo>
                  <a:lnTo>
                    <a:pt x="2723883" y="2504897"/>
                  </a:lnTo>
                  <a:lnTo>
                    <a:pt x="2726626" y="2505252"/>
                  </a:lnTo>
                  <a:lnTo>
                    <a:pt x="2728874" y="2506827"/>
                  </a:lnTo>
                  <a:lnTo>
                    <a:pt x="2739479" y="2508821"/>
                  </a:lnTo>
                  <a:lnTo>
                    <a:pt x="2752712" y="2513241"/>
                  </a:lnTo>
                  <a:lnTo>
                    <a:pt x="2766796" y="2517279"/>
                  </a:lnTo>
                  <a:lnTo>
                    <a:pt x="2776778" y="2519032"/>
                  </a:lnTo>
                  <a:lnTo>
                    <a:pt x="2781223" y="2518587"/>
                  </a:lnTo>
                  <a:lnTo>
                    <a:pt x="2783954" y="2518943"/>
                  </a:lnTo>
                  <a:lnTo>
                    <a:pt x="2785046" y="2517952"/>
                  </a:lnTo>
                  <a:lnTo>
                    <a:pt x="2788424" y="2512872"/>
                  </a:lnTo>
                  <a:lnTo>
                    <a:pt x="2789491" y="2508300"/>
                  </a:lnTo>
                  <a:lnTo>
                    <a:pt x="2792501" y="2502331"/>
                  </a:lnTo>
                  <a:lnTo>
                    <a:pt x="2794698" y="2500299"/>
                  </a:lnTo>
                  <a:lnTo>
                    <a:pt x="2794939" y="2499690"/>
                  </a:lnTo>
                  <a:lnTo>
                    <a:pt x="2795257" y="2493378"/>
                  </a:lnTo>
                  <a:lnTo>
                    <a:pt x="2795117" y="2491917"/>
                  </a:lnTo>
                  <a:lnTo>
                    <a:pt x="2796425" y="2486736"/>
                  </a:lnTo>
                  <a:lnTo>
                    <a:pt x="2798000" y="2484488"/>
                  </a:lnTo>
                  <a:lnTo>
                    <a:pt x="2798584" y="2481148"/>
                  </a:lnTo>
                  <a:lnTo>
                    <a:pt x="2800413" y="2478265"/>
                  </a:lnTo>
                  <a:lnTo>
                    <a:pt x="2801124" y="2476436"/>
                  </a:lnTo>
                  <a:close/>
                </a:path>
                <a:path w="4381500" h="6242050">
                  <a:moveTo>
                    <a:pt x="3115856" y="3118281"/>
                  </a:moveTo>
                  <a:lnTo>
                    <a:pt x="3114637" y="3117799"/>
                  </a:lnTo>
                  <a:lnTo>
                    <a:pt x="3112960" y="3122130"/>
                  </a:lnTo>
                  <a:lnTo>
                    <a:pt x="3114179" y="3122612"/>
                  </a:lnTo>
                  <a:lnTo>
                    <a:pt x="3115856" y="3118281"/>
                  </a:lnTo>
                  <a:close/>
                </a:path>
                <a:path w="4381500" h="6242050">
                  <a:moveTo>
                    <a:pt x="3212312" y="1724304"/>
                  </a:moveTo>
                  <a:lnTo>
                    <a:pt x="3206127" y="1721916"/>
                  </a:lnTo>
                  <a:lnTo>
                    <a:pt x="3205746" y="1721065"/>
                  </a:lnTo>
                  <a:lnTo>
                    <a:pt x="3204387" y="1719135"/>
                  </a:lnTo>
                  <a:lnTo>
                    <a:pt x="3204019" y="1718271"/>
                  </a:lnTo>
                  <a:lnTo>
                    <a:pt x="3200158" y="1715376"/>
                  </a:lnTo>
                  <a:lnTo>
                    <a:pt x="3198139" y="1713179"/>
                  </a:lnTo>
                  <a:lnTo>
                    <a:pt x="3198190" y="1713052"/>
                  </a:lnTo>
                  <a:lnTo>
                    <a:pt x="3192462" y="1722259"/>
                  </a:lnTo>
                  <a:lnTo>
                    <a:pt x="3198914" y="1724050"/>
                  </a:lnTo>
                  <a:lnTo>
                    <a:pt x="3199765" y="1723669"/>
                  </a:lnTo>
                  <a:lnTo>
                    <a:pt x="3201098" y="1722069"/>
                  </a:lnTo>
                  <a:lnTo>
                    <a:pt x="3202787" y="1721319"/>
                  </a:lnTo>
                  <a:lnTo>
                    <a:pt x="3205899" y="1722526"/>
                  </a:lnTo>
                  <a:lnTo>
                    <a:pt x="3206889" y="1723605"/>
                  </a:lnTo>
                  <a:lnTo>
                    <a:pt x="3208959" y="1723707"/>
                  </a:lnTo>
                  <a:lnTo>
                    <a:pt x="3212071" y="1724914"/>
                  </a:lnTo>
                  <a:lnTo>
                    <a:pt x="3212312" y="1724304"/>
                  </a:lnTo>
                  <a:close/>
                </a:path>
                <a:path w="4381500" h="6242050">
                  <a:moveTo>
                    <a:pt x="3293059" y="3661054"/>
                  </a:moveTo>
                  <a:lnTo>
                    <a:pt x="3292792" y="3658082"/>
                  </a:lnTo>
                  <a:lnTo>
                    <a:pt x="3290392" y="3655047"/>
                  </a:lnTo>
                  <a:lnTo>
                    <a:pt x="3289211" y="3648926"/>
                  </a:lnTo>
                  <a:lnTo>
                    <a:pt x="3286937" y="3649434"/>
                  </a:lnTo>
                  <a:lnTo>
                    <a:pt x="3287471" y="3655326"/>
                  </a:lnTo>
                  <a:lnTo>
                    <a:pt x="3289312" y="3665283"/>
                  </a:lnTo>
                  <a:lnTo>
                    <a:pt x="3288474" y="3669246"/>
                  </a:lnTo>
                  <a:lnTo>
                    <a:pt x="3286252" y="3684079"/>
                  </a:lnTo>
                  <a:lnTo>
                    <a:pt x="3287699" y="3683952"/>
                  </a:lnTo>
                  <a:lnTo>
                    <a:pt x="3289744" y="3676891"/>
                  </a:lnTo>
                  <a:lnTo>
                    <a:pt x="3290405" y="3667874"/>
                  </a:lnTo>
                  <a:lnTo>
                    <a:pt x="3293059" y="3661054"/>
                  </a:lnTo>
                  <a:close/>
                </a:path>
                <a:path w="4381500" h="6242050">
                  <a:moveTo>
                    <a:pt x="3380740" y="5146179"/>
                  </a:moveTo>
                  <a:lnTo>
                    <a:pt x="3379012" y="5143360"/>
                  </a:lnTo>
                  <a:lnTo>
                    <a:pt x="3374085" y="5145024"/>
                  </a:lnTo>
                  <a:lnTo>
                    <a:pt x="3374110" y="5148605"/>
                  </a:lnTo>
                  <a:lnTo>
                    <a:pt x="3376752" y="5151031"/>
                  </a:lnTo>
                  <a:lnTo>
                    <a:pt x="3377831" y="5150040"/>
                  </a:lnTo>
                  <a:lnTo>
                    <a:pt x="3380740" y="5146179"/>
                  </a:lnTo>
                  <a:close/>
                </a:path>
                <a:path w="4381500" h="6242050">
                  <a:moveTo>
                    <a:pt x="3398799" y="2781"/>
                  </a:moveTo>
                  <a:lnTo>
                    <a:pt x="3398672" y="1320"/>
                  </a:lnTo>
                  <a:lnTo>
                    <a:pt x="3397669" y="228"/>
                  </a:lnTo>
                  <a:lnTo>
                    <a:pt x="3397059" y="0"/>
                  </a:lnTo>
                  <a:lnTo>
                    <a:pt x="3395370" y="749"/>
                  </a:lnTo>
                  <a:lnTo>
                    <a:pt x="3395510" y="2197"/>
                  </a:lnTo>
                  <a:lnTo>
                    <a:pt x="3396488" y="3302"/>
                  </a:lnTo>
                  <a:lnTo>
                    <a:pt x="3397948" y="3149"/>
                  </a:lnTo>
                  <a:lnTo>
                    <a:pt x="3398799" y="2781"/>
                  </a:lnTo>
                  <a:close/>
                </a:path>
                <a:path w="4381500" h="6242050">
                  <a:moveTo>
                    <a:pt x="3598761" y="1419821"/>
                  </a:moveTo>
                  <a:lnTo>
                    <a:pt x="3593935" y="1415808"/>
                  </a:lnTo>
                  <a:lnTo>
                    <a:pt x="3590823" y="1414627"/>
                  </a:lnTo>
                  <a:lnTo>
                    <a:pt x="3589477" y="1416291"/>
                  </a:lnTo>
                  <a:lnTo>
                    <a:pt x="3589236" y="1416900"/>
                  </a:lnTo>
                  <a:lnTo>
                    <a:pt x="3589617" y="1417739"/>
                  </a:lnTo>
                  <a:lnTo>
                    <a:pt x="3591445" y="1418463"/>
                  </a:lnTo>
                  <a:lnTo>
                    <a:pt x="3593477" y="1420647"/>
                  </a:lnTo>
                  <a:lnTo>
                    <a:pt x="3594595" y="1423212"/>
                  </a:lnTo>
                  <a:lnTo>
                    <a:pt x="3595205" y="1423441"/>
                  </a:lnTo>
                  <a:lnTo>
                    <a:pt x="3598405" y="1422552"/>
                  </a:lnTo>
                  <a:lnTo>
                    <a:pt x="3598761" y="1419821"/>
                  </a:lnTo>
                  <a:close/>
                </a:path>
                <a:path w="4381500" h="6242050">
                  <a:moveTo>
                    <a:pt x="4248429" y="2109266"/>
                  </a:moveTo>
                  <a:lnTo>
                    <a:pt x="4248048" y="2108416"/>
                  </a:lnTo>
                  <a:lnTo>
                    <a:pt x="4240111" y="2116061"/>
                  </a:lnTo>
                  <a:lnTo>
                    <a:pt x="4235958" y="2119376"/>
                  </a:lnTo>
                  <a:lnTo>
                    <a:pt x="4236326" y="2120239"/>
                  </a:lnTo>
                  <a:lnTo>
                    <a:pt x="4238269" y="2118868"/>
                  </a:lnTo>
                  <a:lnTo>
                    <a:pt x="4248429" y="2109266"/>
                  </a:lnTo>
                  <a:close/>
                </a:path>
                <a:path w="4381500" h="6242050">
                  <a:moveTo>
                    <a:pt x="4258602" y="3428504"/>
                  </a:moveTo>
                  <a:lnTo>
                    <a:pt x="4257599" y="3427412"/>
                  </a:lnTo>
                  <a:lnTo>
                    <a:pt x="4248328" y="3423818"/>
                  </a:lnTo>
                  <a:lnTo>
                    <a:pt x="4247896" y="3423602"/>
                  </a:lnTo>
                  <a:lnTo>
                    <a:pt x="4241774" y="3420592"/>
                  </a:lnTo>
                  <a:lnTo>
                    <a:pt x="4240708" y="3421570"/>
                  </a:lnTo>
                  <a:lnTo>
                    <a:pt x="4240835" y="3423043"/>
                  </a:lnTo>
                  <a:lnTo>
                    <a:pt x="4242676" y="3423742"/>
                  </a:lnTo>
                  <a:lnTo>
                    <a:pt x="4244137" y="3423602"/>
                  </a:lnTo>
                  <a:lnTo>
                    <a:pt x="4248836" y="3426142"/>
                  </a:lnTo>
                  <a:lnTo>
                    <a:pt x="4255020" y="3428530"/>
                  </a:lnTo>
                  <a:lnTo>
                    <a:pt x="4257738" y="3428885"/>
                  </a:lnTo>
                  <a:lnTo>
                    <a:pt x="4258602" y="3428504"/>
                  </a:lnTo>
                  <a:close/>
                </a:path>
                <a:path w="4381500" h="6242050">
                  <a:moveTo>
                    <a:pt x="4381271" y="61696"/>
                  </a:moveTo>
                  <a:lnTo>
                    <a:pt x="4381131" y="60223"/>
                  </a:lnTo>
                  <a:lnTo>
                    <a:pt x="4380141" y="59143"/>
                  </a:lnTo>
                  <a:lnTo>
                    <a:pt x="4379773" y="58293"/>
                  </a:lnTo>
                  <a:lnTo>
                    <a:pt x="4378922" y="58674"/>
                  </a:lnTo>
                  <a:lnTo>
                    <a:pt x="4377982" y="61099"/>
                  </a:lnTo>
                  <a:lnTo>
                    <a:pt x="4381043" y="62306"/>
                  </a:lnTo>
                  <a:lnTo>
                    <a:pt x="4381271" y="61696"/>
                  </a:lnTo>
                  <a:close/>
                </a:path>
              </a:pathLst>
            </a:custGeom>
            <a:solidFill>
              <a:srgbClr val="EAF3F9"/>
            </a:solidFill>
          </p:spPr>
          <p:txBody>
            <a:bodyPr wrap="square" lIns="0" tIns="0" rIns="0" bIns="0" rtlCol="0"/>
            <a:lstStyle/>
            <a:p>
              <a:endParaRPr/>
            </a:p>
          </p:txBody>
        </p:sp>
        <p:sp>
          <p:nvSpPr>
            <p:cNvPr id="81" name="object 81"/>
            <p:cNvSpPr/>
            <p:nvPr/>
          </p:nvSpPr>
          <p:spPr>
            <a:xfrm>
              <a:off x="17521184" y="6568214"/>
              <a:ext cx="118163" cy="117211"/>
            </a:xfrm>
            <a:prstGeom prst="rect">
              <a:avLst/>
            </a:prstGeom>
            <a:blipFill>
              <a:blip r:embed="rId4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82"/>
            <p:cNvSpPr/>
            <p:nvPr/>
          </p:nvSpPr>
          <p:spPr>
            <a:xfrm>
              <a:off x="17301084" y="4675396"/>
              <a:ext cx="1285240" cy="294640"/>
            </a:xfrm>
            <a:custGeom>
              <a:avLst/>
              <a:gdLst/>
              <a:ahLst/>
              <a:cxnLst/>
              <a:rect l="l" t="t" r="r" b="b"/>
              <a:pathLst>
                <a:path w="1285240" h="294639">
                  <a:moveTo>
                    <a:pt x="20675" y="288772"/>
                  </a:moveTo>
                  <a:lnTo>
                    <a:pt x="20307" y="287934"/>
                  </a:lnTo>
                  <a:lnTo>
                    <a:pt x="19024" y="287439"/>
                  </a:lnTo>
                  <a:lnTo>
                    <a:pt x="17081" y="288836"/>
                  </a:lnTo>
                  <a:lnTo>
                    <a:pt x="11785" y="289661"/>
                  </a:lnTo>
                  <a:lnTo>
                    <a:pt x="241" y="293738"/>
                  </a:lnTo>
                  <a:lnTo>
                    <a:pt x="0" y="294360"/>
                  </a:lnTo>
                  <a:lnTo>
                    <a:pt x="1460" y="294220"/>
                  </a:lnTo>
                  <a:lnTo>
                    <a:pt x="12763" y="290753"/>
                  </a:lnTo>
                  <a:lnTo>
                    <a:pt x="17208" y="290309"/>
                  </a:lnTo>
                  <a:lnTo>
                    <a:pt x="20675" y="288772"/>
                  </a:lnTo>
                  <a:close/>
                </a:path>
                <a:path w="1285240" h="294639">
                  <a:moveTo>
                    <a:pt x="1285176" y="2400"/>
                  </a:moveTo>
                  <a:lnTo>
                    <a:pt x="1284185" y="1308"/>
                  </a:lnTo>
                  <a:lnTo>
                    <a:pt x="1281074" y="101"/>
                  </a:lnTo>
                  <a:lnTo>
                    <a:pt x="1279004" y="0"/>
                  </a:lnTo>
                  <a:lnTo>
                    <a:pt x="1278534" y="1219"/>
                  </a:lnTo>
                  <a:lnTo>
                    <a:pt x="1279131" y="1460"/>
                  </a:lnTo>
                  <a:lnTo>
                    <a:pt x="1279893" y="3162"/>
                  </a:lnTo>
                  <a:lnTo>
                    <a:pt x="1281252" y="5105"/>
                  </a:lnTo>
                  <a:lnTo>
                    <a:pt x="1281874" y="5334"/>
                  </a:lnTo>
                  <a:lnTo>
                    <a:pt x="1282103" y="4724"/>
                  </a:lnTo>
                  <a:lnTo>
                    <a:pt x="1281353" y="3022"/>
                  </a:lnTo>
                  <a:lnTo>
                    <a:pt x="1280375" y="1943"/>
                  </a:lnTo>
                  <a:lnTo>
                    <a:pt x="1281214" y="1562"/>
                  </a:lnTo>
                  <a:lnTo>
                    <a:pt x="1284325" y="2768"/>
                  </a:lnTo>
                  <a:lnTo>
                    <a:pt x="1285176" y="2400"/>
                  </a:lnTo>
                  <a:close/>
                </a:path>
              </a:pathLst>
            </a:custGeom>
            <a:solidFill>
              <a:srgbClr val="EAF3F9"/>
            </a:solidFill>
          </p:spPr>
          <p:txBody>
            <a:bodyPr wrap="square" lIns="0" tIns="0" rIns="0" bIns="0" rtlCol="0"/>
            <a:lstStyle/>
            <a:p>
              <a:endParaRPr/>
            </a:p>
          </p:txBody>
        </p:sp>
        <p:sp>
          <p:nvSpPr>
            <p:cNvPr id="83" name="object 83"/>
            <p:cNvSpPr/>
            <p:nvPr/>
          </p:nvSpPr>
          <p:spPr>
            <a:xfrm>
              <a:off x="15188044" y="9461345"/>
              <a:ext cx="64909" cy="116352"/>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 name="object 84"/>
            <p:cNvSpPr/>
            <p:nvPr/>
          </p:nvSpPr>
          <p:spPr>
            <a:xfrm>
              <a:off x="14203147" y="3865911"/>
              <a:ext cx="5869305" cy="6588125"/>
            </a:xfrm>
            <a:custGeom>
              <a:avLst/>
              <a:gdLst/>
              <a:ahLst/>
              <a:cxnLst/>
              <a:rect l="l" t="t" r="r" b="b"/>
              <a:pathLst>
                <a:path w="5869305" h="6588125">
                  <a:moveTo>
                    <a:pt x="5118" y="6214110"/>
                  </a:moveTo>
                  <a:lnTo>
                    <a:pt x="4749" y="6213259"/>
                  </a:lnTo>
                  <a:lnTo>
                    <a:pt x="4140" y="6213018"/>
                  </a:lnTo>
                  <a:lnTo>
                    <a:pt x="711" y="6214567"/>
                  </a:lnTo>
                  <a:lnTo>
                    <a:pt x="0" y="6216408"/>
                  </a:lnTo>
                  <a:lnTo>
                    <a:pt x="393" y="6217259"/>
                  </a:lnTo>
                  <a:lnTo>
                    <a:pt x="1600" y="6217717"/>
                  </a:lnTo>
                  <a:lnTo>
                    <a:pt x="2463" y="6217361"/>
                  </a:lnTo>
                  <a:lnTo>
                    <a:pt x="4876" y="6214719"/>
                  </a:lnTo>
                  <a:lnTo>
                    <a:pt x="5118" y="6214110"/>
                  </a:lnTo>
                  <a:close/>
                </a:path>
                <a:path w="5869305" h="6588125">
                  <a:moveTo>
                    <a:pt x="1409344" y="6587058"/>
                  </a:moveTo>
                  <a:lnTo>
                    <a:pt x="1407668" y="6582130"/>
                  </a:lnTo>
                  <a:lnTo>
                    <a:pt x="1406220" y="6582283"/>
                  </a:lnTo>
                  <a:lnTo>
                    <a:pt x="1405978" y="6582892"/>
                  </a:lnTo>
                  <a:lnTo>
                    <a:pt x="1405128" y="6583261"/>
                  </a:lnTo>
                  <a:lnTo>
                    <a:pt x="1407033" y="6587579"/>
                  </a:lnTo>
                  <a:lnTo>
                    <a:pt x="1409344" y="6587058"/>
                  </a:lnTo>
                  <a:close/>
                </a:path>
                <a:path w="5869305" h="6588125">
                  <a:moveTo>
                    <a:pt x="1834235" y="3644493"/>
                  </a:moveTo>
                  <a:lnTo>
                    <a:pt x="1832216" y="3642309"/>
                  </a:lnTo>
                  <a:lnTo>
                    <a:pt x="1832457" y="3641687"/>
                  </a:lnTo>
                  <a:lnTo>
                    <a:pt x="1828139" y="3640023"/>
                  </a:lnTo>
                  <a:lnTo>
                    <a:pt x="1816595" y="3634854"/>
                  </a:lnTo>
                  <a:lnTo>
                    <a:pt x="1771916" y="3616147"/>
                  </a:lnTo>
                  <a:lnTo>
                    <a:pt x="1743710" y="3604526"/>
                  </a:lnTo>
                  <a:lnTo>
                    <a:pt x="1719465" y="3593731"/>
                  </a:lnTo>
                  <a:lnTo>
                    <a:pt x="1650911" y="3565080"/>
                  </a:lnTo>
                  <a:lnTo>
                    <a:pt x="1639379" y="3559911"/>
                  </a:lnTo>
                  <a:lnTo>
                    <a:pt x="1634439" y="3557994"/>
                  </a:lnTo>
                  <a:lnTo>
                    <a:pt x="1612404" y="3548761"/>
                  </a:lnTo>
                  <a:lnTo>
                    <a:pt x="1604962" y="3545878"/>
                  </a:lnTo>
                  <a:lnTo>
                    <a:pt x="1596161" y="3541064"/>
                  </a:lnTo>
                  <a:lnTo>
                    <a:pt x="1587855" y="3534981"/>
                  </a:lnTo>
                  <a:lnTo>
                    <a:pt x="1579778" y="3528288"/>
                  </a:lnTo>
                  <a:lnTo>
                    <a:pt x="1552194" y="3507651"/>
                  </a:lnTo>
                  <a:lnTo>
                    <a:pt x="1518145" y="3481641"/>
                  </a:lnTo>
                  <a:lnTo>
                    <a:pt x="1507566" y="3473970"/>
                  </a:lnTo>
                  <a:lnTo>
                    <a:pt x="1505661" y="3469665"/>
                  </a:lnTo>
                  <a:lnTo>
                    <a:pt x="1505775" y="3467582"/>
                  </a:lnTo>
                  <a:lnTo>
                    <a:pt x="1506004" y="3467633"/>
                  </a:lnTo>
                  <a:lnTo>
                    <a:pt x="1511198" y="3459670"/>
                  </a:lnTo>
                  <a:lnTo>
                    <a:pt x="1515300" y="3452711"/>
                  </a:lnTo>
                  <a:lnTo>
                    <a:pt x="1522349" y="3441903"/>
                  </a:lnTo>
                  <a:lnTo>
                    <a:pt x="1528978" y="3430244"/>
                  </a:lnTo>
                  <a:lnTo>
                    <a:pt x="1527759" y="3429762"/>
                  </a:lnTo>
                  <a:lnTo>
                    <a:pt x="1526781" y="3432264"/>
                  </a:lnTo>
                  <a:lnTo>
                    <a:pt x="1506042" y="3465576"/>
                  </a:lnTo>
                  <a:lnTo>
                    <a:pt x="1504708" y="3467176"/>
                  </a:lnTo>
                  <a:lnTo>
                    <a:pt x="1504238" y="3468408"/>
                  </a:lnTo>
                  <a:lnTo>
                    <a:pt x="1504505" y="3471380"/>
                  </a:lnTo>
                  <a:lnTo>
                    <a:pt x="1505254" y="3473081"/>
                  </a:lnTo>
                  <a:lnTo>
                    <a:pt x="1506613" y="3475012"/>
                  </a:lnTo>
                  <a:lnTo>
                    <a:pt x="1556042" y="3512655"/>
                  </a:lnTo>
                  <a:lnTo>
                    <a:pt x="1574914" y="3526409"/>
                  </a:lnTo>
                  <a:lnTo>
                    <a:pt x="1596758" y="3543414"/>
                  </a:lnTo>
                  <a:lnTo>
                    <a:pt x="1601851" y="3546792"/>
                  </a:lnTo>
                  <a:lnTo>
                    <a:pt x="1617522" y="3552152"/>
                  </a:lnTo>
                  <a:lnTo>
                    <a:pt x="1634617" y="3559467"/>
                  </a:lnTo>
                  <a:lnTo>
                    <a:pt x="1640179" y="3561626"/>
                  </a:lnTo>
                  <a:lnTo>
                    <a:pt x="1649209" y="3565829"/>
                  </a:lnTo>
                  <a:lnTo>
                    <a:pt x="1665935" y="3572294"/>
                  </a:lnTo>
                  <a:lnTo>
                    <a:pt x="1697621" y="3585972"/>
                  </a:lnTo>
                  <a:lnTo>
                    <a:pt x="1712582" y="3593173"/>
                  </a:lnTo>
                  <a:lnTo>
                    <a:pt x="1726438" y="3597833"/>
                  </a:lnTo>
                  <a:lnTo>
                    <a:pt x="1777034" y="3619525"/>
                  </a:lnTo>
                  <a:lnTo>
                    <a:pt x="1819884" y="3637534"/>
                  </a:lnTo>
                  <a:lnTo>
                    <a:pt x="1830768" y="3642436"/>
                  </a:lnTo>
                  <a:lnTo>
                    <a:pt x="1833016" y="3644023"/>
                  </a:lnTo>
                  <a:lnTo>
                    <a:pt x="1834235" y="3644493"/>
                  </a:lnTo>
                  <a:close/>
                </a:path>
                <a:path w="5869305" h="6588125">
                  <a:moveTo>
                    <a:pt x="2129434" y="2659659"/>
                  </a:moveTo>
                  <a:lnTo>
                    <a:pt x="2129053" y="2658808"/>
                  </a:lnTo>
                  <a:lnTo>
                    <a:pt x="2128926" y="2657348"/>
                  </a:lnTo>
                  <a:lnTo>
                    <a:pt x="2128316" y="2657106"/>
                  </a:lnTo>
                  <a:lnTo>
                    <a:pt x="2122055" y="2647543"/>
                  </a:lnTo>
                  <a:lnTo>
                    <a:pt x="2118068" y="2643124"/>
                  </a:lnTo>
                  <a:lnTo>
                    <a:pt x="2117458" y="2642895"/>
                  </a:lnTo>
                  <a:lnTo>
                    <a:pt x="2116467" y="2641816"/>
                  </a:lnTo>
                  <a:lnTo>
                    <a:pt x="2112213" y="2640165"/>
                  </a:lnTo>
                  <a:lnTo>
                    <a:pt x="2107412" y="2639707"/>
                  </a:lnTo>
                  <a:lnTo>
                    <a:pt x="2101646" y="2641752"/>
                  </a:lnTo>
                  <a:lnTo>
                    <a:pt x="2097481" y="2645118"/>
                  </a:lnTo>
                  <a:lnTo>
                    <a:pt x="2097011" y="2646349"/>
                  </a:lnTo>
                  <a:lnTo>
                    <a:pt x="2097163" y="2651379"/>
                  </a:lnTo>
                  <a:lnTo>
                    <a:pt x="2097544" y="2652242"/>
                  </a:lnTo>
                  <a:lnTo>
                    <a:pt x="2097671" y="2653703"/>
                  </a:lnTo>
                  <a:lnTo>
                    <a:pt x="2098052" y="2654541"/>
                  </a:lnTo>
                  <a:lnTo>
                    <a:pt x="2108797" y="2658008"/>
                  </a:lnTo>
                  <a:lnTo>
                    <a:pt x="2110244" y="2657868"/>
                  </a:lnTo>
                  <a:lnTo>
                    <a:pt x="2113597" y="2658453"/>
                  </a:lnTo>
                  <a:lnTo>
                    <a:pt x="2114207" y="2658694"/>
                  </a:lnTo>
                  <a:lnTo>
                    <a:pt x="2124811" y="2660688"/>
                  </a:lnTo>
                  <a:lnTo>
                    <a:pt x="2126030" y="2661158"/>
                  </a:lnTo>
                  <a:lnTo>
                    <a:pt x="2127491" y="2661018"/>
                  </a:lnTo>
                  <a:lnTo>
                    <a:pt x="2128583" y="2660027"/>
                  </a:lnTo>
                  <a:lnTo>
                    <a:pt x="2129434" y="2659659"/>
                  </a:lnTo>
                  <a:close/>
                </a:path>
                <a:path w="5869305" h="6588125">
                  <a:moveTo>
                    <a:pt x="2990050" y="856411"/>
                  </a:moveTo>
                  <a:lnTo>
                    <a:pt x="2989923" y="854938"/>
                  </a:lnTo>
                  <a:lnTo>
                    <a:pt x="2987649" y="853376"/>
                  </a:lnTo>
                  <a:lnTo>
                    <a:pt x="2986697" y="855865"/>
                  </a:lnTo>
                  <a:lnTo>
                    <a:pt x="2985224" y="856005"/>
                  </a:lnTo>
                  <a:lnTo>
                    <a:pt x="2983865" y="854062"/>
                  </a:lnTo>
                  <a:lnTo>
                    <a:pt x="2983268" y="853782"/>
                  </a:lnTo>
                  <a:lnTo>
                    <a:pt x="2981693" y="856043"/>
                  </a:lnTo>
                  <a:lnTo>
                    <a:pt x="2978823" y="863473"/>
                  </a:lnTo>
                  <a:lnTo>
                    <a:pt x="2979445" y="867295"/>
                  </a:lnTo>
                  <a:lnTo>
                    <a:pt x="2982315" y="869111"/>
                  </a:lnTo>
                  <a:lnTo>
                    <a:pt x="2984385" y="869213"/>
                  </a:lnTo>
                  <a:lnTo>
                    <a:pt x="2985732" y="867575"/>
                  </a:lnTo>
                  <a:lnTo>
                    <a:pt x="2987040" y="862393"/>
                  </a:lnTo>
                  <a:lnTo>
                    <a:pt x="2990050" y="856411"/>
                  </a:lnTo>
                  <a:close/>
                </a:path>
                <a:path w="5869305" h="6588125">
                  <a:moveTo>
                    <a:pt x="2995257" y="4205808"/>
                  </a:moveTo>
                  <a:lnTo>
                    <a:pt x="2994647" y="4205567"/>
                  </a:lnTo>
                  <a:lnTo>
                    <a:pt x="2992386" y="4213237"/>
                  </a:lnTo>
                  <a:lnTo>
                    <a:pt x="2990723" y="4221150"/>
                  </a:lnTo>
                  <a:lnTo>
                    <a:pt x="2991332" y="4221391"/>
                  </a:lnTo>
                  <a:lnTo>
                    <a:pt x="2992996" y="4213479"/>
                  </a:lnTo>
                  <a:lnTo>
                    <a:pt x="2995257" y="4205808"/>
                  </a:lnTo>
                  <a:close/>
                </a:path>
                <a:path w="5869305" h="6588125">
                  <a:moveTo>
                    <a:pt x="3054591" y="669531"/>
                  </a:moveTo>
                  <a:lnTo>
                    <a:pt x="3053473" y="666927"/>
                  </a:lnTo>
                  <a:lnTo>
                    <a:pt x="3052254" y="666457"/>
                  </a:lnTo>
                  <a:lnTo>
                    <a:pt x="3046603" y="670013"/>
                  </a:lnTo>
                  <a:lnTo>
                    <a:pt x="3044291" y="670521"/>
                  </a:lnTo>
                  <a:lnTo>
                    <a:pt x="3039630" y="675157"/>
                  </a:lnTo>
                  <a:lnTo>
                    <a:pt x="3040011" y="676008"/>
                  </a:lnTo>
                  <a:lnTo>
                    <a:pt x="3039770" y="676617"/>
                  </a:lnTo>
                  <a:lnTo>
                    <a:pt x="3042882" y="677824"/>
                  </a:lnTo>
                  <a:lnTo>
                    <a:pt x="3044482" y="679157"/>
                  </a:lnTo>
                  <a:lnTo>
                    <a:pt x="3045561" y="678154"/>
                  </a:lnTo>
                  <a:lnTo>
                    <a:pt x="3044202" y="676224"/>
                  </a:lnTo>
                  <a:lnTo>
                    <a:pt x="3044317" y="674103"/>
                  </a:lnTo>
                  <a:lnTo>
                    <a:pt x="3045650" y="672465"/>
                  </a:lnTo>
                  <a:lnTo>
                    <a:pt x="3046882" y="672934"/>
                  </a:lnTo>
                  <a:lnTo>
                    <a:pt x="3047974" y="671944"/>
                  </a:lnTo>
                  <a:lnTo>
                    <a:pt x="3048698" y="670064"/>
                  </a:lnTo>
                  <a:lnTo>
                    <a:pt x="3050400" y="669315"/>
                  </a:lnTo>
                  <a:lnTo>
                    <a:pt x="3053511" y="670509"/>
                  </a:lnTo>
                  <a:lnTo>
                    <a:pt x="3054591" y="669531"/>
                  </a:lnTo>
                  <a:close/>
                </a:path>
                <a:path w="5869305" h="6588125">
                  <a:moveTo>
                    <a:pt x="4497362" y="15646"/>
                  </a:moveTo>
                  <a:lnTo>
                    <a:pt x="4496193" y="9461"/>
                  </a:lnTo>
                  <a:lnTo>
                    <a:pt x="4494822" y="7531"/>
                  </a:lnTo>
                  <a:lnTo>
                    <a:pt x="4486884" y="2286"/>
                  </a:lnTo>
                  <a:lnTo>
                    <a:pt x="4482795" y="0"/>
                  </a:lnTo>
                  <a:lnTo>
                    <a:pt x="4479480" y="2997"/>
                  </a:lnTo>
                  <a:lnTo>
                    <a:pt x="4479239" y="3594"/>
                  </a:lnTo>
                  <a:lnTo>
                    <a:pt x="4482833" y="7162"/>
                  </a:lnTo>
                  <a:lnTo>
                    <a:pt x="4482363" y="8382"/>
                  </a:lnTo>
                  <a:lnTo>
                    <a:pt x="4479849" y="10985"/>
                  </a:lnTo>
                  <a:lnTo>
                    <a:pt x="4478159" y="11734"/>
                  </a:lnTo>
                  <a:lnTo>
                    <a:pt x="4477182" y="14224"/>
                  </a:lnTo>
                  <a:lnTo>
                    <a:pt x="4479074" y="14960"/>
                  </a:lnTo>
                  <a:lnTo>
                    <a:pt x="4478337" y="16840"/>
                  </a:lnTo>
                  <a:lnTo>
                    <a:pt x="4479569" y="17322"/>
                  </a:lnTo>
                  <a:lnTo>
                    <a:pt x="4482808" y="19977"/>
                  </a:lnTo>
                  <a:lnTo>
                    <a:pt x="4484979" y="27254"/>
                  </a:lnTo>
                  <a:lnTo>
                    <a:pt x="4483544" y="30975"/>
                  </a:lnTo>
                  <a:lnTo>
                    <a:pt x="4484522" y="32054"/>
                  </a:lnTo>
                  <a:lnTo>
                    <a:pt x="4487253" y="32410"/>
                  </a:lnTo>
                  <a:lnTo>
                    <a:pt x="4490859" y="35979"/>
                  </a:lnTo>
                  <a:lnTo>
                    <a:pt x="4490593" y="33007"/>
                  </a:lnTo>
                  <a:lnTo>
                    <a:pt x="4495127" y="26911"/>
                  </a:lnTo>
                  <a:lnTo>
                    <a:pt x="4496320" y="23799"/>
                  </a:lnTo>
                  <a:lnTo>
                    <a:pt x="4497362" y="15646"/>
                  </a:lnTo>
                  <a:close/>
                </a:path>
                <a:path w="5869305" h="6588125">
                  <a:moveTo>
                    <a:pt x="4543539" y="5291887"/>
                  </a:moveTo>
                  <a:lnTo>
                    <a:pt x="4537608" y="5288877"/>
                  </a:lnTo>
                  <a:lnTo>
                    <a:pt x="4536757" y="5289258"/>
                  </a:lnTo>
                  <a:lnTo>
                    <a:pt x="4536529" y="5289880"/>
                  </a:lnTo>
                  <a:lnTo>
                    <a:pt x="4543298" y="5292496"/>
                  </a:lnTo>
                  <a:lnTo>
                    <a:pt x="4543539" y="5291887"/>
                  </a:lnTo>
                  <a:close/>
                </a:path>
                <a:path w="5869305" h="6588125">
                  <a:moveTo>
                    <a:pt x="4934166" y="4699432"/>
                  </a:moveTo>
                  <a:lnTo>
                    <a:pt x="4906315" y="4727092"/>
                  </a:lnTo>
                  <a:lnTo>
                    <a:pt x="4902987" y="4730077"/>
                  </a:lnTo>
                  <a:lnTo>
                    <a:pt x="4901412" y="4732337"/>
                  </a:lnTo>
                  <a:lnTo>
                    <a:pt x="4901793" y="4733188"/>
                  </a:lnTo>
                  <a:lnTo>
                    <a:pt x="4903241" y="4733048"/>
                  </a:lnTo>
                  <a:lnTo>
                    <a:pt x="4909845" y="4727054"/>
                  </a:lnTo>
                  <a:lnTo>
                    <a:pt x="4915827" y="4720806"/>
                  </a:lnTo>
                  <a:lnTo>
                    <a:pt x="4918976" y="4716348"/>
                  </a:lnTo>
                  <a:lnTo>
                    <a:pt x="4933366" y="4701235"/>
                  </a:lnTo>
                  <a:lnTo>
                    <a:pt x="4934166" y="4699432"/>
                  </a:lnTo>
                  <a:close/>
                </a:path>
                <a:path w="5869305" h="6588125">
                  <a:moveTo>
                    <a:pt x="5128133" y="4291927"/>
                  </a:moveTo>
                  <a:lnTo>
                    <a:pt x="5127383" y="4290225"/>
                  </a:lnTo>
                  <a:lnTo>
                    <a:pt x="5124716" y="4293476"/>
                  </a:lnTo>
                  <a:lnTo>
                    <a:pt x="5121630" y="4295864"/>
                  </a:lnTo>
                  <a:lnTo>
                    <a:pt x="5121021" y="4295622"/>
                  </a:lnTo>
                  <a:lnTo>
                    <a:pt x="5113540" y="4298416"/>
                  </a:lnTo>
                  <a:lnTo>
                    <a:pt x="5104904" y="4298632"/>
                  </a:lnTo>
                  <a:lnTo>
                    <a:pt x="5096167" y="4297311"/>
                  </a:lnTo>
                  <a:lnTo>
                    <a:pt x="5095684" y="4298543"/>
                  </a:lnTo>
                  <a:lnTo>
                    <a:pt x="5095837" y="4300004"/>
                  </a:lnTo>
                  <a:lnTo>
                    <a:pt x="5099405" y="4299991"/>
                  </a:lnTo>
                  <a:lnTo>
                    <a:pt x="5100028" y="4300220"/>
                  </a:lnTo>
                  <a:lnTo>
                    <a:pt x="5102758" y="4300575"/>
                  </a:lnTo>
                  <a:lnTo>
                    <a:pt x="5104219" y="4300423"/>
                  </a:lnTo>
                  <a:lnTo>
                    <a:pt x="5106771" y="4299305"/>
                  </a:lnTo>
                  <a:lnTo>
                    <a:pt x="5115407" y="4299089"/>
                  </a:lnTo>
                  <a:lnTo>
                    <a:pt x="5122265" y="4296054"/>
                  </a:lnTo>
                  <a:lnTo>
                    <a:pt x="5122888" y="4296283"/>
                  </a:lnTo>
                  <a:lnTo>
                    <a:pt x="5127891" y="4292536"/>
                  </a:lnTo>
                  <a:lnTo>
                    <a:pt x="5128133" y="4291927"/>
                  </a:lnTo>
                  <a:close/>
                </a:path>
                <a:path w="5869305" h="6588125">
                  <a:moveTo>
                    <a:pt x="5869000" y="718858"/>
                  </a:moveTo>
                  <a:lnTo>
                    <a:pt x="5868009" y="717765"/>
                  </a:lnTo>
                  <a:lnTo>
                    <a:pt x="5866549" y="717905"/>
                  </a:lnTo>
                  <a:lnTo>
                    <a:pt x="5866168" y="717054"/>
                  </a:lnTo>
                  <a:lnTo>
                    <a:pt x="5865558" y="716826"/>
                  </a:lnTo>
                  <a:lnTo>
                    <a:pt x="5865177" y="715975"/>
                  </a:lnTo>
                  <a:lnTo>
                    <a:pt x="5864098" y="716953"/>
                  </a:lnTo>
                  <a:lnTo>
                    <a:pt x="5863247" y="717334"/>
                  </a:lnTo>
                  <a:lnTo>
                    <a:pt x="5859284" y="716508"/>
                  </a:lnTo>
                  <a:lnTo>
                    <a:pt x="5858434" y="716889"/>
                  </a:lnTo>
                  <a:lnTo>
                    <a:pt x="5857964" y="718108"/>
                  </a:lnTo>
                  <a:lnTo>
                    <a:pt x="5858332" y="718959"/>
                  </a:lnTo>
                  <a:lnTo>
                    <a:pt x="5859564" y="719429"/>
                  </a:lnTo>
                  <a:lnTo>
                    <a:pt x="5858840" y="721309"/>
                  </a:lnTo>
                  <a:lnTo>
                    <a:pt x="5860059" y="721779"/>
                  </a:lnTo>
                  <a:lnTo>
                    <a:pt x="5860554" y="724141"/>
                  </a:lnTo>
                  <a:lnTo>
                    <a:pt x="5860935" y="724992"/>
                  </a:lnTo>
                  <a:lnTo>
                    <a:pt x="5860212" y="726871"/>
                  </a:lnTo>
                  <a:lnTo>
                    <a:pt x="5861189" y="727964"/>
                  </a:lnTo>
                  <a:lnTo>
                    <a:pt x="5861812" y="728192"/>
                  </a:lnTo>
                  <a:lnTo>
                    <a:pt x="5862040" y="727583"/>
                  </a:lnTo>
                  <a:lnTo>
                    <a:pt x="5867451" y="724649"/>
                  </a:lnTo>
                  <a:lnTo>
                    <a:pt x="5867920" y="723430"/>
                  </a:lnTo>
                  <a:lnTo>
                    <a:pt x="5869000" y="718858"/>
                  </a:lnTo>
                  <a:close/>
                </a:path>
              </a:pathLst>
            </a:custGeom>
            <a:solidFill>
              <a:srgbClr val="EAF3F9"/>
            </a:solidFill>
          </p:spPr>
          <p:txBody>
            <a:bodyPr wrap="square" lIns="0" tIns="0" rIns="0" bIns="0" rtlCol="0"/>
            <a:lstStyle/>
            <a:p>
              <a:endParaRPr/>
            </a:p>
          </p:txBody>
        </p:sp>
        <p:sp>
          <p:nvSpPr>
            <p:cNvPr id="85" name="object 85"/>
            <p:cNvSpPr/>
            <p:nvPr/>
          </p:nvSpPr>
          <p:spPr>
            <a:xfrm>
              <a:off x="15062811" y="10244216"/>
              <a:ext cx="140215" cy="89798"/>
            </a:xfrm>
            <a:prstGeom prst="rect">
              <a:avLst/>
            </a:prstGeom>
            <a:blipFill>
              <a:blip r:embed="rId4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 name="object 86"/>
            <p:cNvSpPr/>
            <p:nvPr/>
          </p:nvSpPr>
          <p:spPr>
            <a:xfrm>
              <a:off x="18566593" y="7621228"/>
              <a:ext cx="22225" cy="10795"/>
            </a:xfrm>
            <a:custGeom>
              <a:avLst/>
              <a:gdLst/>
              <a:ahLst/>
              <a:cxnLst/>
              <a:rect l="l" t="t" r="r" b="b"/>
              <a:pathLst>
                <a:path w="22225" h="10795">
                  <a:moveTo>
                    <a:pt x="4408" y="0"/>
                  </a:moveTo>
                  <a:lnTo>
                    <a:pt x="94" y="1916"/>
                  </a:lnTo>
                  <a:lnTo>
                    <a:pt x="0" y="3989"/>
                  </a:lnTo>
                  <a:lnTo>
                    <a:pt x="1759" y="6837"/>
                  </a:lnTo>
                  <a:lnTo>
                    <a:pt x="8690" y="7402"/>
                  </a:lnTo>
                  <a:lnTo>
                    <a:pt x="19664" y="10240"/>
                  </a:lnTo>
                  <a:lnTo>
                    <a:pt x="21852" y="8219"/>
                  </a:lnTo>
                  <a:lnTo>
                    <a:pt x="21831" y="4638"/>
                  </a:lnTo>
                  <a:lnTo>
                    <a:pt x="18962" y="2816"/>
                  </a:lnTo>
                  <a:lnTo>
                    <a:pt x="13161" y="1287"/>
                  </a:lnTo>
                  <a:lnTo>
                    <a:pt x="4408" y="0"/>
                  </a:lnTo>
                  <a:close/>
                </a:path>
              </a:pathLst>
            </a:custGeom>
            <a:solidFill>
              <a:srgbClr val="EAF3F9"/>
            </a:solidFill>
          </p:spPr>
          <p:txBody>
            <a:bodyPr wrap="square" lIns="0" tIns="0" rIns="0" bIns="0" rtlCol="0"/>
            <a:lstStyle/>
            <a:p>
              <a:endParaRPr/>
            </a:p>
          </p:txBody>
        </p:sp>
        <p:sp>
          <p:nvSpPr>
            <p:cNvPr id="87" name="object 87"/>
            <p:cNvSpPr/>
            <p:nvPr/>
          </p:nvSpPr>
          <p:spPr>
            <a:xfrm>
              <a:off x="17708332" y="6554004"/>
              <a:ext cx="77470" cy="0"/>
            </a:xfrm>
            <a:custGeom>
              <a:avLst/>
              <a:gdLst/>
              <a:ahLst/>
              <a:cxnLst/>
              <a:rect l="l" t="t" r="r" b="b"/>
              <a:pathLst>
                <a:path w="77469">
                  <a:moveTo>
                    <a:pt x="0" y="0"/>
                  </a:moveTo>
                  <a:lnTo>
                    <a:pt x="77201" y="0"/>
                  </a:lnTo>
                </a:path>
              </a:pathLst>
            </a:custGeom>
            <a:ln w="3175">
              <a:solidFill>
                <a:srgbClr val="EAF3F9"/>
              </a:solidFill>
            </a:ln>
          </p:spPr>
          <p:txBody>
            <a:bodyPr wrap="square" lIns="0" tIns="0" rIns="0" bIns="0" rtlCol="0"/>
            <a:lstStyle/>
            <a:p>
              <a:endParaRPr/>
            </a:p>
          </p:txBody>
        </p:sp>
        <p:sp>
          <p:nvSpPr>
            <p:cNvPr id="88" name="object 88"/>
            <p:cNvSpPr/>
            <p:nvPr/>
          </p:nvSpPr>
          <p:spPr>
            <a:xfrm>
              <a:off x="14181087" y="4603857"/>
              <a:ext cx="5738495" cy="6017260"/>
            </a:xfrm>
            <a:custGeom>
              <a:avLst/>
              <a:gdLst/>
              <a:ahLst/>
              <a:cxnLst/>
              <a:rect l="l" t="t" r="r" b="b"/>
              <a:pathLst>
                <a:path w="5738494" h="6017259">
                  <a:moveTo>
                    <a:pt x="31483" y="5360390"/>
                  </a:moveTo>
                  <a:lnTo>
                    <a:pt x="31115" y="5359552"/>
                  </a:lnTo>
                  <a:lnTo>
                    <a:pt x="29273" y="5358841"/>
                  </a:lnTo>
                  <a:lnTo>
                    <a:pt x="26720" y="5359971"/>
                  </a:lnTo>
                  <a:lnTo>
                    <a:pt x="26860" y="5361432"/>
                  </a:lnTo>
                  <a:lnTo>
                    <a:pt x="27241" y="5362283"/>
                  </a:lnTo>
                  <a:lnTo>
                    <a:pt x="27851" y="5362524"/>
                  </a:lnTo>
                  <a:lnTo>
                    <a:pt x="30772" y="5362245"/>
                  </a:lnTo>
                  <a:lnTo>
                    <a:pt x="31483" y="5360390"/>
                  </a:lnTo>
                  <a:close/>
                </a:path>
                <a:path w="5738494" h="6017259">
                  <a:moveTo>
                    <a:pt x="32308" y="6015431"/>
                  </a:moveTo>
                  <a:lnTo>
                    <a:pt x="23101" y="6006185"/>
                  </a:lnTo>
                  <a:lnTo>
                    <a:pt x="17297" y="6001067"/>
                  </a:lnTo>
                  <a:lnTo>
                    <a:pt x="7594" y="5989459"/>
                  </a:lnTo>
                  <a:lnTo>
                    <a:pt x="0" y="5981535"/>
                  </a:lnTo>
                  <a:lnTo>
                    <a:pt x="1371" y="5983465"/>
                  </a:lnTo>
                  <a:lnTo>
                    <a:pt x="19037" y="6003849"/>
                  </a:lnTo>
                  <a:lnTo>
                    <a:pt x="26631" y="6011773"/>
                  </a:lnTo>
                  <a:lnTo>
                    <a:pt x="31838" y="6016650"/>
                  </a:lnTo>
                  <a:lnTo>
                    <a:pt x="32308" y="6015431"/>
                  </a:lnTo>
                  <a:close/>
                </a:path>
                <a:path w="5738494" h="6017259">
                  <a:moveTo>
                    <a:pt x="790790" y="2559164"/>
                  </a:moveTo>
                  <a:lnTo>
                    <a:pt x="776732" y="2558707"/>
                  </a:lnTo>
                  <a:lnTo>
                    <a:pt x="774903" y="2557996"/>
                  </a:lnTo>
                  <a:lnTo>
                    <a:pt x="761974" y="2547302"/>
                  </a:lnTo>
                  <a:lnTo>
                    <a:pt x="759117" y="2545486"/>
                  </a:lnTo>
                  <a:lnTo>
                    <a:pt x="723455" y="2518143"/>
                  </a:lnTo>
                  <a:lnTo>
                    <a:pt x="640257" y="2502243"/>
                  </a:lnTo>
                  <a:lnTo>
                    <a:pt x="553504" y="2492413"/>
                  </a:lnTo>
                  <a:lnTo>
                    <a:pt x="516064" y="2490051"/>
                  </a:lnTo>
                  <a:lnTo>
                    <a:pt x="513905" y="2492019"/>
                  </a:lnTo>
                  <a:lnTo>
                    <a:pt x="543153" y="2495499"/>
                  </a:lnTo>
                  <a:lnTo>
                    <a:pt x="550291" y="2495397"/>
                  </a:lnTo>
                  <a:lnTo>
                    <a:pt x="566801" y="2496794"/>
                  </a:lnTo>
                  <a:lnTo>
                    <a:pt x="581609" y="2498966"/>
                  </a:lnTo>
                  <a:lnTo>
                    <a:pt x="601713" y="2500299"/>
                  </a:lnTo>
                  <a:lnTo>
                    <a:pt x="627989" y="2504033"/>
                  </a:lnTo>
                  <a:lnTo>
                    <a:pt x="640969" y="2505494"/>
                  </a:lnTo>
                  <a:lnTo>
                    <a:pt x="658939" y="2506751"/>
                  </a:lnTo>
                  <a:lnTo>
                    <a:pt x="688174" y="2510231"/>
                  </a:lnTo>
                  <a:lnTo>
                    <a:pt x="724293" y="2523515"/>
                  </a:lnTo>
                  <a:lnTo>
                    <a:pt x="754697" y="2545943"/>
                  </a:lnTo>
                  <a:lnTo>
                    <a:pt x="772998" y="2559418"/>
                  </a:lnTo>
                  <a:lnTo>
                    <a:pt x="773366" y="2560256"/>
                  </a:lnTo>
                  <a:lnTo>
                    <a:pt x="773506" y="2561717"/>
                  </a:lnTo>
                  <a:lnTo>
                    <a:pt x="773887" y="2562580"/>
                  </a:lnTo>
                  <a:lnTo>
                    <a:pt x="769607" y="2602979"/>
                  </a:lnTo>
                  <a:lnTo>
                    <a:pt x="767524" y="2602877"/>
                  </a:lnTo>
                  <a:lnTo>
                    <a:pt x="767676" y="2604351"/>
                  </a:lnTo>
                  <a:lnTo>
                    <a:pt x="768896" y="2604820"/>
                  </a:lnTo>
                  <a:lnTo>
                    <a:pt x="767448" y="2617787"/>
                  </a:lnTo>
                  <a:lnTo>
                    <a:pt x="765784" y="2634958"/>
                  </a:lnTo>
                  <a:lnTo>
                    <a:pt x="765924" y="2636418"/>
                  </a:lnTo>
                  <a:lnTo>
                    <a:pt x="767994" y="2636520"/>
                  </a:lnTo>
                  <a:lnTo>
                    <a:pt x="770115" y="2614549"/>
                  </a:lnTo>
                  <a:lnTo>
                    <a:pt x="775944" y="2571927"/>
                  </a:lnTo>
                  <a:lnTo>
                    <a:pt x="776566" y="2562910"/>
                  </a:lnTo>
                  <a:lnTo>
                    <a:pt x="777417" y="2562529"/>
                  </a:lnTo>
                  <a:lnTo>
                    <a:pt x="777659" y="2561920"/>
                  </a:lnTo>
                  <a:lnTo>
                    <a:pt x="778256" y="2562161"/>
                  </a:lnTo>
                  <a:lnTo>
                    <a:pt x="790448" y="2561894"/>
                  </a:lnTo>
                  <a:lnTo>
                    <a:pt x="790790" y="2559164"/>
                  </a:lnTo>
                  <a:close/>
                </a:path>
                <a:path w="5738494" h="6017259">
                  <a:moveTo>
                    <a:pt x="1265453" y="5020195"/>
                  </a:moveTo>
                  <a:lnTo>
                    <a:pt x="1264513" y="5017160"/>
                  </a:lnTo>
                  <a:lnTo>
                    <a:pt x="1264602" y="5014074"/>
                  </a:lnTo>
                  <a:lnTo>
                    <a:pt x="1263726" y="5012182"/>
                  </a:lnTo>
                  <a:lnTo>
                    <a:pt x="1262126" y="5010594"/>
                  </a:lnTo>
                  <a:lnTo>
                    <a:pt x="1260094" y="5009464"/>
                  </a:lnTo>
                  <a:lnTo>
                    <a:pt x="1255369" y="5008537"/>
                  </a:lnTo>
                  <a:lnTo>
                    <a:pt x="1254633" y="5008499"/>
                  </a:lnTo>
                  <a:lnTo>
                    <a:pt x="1254239" y="5008854"/>
                  </a:lnTo>
                  <a:lnTo>
                    <a:pt x="1254226" y="5009705"/>
                  </a:lnTo>
                  <a:lnTo>
                    <a:pt x="1255229" y="5011242"/>
                  </a:lnTo>
                  <a:lnTo>
                    <a:pt x="1255128" y="5012817"/>
                  </a:lnTo>
                  <a:lnTo>
                    <a:pt x="1254645" y="5014049"/>
                  </a:lnTo>
                  <a:lnTo>
                    <a:pt x="1253655" y="5014671"/>
                  </a:lnTo>
                  <a:lnTo>
                    <a:pt x="1252613" y="5014874"/>
                  </a:lnTo>
                  <a:lnTo>
                    <a:pt x="1251051" y="5014265"/>
                  </a:lnTo>
                  <a:lnTo>
                    <a:pt x="1250238" y="5013337"/>
                  </a:lnTo>
                  <a:lnTo>
                    <a:pt x="1249870" y="5011953"/>
                  </a:lnTo>
                  <a:lnTo>
                    <a:pt x="1249387" y="5011661"/>
                  </a:lnTo>
                  <a:lnTo>
                    <a:pt x="1248562" y="5011839"/>
                  </a:lnTo>
                  <a:lnTo>
                    <a:pt x="1247609" y="5013134"/>
                  </a:lnTo>
                  <a:lnTo>
                    <a:pt x="1245565" y="5017871"/>
                  </a:lnTo>
                  <a:lnTo>
                    <a:pt x="1245158" y="5020792"/>
                  </a:lnTo>
                  <a:lnTo>
                    <a:pt x="1245882" y="5023688"/>
                  </a:lnTo>
                  <a:lnTo>
                    <a:pt x="1247406" y="5025733"/>
                  </a:lnTo>
                  <a:lnTo>
                    <a:pt x="1249908" y="5026952"/>
                  </a:lnTo>
                  <a:lnTo>
                    <a:pt x="1250137" y="5026888"/>
                  </a:lnTo>
                  <a:lnTo>
                    <a:pt x="1252918" y="5027612"/>
                  </a:lnTo>
                  <a:lnTo>
                    <a:pt x="1265389" y="5022431"/>
                  </a:lnTo>
                  <a:lnTo>
                    <a:pt x="1265453" y="5020195"/>
                  </a:lnTo>
                  <a:close/>
                </a:path>
                <a:path w="5738494" h="6017259">
                  <a:moveTo>
                    <a:pt x="2130348" y="3930002"/>
                  </a:moveTo>
                  <a:lnTo>
                    <a:pt x="2124037" y="3926154"/>
                  </a:lnTo>
                  <a:lnTo>
                    <a:pt x="2118106" y="3923144"/>
                  </a:lnTo>
                  <a:lnTo>
                    <a:pt x="2114524" y="3923182"/>
                  </a:lnTo>
                  <a:lnTo>
                    <a:pt x="2111972" y="3924300"/>
                  </a:lnTo>
                  <a:lnTo>
                    <a:pt x="2095500" y="3939311"/>
                  </a:lnTo>
                  <a:lnTo>
                    <a:pt x="2084057" y="3950525"/>
                  </a:lnTo>
                  <a:lnTo>
                    <a:pt x="2056282" y="3978211"/>
                  </a:lnTo>
                  <a:lnTo>
                    <a:pt x="2056117" y="3978249"/>
                  </a:lnTo>
                  <a:lnTo>
                    <a:pt x="2055647" y="3979468"/>
                  </a:lnTo>
                  <a:lnTo>
                    <a:pt x="2070417" y="3965219"/>
                  </a:lnTo>
                  <a:lnTo>
                    <a:pt x="2077504" y="3957993"/>
                  </a:lnTo>
                  <a:lnTo>
                    <a:pt x="2089848" y="3946372"/>
                  </a:lnTo>
                  <a:lnTo>
                    <a:pt x="2095830" y="3940149"/>
                  </a:lnTo>
                  <a:lnTo>
                    <a:pt x="2099284" y="3938613"/>
                  </a:lnTo>
                  <a:lnTo>
                    <a:pt x="2111222" y="3926128"/>
                  </a:lnTo>
                  <a:lnTo>
                    <a:pt x="2114918" y="3923982"/>
                  </a:lnTo>
                  <a:lnTo>
                    <a:pt x="2117890" y="3923728"/>
                  </a:lnTo>
                  <a:lnTo>
                    <a:pt x="2119719" y="3924439"/>
                  </a:lnTo>
                  <a:lnTo>
                    <a:pt x="2129485" y="3930383"/>
                  </a:lnTo>
                  <a:lnTo>
                    <a:pt x="2130348" y="3930002"/>
                  </a:lnTo>
                  <a:close/>
                </a:path>
                <a:path w="5738494" h="6017259">
                  <a:moveTo>
                    <a:pt x="3315157" y="3512705"/>
                  </a:moveTo>
                  <a:lnTo>
                    <a:pt x="3311067" y="3510419"/>
                  </a:lnTo>
                  <a:lnTo>
                    <a:pt x="3293491" y="3504323"/>
                  </a:lnTo>
                  <a:lnTo>
                    <a:pt x="3279279" y="3498812"/>
                  </a:lnTo>
                  <a:lnTo>
                    <a:pt x="3265322" y="3492665"/>
                  </a:lnTo>
                  <a:lnTo>
                    <a:pt x="3242424" y="3483800"/>
                  </a:lnTo>
                  <a:lnTo>
                    <a:pt x="3230422" y="3479850"/>
                  </a:lnTo>
                  <a:lnTo>
                    <a:pt x="3224492" y="3476853"/>
                  </a:lnTo>
                  <a:lnTo>
                    <a:pt x="3206559" y="3469906"/>
                  </a:lnTo>
                  <a:lnTo>
                    <a:pt x="3198736" y="3466173"/>
                  </a:lnTo>
                  <a:lnTo>
                    <a:pt x="3190443" y="3463671"/>
                  </a:lnTo>
                  <a:lnTo>
                    <a:pt x="3144697" y="3445916"/>
                  </a:lnTo>
                  <a:lnTo>
                    <a:pt x="3139376" y="3443147"/>
                  </a:lnTo>
                  <a:lnTo>
                    <a:pt x="3121431" y="3436213"/>
                  </a:lnTo>
                  <a:lnTo>
                    <a:pt x="3113151" y="3433711"/>
                  </a:lnTo>
                  <a:lnTo>
                    <a:pt x="3111550" y="3432378"/>
                  </a:lnTo>
                  <a:lnTo>
                    <a:pt x="3098698" y="3428822"/>
                  </a:lnTo>
                  <a:lnTo>
                    <a:pt x="3078251" y="3420897"/>
                  </a:lnTo>
                  <a:lnTo>
                    <a:pt x="3069463" y="3416046"/>
                  </a:lnTo>
                  <a:lnTo>
                    <a:pt x="3059582" y="3412223"/>
                  </a:lnTo>
                  <a:lnTo>
                    <a:pt x="3057512" y="3412121"/>
                  </a:lnTo>
                  <a:lnTo>
                    <a:pt x="3049460" y="3409010"/>
                  </a:lnTo>
                  <a:lnTo>
                    <a:pt x="3043097" y="3405136"/>
                  </a:lnTo>
                  <a:lnTo>
                    <a:pt x="3042259" y="3405505"/>
                  </a:lnTo>
                  <a:lnTo>
                    <a:pt x="3040469" y="3411956"/>
                  </a:lnTo>
                  <a:lnTo>
                    <a:pt x="3038056" y="3418179"/>
                  </a:lnTo>
                  <a:lnTo>
                    <a:pt x="3038906" y="3417798"/>
                  </a:lnTo>
                  <a:lnTo>
                    <a:pt x="3041891" y="3408286"/>
                  </a:lnTo>
                  <a:lnTo>
                    <a:pt x="3043212" y="3406686"/>
                  </a:lnTo>
                  <a:lnTo>
                    <a:pt x="3043453" y="3406076"/>
                  </a:lnTo>
                  <a:lnTo>
                    <a:pt x="3044050" y="3406305"/>
                  </a:lnTo>
                  <a:lnTo>
                    <a:pt x="3045053" y="3407397"/>
                  </a:lnTo>
                  <a:lnTo>
                    <a:pt x="3047923" y="3409213"/>
                  </a:lnTo>
                  <a:lnTo>
                    <a:pt x="3057804" y="3413036"/>
                  </a:lnTo>
                  <a:lnTo>
                    <a:pt x="3059874" y="3413137"/>
                  </a:lnTo>
                  <a:lnTo>
                    <a:pt x="3068548" y="3416490"/>
                  </a:lnTo>
                  <a:lnTo>
                    <a:pt x="3074238" y="3420110"/>
                  </a:lnTo>
                  <a:lnTo>
                    <a:pt x="3089694" y="3426079"/>
                  </a:lnTo>
                  <a:lnTo>
                    <a:pt x="3112808" y="3434321"/>
                  </a:lnTo>
                  <a:lnTo>
                    <a:pt x="3121469" y="3437686"/>
                  </a:lnTo>
                  <a:lnTo>
                    <a:pt x="3129762" y="3440188"/>
                  </a:lnTo>
                  <a:lnTo>
                    <a:pt x="3151784" y="3449472"/>
                  </a:lnTo>
                  <a:lnTo>
                    <a:pt x="3161665" y="3453282"/>
                  </a:lnTo>
                  <a:lnTo>
                    <a:pt x="3177527" y="3460140"/>
                  </a:lnTo>
                  <a:lnTo>
                    <a:pt x="3190151" y="3464318"/>
                  </a:lnTo>
                  <a:lnTo>
                    <a:pt x="3206254" y="3470554"/>
                  </a:lnTo>
                  <a:lnTo>
                    <a:pt x="3216262" y="3475888"/>
                  </a:lnTo>
                  <a:lnTo>
                    <a:pt x="3222180" y="3477374"/>
                  </a:lnTo>
                  <a:lnTo>
                    <a:pt x="3239122" y="3483229"/>
                  </a:lnTo>
                  <a:lnTo>
                    <a:pt x="3253346" y="3488728"/>
                  </a:lnTo>
                  <a:lnTo>
                    <a:pt x="3272866" y="3497046"/>
                  </a:lnTo>
                  <a:lnTo>
                    <a:pt x="3296374" y="3506139"/>
                  </a:lnTo>
                  <a:lnTo>
                    <a:pt x="3310826" y="3511029"/>
                  </a:lnTo>
                  <a:lnTo>
                    <a:pt x="3314916" y="3513315"/>
                  </a:lnTo>
                  <a:lnTo>
                    <a:pt x="3315157" y="3512705"/>
                  </a:lnTo>
                  <a:close/>
                </a:path>
                <a:path w="5738494" h="6017259">
                  <a:moveTo>
                    <a:pt x="4025620" y="242227"/>
                  </a:moveTo>
                  <a:lnTo>
                    <a:pt x="4025493" y="240753"/>
                  </a:lnTo>
                  <a:lnTo>
                    <a:pt x="4024401" y="241744"/>
                  </a:lnTo>
                  <a:lnTo>
                    <a:pt x="4024782" y="242595"/>
                  </a:lnTo>
                  <a:lnTo>
                    <a:pt x="4025620" y="242227"/>
                  </a:lnTo>
                  <a:close/>
                </a:path>
                <a:path w="5738494" h="6017259">
                  <a:moveTo>
                    <a:pt x="4429772" y="1915655"/>
                  </a:moveTo>
                  <a:lnTo>
                    <a:pt x="4417174" y="1902218"/>
                  </a:lnTo>
                  <a:lnTo>
                    <a:pt x="4416933" y="1902828"/>
                  </a:lnTo>
                  <a:lnTo>
                    <a:pt x="4424273" y="1911413"/>
                  </a:lnTo>
                  <a:lnTo>
                    <a:pt x="4425950" y="1912708"/>
                  </a:lnTo>
                  <a:lnTo>
                    <a:pt x="4428693" y="1916645"/>
                  </a:lnTo>
                  <a:lnTo>
                    <a:pt x="4429772" y="1915655"/>
                  </a:lnTo>
                  <a:close/>
                </a:path>
                <a:path w="5738494" h="6017259">
                  <a:moveTo>
                    <a:pt x="4723054" y="1974634"/>
                  </a:moveTo>
                  <a:lnTo>
                    <a:pt x="4722673" y="1973795"/>
                  </a:lnTo>
                  <a:lnTo>
                    <a:pt x="4721453" y="1973313"/>
                  </a:lnTo>
                  <a:lnTo>
                    <a:pt x="4719752" y="1974062"/>
                  </a:lnTo>
                  <a:lnTo>
                    <a:pt x="4719510" y="1974684"/>
                  </a:lnTo>
                  <a:lnTo>
                    <a:pt x="4719891" y="1975523"/>
                  </a:lnTo>
                  <a:lnTo>
                    <a:pt x="4721110" y="1976005"/>
                  </a:lnTo>
                  <a:lnTo>
                    <a:pt x="4722584" y="1975866"/>
                  </a:lnTo>
                  <a:lnTo>
                    <a:pt x="4723054" y="1974634"/>
                  </a:lnTo>
                  <a:close/>
                </a:path>
                <a:path w="5738494" h="6017259">
                  <a:moveTo>
                    <a:pt x="5737936" y="7874"/>
                  </a:moveTo>
                  <a:lnTo>
                    <a:pt x="5737771" y="2819"/>
                  </a:lnTo>
                  <a:lnTo>
                    <a:pt x="5737276" y="469"/>
                  </a:lnTo>
                  <a:lnTo>
                    <a:pt x="5736056" y="0"/>
                  </a:lnTo>
                  <a:lnTo>
                    <a:pt x="5734583" y="139"/>
                  </a:lnTo>
                  <a:lnTo>
                    <a:pt x="5733491" y="1130"/>
                  </a:lnTo>
                  <a:lnTo>
                    <a:pt x="5733377" y="3238"/>
                  </a:lnTo>
                  <a:lnTo>
                    <a:pt x="5732907" y="4470"/>
                  </a:lnTo>
                  <a:lnTo>
                    <a:pt x="5730392" y="7112"/>
                  </a:lnTo>
                  <a:lnTo>
                    <a:pt x="5729656" y="8991"/>
                  </a:lnTo>
                  <a:lnTo>
                    <a:pt x="5727230" y="11620"/>
                  </a:lnTo>
                  <a:lnTo>
                    <a:pt x="5727598" y="12484"/>
                  </a:lnTo>
                  <a:lnTo>
                    <a:pt x="5728830" y="12954"/>
                  </a:lnTo>
                  <a:lnTo>
                    <a:pt x="5731434" y="11798"/>
                  </a:lnTo>
                  <a:lnTo>
                    <a:pt x="5732043" y="12026"/>
                  </a:lnTo>
                  <a:lnTo>
                    <a:pt x="5734304" y="13614"/>
                  </a:lnTo>
                  <a:lnTo>
                    <a:pt x="5734926" y="13855"/>
                  </a:lnTo>
                  <a:lnTo>
                    <a:pt x="5735764" y="13474"/>
                  </a:lnTo>
                  <a:lnTo>
                    <a:pt x="5735993" y="12852"/>
                  </a:lnTo>
                  <a:lnTo>
                    <a:pt x="5736120" y="10744"/>
                  </a:lnTo>
                  <a:lnTo>
                    <a:pt x="5737085" y="8255"/>
                  </a:lnTo>
                  <a:lnTo>
                    <a:pt x="5737936" y="7874"/>
                  </a:lnTo>
                  <a:close/>
                </a:path>
              </a:pathLst>
            </a:custGeom>
            <a:solidFill>
              <a:srgbClr val="EAF3F9"/>
            </a:solidFill>
          </p:spPr>
          <p:txBody>
            <a:bodyPr wrap="square" lIns="0" tIns="0" rIns="0" bIns="0" rtlCol="0"/>
            <a:lstStyle/>
            <a:p>
              <a:endParaRPr/>
            </a:p>
          </p:txBody>
        </p:sp>
        <p:sp>
          <p:nvSpPr>
            <p:cNvPr id="89" name="object 89"/>
            <p:cNvSpPr/>
            <p:nvPr/>
          </p:nvSpPr>
          <p:spPr>
            <a:xfrm>
              <a:off x="14815205" y="10413063"/>
              <a:ext cx="0" cy="105410"/>
            </a:xfrm>
            <a:custGeom>
              <a:avLst/>
              <a:gdLst/>
              <a:ahLst/>
              <a:cxnLst/>
              <a:rect l="l" t="t" r="r" b="b"/>
              <a:pathLst>
                <a:path h="105409">
                  <a:moveTo>
                    <a:pt x="0" y="0"/>
                  </a:moveTo>
                  <a:lnTo>
                    <a:pt x="0" y="105200"/>
                  </a:lnTo>
                </a:path>
              </a:pathLst>
            </a:custGeom>
            <a:ln w="3175">
              <a:solidFill>
                <a:srgbClr val="EAF3F9"/>
              </a:solidFill>
            </a:ln>
          </p:spPr>
          <p:txBody>
            <a:bodyPr wrap="square" lIns="0" tIns="0" rIns="0" bIns="0" rtlCol="0"/>
            <a:lstStyle/>
            <a:p>
              <a:endParaRPr/>
            </a:p>
          </p:txBody>
        </p:sp>
        <p:sp>
          <p:nvSpPr>
            <p:cNvPr id="90" name="object 90"/>
            <p:cNvSpPr/>
            <p:nvPr/>
          </p:nvSpPr>
          <p:spPr>
            <a:xfrm>
              <a:off x="17294531" y="5974797"/>
              <a:ext cx="306705" cy="1845945"/>
            </a:xfrm>
            <a:custGeom>
              <a:avLst/>
              <a:gdLst/>
              <a:ahLst/>
              <a:cxnLst/>
              <a:rect l="l" t="t" r="r" b="b"/>
              <a:pathLst>
                <a:path w="306705" h="1845945">
                  <a:moveTo>
                    <a:pt x="3517" y="1841855"/>
                  </a:moveTo>
                  <a:lnTo>
                    <a:pt x="1676" y="1841157"/>
                  </a:lnTo>
                  <a:lnTo>
                    <a:pt x="0" y="1845475"/>
                  </a:lnTo>
                  <a:lnTo>
                    <a:pt x="2070" y="1845589"/>
                  </a:lnTo>
                  <a:lnTo>
                    <a:pt x="3517" y="1841855"/>
                  </a:lnTo>
                  <a:close/>
                </a:path>
                <a:path w="306705" h="1845945">
                  <a:moveTo>
                    <a:pt x="306514" y="14465"/>
                  </a:moveTo>
                  <a:lnTo>
                    <a:pt x="306260" y="11493"/>
                  </a:lnTo>
                  <a:lnTo>
                    <a:pt x="304469" y="8686"/>
                  </a:lnTo>
                  <a:lnTo>
                    <a:pt x="299999" y="5549"/>
                  </a:lnTo>
                  <a:lnTo>
                    <a:pt x="296900" y="4343"/>
                  </a:lnTo>
                  <a:lnTo>
                    <a:pt x="290550" y="482"/>
                  </a:lnTo>
                  <a:lnTo>
                    <a:pt x="289318" y="0"/>
                  </a:lnTo>
                  <a:lnTo>
                    <a:pt x="287858" y="152"/>
                  </a:lnTo>
                  <a:lnTo>
                    <a:pt x="287134" y="2032"/>
                  </a:lnTo>
                  <a:lnTo>
                    <a:pt x="292531" y="11976"/>
                  </a:lnTo>
                  <a:lnTo>
                    <a:pt x="300393" y="19240"/>
                  </a:lnTo>
                  <a:lnTo>
                    <a:pt x="304088" y="17106"/>
                  </a:lnTo>
                  <a:lnTo>
                    <a:pt x="305549" y="16954"/>
                  </a:lnTo>
                  <a:lnTo>
                    <a:pt x="306514" y="14465"/>
                  </a:lnTo>
                  <a:close/>
                </a:path>
              </a:pathLst>
            </a:custGeom>
            <a:solidFill>
              <a:srgbClr val="EAF3F9"/>
            </a:solidFill>
          </p:spPr>
          <p:txBody>
            <a:bodyPr wrap="square" lIns="0" tIns="0" rIns="0" bIns="0" rtlCol="0"/>
            <a:lstStyle/>
            <a:p>
              <a:endParaRPr/>
            </a:p>
          </p:txBody>
        </p:sp>
        <p:sp>
          <p:nvSpPr>
            <p:cNvPr id="91" name="object 91"/>
            <p:cNvSpPr/>
            <p:nvPr/>
          </p:nvSpPr>
          <p:spPr>
            <a:xfrm>
              <a:off x="17321597" y="11049845"/>
              <a:ext cx="83086" cy="160539"/>
            </a:xfrm>
            <a:prstGeom prst="rect">
              <a:avLst/>
            </a:prstGeom>
            <a:blipFill>
              <a:blip r:embed="rId4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 name="object 92"/>
            <p:cNvSpPr/>
            <p:nvPr/>
          </p:nvSpPr>
          <p:spPr>
            <a:xfrm>
              <a:off x="14251534" y="3636308"/>
              <a:ext cx="5834380" cy="6692265"/>
            </a:xfrm>
            <a:custGeom>
              <a:avLst/>
              <a:gdLst/>
              <a:ahLst/>
              <a:cxnLst/>
              <a:rect l="l" t="t" r="r" b="b"/>
              <a:pathLst>
                <a:path w="5834380" h="6692265">
                  <a:moveTo>
                    <a:pt x="11341" y="6686169"/>
                  </a:moveTo>
                  <a:lnTo>
                    <a:pt x="9601" y="6683388"/>
                  </a:lnTo>
                  <a:lnTo>
                    <a:pt x="8763" y="6683769"/>
                  </a:lnTo>
                  <a:lnTo>
                    <a:pt x="9512" y="6685470"/>
                  </a:lnTo>
                  <a:lnTo>
                    <a:pt x="7924" y="6687718"/>
                  </a:lnTo>
                  <a:lnTo>
                    <a:pt x="469" y="6690512"/>
                  </a:lnTo>
                  <a:lnTo>
                    <a:pt x="0" y="6691706"/>
                  </a:lnTo>
                  <a:lnTo>
                    <a:pt x="7416" y="6688925"/>
                  </a:lnTo>
                  <a:lnTo>
                    <a:pt x="10045" y="6691350"/>
                  </a:lnTo>
                  <a:lnTo>
                    <a:pt x="8966" y="6688925"/>
                  </a:lnTo>
                  <a:lnTo>
                    <a:pt x="11341" y="6686169"/>
                  </a:lnTo>
                  <a:close/>
                </a:path>
                <a:path w="5834380" h="6692265">
                  <a:moveTo>
                    <a:pt x="503402" y="5420182"/>
                  </a:moveTo>
                  <a:lnTo>
                    <a:pt x="502424" y="5419090"/>
                  </a:lnTo>
                  <a:lnTo>
                    <a:pt x="499084" y="5418506"/>
                  </a:lnTo>
                  <a:lnTo>
                    <a:pt x="496633" y="5417553"/>
                  </a:lnTo>
                  <a:lnTo>
                    <a:pt x="495439" y="5420614"/>
                  </a:lnTo>
                  <a:lnTo>
                    <a:pt x="496062" y="5420855"/>
                  </a:lnTo>
                  <a:lnTo>
                    <a:pt x="496900" y="5420474"/>
                  </a:lnTo>
                  <a:lnTo>
                    <a:pt x="501243" y="5422150"/>
                  </a:lnTo>
                  <a:lnTo>
                    <a:pt x="502932" y="5421401"/>
                  </a:lnTo>
                  <a:lnTo>
                    <a:pt x="503288" y="5420474"/>
                  </a:lnTo>
                  <a:lnTo>
                    <a:pt x="503402" y="5420182"/>
                  </a:lnTo>
                  <a:close/>
                </a:path>
                <a:path w="5834380" h="6692265">
                  <a:moveTo>
                    <a:pt x="889190" y="6604013"/>
                  </a:moveTo>
                  <a:lnTo>
                    <a:pt x="886650" y="6605143"/>
                  </a:lnTo>
                  <a:lnTo>
                    <a:pt x="877798" y="6618770"/>
                  </a:lnTo>
                  <a:lnTo>
                    <a:pt x="877938" y="6620243"/>
                  </a:lnTo>
                  <a:lnTo>
                    <a:pt x="878535" y="6620472"/>
                  </a:lnTo>
                  <a:lnTo>
                    <a:pt x="881811" y="6617462"/>
                  </a:lnTo>
                  <a:lnTo>
                    <a:pt x="889101" y="6606045"/>
                  </a:lnTo>
                  <a:lnTo>
                    <a:pt x="888974" y="6604597"/>
                  </a:lnTo>
                  <a:lnTo>
                    <a:pt x="889190" y="6604013"/>
                  </a:lnTo>
                  <a:close/>
                </a:path>
                <a:path w="5834380" h="6692265">
                  <a:moveTo>
                    <a:pt x="1886242" y="3868229"/>
                  </a:moveTo>
                  <a:lnTo>
                    <a:pt x="1884946" y="3864152"/>
                  </a:lnTo>
                  <a:lnTo>
                    <a:pt x="1885022" y="3858501"/>
                  </a:lnTo>
                  <a:lnTo>
                    <a:pt x="1878990" y="3857574"/>
                  </a:lnTo>
                  <a:lnTo>
                    <a:pt x="1878520" y="3858806"/>
                  </a:lnTo>
                  <a:lnTo>
                    <a:pt x="1877910" y="3858577"/>
                  </a:lnTo>
                  <a:lnTo>
                    <a:pt x="1877428" y="3859796"/>
                  </a:lnTo>
                  <a:lnTo>
                    <a:pt x="1876628" y="3867340"/>
                  </a:lnTo>
                  <a:lnTo>
                    <a:pt x="1877847" y="3867797"/>
                  </a:lnTo>
                  <a:lnTo>
                    <a:pt x="1877631" y="3871988"/>
                  </a:lnTo>
                  <a:lnTo>
                    <a:pt x="1882686" y="3871836"/>
                  </a:lnTo>
                  <a:lnTo>
                    <a:pt x="1885899" y="3870922"/>
                  </a:lnTo>
                  <a:lnTo>
                    <a:pt x="1886013" y="3868839"/>
                  </a:lnTo>
                  <a:lnTo>
                    <a:pt x="1886242" y="3868229"/>
                  </a:lnTo>
                  <a:close/>
                </a:path>
                <a:path w="5834380" h="6692265">
                  <a:moveTo>
                    <a:pt x="3013316" y="1344269"/>
                  </a:moveTo>
                  <a:lnTo>
                    <a:pt x="3012694" y="1344028"/>
                  </a:lnTo>
                  <a:lnTo>
                    <a:pt x="3010128" y="1345209"/>
                  </a:lnTo>
                  <a:lnTo>
                    <a:pt x="2996679" y="1357858"/>
                  </a:lnTo>
                  <a:lnTo>
                    <a:pt x="2996438" y="1358468"/>
                  </a:lnTo>
                  <a:lnTo>
                    <a:pt x="2997289" y="1358099"/>
                  </a:lnTo>
                  <a:lnTo>
                    <a:pt x="3006090" y="1350073"/>
                  </a:lnTo>
                  <a:lnTo>
                    <a:pt x="3013291" y="1344320"/>
                  </a:lnTo>
                  <a:close/>
                </a:path>
                <a:path w="5834380" h="6692265">
                  <a:moveTo>
                    <a:pt x="3253409" y="5235029"/>
                  </a:moveTo>
                  <a:lnTo>
                    <a:pt x="3245739" y="5203520"/>
                  </a:lnTo>
                  <a:lnTo>
                    <a:pt x="3245358" y="5202682"/>
                  </a:lnTo>
                  <a:lnTo>
                    <a:pt x="3242868" y="5201717"/>
                  </a:lnTo>
                  <a:lnTo>
                    <a:pt x="3211626" y="5208841"/>
                  </a:lnTo>
                  <a:lnTo>
                    <a:pt x="3191827" y="5214010"/>
                  </a:lnTo>
                  <a:lnTo>
                    <a:pt x="3182467" y="5216068"/>
                  </a:lnTo>
                  <a:lnTo>
                    <a:pt x="3175000" y="5218862"/>
                  </a:lnTo>
                  <a:lnTo>
                    <a:pt x="3175863" y="5222075"/>
                  </a:lnTo>
                  <a:lnTo>
                    <a:pt x="3184842" y="5219154"/>
                  </a:lnTo>
                  <a:lnTo>
                    <a:pt x="3242233" y="5205044"/>
                  </a:lnTo>
                  <a:lnTo>
                    <a:pt x="3243338" y="5207635"/>
                  </a:lnTo>
                  <a:lnTo>
                    <a:pt x="3245701" y="5216347"/>
                  </a:lnTo>
                  <a:lnTo>
                    <a:pt x="3249587" y="5235664"/>
                  </a:lnTo>
                  <a:lnTo>
                    <a:pt x="3253409" y="5235029"/>
                  </a:lnTo>
                  <a:close/>
                </a:path>
                <a:path w="5834380" h="6692265">
                  <a:moveTo>
                    <a:pt x="3660317" y="5405209"/>
                  </a:moveTo>
                  <a:lnTo>
                    <a:pt x="3659936" y="5404358"/>
                  </a:lnTo>
                  <a:lnTo>
                    <a:pt x="3638918" y="5409006"/>
                  </a:lnTo>
                  <a:lnTo>
                    <a:pt x="3632162" y="5409958"/>
                  </a:lnTo>
                  <a:lnTo>
                    <a:pt x="3611486" y="5411914"/>
                  </a:lnTo>
                  <a:lnTo>
                    <a:pt x="3586467" y="5412206"/>
                  </a:lnTo>
                  <a:lnTo>
                    <a:pt x="3586848" y="5413045"/>
                  </a:lnTo>
                  <a:lnTo>
                    <a:pt x="3611257" y="5412537"/>
                  </a:lnTo>
                  <a:lnTo>
                    <a:pt x="3638423" y="5410289"/>
                  </a:lnTo>
                  <a:lnTo>
                    <a:pt x="3660317" y="5405209"/>
                  </a:lnTo>
                  <a:close/>
                </a:path>
                <a:path w="5834380" h="6692265">
                  <a:moveTo>
                    <a:pt x="4307814" y="951014"/>
                  </a:moveTo>
                  <a:lnTo>
                    <a:pt x="4307433" y="950163"/>
                  </a:lnTo>
                  <a:lnTo>
                    <a:pt x="4307662" y="949553"/>
                  </a:lnTo>
                  <a:lnTo>
                    <a:pt x="4307281" y="945121"/>
                  </a:lnTo>
                  <a:lnTo>
                    <a:pt x="4305249" y="942924"/>
                  </a:lnTo>
                  <a:lnTo>
                    <a:pt x="4303407" y="942225"/>
                  </a:lnTo>
                  <a:lnTo>
                    <a:pt x="4302328" y="943216"/>
                  </a:lnTo>
                  <a:lnTo>
                    <a:pt x="4302087" y="943825"/>
                  </a:lnTo>
                  <a:lnTo>
                    <a:pt x="4301972" y="945946"/>
                  </a:lnTo>
                  <a:lnTo>
                    <a:pt x="4300309" y="950264"/>
                  </a:lnTo>
                  <a:lnTo>
                    <a:pt x="4301045" y="951979"/>
                  </a:lnTo>
                  <a:lnTo>
                    <a:pt x="4302506" y="951826"/>
                  </a:lnTo>
                  <a:lnTo>
                    <a:pt x="4305973" y="950315"/>
                  </a:lnTo>
                  <a:lnTo>
                    <a:pt x="4307560" y="951623"/>
                  </a:lnTo>
                  <a:lnTo>
                    <a:pt x="4307814" y="951014"/>
                  </a:lnTo>
                  <a:close/>
                </a:path>
                <a:path w="5834380" h="6692265">
                  <a:moveTo>
                    <a:pt x="4802289" y="394538"/>
                  </a:moveTo>
                  <a:lnTo>
                    <a:pt x="4801413" y="391337"/>
                  </a:lnTo>
                  <a:lnTo>
                    <a:pt x="4795863" y="389178"/>
                  </a:lnTo>
                  <a:lnTo>
                    <a:pt x="4792777" y="391553"/>
                  </a:lnTo>
                  <a:lnTo>
                    <a:pt x="4790414" y="392061"/>
                  </a:lnTo>
                  <a:lnTo>
                    <a:pt x="4787316" y="390855"/>
                  </a:lnTo>
                  <a:lnTo>
                    <a:pt x="4785233" y="390766"/>
                  </a:lnTo>
                  <a:lnTo>
                    <a:pt x="4781778" y="392290"/>
                  </a:lnTo>
                  <a:lnTo>
                    <a:pt x="4780305" y="392430"/>
                  </a:lnTo>
                  <a:lnTo>
                    <a:pt x="4776013" y="394335"/>
                  </a:lnTo>
                  <a:lnTo>
                    <a:pt x="4774920" y="395312"/>
                  </a:lnTo>
                  <a:lnTo>
                    <a:pt x="4774450" y="396544"/>
                  </a:lnTo>
                  <a:lnTo>
                    <a:pt x="4775428" y="397624"/>
                  </a:lnTo>
                  <a:lnTo>
                    <a:pt x="4778159" y="397992"/>
                  </a:lnTo>
                  <a:lnTo>
                    <a:pt x="4786427" y="396913"/>
                  </a:lnTo>
                  <a:lnTo>
                    <a:pt x="4788928" y="397865"/>
                  </a:lnTo>
                  <a:lnTo>
                    <a:pt x="4794453" y="396443"/>
                  </a:lnTo>
                  <a:lnTo>
                    <a:pt x="4796574" y="396557"/>
                  </a:lnTo>
                  <a:lnTo>
                    <a:pt x="4797793" y="397027"/>
                  </a:lnTo>
                  <a:lnTo>
                    <a:pt x="4798796" y="398119"/>
                  </a:lnTo>
                  <a:lnTo>
                    <a:pt x="4798326" y="399351"/>
                  </a:lnTo>
                  <a:lnTo>
                    <a:pt x="4794859" y="400875"/>
                  </a:lnTo>
                  <a:lnTo>
                    <a:pt x="4792535" y="401383"/>
                  </a:lnTo>
                  <a:lnTo>
                    <a:pt x="4791316" y="400913"/>
                  </a:lnTo>
                  <a:lnTo>
                    <a:pt x="4789614" y="401662"/>
                  </a:lnTo>
                  <a:lnTo>
                    <a:pt x="4789475" y="401650"/>
                  </a:lnTo>
                  <a:lnTo>
                    <a:pt x="4788128" y="403301"/>
                  </a:lnTo>
                  <a:lnTo>
                    <a:pt x="4787290" y="403669"/>
                  </a:lnTo>
                  <a:lnTo>
                    <a:pt x="4785703" y="405930"/>
                  </a:lnTo>
                  <a:lnTo>
                    <a:pt x="4785588" y="408051"/>
                  </a:lnTo>
                  <a:lnTo>
                    <a:pt x="4786096" y="410400"/>
                  </a:lnTo>
                  <a:lnTo>
                    <a:pt x="4787989" y="414718"/>
                  </a:lnTo>
                  <a:lnTo>
                    <a:pt x="4790491" y="415683"/>
                  </a:lnTo>
                  <a:lnTo>
                    <a:pt x="4793450" y="415417"/>
                  </a:lnTo>
                  <a:lnTo>
                    <a:pt x="4797755" y="413512"/>
                  </a:lnTo>
                  <a:lnTo>
                    <a:pt x="4799342" y="411264"/>
                  </a:lnTo>
                  <a:lnTo>
                    <a:pt x="4799673" y="404952"/>
                  </a:lnTo>
                  <a:lnTo>
                    <a:pt x="4800257" y="401599"/>
                  </a:lnTo>
                  <a:lnTo>
                    <a:pt x="4801705" y="397878"/>
                  </a:lnTo>
                  <a:lnTo>
                    <a:pt x="4802289" y="394538"/>
                  </a:lnTo>
                  <a:close/>
                </a:path>
                <a:path w="5834380" h="6692265">
                  <a:moveTo>
                    <a:pt x="4990884" y="5970270"/>
                  </a:moveTo>
                  <a:lnTo>
                    <a:pt x="4969395" y="5976137"/>
                  </a:lnTo>
                  <a:lnTo>
                    <a:pt x="4969764" y="5976988"/>
                  </a:lnTo>
                  <a:lnTo>
                    <a:pt x="4980216" y="5973927"/>
                  </a:lnTo>
                  <a:lnTo>
                    <a:pt x="4983988" y="5986119"/>
                  </a:lnTo>
                  <a:lnTo>
                    <a:pt x="4987544" y="5998908"/>
                  </a:lnTo>
                  <a:lnTo>
                    <a:pt x="4988014" y="5997676"/>
                  </a:lnTo>
                  <a:lnTo>
                    <a:pt x="4984153" y="5986081"/>
                  </a:lnTo>
                  <a:lnTo>
                    <a:pt x="4981054" y="5973559"/>
                  </a:lnTo>
                  <a:lnTo>
                    <a:pt x="4990643" y="5970879"/>
                  </a:lnTo>
                  <a:lnTo>
                    <a:pt x="4990884" y="5970270"/>
                  </a:lnTo>
                  <a:close/>
                </a:path>
                <a:path w="5834380" h="6692265">
                  <a:moveTo>
                    <a:pt x="5342534" y="4930406"/>
                  </a:moveTo>
                  <a:lnTo>
                    <a:pt x="5341264" y="4929911"/>
                  </a:lnTo>
                  <a:lnTo>
                    <a:pt x="5336298" y="4924425"/>
                  </a:lnTo>
                  <a:lnTo>
                    <a:pt x="5334165" y="4920729"/>
                  </a:lnTo>
                  <a:lnTo>
                    <a:pt x="5332730" y="4915192"/>
                  </a:lnTo>
                  <a:lnTo>
                    <a:pt x="5330215" y="4910645"/>
                  </a:lnTo>
                  <a:lnTo>
                    <a:pt x="5330660" y="4905832"/>
                  </a:lnTo>
                  <a:lnTo>
                    <a:pt x="5330241" y="4897831"/>
                  </a:lnTo>
                  <a:lnTo>
                    <a:pt x="5323725" y="4885296"/>
                  </a:lnTo>
                  <a:lnTo>
                    <a:pt x="5321693" y="4883099"/>
                  </a:lnTo>
                  <a:lnTo>
                    <a:pt x="5318544" y="4874742"/>
                  </a:lnTo>
                  <a:lnTo>
                    <a:pt x="5318645" y="4872660"/>
                  </a:lnTo>
                  <a:lnTo>
                    <a:pt x="5318010" y="4868837"/>
                  </a:lnTo>
                  <a:lnTo>
                    <a:pt x="5317731" y="4862284"/>
                  </a:lnTo>
                  <a:lnTo>
                    <a:pt x="5316982" y="4860595"/>
                  </a:lnTo>
                  <a:lnTo>
                    <a:pt x="5315991" y="4859502"/>
                  </a:lnTo>
                  <a:lnTo>
                    <a:pt x="5315242" y="4857801"/>
                  </a:lnTo>
                  <a:lnTo>
                    <a:pt x="5314747" y="4855451"/>
                  </a:lnTo>
                  <a:lnTo>
                    <a:pt x="5315216" y="4854232"/>
                  </a:lnTo>
                  <a:lnTo>
                    <a:pt x="5314581" y="4850409"/>
                  </a:lnTo>
                  <a:lnTo>
                    <a:pt x="5312308" y="4845253"/>
                  </a:lnTo>
                  <a:lnTo>
                    <a:pt x="5312511" y="4841049"/>
                  </a:lnTo>
                  <a:lnTo>
                    <a:pt x="5311406" y="4838471"/>
                  </a:lnTo>
                  <a:lnTo>
                    <a:pt x="5309806" y="4837138"/>
                  </a:lnTo>
                  <a:lnTo>
                    <a:pt x="5308485" y="4836528"/>
                  </a:lnTo>
                  <a:lnTo>
                    <a:pt x="5309019" y="4834623"/>
                  </a:lnTo>
                  <a:lnTo>
                    <a:pt x="5307952" y="4832845"/>
                  </a:lnTo>
                  <a:lnTo>
                    <a:pt x="5309032" y="4831854"/>
                  </a:lnTo>
                  <a:lnTo>
                    <a:pt x="5307063" y="4829683"/>
                  </a:lnTo>
                  <a:lnTo>
                    <a:pt x="5307774" y="4827854"/>
                  </a:lnTo>
                  <a:lnTo>
                    <a:pt x="5306555" y="4818113"/>
                  </a:lnTo>
                  <a:lnTo>
                    <a:pt x="5305069" y="4814671"/>
                  </a:lnTo>
                  <a:lnTo>
                    <a:pt x="5304218" y="4805794"/>
                  </a:lnTo>
                  <a:lnTo>
                    <a:pt x="5304955" y="4803914"/>
                  </a:lnTo>
                  <a:lnTo>
                    <a:pt x="5302301" y="4797907"/>
                  </a:lnTo>
                  <a:lnTo>
                    <a:pt x="5301780" y="4795596"/>
                  </a:lnTo>
                  <a:lnTo>
                    <a:pt x="5300294" y="4792154"/>
                  </a:lnTo>
                  <a:lnTo>
                    <a:pt x="5300154" y="4790694"/>
                  </a:lnTo>
                  <a:lnTo>
                    <a:pt x="5298910" y="4786630"/>
                  </a:lnTo>
                  <a:lnTo>
                    <a:pt x="5297932" y="4785550"/>
                  </a:lnTo>
                  <a:lnTo>
                    <a:pt x="5297424" y="4783188"/>
                  </a:lnTo>
                  <a:lnTo>
                    <a:pt x="5296065" y="4781258"/>
                  </a:lnTo>
                  <a:lnTo>
                    <a:pt x="5296776" y="4779416"/>
                  </a:lnTo>
                  <a:lnTo>
                    <a:pt x="5293588" y="4763897"/>
                  </a:lnTo>
                  <a:lnTo>
                    <a:pt x="5294058" y="4762665"/>
                  </a:lnTo>
                  <a:lnTo>
                    <a:pt x="5293919" y="4761204"/>
                  </a:lnTo>
                  <a:lnTo>
                    <a:pt x="5292814" y="4758614"/>
                  </a:lnTo>
                  <a:lnTo>
                    <a:pt x="5292166" y="4754791"/>
                  </a:lnTo>
                  <a:lnTo>
                    <a:pt x="5290134" y="4749025"/>
                  </a:lnTo>
                  <a:lnTo>
                    <a:pt x="5288585" y="4741977"/>
                  </a:lnTo>
                  <a:lnTo>
                    <a:pt x="5285308" y="4735741"/>
                  </a:lnTo>
                  <a:lnTo>
                    <a:pt x="5284444" y="4732528"/>
                  </a:lnTo>
                  <a:lnTo>
                    <a:pt x="5282717" y="4729696"/>
                  </a:lnTo>
                  <a:lnTo>
                    <a:pt x="5282692" y="4726114"/>
                  </a:lnTo>
                  <a:lnTo>
                    <a:pt x="5282196" y="4723752"/>
                  </a:lnTo>
                  <a:lnTo>
                    <a:pt x="5281193" y="4709846"/>
                  </a:lnTo>
                  <a:lnTo>
                    <a:pt x="5282870" y="4705502"/>
                  </a:lnTo>
                  <a:lnTo>
                    <a:pt x="5282971" y="4703432"/>
                  </a:lnTo>
                  <a:lnTo>
                    <a:pt x="5281244" y="4700613"/>
                  </a:lnTo>
                  <a:lnTo>
                    <a:pt x="5279644" y="4699279"/>
                  </a:lnTo>
                  <a:lnTo>
                    <a:pt x="5279390" y="4696320"/>
                  </a:lnTo>
                  <a:lnTo>
                    <a:pt x="5280431" y="4688167"/>
                  </a:lnTo>
                  <a:lnTo>
                    <a:pt x="5282603" y="4682566"/>
                  </a:lnTo>
                  <a:lnTo>
                    <a:pt x="5282958" y="4679835"/>
                  </a:lnTo>
                  <a:lnTo>
                    <a:pt x="5280545" y="4673168"/>
                  </a:lnTo>
                  <a:lnTo>
                    <a:pt x="5281600" y="4665015"/>
                  </a:lnTo>
                  <a:lnTo>
                    <a:pt x="5282552" y="4662525"/>
                  </a:lnTo>
                  <a:lnTo>
                    <a:pt x="5281815" y="4660824"/>
                  </a:lnTo>
                  <a:lnTo>
                    <a:pt x="5279314" y="4659858"/>
                  </a:lnTo>
                  <a:lnTo>
                    <a:pt x="5275707" y="4656302"/>
                  </a:lnTo>
                  <a:lnTo>
                    <a:pt x="5274348" y="4654372"/>
                  </a:lnTo>
                  <a:lnTo>
                    <a:pt x="5273713" y="4650549"/>
                  </a:lnTo>
                  <a:lnTo>
                    <a:pt x="5273929" y="4646358"/>
                  </a:lnTo>
                  <a:lnTo>
                    <a:pt x="5275364" y="4642624"/>
                  </a:lnTo>
                  <a:lnTo>
                    <a:pt x="5275719" y="4639907"/>
                  </a:lnTo>
                  <a:lnTo>
                    <a:pt x="5275529" y="4631283"/>
                  </a:lnTo>
                  <a:lnTo>
                    <a:pt x="5276240" y="4629442"/>
                  </a:lnTo>
                  <a:lnTo>
                    <a:pt x="5277828" y="4627181"/>
                  </a:lnTo>
                  <a:lnTo>
                    <a:pt x="5278018" y="4619256"/>
                  </a:lnTo>
                  <a:lnTo>
                    <a:pt x="5276926" y="4614049"/>
                  </a:lnTo>
                  <a:lnTo>
                    <a:pt x="5276507" y="4609922"/>
                  </a:lnTo>
                  <a:lnTo>
                    <a:pt x="5275656" y="4610951"/>
                  </a:lnTo>
                  <a:lnTo>
                    <a:pt x="5274983" y="4610646"/>
                  </a:lnTo>
                  <a:lnTo>
                    <a:pt x="5274856" y="4610290"/>
                  </a:lnTo>
                  <a:lnTo>
                    <a:pt x="5274043" y="4611078"/>
                  </a:lnTo>
                  <a:lnTo>
                    <a:pt x="5273433" y="4610735"/>
                  </a:lnTo>
                  <a:lnTo>
                    <a:pt x="5271821" y="4609274"/>
                  </a:lnTo>
                  <a:lnTo>
                    <a:pt x="5268544" y="4609452"/>
                  </a:lnTo>
                  <a:lnTo>
                    <a:pt x="5259895" y="4595139"/>
                  </a:lnTo>
                  <a:lnTo>
                    <a:pt x="5257050" y="4585589"/>
                  </a:lnTo>
                  <a:lnTo>
                    <a:pt x="5255539" y="4581969"/>
                  </a:lnTo>
                  <a:lnTo>
                    <a:pt x="5253977" y="4574832"/>
                  </a:lnTo>
                  <a:lnTo>
                    <a:pt x="5253215" y="4565332"/>
                  </a:lnTo>
                  <a:lnTo>
                    <a:pt x="5252732" y="4553826"/>
                  </a:lnTo>
                  <a:lnTo>
                    <a:pt x="5251335" y="4538751"/>
                  </a:lnTo>
                  <a:lnTo>
                    <a:pt x="5250548" y="4535322"/>
                  </a:lnTo>
                  <a:lnTo>
                    <a:pt x="5251882" y="4532922"/>
                  </a:lnTo>
                  <a:lnTo>
                    <a:pt x="5250878" y="4528261"/>
                  </a:lnTo>
                  <a:lnTo>
                    <a:pt x="5250853" y="4524680"/>
                  </a:lnTo>
                  <a:lnTo>
                    <a:pt x="5251323" y="4523448"/>
                  </a:lnTo>
                  <a:lnTo>
                    <a:pt x="5252783" y="4523308"/>
                  </a:lnTo>
                  <a:lnTo>
                    <a:pt x="5253621" y="4522940"/>
                  </a:lnTo>
                  <a:lnTo>
                    <a:pt x="5254599" y="4520438"/>
                  </a:lnTo>
                  <a:lnTo>
                    <a:pt x="5256149" y="4514608"/>
                  </a:lnTo>
                  <a:lnTo>
                    <a:pt x="5255996" y="4509554"/>
                  </a:lnTo>
                  <a:lnTo>
                    <a:pt x="5255615" y="4508703"/>
                  </a:lnTo>
                  <a:lnTo>
                    <a:pt x="5256581" y="4506214"/>
                  </a:lnTo>
                  <a:lnTo>
                    <a:pt x="5256085" y="4503864"/>
                  </a:lnTo>
                  <a:lnTo>
                    <a:pt x="5255768" y="4503483"/>
                  </a:lnTo>
                  <a:lnTo>
                    <a:pt x="5254015" y="4504271"/>
                  </a:lnTo>
                  <a:lnTo>
                    <a:pt x="5255018" y="4508932"/>
                  </a:lnTo>
                  <a:lnTo>
                    <a:pt x="5255399" y="4509782"/>
                  </a:lnTo>
                  <a:lnTo>
                    <a:pt x="5253609" y="4516234"/>
                  </a:lnTo>
                  <a:lnTo>
                    <a:pt x="5249634" y="4524654"/>
                  </a:lnTo>
                  <a:lnTo>
                    <a:pt x="5249049" y="4528007"/>
                  </a:lnTo>
                  <a:lnTo>
                    <a:pt x="5247678" y="4533100"/>
                  </a:lnTo>
                  <a:lnTo>
                    <a:pt x="5250637" y="4564342"/>
                  </a:lnTo>
                  <a:lnTo>
                    <a:pt x="5251285" y="4580344"/>
                  </a:lnTo>
                  <a:lnTo>
                    <a:pt x="5252009" y="4586148"/>
                  </a:lnTo>
                  <a:lnTo>
                    <a:pt x="5254498" y="4589589"/>
                  </a:lnTo>
                  <a:lnTo>
                    <a:pt x="5255260" y="4593590"/>
                  </a:lnTo>
                  <a:lnTo>
                    <a:pt x="5254663" y="4597349"/>
                  </a:lnTo>
                  <a:lnTo>
                    <a:pt x="5255336" y="4603788"/>
                  </a:lnTo>
                  <a:lnTo>
                    <a:pt x="5257736" y="4621631"/>
                  </a:lnTo>
                  <a:lnTo>
                    <a:pt x="5261241" y="4654575"/>
                  </a:lnTo>
                  <a:lnTo>
                    <a:pt x="5263642" y="4662792"/>
                  </a:lnTo>
                  <a:lnTo>
                    <a:pt x="5267299" y="4667631"/>
                  </a:lnTo>
                  <a:lnTo>
                    <a:pt x="5272633" y="4690783"/>
                  </a:lnTo>
                  <a:lnTo>
                    <a:pt x="5272900" y="4693958"/>
                  </a:lnTo>
                  <a:lnTo>
                    <a:pt x="5274145" y="4699216"/>
                  </a:lnTo>
                  <a:lnTo>
                    <a:pt x="5275592" y="4716119"/>
                  </a:lnTo>
                  <a:lnTo>
                    <a:pt x="5278348" y="4729010"/>
                  </a:lnTo>
                  <a:lnTo>
                    <a:pt x="5279758" y="4733683"/>
                  </a:lnTo>
                  <a:lnTo>
                    <a:pt x="5282323" y="4739665"/>
                  </a:lnTo>
                  <a:lnTo>
                    <a:pt x="5289715" y="4760887"/>
                  </a:lnTo>
                  <a:lnTo>
                    <a:pt x="5293830" y="4787036"/>
                  </a:lnTo>
                  <a:lnTo>
                    <a:pt x="5299329" y="4811547"/>
                  </a:lnTo>
                  <a:lnTo>
                    <a:pt x="5302262" y="4826724"/>
                  </a:lnTo>
                  <a:lnTo>
                    <a:pt x="5305044" y="4834483"/>
                  </a:lnTo>
                  <a:lnTo>
                    <a:pt x="5305539" y="4836846"/>
                  </a:lnTo>
                  <a:lnTo>
                    <a:pt x="5307139" y="4838166"/>
                  </a:lnTo>
                  <a:lnTo>
                    <a:pt x="5308549" y="4840783"/>
                  </a:lnTo>
                  <a:lnTo>
                    <a:pt x="5309171" y="4842929"/>
                  </a:lnTo>
                  <a:lnTo>
                    <a:pt x="5310492" y="4845507"/>
                  </a:lnTo>
                  <a:lnTo>
                    <a:pt x="5311178" y="4849584"/>
                  </a:lnTo>
                  <a:lnTo>
                    <a:pt x="5312054" y="4853152"/>
                  </a:lnTo>
                  <a:lnTo>
                    <a:pt x="5312232" y="4856340"/>
                  </a:lnTo>
                  <a:lnTo>
                    <a:pt x="5310759" y="4857826"/>
                  </a:lnTo>
                  <a:lnTo>
                    <a:pt x="5310009" y="4859350"/>
                  </a:lnTo>
                  <a:lnTo>
                    <a:pt x="5306606" y="4860849"/>
                  </a:lnTo>
                  <a:lnTo>
                    <a:pt x="5300573" y="4865268"/>
                  </a:lnTo>
                  <a:lnTo>
                    <a:pt x="5294477" y="4878197"/>
                  </a:lnTo>
                  <a:lnTo>
                    <a:pt x="5310175" y="4926533"/>
                  </a:lnTo>
                  <a:lnTo>
                    <a:pt x="5320411" y="4931143"/>
                  </a:lnTo>
                  <a:lnTo>
                    <a:pt x="5327751" y="4932845"/>
                  </a:lnTo>
                  <a:lnTo>
                    <a:pt x="5332488" y="4930343"/>
                  </a:lnTo>
                  <a:lnTo>
                    <a:pt x="5335498" y="4931156"/>
                  </a:lnTo>
                  <a:lnTo>
                    <a:pt x="5337734" y="4934229"/>
                  </a:lnTo>
                  <a:lnTo>
                    <a:pt x="5340451" y="4933823"/>
                  </a:lnTo>
                  <a:lnTo>
                    <a:pt x="5340045" y="4935131"/>
                  </a:lnTo>
                  <a:lnTo>
                    <a:pt x="5342534" y="4930406"/>
                  </a:lnTo>
                  <a:close/>
                </a:path>
                <a:path w="5834380" h="6692265">
                  <a:moveTo>
                    <a:pt x="5833948" y="1943"/>
                  </a:moveTo>
                  <a:lnTo>
                    <a:pt x="5833211" y="228"/>
                  </a:lnTo>
                  <a:lnTo>
                    <a:pt x="5832589" y="0"/>
                  </a:lnTo>
                  <a:lnTo>
                    <a:pt x="5831141" y="139"/>
                  </a:lnTo>
                  <a:lnTo>
                    <a:pt x="5828512" y="1282"/>
                  </a:lnTo>
                  <a:lnTo>
                    <a:pt x="5827433" y="2273"/>
                  </a:lnTo>
                  <a:lnTo>
                    <a:pt x="5822277" y="4559"/>
                  </a:lnTo>
                  <a:lnTo>
                    <a:pt x="5821756" y="4356"/>
                  </a:lnTo>
                  <a:lnTo>
                    <a:pt x="5820664" y="5346"/>
                  </a:lnTo>
                  <a:lnTo>
                    <a:pt x="5820422" y="5956"/>
                  </a:lnTo>
                  <a:lnTo>
                    <a:pt x="5820562" y="7416"/>
                  </a:lnTo>
                  <a:lnTo>
                    <a:pt x="5820930" y="8267"/>
                  </a:lnTo>
                  <a:lnTo>
                    <a:pt x="5821070" y="9728"/>
                  </a:lnTo>
                  <a:lnTo>
                    <a:pt x="5819381" y="10477"/>
                  </a:lnTo>
                  <a:lnTo>
                    <a:pt x="5818657" y="12357"/>
                  </a:lnTo>
                  <a:lnTo>
                    <a:pt x="5819025" y="13208"/>
                  </a:lnTo>
                  <a:lnTo>
                    <a:pt x="5820867" y="13931"/>
                  </a:lnTo>
                  <a:lnTo>
                    <a:pt x="5821718" y="13550"/>
                  </a:lnTo>
                  <a:lnTo>
                    <a:pt x="5823788" y="13639"/>
                  </a:lnTo>
                  <a:lnTo>
                    <a:pt x="5825007" y="14109"/>
                  </a:lnTo>
                  <a:lnTo>
                    <a:pt x="5825655" y="17932"/>
                  </a:lnTo>
                  <a:lnTo>
                    <a:pt x="5828754" y="19138"/>
                  </a:lnTo>
                  <a:lnTo>
                    <a:pt x="5829605" y="18770"/>
                  </a:lnTo>
                  <a:lnTo>
                    <a:pt x="5831560" y="17360"/>
                  </a:lnTo>
                  <a:lnTo>
                    <a:pt x="5831789" y="16738"/>
                  </a:lnTo>
                  <a:lnTo>
                    <a:pt x="5832157" y="14008"/>
                  </a:lnTo>
                  <a:lnTo>
                    <a:pt x="5832018" y="12547"/>
                  </a:lnTo>
                  <a:lnTo>
                    <a:pt x="5831256" y="10845"/>
                  </a:lnTo>
                  <a:lnTo>
                    <a:pt x="5828627" y="8420"/>
                  </a:lnTo>
                  <a:lnTo>
                    <a:pt x="5829351" y="6540"/>
                  </a:lnTo>
                  <a:lnTo>
                    <a:pt x="5830443" y="5549"/>
                  </a:lnTo>
                  <a:lnTo>
                    <a:pt x="5832145" y="4800"/>
                  </a:lnTo>
                  <a:lnTo>
                    <a:pt x="5833478" y="3149"/>
                  </a:lnTo>
                  <a:lnTo>
                    <a:pt x="5833948" y="1943"/>
                  </a:lnTo>
                  <a:close/>
                </a:path>
              </a:pathLst>
            </a:custGeom>
            <a:solidFill>
              <a:srgbClr val="EAF3F9"/>
            </a:solidFill>
          </p:spPr>
          <p:txBody>
            <a:bodyPr wrap="square" lIns="0" tIns="0" rIns="0" bIns="0" rtlCol="0"/>
            <a:lstStyle/>
            <a:p>
              <a:endParaRPr/>
            </a:p>
          </p:txBody>
        </p:sp>
        <p:sp>
          <p:nvSpPr>
            <p:cNvPr id="93" name="object 93"/>
            <p:cNvSpPr/>
            <p:nvPr/>
          </p:nvSpPr>
          <p:spPr>
            <a:xfrm>
              <a:off x="17511949" y="4105464"/>
              <a:ext cx="109724" cy="82541"/>
            </a:xfrm>
            <a:prstGeom prst="rect">
              <a:avLst/>
            </a:prstGeom>
            <a:blipFill>
              <a:blip r:embed="rId4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 name="object 94"/>
            <p:cNvSpPr/>
            <p:nvPr/>
          </p:nvSpPr>
          <p:spPr>
            <a:xfrm>
              <a:off x="13730910" y="4734400"/>
              <a:ext cx="5337810" cy="6478905"/>
            </a:xfrm>
            <a:custGeom>
              <a:avLst/>
              <a:gdLst/>
              <a:ahLst/>
              <a:cxnLst/>
              <a:rect l="l" t="t" r="r" b="b"/>
              <a:pathLst>
                <a:path w="5337809" h="6478905">
                  <a:moveTo>
                    <a:pt x="4927" y="4407078"/>
                  </a:moveTo>
                  <a:lnTo>
                    <a:pt x="4419" y="4404766"/>
                  </a:lnTo>
                  <a:lnTo>
                    <a:pt x="4051" y="4403915"/>
                  </a:lnTo>
                  <a:lnTo>
                    <a:pt x="3429" y="4403674"/>
                  </a:lnTo>
                  <a:lnTo>
                    <a:pt x="228" y="4404550"/>
                  </a:lnTo>
                  <a:lnTo>
                    <a:pt x="0" y="4405173"/>
                  </a:lnTo>
                  <a:lnTo>
                    <a:pt x="736" y="4406862"/>
                  </a:lnTo>
                  <a:lnTo>
                    <a:pt x="4318" y="4406836"/>
                  </a:lnTo>
                  <a:lnTo>
                    <a:pt x="4927" y="4407078"/>
                  </a:lnTo>
                  <a:close/>
                </a:path>
                <a:path w="5337809" h="6478905">
                  <a:moveTo>
                    <a:pt x="1079030" y="5540070"/>
                  </a:moveTo>
                  <a:lnTo>
                    <a:pt x="1077556" y="5540222"/>
                  </a:lnTo>
                  <a:lnTo>
                    <a:pt x="1077099" y="5554281"/>
                  </a:lnTo>
                  <a:lnTo>
                    <a:pt x="1077772" y="5570893"/>
                  </a:lnTo>
                  <a:lnTo>
                    <a:pt x="1078992" y="5571375"/>
                  </a:lnTo>
                  <a:lnTo>
                    <a:pt x="1078699" y="5555602"/>
                  </a:lnTo>
                  <a:lnTo>
                    <a:pt x="1079030" y="5540070"/>
                  </a:lnTo>
                  <a:close/>
                </a:path>
                <a:path w="5337809" h="6478905">
                  <a:moveTo>
                    <a:pt x="1669643" y="5922556"/>
                  </a:moveTo>
                  <a:lnTo>
                    <a:pt x="1669275" y="5921705"/>
                  </a:lnTo>
                  <a:lnTo>
                    <a:pt x="1659191" y="5925655"/>
                  </a:lnTo>
                  <a:lnTo>
                    <a:pt x="1641817" y="5933872"/>
                  </a:lnTo>
                  <a:lnTo>
                    <a:pt x="1642198" y="5934722"/>
                  </a:lnTo>
                  <a:lnTo>
                    <a:pt x="1669643" y="5922556"/>
                  </a:lnTo>
                  <a:close/>
                </a:path>
                <a:path w="5337809" h="6478905">
                  <a:moveTo>
                    <a:pt x="2478875" y="6433566"/>
                  </a:moveTo>
                  <a:lnTo>
                    <a:pt x="2478265" y="6433337"/>
                  </a:lnTo>
                  <a:lnTo>
                    <a:pt x="2474036" y="6438798"/>
                  </a:lnTo>
                  <a:lnTo>
                    <a:pt x="2464536" y="6448641"/>
                  </a:lnTo>
                  <a:lnTo>
                    <a:pt x="2442095" y="6469850"/>
                  </a:lnTo>
                  <a:lnTo>
                    <a:pt x="2432481" y="6478194"/>
                  </a:lnTo>
                  <a:lnTo>
                    <a:pt x="2433142" y="6478651"/>
                  </a:lnTo>
                  <a:lnTo>
                    <a:pt x="2442730" y="6470040"/>
                  </a:lnTo>
                  <a:lnTo>
                    <a:pt x="2464930" y="6449454"/>
                  </a:lnTo>
                  <a:lnTo>
                    <a:pt x="2474658" y="6438976"/>
                  </a:lnTo>
                  <a:lnTo>
                    <a:pt x="2478875" y="6433566"/>
                  </a:lnTo>
                  <a:close/>
                </a:path>
                <a:path w="5337809" h="6478905">
                  <a:moveTo>
                    <a:pt x="2617089" y="4085044"/>
                  </a:moveTo>
                  <a:lnTo>
                    <a:pt x="2615298" y="4082250"/>
                  </a:lnTo>
                  <a:lnTo>
                    <a:pt x="2612491" y="4084028"/>
                  </a:lnTo>
                  <a:lnTo>
                    <a:pt x="2589707" y="4095077"/>
                  </a:lnTo>
                  <a:lnTo>
                    <a:pt x="2591854" y="4098772"/>
                  </a:lnTo>
                  <a:lnTo>
                    <a:pt x="2610599" y="4088930"/>
                  </a:lnTo>
                  <a:lnTo>
                    <a:pt x="2617089" y="4085044"/>
                  </a:lnTo>
                  <a:close/>
                </a:path>
                <a:path w="5337809" h="6478905">
                  <a:moveTo>
                    <a:pt x="3237039" y="2473604"/>
                  </a:moveTo>
                  <a:lnTo>
                    <a:pt x="3236887" y="2471496"/>
                  </a:lnTo>
                  <a:lnTo>
                    <a:pt x="3229432" y="2465032"/>
                  </a:lnTo>
                  <a:lnTo>
                    <a:pt x="3223730" y="2461412"/>
                  </a:lnTo>
                  <a:lnTo>
                    <a:pt x="3220999" y="2461056"/>
                  </a:lnTo>
                  <a:lnTo>
                    <a:pt x="3215017" y="2464435"/>
                  </a:lnTo>
                  <a:lnTo>
                    <a:pt x="3215005" y="2467343"/>
                  </a:lnTo>
                  <a:lnTo>
                    <a:pt x="3215500" y="2469705"/>
                  </a:lnTo>
                  <a:lnTo>
                    <a:pt x="3224301" y="2474518"/>
                  </a:lnTo>
                  <a:lnTo>
                    <a:pt x="3228771" y="2477643"/>
                  </a:lnTo>
                  <a:lnTo>
                    <a:pt x="3232734" y="2478481"/>
                  </a:lnTo>
                  <a:lnTo>
                    <a:pt x="3236315" y="2476500"/>
                  </a:lnTo>
                  <a:lnTo>
                    <a:pt x="3237039" y="2473604"/>
                  </a:lnTo>
                  <a:close/>
                </a:path>
                <a:path w="5337809" h="6478905">
                  <a:moveTo>
                    <a:pt x="3432264" y="4927"/>
                  </a:moveTo>
                  <a:lnTo>
                    <a:pt x="3431197" y="241"/>
                  </a:lnTo>
                  <a:lnTo>
                    <a:pt x="3430587" y="0"/>
                  </a:lnTo>
                  <a:lnTo>
                    <a:pt x="3427628" y="266"/>
                  </a:lnTo>
                  <a:lnTo>
                    <a:pt x="3419741" y="2197"/>
                  </a:lnTo>
                  <a:lnTo>
                    <a:pt x="3417786" y="3606"/>
                  </a:lnTo>
                  <a:lnTo>
                    <a:pt x="3417544" y="4203"/>
                  </a:lnTo>
                  <a:lnTo>
                    <a:pt x="3419094" y="7721"/>
                  </a:lnTo>
                  <a:lnTo>
                    <a:pt x="3419233" y="9194"/>
                  </a:lnTo>
                  <a:lnTo>
                    <a:pt x="3420465" y="9664"/>
                  </a:lnTo>
                  <a:lnTo>
                    <a:pt x="3427463" y="8089"/>
                  </a:lnTo>
                  <a:lnTo>
                    <a:pt x="3430917" y="6565"/>
                  </a:lnTo>
                  <a:lnTo>
                    <a:pt x="3432264" y="4927"/>
                  </a:lnTo>
                  <a:close/>
                </a:path>
                <a:path w="5337809" h="6478905">
                  <a:moveTo>
                    <a:pt x="3617188" y="2966199"/>
                  </a:moveTo>
                  <a:lnTo>
                    <a:pt x="3615207" y="2964053"/>
                  </a:lnTo>
                  <a:lnTo>
                    <a:pt x="3611854" y="2972689"/>
                  </a:lnTo>
                  <a:lnTo>
                    <a:pt x="3613696" y="2973400"/>
                  </a:lnTo>
                  <a:lnTo>
                    <a:pt x="3615867" y="2967799"/>
                  </a:lnTo>
                  <a:lnTo>
                    <a:pt x="3617188" y="2966199"/>
                  </a:lnTo>
                  <a:close/>
                </a:path>
                <a:path w="5337809" h="6478905">
                  <a:moveTo>
                    <a:pt x="3860368" y="3161106"/>
                  </a:moveTo>
                  <a:lnTo>
                    <a:pt x="3859136" y="3160623"/>
                  </a:lnTo>
                  <a:lnTo>
                    <a:pt x="3856393" y="3169526"/>
                  </a:lnTo>
                  <a:lnTo>
                    <a:pt x="3852126" y="3187852"/>
                  </a:lnTo>
                  <a:lnTo>
                    <a:pt x="3836187" y="3260064"/>
                  </a:lnTo>
                  <a:lnTo>
                    <a:pt x="3832860" y="3272307"/>
                  </a:lnTo>
                  <a:lnTo>
                    <a:pt x="3825252" y="3302876"/>
                  </a:lnTo>
                  <a:lnTo>
                    <a:pt x="3822268" y="3312439"/>
                  </a:lnTo>
                  <a:lnTo>
                    <a:pt x="3823728" y="3312299"/>
                  </a:lnTo>
                  <a:lnTo>
                    <a:pt x="3828758" y="3299307"/>
                  </a:lnTo>
                  <a:lnTo>
                    <a:pt x="3831844" y="3287674"/>
                  </a:lnTo>
                  <a:lnTo>
                    <a:pt x="3838333" y="3258032"/>
                  </a:lnTo>
                  <a:lnTo>
                    <a:pt x="3840683" y="3244697"/>
                  </a:lnTo>
                  <a:lnTo>
                    <a:pt x="3848430" y="3215602"/>
                  </a:lnTo>
                  <a:lnTo>
                    <a:pt x="3850906" y="3203727"/>
                  </a:lnTo>
                  <a:lnTo>
                    <a:pt x="3853650" y="3194824"/>
                  </a:lnTo>
                  <a:lnTo>
                    <a:pt x="3857167" y="3174809"/>
                  </a:lnTo>
                  <a:lnTo>
                    <a:pt x="3860368" y="3161106"/>
                  </a:lnTo>
                  <a:close/>
                </a:path>
                <a:path w="5337809" h="6478905">
                  <a:moveTo>
                    <a:pt x="4644479" y="2028329"/>
                  </a:moveTo>
                  <a:lnTo>
                    <a:pt x="4644110" y="2027491"/>
                  </a:lnTo>
                  <a:lnTo>
                    <a:pt x="4644352" y="2026869"/>
                  </a:lnTo>
                  <a:lnTo>
                    <a:pt x="4643971" y="2026018"/>
                  </a:lnTo>
                  <a:lnTo>
                    <a:pt x="4643361" y="2025777"/>
                  </a:lnTo>
                  <a:lnTo>
                    <a:pt x="4643120" y="2026399"/>
                  </a:lnTo>
                  <a:lnTo>
                    <a:pt x="4641659" y="2026539"/>
                  </a:lnTo>
                  <a:lnTo>
                    <a:pt x="4641037" y="2026297"/>
                  </a:lnTo>
                  <a:lnTo>
                    <a:pt x="4640821" y="2026907"/>
                  </a:lnTo>
                  <a:lnTo>
                    <a:pt x="4641558" y="2028621"/>
                  </a:lnTo>
                  <a:lnTo>
                    <a:pt x="4642790" y="2029091"/>
                  </a:lnTo>
                  <a:lnTo>
                    <a:pt x="4644479" y="2028329"/>
                  </a:lnTo>
                  <a:close/>
                </a:path>
                <a:path w="5337809" h="6478905">
                  <a:moveTo>
                    <a:pt x="5337568" y="3057372"/>
                  </a:moveTo>
                  <a:lnTo>
                    <a:pt x="5337429" y="3055912"/>
                  </a:lnTo>
                  <a:lnTo>
                    <a:pt x="5336197" y="3055442"/>
                  </a:lnTo>
                  <a:lnTo>
                    <a:pt x="5334508" y="3056178"/>
                  </a:lnTo>
                  <a:lnTo>
                    <a:pt x="5333174" y="3057791"/>
                  </a:lnTo>
                  <a:lnTo>
                    <a:pt x="5331485" y="3058541"/>
                  </a:lnTo>
                  <a:lnTo>
                    <a:pt x="5329161" y="3059049"/>
                  </a:lnTo>
                  <a:lnTo>
                    <a:pt x="5322925" y="3062325"/>
                  </a:lnTo>
                  <a:lnTo>
                    <a:pt x="5319369" y="3065919"/>
                  </a:lnTo>
                  <a:lnTo>
                    <a:pt x="5319496" y="3067393"/>
                  </a:lnTo>
                  <a:lnTo>
                    <a:pt x="5322240" y="3067735"/>
                  </a:lnTo>
                  <a:lnTo>
                    <a:pt x="5328094" y="3063621"/>
                  </a:lnTo>
                  <a:lnTo>
                    <a:pt x="5330406" y="3063100"/>
                  </a:lnTo>
                  <a:lnTo>
                    <a:pt x="5331638" y="3063570"/>
                  </a:lnTo>
                  <a:lnTo>
                    <a:pt x="5331523" y="3065703"/>
                  </a:lnTo>
                  <a:lnTo>
                    <a:pt x="5332742" y="3066173"/>
                  </a:lnTo>
                  <a:lnTo>
                    <a:pt x="5335295" y="3065056"/>
                  </a:lnTo>
                  <a:lnTo>
                    <a:pt x="5336133" y="3061093"/>
                  </a:lnTo>
                  <a:lnTo>
                    <a:pt x="5337568" y="3057372"/>
                  </a:lnTo>
                  <a:close/>
                </a:path>
              </a:pathLst>
            </a:custGeom>
            <a:solidFill>
              <a:srgbClr val="EAF3F9"/>
            </a:solidFill>
          </p:spPr>
          <p:txBody>
            <a:bodyPr wrap="square" lIns="0" tIns="0" rIns="0" bIns="0" rtlCol="0"/>
            <a:lstStyle/>
            <a:p>
              <a:endParaRPr/>
            </a:p>
          </p:txBody>
        </p:sp>
        <p:sp>
          <p:nvSpPr>
            <p:cNvPr id="95" name="object 95"/>
            <p:cNvSpPr/>
            <p:nvPr/>
          </p:nvSpPr>
          <p:spPr>
            <a:xfrm>
              <a:off x="16399345" y="5094042"/>
              <a:ext cx="86950" cy="66982"/>
            </a:xfrm>
            <a:prstGeom prst="rect">
              <a:avLst/>
            </a:prstGeom>
            <a:blipFill>
              <a:blip r:embed="rId4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 name="object 96"/>
            <p:cNvSpPr/>
            <p:nvPr/>
          </p:nvSpPr>
          <p:spPr>
            <a:xfrm>
              <a:off x="14231378" y="4568208"/>
              <a:ext cx="5441950" cy="6109970"/>
            </a:xfrm>
            <a:custGeom>
              <a:avLst/>
              <a:gdLst/>
              <a:ahLst/>
              <a:cxnLst/>
              <a:rect l="l" t="t" r="r" b="b"/>
              <a:pathLst>
                <a:path w="5441950" h="6109970">
                  <a:moveTo>
                    <a:pt x="2921" y="5709056"/>
                  </a:moveTo>
                  <a:lnTo>
                    <a:pt x="698" y="5707494"/>
                  </a:lnTo>
                  <a:lnTo>
                    <a:pt x="0" y="5709323"/>
                  </a:lnTo>
                  <a:lnTo>
                    <a:pt x="990" y="5710415"/>
                  </a:lnTo>
                  <a:lnTo>
                    <a:pt x="2451" y="5710275"/>
                  </a:lnTo>
                  <a:lnTo>
                    <a:pt x="2921" y="5709056"/>
                  </a:lnTo>
                  <a:close/>
                </a:path>
                <a:path w="5441950" h="6109970">
                  <a:moveTo>
                    <a:pt x="9004" y="5755589"/>
                  </a:moveTo>
                  <a:lnTo>
                    <a:pt x="5892" y="5754382"/>
                  </a:lnTo>
                  <a:lnTo>
                    <a:pt x="5054" y="5754751"/>
                  </a:lnTo>
                  <a:lnTo>
                    <a:pt x="4826" y="5755360"/>
                  </a:lnTo>
                  <a:lnTo>
                    <a:pt x="3962" y="5755741"/>
                  </a:lnTo>
                  <a:lnTo>
                    <a:pt x="2743" y="5755271"/>
                  </a:lnTo>
                  <a:lnTo>
                    <a:pt x="2489" y="5755932"/>
                  </a:lnTo>
                  <a:lnTo>
                    <a:pt x="2387" y="5758002"/>
                  </a:lnTo>
                  <a:lnTo>
                    <a:pt x="7937" y="5760148"/>
                  </a:lnTo>
                  <a:lnTo>
                    <a:pt x="8788" y="5759780"/>
                  </a:lnTo>
                  <a:lnTo>
                    <a:pt x="8661" y="5758307"/>
                  </a:lnTo>
                  <a:lnTo>
                    <a:pt x="9004" y="5755589"/>
                  </a:lnTo>
                  <a:close/>
                </a:path>
                <a:path w="5441950" h="6109970">
                  <a:moveTo>
                    <a:pt x="169646" y="6008382"/>
                  </a:moveTo>
                  <a:lnTo>
                    <a:pt x="167436" y="6006833"/>
                  </a:lnTo>
                  <a:lnTo>
                    <a:pt x="165036" y="6009424"/>
                  </a:lnTo>
                  <a:lnTo>
                    <a:pt x="162471" y="6010592"/>
                  </a:lnTo>
                  <a:lnTo>
                    <a:pt x="161848" y="6010351"/>
                  </a:lnTo>
                  <a:lnTo>
                    <a:pt x="161759" y="6012421"/>
                  </a:lnTo>
                  <a:lnTo>
                    <a:pt x="162979" y="6012891"/>
                  </a:lnTo>
                  <a:lnTo>
                    <a:pt x="165163" y="6010884"/>
                  </a:lnTo>
                  <a:lnTo>
                    <a:pt x="167487" y="6010364"/>
                  </a:lnTo>
                  <a:lnTo>
                    <a:pt x="169557" y="6010465"/>
                  </a:lnTo>
                  <a:lnTo>
                    <a:pt x="169646" y="6008382"/>
                  </a:lnTo>
                  <a:close/>
                </a:path>
                <a:path w="5441950" h="6109970">
                  <a:moveTo>
                    <a:pt x="615137" y="4587824"/>
                  </a:moveTo>
                  <a:lnTo>
                    <a:pt x="612508" y="4585398"/>
                  </a:lnTo>
                  <a:lnTo>
                    <a:pt x="611149" y="4583455"/>
                  </a:lnTo>
                  <a:lnTo>
                    <a:pt x="607326" y="4584090"/>
                  </a:lnTo>
                  <a:lnTo>
                    <a:pt x="601713" y="4591177"/>
                  </a:lnTo>
                  <a:lnTo>
                    <a:pt x="601853" y="4592637"/>
                  </a:lnTo>
                  <a:lnTo>
                    <a:pt x="604062" y="4594199"/>
                  </a:lnTo>
                  <a:lnTo>
                    <a:pt x="606882" y="4594593"/>
                  </a:lnTo>
                  <a:lnTo>
                    <a:pt x="609333" y="4595533"/>
                  </a:lnTo>
                  <a:lnTo>
                    <a:pt x="611403" y="4595634"/>
                  </a:lnTo>
                  <a:lnTo>
                    <a:pt x="613117" y="4594885"/>
                  </a:lnTo>
                  <a:lnTo>
                    <a:pt x="614680" y="4592637"/>
                  </a:lnTo>
                  <a:lnTo>
                    <a:pt x="615137" y="4587824"/>
                  </a:lnTo>
                  <a:close/>
                </a:path>
                <a:path w="5441950" h="6109970">
                  <a:moveTo>
                    <a:pt x="1046187" y="2584031"/>
                  </a:moveTo>
                  <a:lnTo>
                    <a:pt x="1044829" y="2582100"/>
                  </a:lnTo>
                  <a:lnTo>
                    <a:pt x="1010031" y="2598572"/>
                  </a:lnTo>
                  <a:lnTo>
                    <a:pt x="980211" y="2611272"/>
                  </a:lnTo>
                  <a:lnTo>
                    <a:pt x="957922" y="2621153"/>
                  </a:lnTo>
                  <a:lnTo>
                    <a:pt x="955852" y="2621064"/>
                  </a:lnTo>
                  <a:lnTo>
                    <a:pt x="955230" y="2620822"/>
                  </a:lnTo>
                  <a:lnTo>
                    <a:pt x="949553" y="2620784"/>
                  </a:lnTo>
                  <a:lnTo>
                    <a:pt x="916965" y="2616720"/>
                  </a:lnTo>
                  <a:lnTo>
                    <a:pt x="866622" y="2610828"/>
                  </a:lnTo>
                  <a:lnTo>
                    <a:pt x="831100" y="2607081"/>
                  </a:lnTo>
                  <a:lnTo>
                    <a:pt x="761631" y="2597302"/>
                  </a:lnTo>
                  <a:lnTo>
                    <a:pt x="747191" y="2595994"/>
                  </a:lnTo>
                  <a:lnTo>
                    <a:pt x="745972" y="2595511"/>
                  </a:lnTo>
                  <a:lnTo>
                    <a:pt x="745121" y="2595892"/>
                  </a:lnTo>
                  <a:lnTo>
                    <a:pt x="744880" y="2596502"/>
                  </a:lnTo>
                  <a:lnTo>
                    <a:pt x="745261" y="2597353"/>
                  </a:lnTo>
                  <a:lnTo>
                    <a:pt x="748969" y="2598788"/>
                  </a:lnTo>
                  <a:lnTo>
                    <a:pt x="755878" y="2599296"/>
                  </a:lnTo>
                  <a:lnTo>
                    <a:pt x="780923" y="2602560"/>
                  </a:lnTo>
                  <a:lnTo>
                    <a:pt x="801154" y="2605405"/>
                  </a:lnTo>
                  <a:lnTo>
                    <a:pt x="832485" y="2608973"/>
                  </a:lnTo>
                  <a:lnTo>
                    <a:pt x="928738" y="2621280"/>
                  </a:lnTo>
                  <a:lnTo>
                    <a:pt x="950061" y="2623096"/>
                  </a:lnTo>
                  <a:lnTo>
                    <a:pt x="954024" y="2623934"/>
                  </a:lnTo>
                  <a:lnTo>
                    <a:pt x="954874" y="2623553"/>
                  </a:lnTo>
                  <a:lnTo>
                    <a:pt x="961021" y="2622359"/>
                  </a:lnTo>
                  <a:lnTo>
                    <a:pt x="963091" y="2622461"/>
                  </a:lnTo>
                  <a:lnTo>
                    <a:pt x="971905" y="2618028"/>
                  </a:lnTo>
                  <a:lnTo>
                    <a:pt x="992505" y="2608884"/>
                  </a:lnTo>
                  <a:lnTo>
                    <a:pt x="1011631" y="2599893"/>
                  </a:lnTo>
                  <a:lnTo>
                    <a:pt x="1046187" y="2584031"/>
                  </a:lnTo>
                  <a:close/>
                </a:path>
                <a:path w="5441950" h="6109970">
                  <a:moveTo>
                    <a:pt x="1130846" y="6105207"/>
                  </a:moveTo>
                  <a:lnTo>
                    <a:pt x="1130249" y="6104979"/>
                  </a:lnTo>
                  <a:lnTo>
                    <a:pt x="1126172" y="6106261"/>
                  </a:lnTo>
                  <a:lnTo>
                    <a:pt x="1120775" y="6109157"/>
                  </a:lnTo>
                  <a:lnTo>
                    <a:pt x="1120533" y="6109767"/>
                  </a:lnTo>
                  <a:lnTo>
                    <a:pt x="1130846" y="6105207"/>
                  </a:lnTo>
                  <a:close/>
                </a:path>
                <a:path w="5441950" h="6109970">
                  <a:moveTo>
                    <a:pt x="2056587" y="3503371"/>
                  </a:moveTo>
                  <a:lnTo>
                    <a:pt x="2056218" y="3502520"/>
                  </a:lnTo>
                  <a:lnTo>
                    <a:pt x="2026869" y="3523208"/>
                  </a:lnTo>
                  <a:lnTo>
                    <a:pt x="2014270" y="3531857"/>
                  </a:lnTo>
                  <a:lnTo>
                    <a:pt x="2013381" y="3532225"/>
                  </a:lnTo>
                  <a:lnTo>
                    <a:pt x="2014601" y="3532695"/>
                  </a:lnTo>
                  <a:lnTo>
                    <a:pt x="2040051" y="3514775"/>
                  </a:lnTo>
                  <a:lnTo>
                    <a:pt x="2046173" y="3510000"/>
                  </a:lnTo>
                  <a:lnTo>
                    <a:pt x="2056587" y="3503371"/>
                  </a:lnTo>
                  <a:close/>
                </a:path>
                <a:path w="5441950" h="6109970">
                  <a:moveTo>
                    <a:pt x="2836024" y="293230"/>
                  </a:moveTo>
                  <a:lnTo>
                    <a:pt x="2825788" y="292125"/>
                  </a:lnTo>
                  <a:lnTo>
                    <a:pt x="2809837" y="290931"/>
                  </a:lnTo>
                  <a:lnTo>
                    <a:pt x="2795028" y="288785"/>
                  </a:lnTo>
                  <a:lnTo>
                    <a:pt x="2783281" y="287807"/>
                  </a:lnTo>
                  <a:lnTo>
                    <a:pt x="2765628" y="287413"/>
                  </a:lnTo>
                  <a:lnTo>
                    <a:pt x="2759164" y="285623"/>
                  </a:lnTo>
                  <a:lnTo>
                    <a:pt x="2753131" y="284695"/>
                  </a:lnTo>
                  <a:lnTo>
                    <a:pt x="2750172" y="284962"/>
                  </a:lnTo>
                  <a:lnTo>
                    <a:pt x="2749702" y="286181"/>
                  </a:lnTo>
                  <a:lnTo>
                    <a:pt x="2752801" y="287375"/>
                  </a:lnTo>
                  <a:lnTo>
                    <a:pt x="2758478" y="287413"/>
                  </a:lnTo>
                  <a:lnTo>
                    <a:pt x="2765780" y="288836"/>
                  </a:lnTo>
                  <a:lnTo>
                    <a:pt x="2779611" y="289902"/>
                  </a:lnTo>
                  <a:lnTo>
                    <a:pt x="2787396" y="290055"/>
                  </a:lnTo>
                  <a:lnTo>
                    <a:pt x="2799753" y="291261"/>
                  </a:lnTo>
                  <a:lnTo>
                    <a:pt x="2808541" y="292493"/>
                  </a:lnTo>
                  <a:lnTo>
                    <a:pt x="2816923" y="292887"/>
                  </a:lnTo>
                  <a:lnTo>
                    <a:pt x="2828683" y="293852"/>
                  </a:lnTo>
                  <a:lnTo>
                    <a:pt x="2834716" y="294792"/>
                  </a:lnTo>
                  <a:lnTo>
                    <a:pt x="2835795" y="293801"/>
                  </a:lnTo>
                  <a:lnTo>
                    <a:pt x="2836024" y="293230"/>
                  </a:lnTo>
                  <a:close/>
                </a:path>
                <a:path w="5441950" h="6109970">
                  <a:moveTo>
                    <a:pt x="2860154" y="3562553"/>
                  </a:moveTo>
                  <a:lnTo>
                    <a:pt x="2859163" y="3561473"/>
                  </a:lnTo>
                  <a:lnTo>
                    <a:pt x="2848660" y="3557397"/>
                  </a:lnTo>
                  <a:lnTo>
                    <a:pt x="2837307" y="3553714"/>
                  </a:lnTo>
                  <a:lnTo>
                    <a:pt x="2833001" y="3555619"/>
                  </a:lnTo>
                  <a:lnTo>
                    <a:pt x="2832328" y="3560991"/>
                  </a:lnTo>
                  <a:lnTo>
                    <a:pt x="2832481" y="3566033"/>
                  </a:lnTo>
                  <a:lnTo>
                    <a:pt x="2833370" y="3569246"/>
                  </a:lnTo>
                  <a:lnTo>
                    <a:pt x="2837078" y="3570681"/>
                  </a:lnTo>
                  <a:lnTo>
                    <a:pt x="2838551" y="3570541"/>
                  </a:lnTo>
                  <a:lnTo>
                    <a:pt x="2840596" y="3567061"/>
                  </a:lnTo>
                  <a:lnTo>
                    <a:pt x="2841675" y="3566071"/>
                  </a:lnTo>
                  <a:lnTo>
                    <a:pt x="2845879" y="3566287"/>
                  </a:lnTo>
                  <a:lnTo>
                    <a:pt x="2850578" y="3568814"/>
                  </a:lnTo>
                  <a:lnTo>
                    <a:pt x="2854401" y="3568166"/>
                  </a:lnTo>
                  <a:lnTo>
                    <a:pt x="2858097" y="3566033"/>
                  </a:lnTo>
                  <a:lnTo>
                    <a:pt x="2859913" y="3563162"/>
                  </a:lnTo>
                  <a:lnTo>
                    <a:pt x="2860154" y="3562553"/>
                  </a:lnTo>
                  <a:close/>
                </a:path>
                <a:path w="5441950" h="6109970">
                  <a:moveTo>
                    <a:pt x="2959773" y="3995356"/>
                  </a:moveTo>
                  <a:lnTo>
                    <a:pt x="2943187" y="3999598"/>
                  </a:lnTo>
                  <a:lnTo>
                    <a:pt x="2943555" y="4000449"/>
                  </a:lnTo>
                  <a:lnTo>
                    <a:pt x="2958681" y="3996347"/>
                  </a:lnTo>
                  <a:lnTo>
                    <a:pt x="2959773" y="3995356"/>
                  </a:lnTo>
                  <a:close/>
                </a:path>
                <a:path w="5441950" h="6109970">
                  <a:moveTo>
                    <a:pt x="2996196" y="30467"/>
                  </a:moveTo>
                  <a:lnTo>
                    <a:pt x="2995447" y="28765"/>
                  </a:lnTo>
                  <a:lnTo>
                    <a:pt x="2992577" y="26949"/>
                  </a:lnTo>
                  <a:lnTo>
                    <a:pt x="2992209" y="26111"/>
                  </a:lnTo>
                  <a:lnTo>
                    <a:pt x="2991701" y="23749"/>
                  </a:lnTo>
                  <a:lnTo>
                    <a:pt x="2989173" y="22771"/>
                  </a:lnTo>
                  <a:lnTo>
                    <a:pt x="2986608" y="23939"/>
                  </a:lnTo>
                  <a:lnTo>
                    <a:pt x="2983255" y="23355"/>
                  </a:lnTo>
                  <a:lnTo>
                    <a:pt x="2983369" y="21221"/>
                  </a:lnTo>
                  <a:lnTo>
                    <a:pt x="2982620" y="19532"/>
                  </a:lnTo>
                  <a:lnTo>
                    <a:pt x="2977908" y="17005"/>
                  </a:lnTo>
                  <a:lnTo>
                    <a:pt x="2972993" y="18669"/>
                  </a:lnTo>
                  <a:lnTo>
                    <a:pt x="2972270" y="20561"/>
                  </a:lnTo>
                  <a:lnTo>
                    <a:pt x="2972663" y="24980"/>
                  </a:lnTo>
                  <a:lnTo>
                    <a:pt x="2974924" y="26568"/>
                  </a:lnTo>
                  <a:lnTo>
                    <a:pt x="2977108" y="24549"/>
                  </a:lnTo>
                  <a:lnTo>
                    <a:pt x="2980461" y="25133"/>
                  </a:lnTo>
                  <a:lnTo>
                    <a:pt x="2981160" y="32550"/>
                  </a:lnTo>
                  <a:lnTo>
                    <a:pt x="2985478" y="34226"/>
                  </a:lnTo>
                  <a:lnTo>
                    <a:pt x="2990291" y="34671"/>
                  </a:lnTo>
                  <a:lnTo>
                    <a:pt x="2994736" y="34226"/>
                  </a:lnTo>
                  <a:lnTo>
                    <a:pt x="2996082" y="32588"/>
                  </a:lnTo>
                  <a:lnTo>
                    <a:pt x="2996196" y="30467"/>
                  </a:lnTo>
                  <a:close/>
                </a:path>
                <a:path w="5441950" h="6109970">
                  <a:moveTo>
                    <a:pt x="3936161" y="2284361"/>
                  </a:moveTo>
                  <a:lnTo>
                    <a:pt x="3923703" y="2285238"/>
                  </a:lnTo>
                  <a:lnTo>
                    <a:pt x="3875265" y="2283536"/>
                  </a:lnTo>
                  <a:lnTo>
                    <a:pt x="3820630" y="2283015"/>
                  </a:lnTo>
                  <a:lnTo>
                    <a:pt x="3819156" y="2283155"/>
                  </a:lnTo>
                  <a:lnTo>
                    <a:pt x="3817937" y="2282672"/>
                  </a:lnTo>
                  <a:lnTo>
                    <a:pt x="3752507" y="2249449"/>
                  </a:lnTo>
                  <a:lnTo>
                    <a:pt x="3521227" y="2135479"/>
                  </a:lnTo>
                  <a:lnTo>
                    <a:pt x="3519767" y="2135619"/>
                  </a:lnTo>
                  <a:lnTo>
                    <a:pt x="3519525" y="2136216"/>
                  </a:lnTo>
                  <a:lnTo>
                    <a:pt x="3520744" y="2136698"/>
                  </a:lnTo>
                  <a:lnTo>
                    <a:pt x="3733711" y="2242883"/>
                  </a:lnTo>
                  <a:lnTo>
                    <a:pt x="3797731" y="2274151"/>
                  </a:lnTo>
                  <a:lnTo>
                    <a:pt x="3813111" y="2282266"/>
                  </a:lnTo>
                  <a:lnTo>
                    <a:pt x="3812883" y="2282888"/>
                  </a:lnTo>
                  <a:lnTo>
                    <a:pt x="3716718" y="2281237"/>
                  </a:lnTo>
                  <a:lnTo>
                    <a:pt x="3690429" y="2281021"/>
                  </a:lnTo>
                  <a:lnTo>
                    <a:pt x="3573488" y="2222830"/>
                  </a:lnTo>
                  <a:lnTo>
                    <a:pt x="3573259" y="2223439"/>
                  </a:lnTo>
                  <a:lnTo>
                    <a:pt x="3573640" y="2224278"/>
                  </a:lnTo>
                  <a:lnTo>
                    <a:pt x="3686238" y="2280805"/>
                  </a:lnTo>
                  <a:lnTo>
                    <a:pt x="3685387" y="2281186"/>
                  </a:lnTo>
                  <a:lnTo>
                    <a:pt x="3659759" y="2281224"/>
                  </a:lnTo>
                  <a:lnTo>
                    <a:pt x="3625126" y="2280653"/>
                  </a:lnTo>
                  <a:lnTo>
                    <a:pt x="3607854" y="2281059"/>
                  </a:lnTo>
                  <a:lnTo>
                    <a:pt x="3608844" y="2282139"/>
                  </a:lnTo>
                  <a:lnTo>
                    <a:pt x="3612426" y="2282126"/>
                  </a:lnTo>
                  <a:lnTo>
                    <a:pt x="3658197" y="2283485"/>
                  </a:lnTo>
                  <a:lnTo>
                    <a:pt x="3698100" y="2283282"/>
                  </a:lnTo>
                  <a:lnTo>
                    <a:pt x="3834206" y="2284704"/>
                  </a:lnTo>
                  <a:lnTo>
                    <a:pt x="3892143" y="2285796"/>
                  </a:lnTo>
                  <a:lnTo>
                    <a:pt x="3927221" y="2287346"/>
                  </a:lnTo>
                  <a:lnTo>
                    <a:pt x="3934345" y="2287244"/>
                  </a:lnTo>
                  <a:lnTo>
                    <a:pt x="3935311" y="2284742"/>
                  </a:lnTo>
                  <a:lnTo>
                    <a:pt x="3936161" y="2284361"/>
                  </a:lnTo>
                  <a:close/>
                </a:path>
                <a:path w="5441950" h="6109970">
                  <a:moveTo>
                    <a:pt x="3938181" y="3184575"/>
                  </a:moveTo>
                  <a:lnTo>
                    <a:pt x="3927411" y="3164713"/>
                  </a:lnTo>
                  <a:lnTo>
                    <a:pt x="3926179" y="3164230"/>
                  </a:lnTo>
                  <a:lnTo>
                    <a:pt x="3925328" y="3164598"/>
                  </a:lnTo>
                  <a:lnTo>
                    <a:pt x="3924719" y="3164370"/>
                  </a:lnTo>
                  <a:lnTo>
                    <a:pt x="3918089" y="3166783"/>
                  </a:lnTo>
                  <a:lnTo>
                    <a:pt x="3916172" y="3168154"/>
                  </a:lnTo>
                  <a:lnTo>
                    <a:pt x="3914584" y="3170402"/>
                  </a:lnTo>
                  <a:lnTo>
                    <a:pt x="3915283" y="3177819"/>
                  </a:lnTo>
                  <a:lnTo>
                    <a:pt x="3917785" y="3178784"/>
                  </a:lnTo>
                  <a:lnTo>
                    <a:pt x="3918623" y="3178416"/>
                  </a:lnTo>
                  <a:lnTo>
                    <a:pt x="3919245" y="3178645"/>
                  </a:lnTo>
                  <a:lnTo>
                    <a:pt x="3924173" y="3189821"/>
                  </a:lnTo>
                  <a:lnTo>
                    <a:pt x="3926675" y="3190786"/>
                  </a:lnTo>
                  <a:lnTo>
                    <a:pt x="3926548" y="3190722"/>
                  </a:lnTo>
                  <a:lnTo>
                    <a:pt x="3938181" y="3184575"/>
                  </a:lnTo>
                  <a:close/>
                </a:path>
                <a:path w="5441950" h="6109970">
                  <a:moveTo>
                    <a:pt x="4037939" y="219341"/>
                  </a:moveTo>
                  <a:lnTo>
                    <a:pt x="4037558" y="218490"/>
                  </a:lnTo>
                  <a:lnTo>
                    <a:pt x="4036479" y="219468"/>
                  </a:lnTo>
                  <a:lnTo>
                    <a:pt x="4036847" y="220332"/>
                  </a:lnTo>
                  <a:lnTo>
                    <a:pt x="4037939" y="219341"/>
                  </a:lnTo>
                  <a:close/>
                </a:path>
                <a:path w="5441950" h="6109970">
                  <a:moveTo>
                    <a:pt x="4325709" y="56134"/>
                  </a:moveTo>
                  <a:lnTo>
                    <a:pt x="4325328" y="55283"/>
                  </a:lnTo>
                  <a:lnTo>
                    <a:pt x="4320984" y="50025"/>
                  </a:lnTo>
                  <a:lnTo>
                    <a:pt x="4318711" y="48450"/>
                  </a:lnTo>
                  <a:lnTo>
                    <a:pt x="4316412" y="48958"/>
                  </a:lnTo>
                  <a:lnTo>
                    <a:pt x="4316184" y="49568"/>
                  </a:lnTo>
                  <a:lnTo>
                    <a:pt x="4316069" y="51689"/>
                  </a:lnTo>
                  <a:lnTo>
                    <a:pt x="4316806" y="53390"/>
                  </a:lnTo>
                  <a:lnTo>
                    <a:pt x="4318165" y="55308"/>
                  </a:lnTo>
                  <a:lnTo>
                    <a:pt x="4320057" y="56057"/>
                  </a:lnTo>
                  <a:lnTo>
                    <a:pt x="4324858" y="56502"/>
                  </a:lnTo>
                  <a:lnTo>
                    <a:pt x="4325467" y="56743"/>
                  </a:lnTo>
                  <a:lnTo>
                    <a:pt x="4325709" y="56134"/>
                  </a:lnTo>
                  <a:close/>
                </a:path>
                <a:path w="5441950" h="6109970">
                  <a:moveTo>
                    <a:pt x="4341406" y="96418"/>
                  </a:moveTo>
                  <a:lnTo>
                    <a:pt x="4340415" y="95338"/>
                  </a:lnTo>
                  <a:lnTo>
                    <a:pt x="4339196" y="94856"/>
                  </a:lnTo>
                  <a:lnTo>
                    <a:pt x="4338345" y="95224"/>
                  </a:lnTo>
                  <a:lnTo>
                    <a:pt x="4339094" y="96939"/>
                  </a:lnTo>
                  <a:lnTo>
                    <a:pt x="4340314" y="97409"/>
                  </a:lnTo>
                  <a:lnTo>
                    <a:pt x="4341165" y="97028"/>
                  </a:lnTo>
                  <a:lnTo>
                    <a:pt x="4341406" y="96418"/>
                  </a:lnTo>
                  <a:close/>
                </a:path>
                <a:path w="5441950" h="6109970">
                  <a:moveTo>
                    <a:pt x="5441708" y="25095"/>
                  </a:moveTo>
                  <a:lnTo>
                    <a:pt x="5440477" y="24625"/>
                  </a:lnTo>
                  <a:lnTo>
                    <a:pt x="5438953" y="21170"/>
                  </a:lnTo>
                  <a:lnTo>
                    <a:pt x="5434596" y="15913"/>
                  </a:lnTo>
                  <a:lnTo>
                    <a:pt x="5434215" y="15049"/>
                  </a:lnTo>
                  <a:lnTo>
                    <a:pt x="5434088" y="13601"/>
                  </a:lnTo>
                  <a:lnTo>
                    <a:pt x="5431091" y="10274"/>
                  </a:lnTo>
                  <a:lnTo>
                    <a:pt x="5430710" y="9423"/>
                  </a:lnTo>
                  <a:lnTo>
                    <a:pt x="5424221" y="469"/>
                  </a:lnTo>
                  <a:lnTo>
                    <a:pt x="5423001" y="0"/>
                  </a:lnTo>
                  <a:lnTo>
                    <a:pt x="5422722" y="698"/>
                  </a:lnTo>
                  <a:lnTo>
                    <a:pt x="5423344" y="939"/>
                  </a:lnTo>
                  <a:lnTo>
                    <a:pt x="5426227" y="6324"/>
                  </a:lnTo>
                  <a:lnTo>
                    <a:pt x="5426837" y="6565"/>
                  </a:lnTo>
                  <a:lnTo>
                    <a:pt x="5428856" y="8763"/>
                  </a:lnTo>
                  <a:lnTo>
                    <a:pt x="5429478" y="8991"/>
                  </a:lnTo>
                  <a:lnTo>
                    <a:pt x="5431002" y="12458"/>
                  </a:lnTo>
                  <a:lnTo>
                    <a:pt x="5431993" y="13538"/>
                  </a:lnTo>
                  <a:lnTo>
                    <a:pt x="5432361" y="14389"/>
                  </a:lnTo>
                  <a:lnTo>
                    <a:pt x="5434393" y="16586"/>
                  </a:lnTo>
                  <a:lnTo>
                    <a:pt x="5437898" y="22212"/>
                  </a:lnTo>
                  <a:lnTo>
                    <a:pt x="5438508" y="22453"/>
                  </a:lnTo>
                  <a:lnTo>
                    <a:pt x="5439257" y="24155"/>
                  </a:lnTo>
                  <a:lnTo>
                    <a:pt x="5439016" y="24765"/>
                  </a:lnTo>
                  <a:lnTo>
                    <a:pt x="5440235" y="25234"/>
                  </a:lnTo>
                  <a:lnTo>
                    <a:pt x="5440743" y="27584"/>
                  </a:lnTo>
                  <a:lnTo>
                    <a:pt x="5441708" y="25095"/>
                  </a:lnTo>
                  <a:close/>
                </a:path>
              </a:pathLst>
            </a:custGeom>
            <a:solidFill>
              <a:srgbClr val="EAF3F9"/>
            </a:solidFill>
          </p:spPr>
          <p:txBody>
            <a:bodyPr wrap="square" lIns="0" tIns="0" rIns="0" bIns="0" rtlCol="0"/>
            <a:lstStyle/>
            <a:p>
              <a:endParaRPr/>
            </a:p>
          </p:txBody>
        </p:sp>
        <p:sp>
          <p:nvSpPr>
            <p:cNvPr id="97" name="object 97"/>
            <p:cNvSpPr/>
            <p:nvPr/>
          </p:nvSpPr>
          <p:spPr>
            <a:xfrm>
              <a:off x="15388607" y="7319183"/>
              <a:ext cx="168309" cy="111766"/>
            </a:xfrm>
            <a:prstGeom prst="rect">
              <a:avLst/>
            </a:prstGeom>
            <a:blipFill>
              <a:blip r:embed="rId4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 name="object 98"/>
            <p:cNvSpPr/>
            <p:nvPr/>
          </p:nvSpPr>
          <p:spPr>
            <a:xfrm>
              <a:off x="13127825" y="3737882"/>
              <a:ext cx="6660515" cy="7419975"/>
            </a:xfrm>
            <a:custGeom>
              <a:avLst/>
              <a:gdLst/>
              <a:ahLst/>
              <a:cxnLst/>
              <a:rect l="l" t="t" r="r" b="b"/>
              <a:pathLst>
                <a:path w="6660515" h="7419975">
                  <a:moveTo>
                    <a:pt x="96088" y="5644947"/>
                  </a:moveTo>
                  <a:lnTo>
                    <a:pt x="95656" y="5644134"/>
                  </a:lnTo>
                  <a:lnTo>
                    <a:pt x="87998" y="5644693"/>
                  </a:lnTo>
                  <a:lnTo>
                    <a:pt x="76809" y="5646039"/>
                  </a:lnTo>
                  <a:lnTo>
                    <a:pt x="44831" y="5647906"/>
                  </a:lnTo>
                  <a:lnTo>
                    <a:pt x="26987" y="5648134"/>
                  </a:lnTo>
                  <a:lnTo>
                    <a:pt x="5867" y="5651385"/>
                  </a:lnTo>
                  <a:lnTo>
                    <a:pt x="0" y="5651995"/>
                  </a:lnTo>
                  <a:lnTo>
                    <a:pt x="508" y="5654294"/>
                  </a:lnTo>
                  <a:lnTo>
                    <a:pt x="10426" y="5652452"/>
                  </a:lnTo>
                  <a:lnTo>
                    <a:pt x="21018" y="5650852"/>
                  </a:lnTo>
                  <a:lnTo>
                    <a:pt x="23698" y="5651195"/>
                  </a:lnTo>
                  <a:lnTo>
                    <a:pt x="30454" y="5650242"/>
                  </a:lnTo>
                  <a:lnTo>
                    <a:pt x="50850" y="5648884"/>
                  </a:lnTo>
                  <a:lnTo>
                    <a:pt x="72974" y="5646725"/>
                  </a:lnTo>
                  <a:lnTo>
                    <a:pt x="95961" y="5645912"/>
                  </a:lnTo>
                  <a:lnTo>
                    <a:pt x="96088" y="5644947"/>
                  </a:lnTo>
                  <a:close/>
                </a:path>
                <a:path w="6660515" h="7419975">
                  <a:moveTo>
                    <a:pt x="1021981" y="6601307"/>
                  </a:moveTo>
                  <a:lnTo>
                    <a:pt x="1021219" y="6599606"/>
                  </a:lnTo>
                  <a:lnTo>
                    <a:pt x="1020978" y="6596634"/>
                  </a:lnTo>
                  <a:lnTo>
                    <a:pt x="1019492" y="6593192"/>
                  </a:lnTo>
                  <a:lnTo>
                    <a:pt x="1017879" y="6591871"/>
                  </a:lnTo>
                  <a:lnTo>
                    <a:pt x="1012063" y="6577546"/>
                  </a:lnTo>
                  <a:lnTo>
                    <a:pt x="1011072" y="6576454"/>
                  </a:lnTo>
                  <a:lnTo>
                    <a:pt x="1010221" y="6576822"/>
                  </a:lnTo>
                  <a:lnTo>
                    <a:pt x="1012736" y="6581368"/>
                  </a:lnTo>
                  <a:lnTo>
                    <a:pt x="1015657" y="6590360"/>
                  </a:lnTo>
                  <a:lnTo>
                    <a:pt x="1017231" y="6597345"/>
                  </a:lnTo>
                  <a:lnTo>
                    <a:pt x="1019365" y="6601053"/>
                  </a:lnTo>
                  <a:lnTo>
                    <a:pt x="1020279" y="6602057"/>
                  </a:lnTo>
                  <a:lnTo>
                    <a:pt x="1021981" y="6601307"/>
                  </a:lnTo>
                  <a:close/>
                </a:path>
                <a:path w="6660515" h="7419975">
                  <a:moveTo>
                    <a:pt x="1757489" y="5343398"/>
                  </a:moveTo>
                  <a:lnTo>
                    <a:pt x="1746986" y="5339346"/>
                  </a:lnTo>
                  <a:lnTo>
                    <a:pt x="1746504" y="5340566"/>
                  </a:lnTo>
                  <a:lnTo>
                    <a:pt x="1751457" y="5342483"/>
                  </a:lnTo>
                  <a:lnTo>
                    <a:pt x="1756638" y="5343791"/>
                  </a:lnTo>
                  <a:lnTo>
                    <a:pt x="1757489" y="5343398"/>
                  </a:lnTo>
                  <a:close/>
                </a:path>
                <a:path w="6660515" h="7419975">
                  <a:moveTo>
                    <a:pt x="1871205" y="5717819"/>
                  </a:moveTo>
                  <a:lnTo>
                    <a:pt x="1833245" y="5703836"/>
                  </a:lnTo>
                  <a:lnTo>
                    <a:pt x="1833016" y="5704446"/>
                  </a:lnTo>
                  <a:lnTo>
                    <a:pt x="1870964" y="5718441"/>
                  </a:lnTo>
                  <a:lnTo>
                    <a:pt x="1871205" y="5717819"/>
                  </a:lnTo>
                  <a:close/>
                </a:path>
                <a:path w="6660515" h="7419975">
                  <a:moveTo>
                    <a:pt x="2141486" y="6502349"/>
                  </a:moveTo>
                  <a:lnTo>
                    <a:pt x="2140483" y="6501257"/>
                  </a:lnTo>
                  <a:lnTo>
                    <a:pt x="2138654" y="6500546"/>
                  </a:lnTo>
                  <a:lnTo>
                    <a:pt x="2138172" y="6501778"/>
                  </a:lnTo>
                  <a:lnTo>
                    <a:pt x="2137562" y="6501549"/>
                  </a:lnTo>
                  <a:lnTo>
                    <a:pt x="2137079" y="6502806"/>
                  </a:lnTo>
                  <a:lnTo>
                    <a:pt x="2137448" y="6503657"/>
                  </a:lnTo>
                  <a:lnTo>
                    <a:pt x="2137587" y="6505130"/>
                  </a:lnTo>
                  <a:lnTo>
                    <a:pt x="2139899" y="6504610"/>
                  </a:lnTo>
                  <a:lnTo>
                    <a:pt x="2140508" y="6504838"/>
                  </a:lnTo>
                  <a:lnTo>
                    <a:pt x="2141486" y="6502349"/>
                  </a:lnTo>
                  <a:close/>
                </a:path>
                <a:path w="6660515" h="7419975">
                  <a:moveTo>
                    <a:pt x="2244585" y="7414463"/>
                  </a:moveTo>
                  <a:lnTo>
                    <a:pt x="2244394" y="7413930"/>
                  </a:lnTo>
                  <a:lnTo>
                    <a:pt x="2236368" y="7408761"/>
                  </a:lnTo>
                  <a:lnTo>
                    <a:pt x="2234920" y="7408253"/>
                  </a:lnTo>
                  <a:lnTo>
                    <a:pt x="2234171" y="7408469"/>
                  </a:lnTo>
                  <a:lnTo>
                    <a:pt x="2233345" y="7409066"/>
                  </a:lnTo>
                  <a:lnTo>
                    <a:pt x="2232901" y="7410196"/>
                  </a:lnTo>
                  <a:lnTo>
                    <a:pt x="2232787" y="7412063"/>
                  </a:lnTo>
                  <a:lnTo>
                    <a:pt x="2233333" y="7414539"/>
                  </a:lnTo>
                  <a:lnTo>
                    <a:pt x="2234501" y="7417003"/>
                  </a:lnTo>
                  <a:lnTo>
                    <a:pt x="2235479" y="7418489"/>
                  </a:lnTo>
                  <a:lnTo>
                    <a:pt x="2236101" y="7419378"/>
                  </a:lnTo>
                  <a:lnTo>
                    <a:pt x="2240534" y="7419848"/>
                  </a:lnTo>
                  <a:lnTo>
                    <a:pt x="2241131" y="7419467"/>
                  </a:lnTo>
                  <a:lnTo>
                    <a:pt x="2244344" y="7414971"/>
                  </a:lnTo>
                  <a:lnTo>
                    <a:pt x="2244585" y="7414463"/>
                  </a:lnTo>
                  <a:close/>
                </a:path>
                <a:path w="6660515" h="7419975">
                  <a:moveTo>
                    <a:pt x="2496807" y="3780332"/>
                  </a:moveTo>
                  <a:lnTo>
                    <a:pt x="2489670" y="3767607"/>
                  </a:lnTo>
                  <a:lnTo>
                    <a:pt x="2489047" y="3767378"/>
                  </a:lnTo>
                  <a:lnTo>
                    <a:pt x="2488196" y="3767747"/>
                  </a:lnTo>
                  <a:lnTo>
                    <a:pt x="2495956" y="3780701"/>
                  </a:lnTo>
                  <a:lnTo>
                    <a:pt x="2496807" y="3780332"/>
                  </a:lnTo>
                  <a:close/>
                </a:path>
                <a:path w="6660515" h="7419975">
                  <a:moveTo>
                    <a:pt x="2837650" y="3818344"/>
                  </a:moveTo>
                  <a:lnTo>
                    <a:pt x="2835287" y="3818331"/>
                  </a:lnTo>
                  <a:lnTo>
                    <a:pt x="2834233" y="3821849"/>
                  </a:lnTo>
                  <a:lnTo>
                    <a:pt x="2833027" y="3824948"/>
                  </a:lnTo>
                  <a:lnTo>
                    <a:pt x="2816390" y="3825659"/>
                  </a:lnTo>
                  <a:lnTo>
                    <a:pt x="2807995" y="3825278"/>
                  </a:lnTo>
                  <a:lnTo>
                    <a:pt x="2799359" y="3825506"/>
                  </a:lnTo>
                  <a:lnTo>
                    <a:pt x="2782379" y="3825316"/>
                  </a:lnTo>
                  <a:lnTo>
                    <a:pt x="2775000" y="3826040"/>
                  </a:lnTo>
                  <a:lnTo>
                    <a:pt x="2774518" y="3827272"/>
                  </a:lnTo>
                  <a:lnTo>
                    <a:pt x="2778976" y="3826827"/>
                  </a:lnTo>
                  <a:lnTo>
                    <a:pt x="2790304" y="3826929"/>
                  </a:lnTo>
                  <a:lnTo>
                    <a:pt x="2796832" y="3826586"/>
                  </a:lnTo>
                  <a:lnTo>
                    <a:pt x="2803093" y="3826903"/>
                  </a:lnTo>
                  <a:lnTo>
                    <a:pt x="2815920" y="3826891"/>
                  </a:lnTo>
                  <a:lnTo>
                    <a:pt x="2823299" y="3826167"/>
                  </a:lnTo>
                  <a:lnTo>
                    <a:pt x="2832316" y="3826789"/>
                  </a:lnTo>
                  <a:lnTo>
                    <a:pt x="2830296" y="3833850"/>
                  </a:lnTo>
                  <a:lnTo>
                    <a:pt x="2831528" y="3834282"/>
                  </a:lnTo>
                  <a:lnTo>
                    <a:pt x="2833878" y="3826243"/>
                  </a:lnTo>
                  <a:lnTo>
                    <a:pt x="2837650" y="3818344"/>
                  </a:lnTo>
                  <a:close/>
                </a:path>
                <a:path w="6660515" h="7419975">
                  <a:moveTo>
                    <a:pt x="3167723" y="5356136"/>
                  </a:moveTo>
                  <a:lnTo>
                    <a:pt x="3167342" y="5355285"/>
                  </a:lnTo>
                  <a:lnTo>
                    <a:pt x="3166732" y="5355056"/>
                  </a:lnTo>
                  <a:lnTo>
                    <a:pt x="3161030" y="5351437"/>
                  </a:lnTo>
                  <a:lnTo>
                    <a:pt x="3137649" y="5340223"/>
                  </a:lnTo>
                  <a:lnTo>
                    <a:pt x="3134169" y="5338165"/>
                  </a:lnTo>
                  <a:lnTo>
                    <a:pt x="3133318" y="5338546"/>
                  </a:lnTo>
                  <a:lnTo>
                    <a:pt x="3132594" y="5340426"/>
                  </a:lnTo>
                  <a:lnTo>
                    <a:pt x="3132975" y="5341277"/>
                  </a:lnTo>
                  <a:lnTo>
                    <a:pt x="3133826" y="5340896"/>
                  </a:lnTo>
                  <a:lnTo>
                    <a:pt x="3155124" y="5352021"/>
                  </a:lnTo>
                  <a:lnTo>
                    <a:pt x="3162706" y="5356352"/>
                  </a:lnTo>
                  <a:lnTo>
                    <a:pt x="3165437" y="5356707"/>
                  </a:lnTo>
                  <a:lnTo>
                    <a:pt x="3166643" y="5357126"/>
                  </a:lnTo>
                  <a:lnTo>
                    <a:pt x="3167481" y="5356758"/>
                  </a:lnTo>
                  <a:lnTo>
                    <a:pt x="3167723" y="5356136"/>
                  </a:lnTo>
                  <a:close/>
                </a:path>
                <a:path w="6660515" h="7419975">
                  <a:moveTo>
                    <a:pt x="3180562" y="2879547"/>
                  </a:moveTo>
                  <a:lnTo>
                    <a:pt x="3179343" y="2879077"/>
                  </a:lnTo>
                  <a:lnTo>
                    <a:pt x="3179203" y="2877616"/>
                  </a:lnTo>
                  <a:lnTo>
                    <a:pt x="3179013" y="2877185"/>
                  </a:lnTo>
                  <a:lnTo>
                    <a:pt x="3178454" y="2875915"/>
                  </a:lnTo>
                  <a:lnTo>
                    <a:pt x="3178645" y="2875419"/>
                  </a:lnTo>
                  <a:lnTo>
                    <a:pt x="3178645" y="2875203"/>
                  </a:lnTo>
                  <a:lnTo>
                    <a:pt x="3178365" y="2874568"/>
                  </a:lnTo>
                  <a:lnTo>
                    <a:pt x="3175876" y="2873603"/>
                  </a:lnTo>
                  <a:lnTo>
                    <a:pt x="3174174" y="2874353"/>
                  </a:lnTo>
                  <a:lnTo>
                    <a:pt x="3174555" y="2875203"/>
                  </a:lnTo>
                  <a:lnTo>
                    <a:pt x="3173323" y="2874734"/>
                  </a:lnTo>
                  <a:lnTo>
                    <a:pt x="3172333" y="2873641"/>
                  </a:lnTo>
                  <a:lnTo>
                    <a:pt x="3171723" y="2873400"/>
                  </a:lnTo>
                  <a:lnTo>
                    <a:pt x="3171863" y="2874873"/>
                  </a:lnTo>
                  <a:lnTo>
                    <a:pt x="3171736" y="2875203"/>
                  </a:lnTo>
                  <a:lnTo>
                    <a:pt x="3171736" y="2875737"/>
                  </a:lnTo>
                  <a:lnTo>
                    <a:pt x="3172371" y="2877185"/>
                  </a:lnTo>
                  <a:lnTo>
                    <a:pt x="3168662" y="2875737"/>
                  </a:lnTo>
                  <a:lnTo>
                    <a:pt x="3165919" y="2875394"/>
                  </a:lnTo>
                  <a:lnTo>
                    <a:pt x="3164840" y="2876372"/>
                  </a:lnTo>
                  <a:lnTo>
                    <a:pt x="3165208" y="2877223"/>
                  </a:lnTo>
                  <a:lnTo>
                    <a:pt x="3167049" y="2877934"/>
                  </a:lnTo>
                  <a:lnTo>
                    <a:pt x="3167189" y="2879407"/>
                  </a:lnTo>
                  <a:lnTo>
                    <a:pt x="3165500" y="2880156"/>
                  </a:lnTo>
                  <a:lnTo>
                    <a:pt x="3165856" y="2881007"/>
                  </a:lnTo>
                  <a:lnTo>
                    <a:pt x="3167227" y="2882938"/>
                  </a:lnTo>
                  <a:lnTo>
                    <a:pt x="3170097" y="2884754"/>
                  </a:lnTo>
                  <a:lnTo>
                    <a:pt x="3170580" y="2883522"/>
                  </a:lnTo>
                  <a:lnTo>
                    <a:pt x="3171660" y="2882544"/>
                  </a:lnTo>
                  <a:lnTo>
                    <a:pt x="3172269" y="2882773"/>
                  </a:lnTo>
                  <a:lnTo>
                    <a:pt x="3174339" y="2882874"/>
                  </a:lnTo>
                  <a:lnTo>
                    <a:pt x="3174962" y="2883103"/>
                  </a:lnTo>
                  <a:lnTo>
                    <a:pt x="3176206" y="2882544"/>
                  </a:lnTo>
                  <a:lnTo>
                    <a:pt x="3177527" y="2881947"/>
                  </a:lnTo>
                  <a:lnTo>
                    <a:pt x="3178746" y="2882417"/>
                  </a:lnTo>
                  <a:lnTo>
                    <a:pt x="3179597" y="2882036"/>
                  </a:lnTo>
                  <a:lnTo>
                    <a:pt x="3180562" y="2879547"/>
                  </a:lnTo>
                  <a:close/>
                </a:path>
                <a:path w="6660515" h="7419975">
                  <a:moveTo>
                    <a:pt x="3891165" y="4609274"/>
                  </a:moveTo>
                  <a:lnTo>
                    <a:pt x="3890556" y="4609033"/>
                  </a:lnTo>
                  <a:lnTo>
                    <a:pt x="3890784" y="4608411"/>
                  </a:lnTo>
                  <a:lnTo>
                    <a:pt x="3889565" y="4607941"/>
                  </a:lnTo>
                  <a:lnTo>
                    <a:pt x="3887254" y="4608449"/>
                  </a:lnTo>
                  <a:lnTo>
                    <a:pt x="3885412" y="4607738"/>
                  </a:lnTo>
                  <a:lnTo>
                    <a:pt x="3868813" y="4599152"/>
                  </a:lnTo>
                  <a:lnTo>
                    <a:pt x="3864305" y="4599622"/>
                  </a:lnTo>
                  <a:lnTo>
                    <a:pt x="3859149" y="4601908"/>
                  </a:lnTo>
                  <a:lnTo>
                    <a:pt x="3849509" y="4610290"/>
                  </a:lnTo>
                  <a:lnTo>
                    <a:pt x="3844963" y="4612818"/>
                  </a:lnTo>
                  <a:lnTo>
                    <a:pt x="3832110" y="4622076"/>
                  </a:lnTo>
                  <a:lnTo>
                    <a:pt x="3826599" y="4627092"/>
                  </a:lnTo>
                  <a:lnTo>
                    <a:pt x="3818661" y="4631106"/>
                  </a:lnTo>
                  <a:lnTo>
                    <a:pt x="3757511" y="4675111"/>
                  </a:lnTo>
                  <a:lnTo>
                    <a:pt x="3751491" y="4677753"/>
                  </a:lnTo>
                  <a:lnTo>
                    <a:pt x="3719639" y="4684649"/>
                  </a:lnTo>
                  <a:lnTo>
                    <a:pt x="3696678" y="4690707"/>
                  </a:lnTo>
                  <a:lnTo>
                    <a:pt x="3678872" y="4694466"/>
                  </a:lnTo>
                  <a:lnTo>
                    <a:pt x="3660686" y="4697387"/>
                  </a:lnTo>
                  <a:lnTo>
                    <a:pt x="3631450" y="4703140"/>
                  </a:lnTo>
                  <a:lnTo>
                    <a:pt x="3605746" y="4708842"/>
                  </a:lnTo>
                  <a:lnTo>
                    <a:pt x="3591090" y="4711712"/>
                  </a:lnTo>
                  <a:lnTo>
                    <a:pt x="3579317" y="4716411"/>
                  </a:lnTo>
                  <a:lnTo>
                    <a:pt x="3561664" y="4725225"/>
                  </a:lnTo>
                  <a:lnTo>
                    <a:pt x="3548913" y="4732413"/>
                  </a:lnTo>
                  <a:lnTo>
                    <a:pt x="3516807" y="4749228"/>
                  </a:lnTo>
                  <a:lnTo>
                    <a:pt x="3495027" y="4761420"/>
                  </a:lnTo>
                  <a:lnTo>
                    <a:pt x="3459848" y="4780546"/>
                  </a:lnTo>
                  <a:lnTo>
                    <a:pt x="3461347" y="4783950"/>
                  </a:lnTo>
                  <a:lnTo>
                    <a:pt x="3466757" y="4781067"/>
                  </a:lnTo>
                  <a:lnTo>
                    <a:pt x="3495510" y="4763719"/>
                  </a:lnTo>
                  <a:lnTo>
                    <a:pt x="3516807" y="4752746"/>
                  </a:lnTo>
                  <a:lnTo>
                    <a:pt x="3531616" y="4745647"/>
                  </a:lnTo>
                  <a:lnTo>
                    <a:pt x="3537254" y="4742142"/>
                  </a:lnTo>
                  <a:lnTo>
                    <a:pt x="3548049" y="4736350"/>
                  </a:lnTo>
                  <a:lnTo>
                    <a:pt x="3560788" y="4729175"/>
                  </a:lnTo>
                  <a:lnTo>
                    <a:pt x="3570490" y="4724374"/>
                  </a:lnTo>
                  <a:lnTo>
                    <a:pt x="3578695" y="4719701"/>
                  </a:lnTo>
                  <a:lnTo>
                    <a:pt x="3628656" y="4706277"/>
                  </a:lnTo>
                  <a:lnTo>
                    <a:pt x="3642207" y="4704435"/>
                  </a:lnTo>
                  <a:lnTo>
                    <a:pt x="3660025" y="4700663"/>
                  </a:lnTo>
                  <a:lnTo>
                    <a:pt x="3661118" y="4699673"/>
                  </a:lnTo>
                  <a:lnTo>
                    <a:pt x="3678682" y="4696511"/>
                  </a:lnTo>
                  <a:lnTo>
                    <a:pt x="3695408" y="4693742"/>
                  </a:lnTo>
                  <a:lnTo>
                    <a:pt x="3699472" y="4692434"/>
                  </a:lnTo>
                  <a:lnTo>
                    <a:pt x="3714750" y="4689805"/>
                  </a:lnTo>
                  <a:lnTo>
                    <a:pt x="3756431" y="4679569"/>
                  </a:lnTo>
                  <a:lnTo>
                    <a:pt x="3759898" y="4678045"/>
                  </a:lnTo>
                  <a:lnTo>
                    <a:pt x="3776256" y="4665154"/>
                  </a:lnTo>
                  <a:lnTo>
                    <a:pt x="3787521" y="4658144"/>
                  </a:lnTo>
                  <a:lnTo>
                    <a:pt x="3798659" y="4649635"/>
                  </a:lnTo>
                  <a:lnTo>
                    <a:pt x="3812349" y="4639996"/>
                  </a:lnTo>
                  <a:lnTo>
                    <a:pt x="3830713" y="4625708"/>
                  </a:lnTo>
                  <a:lnTo>
                    <a:pt x="3865080" y="4601286"/>
                  </a:lnTo>
                  <a:lnTo>
                    <a:pt x="3868001" y="4601007"/>
                  </a:lnTo>
                  <a:lnTo>
                    <a:pt x="3871099" y="4602200"/>
                  </a:lnTo>
                  <a:lnTo>
                    <a:pt x="3878072" y="4606315"/>
                  </a:lnTo>
                  <a:lnTo>
                    <a:pt x="3886123" y="4609427"/>
                  </a:lnTo>
                  <a:lnTo>
                    <a:pt x="3890073" y="4610252"/>
                  </a:lnTo>
                  <a:lnTo>
                    <a:pt x="3890314" y="4609630"/>
                  </a:lnTo>
                  <a:lnTo>
                    <a:pt x="3890924" y="4609871"/>
                  </a:lnTo>
                  <a:lnTo>
                    <a:pt x="3891165" y="4609274"/>
                  </a:lnTo>
                  <a:close/>
                </a:path>
                <a:path w="6660515" h="7419975">
                  <a:moveTo>
                    <a:pt x="3924858" y="5673420"/>
                  </a:moveTo>
                  <a:lnTo>
                    <a:pt x="3923830" y="5670347"/>
                  </a:lnTo>
                  <a:lnTo>
                    <a:pt x="3923131" y="5669280"/>
                  </a:lnTo>
                  <a:lnTo>
                    <a:pt x="3921861" y="5668683"/>
                  </a:lnTo>
                  <a:lnTo>
                    <a:pt x="3920693" y="5668581"/>
                  </a:lnTo>
                  <a:lnTo>
                    <a:pt x="3919194" y="5668911"/>
                  </a:lnTo>
                  <a:lnTo>
                    <a:pt x="3917226" y="5669712"/>
                  </a:lnTo>
                  <a:lnTo>
                    <a:pt x="3915041" y="5669521"/>
                  </a:lnTo>
                  <a:lnTo>
                    <a:pt x="3911866" y="5668645"/>
                  </a:lnTo>
                  <a:lnTo>
                    <a:pt x="3909428" y="5668149"/>
                  </a:lnTo>
                  <a:lnTo>
                    <a:pt x="3907739" y="5668403"/>
                  </a:lnTo>
                  <a:lnTo>
                    <a:pt x="3906431" y="5668391"/>
                  </a:lnTo>
                  <a:lnTo>
                    <a:pt x="3903688" y="5667387"/>
                  </a:lnTo>
                  <a:lnTo>
                    <a:pt x="3900868" y="5665990"/>
                  </a:lnTo>
                  <a:lnTo>
                    <a:pt x="3899179" y="5665787"/>
                  </a:lnTo>
                  <a:lnTo>
                    <a:pt x="3897706" y="5666219"/>
                  </a:lnTo>
                  <a:lnTo>
                    <a:pt x="3896436" y="5667146"/>
                  </a:lnTo>
                  <a:lnTo>
                    <a:pt x="3895445" y="5669483"/>
                  </a:lnTo>
                  <a:lnTo>
                    <a:pt x="3895560" y="5671883"/>
                  </a:lnTo>
                  <a:lnTo>
                    <a:pt x="3893489" y="5674906"/>
                  </a:lnTo>
                  <a:lnTo>
                    <a:pt x="3892169" y="5675312"/>
                  </a:lnTo>
                  <a:lnTo>
                    <a:pt x="3891089" y="5674487"/>
                  </a:lnTo>
                  <a:lnTo>
                    <a:pt x="3888181" y="5674855"/>
                  </a:lnTo>
                  <a:lnTo>
                    <a:pt x="3884955" y="5675744"/>
                  </a:lnTo>
                  <a:lnTo>
                    <a:pt x="3883647" y="5677332"/>
                  </a:lnTo>
                  <a:lnTo>
                    <a:pt x="3883164" y="5678563"/>
                  </a:lnTo>
                  <a:lnTo>
                    <a:pt x="3882555" y="5678322"/>
                  </a:lnTo>
                  <a:lnTo>
                    <a:pt x="3881094" y="5678462"/>
                  </a:lnTo>
                  <a:lnTo>
                    <a:pt x="3880243" y="5678843"/>
                  </a:lnTo>
                  <a:lnTo>
                    <a:pt x="3873258" y="5683986"/>
                  </a:lnTo>
                  <a:lnTo>
                    <a:pt x="3872065" y="5687098"/>
                  </a:lnTo>
                  <a:lnTo>
                    <a:pt x="3874566" y="5688063"/>
                  </a:lnTo>
                  <a:lnTo>
                    <a:pt x="3879596" y="5687898"/>
                  </a:lnTo>
                  <a:lnTo>
                    <a:pt x="3893083" y="5682450"/>
                  </a:lnTo>
                  <a:lnTo>
                    <a:pt x="3893667" y="5679110"/>
                  </a:lnTo>
                  <a:lnTo>
                    <a:pt x="3893870" y="5676760"/>
                  </a:lnTo>
                  <a:lnTo>
                    <a:pt x="3894683" y="5675719"/>
                  </a:lnTo>
                  <a:lnTo>
                    <a:pt x="3898531" y="5673839"/>
                  </a:lnTo>
                  <a:lnTo>
                    <a:pt x="3899509" y="5674919"/>
                  </a:lnTo>
                  <a:lnTo>
                    <a:pt x="3905173" y="5675007"/>
                  </a:lnTo>
                  <a:lnTo>
                    <a:pt x="3918381" y="5675846"/>
                  </a:lnTo>
                  <a:lnTo>
                    <a:pt x="3922814" y="5675452"/>
                  </a:lnTo>
                  <a:lnTo>
                    <a:pt x="3924858" y="5673420"/>
                  </a:lnTo>
                  <a:close/>
                </a:path>
                <a:path w="6660515" h="7419975">
                  <a:moveTo>
                    <a:pt x="4035729" y="1518945"/>
                  </a:moveTo>
                  <a:lnTo>
                    <a:pt x="4034967" y="1517243"/>
                  </a:lnTo>
                  <a:lnTo>
                    <a:pt x="4031627" y="1516659"/>
                  </a:lnTo>
                  <a:lnTo>
                    <a:pt x="4031145" y="1517878"/>
                  </a:lnTo>
                  <a:lnTo>
                    <a:pt x="4031526" y="1518729"/>
                  </a:lnTo>
                  <a:lnTo>
                    <a:pt x="4035107" y="1518704"/>
                  </a:lnTo>
                  <a:lnTo>
                    <a:pt x="4035729" y="1518945"/>
                  </a:lnTo>
                  <a:close/>
                </a:path>
                <a:path w="6660515" h="7419975">
                  <a:moveTo>
                    <a:pt x="4106913" y="4432719"/>
                  </a:moveTo>
                  <a:lnTo>
                    <a:pt x="4106773" y="4431258"/>
                  </a:lnTo>
                  <a:lnTo>
                    <a:pt x="4106405" y="4430407"/>
                  </a:lnTo>
                  <a:lnTo>
                    <a:pt x="4105554" y="4430788"/>
                  </a:lnTo>
                  <a:lnTo>
                    <a:pt x="4103992" y="4432998"/>
                  </a:lnTo>
                  <a:lnTo>
                    <a:pt x="4104373" y="4433849"/>
                  </a:lnTo>
                  <a:lnTo>
                    <a:pt x="4104970" y="4434078"/>
                  </a:lnTo>
                  <a:lnTo>
                    <a:pt x="4106913" y="4432719"/>
                  </a:lnTo>
                  <a:close/>
                </a:path>
                <a:path w="6660515" h="7419975">
                  <a:moveTo>
                    <a:pt x="4136072" y="4823244"/>
                  </a:moveTo>
                  <a:lnTo>
                    <a:pt x="4134840" y="4822774"/>
                  </a:lnTo>
                  <a:lnTo>
                    <a:pt x="4131792" y="4825174"/>
                  </a:lnTo>
                  <a:lnTo>
                    <a:pt x="4131322" y="4826393"/>
                  </a:lnTo>
                  <a:lnTo>
                    <a:pt x="4129455" y="4829251"/>
                  </a:lnTo>
                  <a:lnTo>
                    <a:pt x="4129836" y="4830102"/>
                  </a:lnTo>
                  <a:lnTo>
                    <a:pt x="4130446" y="4830330"/>
                  </a:lnTo>
                  <a:lnTo>
                    <a:pt x="4135094" y="4825746"/>
                  </a:lnTo>
                  <a:lnTo>
                    <a:pt x="4136072" y="4823244"/>
                  </a:lnTo>
                  <a:close/>
                </a:path>
                <a:path w="6660515" h="7419975">
                  <a:moveTo>
                    <a:pt x="4254754" y="778814"/>
                  </a:moveTo>
                  <a:lnTo>
                    <a:pt x="4254131" y="778573"/>
                  </a:lnTo>
                  <a:lnTo>
                    <a:pt x="4249344" y="781710"/>
                  </a:lnTo>
                  <a:lnTo>
                    <a:pt x="4248277" y="786269"/>
                  </a:lnTo>
                  <a:lnTo>
                    <a:pt x="4248899" y="786511"/>
                  </a:lnTo>
                  <a:lnTo>
                    <a:pt x="4254398" y="781558"/>
                  </a:lnTo>
                  <a:lnTo>
                    <a:pt x="4254754" y="778814"/>
                  </a:lnTo>
                  <a:close/>
                </a:path>
                <a:path w="6660515" h="7419975">
                  <a:moveTo>
                    <a:pt x="5509018" y="2795359"/>
                  </a:moveTo>
                  <a:lnTo>
                    <a:pt x="5508269" y="2793657"/>
                  </a:lnTo>
                  <a:lnTo>
                    <a:pt x="5505056" y="2794520"/>
                  </a:lnTo>
                  <a:lnTo>
                    <a:pt x="5503126" y="2795892"/>
                  </a:lnTo>
                  <a:lnTo>
                    <a:pt x="5491111" y="2801201"/>
                  </a:lnTo>
                  <a:lnTo>
                    <a:pt x="5487416" y="2803347"/>
                  </a:lnTo>
                  <a:lnTo>
                    <a:pt x="5480443" y="2808490"/>
                  </a:lnTo>
                  <a:lnTo>
                    <a:pt x="5467502" y="2819933"/>
                  </a:lnTo>
                  <a:lnTo>
                    <a:pt x="5460200" y="2827769"/>
                  </a:lnTo>
                  <a:lnTo>
                    <a:pt x="5459349" y="2828150"/>
                  </a:lnTo>
                  <a:lnTo>
                    <a:pt x="5455780" y="2831744"/>
                  </a:lnTo>
                  <a:lnTo>
                    <a:pt x="5452884" y="2835618"/>
                  </a:lnTo>
                  <a:lnTo>
                    <a:pt x="5445722" y="2848533"/>
                  </a:lnTo>
                  <a:lnTo>
                    <a:pt x="5446331" y="2848775"/>
                  </a:lnTo>
                  <a:lnTo>
                    <a:pt x="5449240" y="2844914"/>
                  </a:lnTo>
                  <a:lnTo>
                    <a:pt x="5456783" y="2832836"/>
                  </a:lnTo>
                  <a:lnTo>
                    <a:pt x="5457012" y="2832227"/>
                  </a:lnTo>
                  <a:lnTo>
                    <a:pt x="5465076" y="2826093"/>
                  </a:lnTo>
                  <a:lnTo>
                    <a:pt x="5472633" y="2817596"/>
                  </a:lnTo>
                  <a:lnTo>
                    <a:pt x="5480583" y="2809951"/>
                  </a:lnTo>
                  <a:lnTo>
                    <a:pt x="5486209" y="2806458"/>
                  </a:lnTo>
                  <a:lnTo>
                    <a:pt x="5489537" y="2803461"/>
                  </a:lnTo>
                  <a:lnTo>
                    <a:pt x="5492343" y="2801683"/>
                  </a:lnTo>
                  <a:lnTo>
                    <a:pt x="5499201" y="2798635"/>
                  </a:lnTo>
                  <a:lnTo>
                    <a:pt x="5504586" y="2795752"/>
                  </a:lnTo>
                  <a:lnTo>
                    <a:pt x="5509018" y="2795359"/>
                  </a:lnTo>
                  <a:close/>
                </a:path>
                <a:path w="6660515" h="7419975">
                  <a:moveTo>
                    <a:pt x="5552541" y="4406"/>
                  </a:moveTo>
                  <a:lnTo>
                    <a:pt x="5548554" y="0"/>
                  </a:lnTo>
                  <a:lnTo>
                    <a:pt x="5544248" y="1905"/>
                  </a:lnTo>
                  <a:lnTo>
                    <a:pt x="5540730" y="5537"/>
                  </a:lnTo>
                  <a:lnTo>
                    <a:pt x="5544070" y="6121"/>
                  </a:lnTo>
                  <a:lnTo>
                    <a:pt x="5545772" y="5359"/>
                  </a:lnTo>
                  <a:lnTo>
                    <a:pt x="5550103" y="7035"/>
                  </a:lnTo>
                  <a:lnTo>
                    <a:pt x="5552541" y="4406"/>
                  </a:lnTo>
                  <a:close/>
                </a:path>
                <a:path w="6660515" h="7419975">
                  <a:moveTo>
                    <a:pt x="6660007" y="121373"/>
                  </a:moveTo>
                  <a:lnTo>
                    <a:pt x="6659626" y="120523"/>
                  </a:lnTo>
                  <a:lnTo>
                    <a:pt x="6655295" y="118846"/>
                  </a:lnTo>
                  <a:lnTo>
                    <a:pt x="6654444" y="119227"/>
                  </a:lnTo>
                  <a:lnTo>
                    <a:pt x="6650114" y="117551"/>
                  </a:lnTo>
                  <a:lnTo>
                    <a:pt x="6648653" y="117678"/>
                  </a:lnTo>
                  <a:lnTo>
                    <a:pt x="6626974" y="109232"/>
                  </a:lnTo>
                  <a:lnTo>
                    <a:pt x="6626123" y="109613"/>
                  </a:lnTo>
                  <a:lnTo>
                    <a:pt x="6619291" y="106972"/>
                  </a:lnTo>
                  <a:lnTo>
                    <a:pt x="6617817" y="107149"/>
                  </a:lnTo>
                  <a:lnTo>
                    <a:pt x="6609283" y="105257"/>
                  </a:lnTo>
                  <a:lnTo>
                    <a:pt x="6604952" y="103581"/>
                  </a:lnTo>
                  <a:lnTo>
                    <a:pt x="6596062" y="100850"/>
                  </a:lnTo>
                  <a:lnTo>
                    <a:pt x="6595199" y="101219"/>
                  </a:lnTo>
                  <a:lnTo>
                    <a:pt x="6594729" y="102438"/>
                  </a:lnTo>
                  <a:lnTo>
                    <a:pt x="6595351" y="102679"/>
                  </a:lnTo>
                  <a:lnTo>
                    <a:pt x="6595707" y="103530"/>
                  </a:lnTo>
                  <a:lnTo>
                    <a:pt x="6596570" y="103149"/>
                  </a:lnTo>
                  <a:lnTo>
                    <a:pt x="6602400" y="104711"/>
                  </a:lnTo>
                  <a:lnTo>
                    <a:pt x="6607340" y="106629"/>
                  </a:lnTo>
                  <a:lnTo>
                    <a:pt x="6616116" y="107899"/>
                  </a:lnTo>
                  <a:lnTo>
                    <a:pt x="6616484" y="108750"/>
                  </a:lnTo>
                  <a:lnTo>
                    <a:pt x="6618973" y="109715"/>
                  </a:lnTo>
                  <a:lnTo>
                    <a:pt x="6620446" y="109575"/>
                  </a:lnTo>
                  <a:lnTo>
                    <a:pt x="6629349" y="112318"/>
                  </a:lnTo>
                  <a:lnTo>
                    <a:pt x="6637769" y="116281"/>
                  </a:lnTo>
                  <a:lnTo>
                    <a:pt x="6638620" y="115912"/>
                  </a:lnTo>
                  <a:lnTo>
                    <a:pt x="6646062" y="118795"/>
                  </a:lnTo>
                  <a:lnTo>
                    <a:pt x="6646304" y="118173"/>
                  </a:lnTo>
                  <a:lnTo>
                    <a:pt x="6649402" y="119380"/>
                  </a:lnTo>
                  <a:lnTo>
                    <a:pt x="6650863" y="119240"/>
                  </a:lnTo>
                  <a:lnTo>
                    <a:pt x="6657937" y="121272"/>
                  </a:lnTo>
                  <a:lnTo>
                    <a:pt x="6658292" y="122123"/>
                  </a:lnTo>
                  <a:lnTo>
                    <a:pt x="6658915" y="122364"/>
                  </a:lnTo>
                  <a:lnTo>
                    <a:pt x="6659766" y="121983"/>
                  </a:lnTo>
                  <a:lnTo>
                    <a:pt x="6660007" y="121373"/>
                  </a:lnTo>
                  <a:close/>
                </a:path>
              </a:pathLst>
            </a:custGeom>
            <a:solidFill>
              <a:srgbClr val="EAF3F9"/>
            </a:solidFill>
          </p:spPr>
          <p:txBody>
            <a:bodyPr wrap="square" lIns="0" tIns="0" rIns="0" bIns="0" rtlCol="0"/>
            <a:lstStyle/>
            <a:p>
              <a:endParaRPr/>
            </a:p>
          </p:txBody>
        </p:sp>
        <p:sp>
          <p:nvSpPr>
            <p:cNvPr id="99" name="object 99"/>
            <p:cNvSpPr/>
            <p:nvPr/>
          </p:nvSpPr>
          <p:spPr>
            <a:xfrm>
              <a:off x="17903269" y="7027714"/>
              <a:ext cx="232767" cy="119881"/>
            </a:xfrm>
            <a:prstGeom prst="rect">
              <a:avLst/>
            </a:prstGeom>
            <a:blipFill>
              <a:blip r:embed="rId4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 name="object 100"/>
            <p:cNvSpPr/>
            <p:nvPr/>
          </p:nvSpPr>
          <p:spPr>
            <a:xfrm>
              <a:off x="14656334" y="3656145"/>
              <a:ext cx="5426075" cy="7195820"/>
            </a:xfrm>
            <a:custGeom>
              <a:avLst/>
              <a:gdLst/>
              <a:ahLst/>
              <a:cxnLst/>
              <a:rect l="l" t="t" r="r" b="b"/>
              <a:pathLst>
                <a:path w="5426075" h="7195820">
                  <a:moveTo>
                    <a:pt x="4572" y="5617413"/>
                  </a:moveTo>
                  <a:lnTo>
                    <a:pt x="4203" y="5616562"/>
                  </a:lnTo>
                  <a:lnTo>
                    <a:pt x="2603" y="5615241"/>
                  </a:lnTo>
                  <a:lnTo>
                    <a:pt x="749" y="5614517"/>
                  </a:lnTo>
                  <a:lnTo>
                    <a:pt x="0" y="5616346"/>
                  </a:lnTo>
                  <a:lnTo>
                    <a:pt x="381" y="5617197"/>
                  </a:lnTo>
                  <a:lnTo>
                    <a:pt x="3492" y="5618391"/>
                  </a:lnTo>
                  <a:lnTo>
                    <a:pt x="4330" y="5618023"/>
                  </a:lnTo>
                  <a:lnTo>
                    <a:pt x="4572" y="5617413"/>
                  </a:lnTo>
                  <a:close/>
                </a:path>
                <a:path w="5426075" h="7195820">
                  <a:moveTo>
                    <a:pt x="167398" y="6918299"/>
                  </a:moveTo>
                  <a:lnTo>
                    <a:pt x="166700" y="6898106"/>
                  </a:lnTo>
                  <a:lnTo>
                    <a:pt x="166065" y="6894284"/>
                  </a:lnTo>
                  <a:lnTo>
                    <a:pt x="165455" y="6894055"/>
                  </a:lnTo>
                  <a:lnTo>
                    <a:pt x="164515" y="6894385"/>
                  </a:lnTo>
                  <a:lnTo>
                    <a:pt x="164909" y="6908076"/>
                  </a:lnTo>
                  <a:lnTo>
                    <a:pt x="165989" y="6916344"/>
                  </a:lnTo>
                  <a:lnTo>
                    <a:pt x="165392" y="6919684"/>
                  </a:lnTo>
                  <a:lnTo>
                    <a:pt x="156222" y="6923240"/>
                  </a:lnTo>
                  <a:lnTo>
                    <a:pt x="134048" y="6930999"/>
                  </a:lnTo>
                  <a:lnTo>
                    <a:pt x="133819" y="6931609"/>
                  </a:lnTo>
                  <a:lnTo>
                    <a:pt x="134188" y="6932460"/>
                  </a:lnTo>
                  <a:lnTo>
                    <a:pt x="167055" y="6920992"/>
                  </a:lnTo>
                  <a:lnTo>
                    <a:pt x="167297" y="6920370"/>
                  </a:lnTo>
                  <a:lnTo>
                    <a:pt x="167398" y="6918299"/>
                  </a:lnTo>
                  <a:close/>
                </a:path>
                <a:path w="5426075" h="7195820">
                  <a:moveTo>
                    <a:pt x="564692" y="7191032"/>
                  </a:moveTo>
                  <a:lnTo>
                    <a:pt x="556742" y="7195045"/>
                  </a:lnTo>
                  <a:lnTo>
                    <a:pt x="557352" y="7195286"/>
                  </a:lnTo>
                  <a:lnTo>
                    <a:pt x="564451" y="7191629"/>
                  </a:lnTo>
                  <a:lnTo>
                    <a:pt x="564692" y="7191032"/>
                  </a:lnTo>
                  <a:close/>
                </a:path>
                <a:path w="5426075" h="7195820">
                  <a:moveTo>
                    <a:pt x="1369123" y="3460585"/>
                  </a:moveTo>
                  <a:lnTo>
                    <a:pt x="1360830" y="3458083"/>
                  </a:lnTo>
                  <a:lnTo>
                    <a:pt x="1351711" y="3455962"/>
                  </a:lnTo>
                  <a:lnTo>
                    <a:pt x="1316901" y="3450336"/>
                  </a:lnTo>
                  <a:lnTo>
                    <a:pt x="1278991" y="3443503"/>
                  </a:lnTo>
                  <a:lnTo>
                    <a:pt x="1265402" y="3441814"/>
                  </a:lnTo>
                  <a:lnTo>
                    <a:pt x="1245044" y="3437509"/>
                  </a:lnTo>
                  <a:lnTo>
                    <a:pt x="1230845" y="3435578"/>
                  </a:lnTo>
                  <a:lnTo>
                    <a:pt x="1191475" y="3428885"/>
                  </a:lnTo>
                  <a:lnTo>
                    <a:pt x="1183932" y="3428098"/>
                  </a:lnTo>
                  <a:lnTo>
                    <a:pt x="1178140" y="3426549"/>
                  </a:lnTo>
                  <a:lnTo>
                    <a:pt x="1172718" y="3425863"/>
                  </a:lnTo>
                  <a:lnTo>
                    <a:pt x="1163815" y="3423120"/>
                  </a:lnTo>
                  <a:lnTo>
                    <a:pt x="1159497" y="3421443"/>
                  </a:lnTo>
                  <a:lnTo>
                    <a:pt x="1142631" y="3413518"/>
                  </a:lnTo>
                  <a:lnTo>
                    <a:pt x="1135202" y="3410635"/>
                  </a:lnTo>
                  <a:lnTo>
                    <a:pt x="1120178" y="3403409"/>
                  </a:lnTo>
                  <a:lnTo>
                    <a:pt x="1114018" y="3401022"/>
                  </a:lnTo>
                  <a:lnTo>
                    <a:pt x="1102715" y="3395243"/>
                  </a:lnTo>
                  <a:lnTo>
                    <a:pt x="1090333" y="3390455"/>
                  </a:lnTo>
                  <a:lnTo>
                    <a:pt x="1084402" y="3387445"/>
                  </a:lnTo>
                  <a:lnTo>
                    <a:pt x="1080071" y="3385769"/>
                  </a:lnTo>
                  <a:lnTo>
                    <a:pt x="1072261" y="3382048"/>
                  </a:lnTo>
                  <a:lnTo>
                    <a:pt x="1067168" y="3378670"/>
                  </a:lnTo>
                  <a:lnTo>
                    <a:pt x="1065364" y="3381540"/>
                  </a:lnTo>
                  <a:lnTo>
                    <a:pt x="1069454" y="3383826"/>
                  </a:lnTo>
                  <a:lnTo>
                    <a:pt x="1079106" y="3388271"/>
                  </a:lnTo>
                  <a:lnTo>
                    <a:pt x="1093330" y="3393770"/>
                  </a:lnTo>
                  <a:lnTo>
                    <a:pt x="1116088" y="3404755"/>
                  </a:lnTo>
                  <a:lnTo>
                    <a:pt x="1125372" y="3408337"/>
                  </a:lnTo>
                  <a:lnTo>
                    <a:pt x="1137894" y="3414598"/>
                  </a:lnTo>
                  <a:lnTo>
                    <a:pt x="1144054" y="3416985"/>
                  </a:lnTo>
                  <a:lnTo>
                    <a:pt x="1154734" y="3422535"/>
                  </a:lnTo>
                  <a:lnTo>
                    <a:pt x="1163408" y="3425888"/>
                  </a:lnTo>
                  <a:lnTo>
                    <a:pt x="1166139" y="3426231"/>
                  </a:lnTo>
                  <a:lnTo>
                    <a:pt x="1189850" y="3431146"/>
                  </a:lnTo>
                  <a:lnTo>
                    <a:pt x="1201966" y="3432962"/>
                  </a:lnTo>
                  <a:lnTo>
                    <a:pt x="1206779" y="3433407"/>
                  </a:lnTo>
                  <a:lnTo>
                    <a:pt x="1220127" y="3435718"/>
                  </a:lnTo>
                  <a:lnTo>
                    <a:pt x="1221117" y="3436797"/>
                  </a:lnTo>
                  <a:lnTo>
                    <a:pt x="1237157" y="3439426"/>
                  </a:lnTo>
                  <a:lnTo>
                    <a:pt x="1237767" y="3439668"/>
                  </a:lnTo>
                  <a:lnTo>
                    <a:pt x="1240078" y="3439160"/>
                  </a:lnTo>
                  <a:lnTo>
                    <a:pt x="1241907" y="3439871"/>
                  </a:lnTo>
                  <a:lnTo>
                    <a:pt x="1249222" y="3441281"/>
                  </a:lnTo>
                  <a:lnTo>
                    <a:pt x="1266761" y="3443795"/>
                  </a:lnTo>
                  <a:lnTo>
                    <a:pt x="1290256" y="3447808"/>
                  </a:lnTo>
                  <a:lnTo>
                    <a:pt x="1301470" y="3450044"/>
                  </a:lnTo>
                  <a:lnTo>
                    <a:pt x="1316266" y="3452203"/>
                  </a:lnTo>
                  <a:lnTo>
                    <a:pt x="1327492" y="3454425"/>
                  </a:lnTo>
                  <a:lnTo>
                    <a:pt x="1338948" y="3456000"/>
                  </a:lnTo>
                  <a:lnTo>
                    <a:pt x="1349933" y="3458832"/>
                  </a:lnTo>
                  <a:lnTo>
                    <a:pt x="1361401" y="3460407"/>
                  </a:lnTo>
                  <a:lnTo>
                    <a:pt x="1368653" y="3461804"/>
                  </a:lnTo>
                  <a:lnTo>
                    <a:pt x="1369123" y="3460585"/>
                  </a:lnTo>
                  <a:close/>
                </a:path>
                <a:path w="5426075" h="7195820">
                  <a:moveTo>
                    <a:pt x="1651482" y="5202644"/>
                  </a:moveTo>
                  <a:lnTo>
                    <a:pt x="1651342" y="5201170"/>
                  </a:lnTo>
                  <a:lnTo>
                    <a:pt x="1648891" y="5200231"/>
                  </a:lnTo>
                  <a:lnTo>
                    <a:pt x="1647190" y="5200980"/>
                  </a:lnTo>
                  <a:lnTo>
                    <a:pt x="1646694" y="5202250"/>
                  </a:lnTo>
                  <a:lnTo>
                    <a:pt x="1647444" y="5203952"/>
                  </a:lnTo>
                  <a:lnTo>
                    <a:pt x="1648815" y="5205882"/>
                  </a:lnTo>
                  <a:lnTo>
                    <a:pt x="1650047" y="5206352"/>
                  </a:lnTo>
                  <a:lnTo>
                    <a:pt x="1651482" y="5202644"/>
                  </a:lnTo>
                  <a:close/>
                </a:path>
                <a:path w="5426075" h="7195820">
                  <a:moveTo>
                    <a:pt x="2297671" y="3249269"/>
                  </a:moveTo>
                  <a:lnTo>
                    <a:pt x="2296566" y="3246678"/>
                  </a:lnTo>
                  <a:lnTo>
                    <a:pt x="2291994" y="3245624"/>
                  </a:lnTo>
                  <a:lnTo>
                    <a:pt x="2289911" y="3245510"/>
                  </a:lnTo>
                  <a:lnTo>
                    <a:pt x="2286711" y="3246399"/>
                  </a:lnTo>
                  <a:lnTo>
                    <a:pt x="2287803" y="3249028"/>
                  </a:lnTo>
                  <a:lnTo>
                    <a:pt x="2288425" y="3249269"/>
                  </a:lnTo>
                  <a:lnTo>
                    <a:pt x="2297671" y="3249269"/>
                  </a:lnTo>
                  <a:close/>
                </a:path>
                <a:path w="5426075" h="7195820">
                  <a:moveTo>
                    <a:pt x="2488158" y="1594713"/>
                  </a:moveTo>
                  <a:lnTo>
                    <a:pt x="2483802" y="1593024"/>
                  </a:lnTo>
                  <a:lnTo>
                    <a:pt x="2483574" y="1593646"/>
                  </a:lnTo>
                  <a:lnTo>
                    <a:pt x="2483955" y="1594485"/>
                  </a:lnTo>
                  <a:lnTo>
                    <a:pt x="2487676" y="1595932"/>
                  </a:lnTo>
                  <a:lnTo>
                    <a:pt x="2488158" y="1594713"/>
                  </a:lnTo>
                  <a:close/>
                </a:path>
                <a:path w="5426075" h="7195820">
                  <a:moveTo>
                    <a:pt x="2520264" y="1057617"/>
                  </a:moveTo>
                  <a:lnTo>
                    <a:pt x="2519489" y="1055928"/>
                  </a:lnTo>
                  <a:lnTo>
                    <a:pt x="2517660" y="1055217"/>
                  </a:lnTo>
                  <a:lnTo>
                    <a:pt x="2515527" y="1055154"/>
                  </a:lnTo>
                  <a:lnTo>
                    <a:pt x="2510498" y="1058887"/>
                  </a:lnTo>
                  <a:lnTo>
                    <a:pt x="2509164" y="1060526"/>
                  </a:lnTo>
                  <a:lnTo>
                    <a:pt x="2509177" y="1064120"/>
                  </a:lnTo>
                  <a:lnTo>
                    <a:pt x="2512288" y="1065314"/>
                  </a:lnTo>
                  <a:lnTo>
                    <a:pt x="2516962" y="1060678"/>
                  </a:lnTo>
                  <a:lnTo>
                    <a:pt x="2519515" y="1059510"/>
                  </a:lnTo>
                  <a:lnTo>
                    <a:pt x="2520264" y="1057617"/>
                  </a:lnTo>
                  <a:close/>
                </a:path>
                <a:path w="5426075" h="7195820">
                  <a:moveTo>
                    <a:pt x="2675496" y="4084497"/>
                  </a:moveTo>
                  <a:lnTo>
                    <a:pt x="2675128" y="4083647"/>
                  </a:lnTo>
                  <a:lnTo>
                    <a:pt x="2674150" y="4082554"/>
                  </a:lnTo>
                  <a:lnTo>
                    <a:pt x="2673553" y="4085907"/>
                  </a:lnTo>
                  <a:lnTo>
                    <a:pt x="2669578" y="4094340"/>
                  </a:lnTo>
                  <a:lnTo>
                    <a:pt x="2670581" y="4095407"/>
                  </a:lnTo>
                  <a:lnTo>
                    <a:pt x="2675496" y="4084497"/>
                  </a:lnTo>
                  <a:close/>
                </a:path>
                <a:path w="5426075" h="7195820">
                  <a:moveTo>
                    <a:pt x="3565448" y="832967"/>
                  </a:moveTo>
                  <a:lnTo>
                    <a:pt x="3564077" y="831024"/>
                  </a:lnTo>
                  <a:lnTo>
                    <a:pt x="3560838" y="828370"/>
                  </a:lnTo>
                  <a:lnTo>
                    <a:pt x="3554488" y="824496"/>
                  </a:lnTo>
                  <a:lnTo>
                    <a:pt x="3547656" y="821855"/>
                  </a:lnTo>
                  <a:lnTo>
                    <a:pt x="3532149" y="812279"/>
                  </a:lnTo>
                  <a:lnTo>
                    <a:pt x="3519741" y="803910"/>
                  </a:lnTo>
                  <a:lnTo>
                    <a:pt x="3513531" y="801497"/>
                  </a:lnTo>
                  <a:lnTo>
                    <a:pt x="3508959" y="800430"/>
                  </a:lnTo>
                  <a:lnTo>
                    <a:pt x="3507498" y="800569"/>
                  </a:lnTo>
                  <a:lnTo>
                    <a:pt x="3506266" y="800100"/>
                  </a:lnTo>
                  <a:lnTo>
                    <a:pt x="3504908" y="798156"/>
                  </a:lnTo>
                  <a:lnTo>
                    <a:pt x="3502558" y="798664"/>
                  </a:lnTo>
                  <a:lnTo>
                    <a:pt x="3500297" y="797077"/>
                  </a:lnTo>
                  <a:lnTo>
                    <a:pt x="3496576" y="795642"/>
                  </a:lnTo>
                  <a:lnTo>
                    <a:pt x="3495116" y="795782"/>
                  </a:lnTo>
                  <a:lnTo>
                    <a:pt x="3495002" y="797902"/>
                  </a:lnTo>
                  <a:lnTo>
                    <a:pt x="3493300" y="798652"/>
                  </a:lnTo>
                  <a:lnTo>
                    <a:pt x="3490569" y="798296"/>
                  </a:lnTo>
                  <a:lnTo>
                    <a:pt x="3489109" y="798436"/>
                  </a:lnTo>
                  <a:lnTo>
                    <a:pt x="3482365" y="802970"/>
                  </a:lnTo>
                  <a:lnTo>
                    <a:pt x="3481032" y="804608"/>
                  </a:lnTo>
                  <a:lnTo>
                    <a:pt x="3479038" y="806005"/>
                  </a:lnTo>
                  <a:lnTo>
                    <a:pt x="3479177" y="807466"/>
                  </a:lnTo>
                  <a:lnTo>
                    <a:pt x="3480168" y="808558"/>
                  </a:lnTo>
                  <a:lnTo>
                    <a:pt x="3481260" y="811149"/>
                  </a:lnTo>
                  <a:lnTo>
                    <a:pt x="3479927" y="812787"/>
                  </a:lnTo>
                  <a:lnTo>
                    <a:pt x="3479698" y="813409"/>
                  </a:lnTo>
                  <a:lnTo>
                    <a:pt x="3481057" y="815340"/>
                  </a:lnTo>
                  <a:lnTo>
                    <a:pt x="3481438" y="816190"/>
                  </a:lnTo>
                  <a:lnTo>
                    <a:pt x="3487407" y="819200"/>
                  </a:lnTo>
                  <a:lnTo>
                    <a:pt x="3491738" y="820877"/>
                  </a:lnTo>
                  <a:lnTo>
                    <a:pt x="3493439" y="820140"/>
                  </a:lnTo>
                  <a:lnTo>
                    <a:pt x="3494405" y="817638"/>
                  </a:lnTo>
                  <a:lnTo>
                    <a:pt x="3495586" y="810958"/>
                  </a:lnTo>
                  <a:lnTo>
                    <a:pt x="3502177" y="814209"/>
                  </a:lnTo>
                  <a:lnTo>
                    <a:pt x="3517684" y="823785"/>
                  </a:lnTo>
                  <a:lnTo>
                    <a:pt x="3537521" y="835037"/>
                  </a:lnTo>
                  <a:lnTo>
                    <a:pt x="3540163" y="837463"/>
                  </a:lnTo>
                  <a:lnTo>
                    <a:pt x="3540252" y="844638"/>
                  </a:lnTo>
                  <a:lnTo>
                    <a:pt x="3546983" y="852982"/>
                  </a:lnTo>
                  <a:lnTo>
                    <a:pt x="3549243" y="854570"/>
                  </a:lnTo>
                  <a:lnTo>
                    <a:pt x="3554044" y="855014"/>
                  </a:lnTo>
                  <a:lnTo>
                    <a:pt x="3557867" y="854379"/>
                  </a:lnTo>
                  <a:lnTo>
                    <a:pt x="3559200" y="852728"/>
                  </a:lnTo>
                  <a:lnTo>
                    <a:pt x="3563188" y="844257"/>
                  </a:lnTo>
                  <a:lnTo>
                    <a:pt x="3565334" y="835075"/>
                  </a:lnTo>
                  <a:lnTo>
                    <a:pt x="3565448" y="832967"/>
                  </a:lnTo>
                  <a:close/>
                </a:path>
                <a:path w="5426075" h="7195820">
                  <a:moveTo>
                    <a:pt x="3919042" y="3125038"/>
                  </a:moveTo>
                  <a:lnTo>
                    <a:pt x="3918915" y="3123577"/>
                  </a:lnTo>
                  <a:lnTo>
                    <a:pt x="3917696" y="3123095"/>
                  </a:lnTo>
                  <a:lnTo>
                    <a:pt x="3916819" y="3119894"/>
                  </a:lnTo>
                  <a:lnTo>
                    <a:pt x="3915829" y="3118802"/>
                  </a:lnTo>
                  <a:lnTo>
                    <a:pt x="3914368" y="3118942"/>
                  </a:lnTo>
                  <a:lnTo>
                    <a:pt x="3911384" y="3122765"/>
                  </a:lnTo>
                  <a:lnTo>
                    <a:pt x="3913644" y="3124352"/>
                  </a:lnTo>
                  <a:lnTo>
                    <a:pt x="3915651" y="3126524"/>
                  </a:lnTo>
                  <a:lnTo>
                    <a:pt x="3916883" y="3127006"/>
                  </a:lnTo>
                  <a:lnTo>
                    <a:pt x="3918572" y="3126257"/>
                  </a:lnTo>
                  <a:lnTo>
                    <a:pt x="3919042" y="3125038"/>
                  </a:lnTo>
                  <a:close/>
                </a:path>
                <a:path w="5426075" h="7195820">
                  <a:moveTo>
                    <a:pt x="4318254" y="4380877"/>
                  </a:moveTo>
                  <a:lnTo>
                    <a:pt x="4317885" y="4380027"/>
                  </a:lnTo>
                  <a:lnTo>
                    <a:pt x="4316666" y="4379557"/>
                  </a:lnTo>
                  <a:lnTo>
                    <a:pt x="4314964" y="4380319"/>
                  </a:lnTo>
                  <a:lnTo>
                    <a:pt x="4314495" y="4381538"/>
                  </a:lnTo>
                  <a:lnTo>
                    <a:pt x="4314863" y="4382389"/>
                  </a:lnTo>
                  <a:lnTo>
                    <a:pt x="4315472" y="4382630"/>
                  </a:lnTo>
                  <a:lnTo>
                    <a:pt x="4317784" y="4382109"/>
                  </a:lnTo>
                  <a:lnTo>
                    <a:pt x="4318254" y="4380877"/>
                  </a:lnTo>
                  <a:close/>
                </a:path>
                <a:path w="5426075" h="7195820">
                  <a:moveTo>
                    <a:pt x="4857648" y="6692"/>
                  </a:moveTo>
                  <a:lnTo>
                    <a:pt x="4857280" y="5842"/>
                  </a:lnTo>
                  <a:lnTo>
                    <a:pt x="4857369" y="152"/>
                  </a:lnTo>
                  <a:lnTo>
                    <a:pt x="4857381" y="0"/>
                  </a:lnTo>
                  <a:lnTo>
                    <a:pt x="4850816" y="330"/>
                  </a:lnTo>
                  <a:lnTo>
                    <a:pt x="4840351" y="3429"/>
                  </a:lnTo>
                  <a:lnTo>
                    <a:pt x="4839627" y="5295"/>
                  </a:lnTo>
                  <a:lnTo>
                    <a:pt x="4836744" y="25628"/>
                  </a:lnTo>
                  <a:lnTo>
                    <a:pt x="4835652" y="39484"/>
                  </a:lnTo>
                  <a:lnTo>
                    <a:pt x="4841481" y="41046"/>
                  </a:lnTo>
                  <a:lnTo>
                    <a:pt x="4842078" y="37693"/>
                  </a:lnTo>
                  <a:lnTo>
                    <a:pt x="4840059" y="35509"/>
                  </a:lnTo>
                  <a:lnTo>
                    <a:pt x="4840300" y="34899"/>
                  </a:lnTo>
                  <a:lnTo>
                    <a:pt x="4841125" y="30949"/>
                  </a:lnTo>
                  <a:lnTo>
                    <a:pt x="4841367" y="30327"/>
                  </a:lnTo>
                  <a:lnTo>
                    <a:pt x="4841976" y="30568"/>
                  </a:lnTo>
                  <a:lnTo>
                    <a:pt x="4842205" y="29946"/>
                  </a:lnTo>
                  <a:lnTo>
                    <a:pt x="4843069" y="29578"/>
                  </a:lnTo>
                  <a:lnTo>
                    <a:pt x="4843297" y="28968"/>
                  </a:lnTo>
                  <a:lnTo>
                    <a:pt x="4842243" y="24269"/>
                  </a:lnTo>
                  <a:lnTo>
                    <a:pt x="4842484" y="23672"/>
                  </a:lnTo>
                  <a:lnTo>
                    <a:pt x="4846320" y="22987"/>
                  </a:lnTo>
                  <a:lnTo>
                    <a:pt x="4848491" y="8140"/>
                  </a:lnTo>
                  <a:lnTo>
                    <a:pt x="4853063" y="9194"/>
                  </a:lnTo>
                  <a:lnTo>
                    <a:pt x="4851120" y="23431"/>
                  </a:lnTo>
                  <a:lnTo>
                    <a:pt x="4854092" y="23177"/>
                  </a:lnTo>
                  <a:lnTo>
                    <a:pt x="4857648" y="6692"/>
                  </a:lnTo>
                  <a:close/>
                </a:path>
                <a:path w="5426075" h="7195820">
                  <a:moveTo>
                    <a:pt x="5425795" y="7062343"/>
                  </a:moveTo>
                  <a:lnTo>
                    <a:pt x="5423547" y="7044372"/>
                  </a:lnTo>
                  <a:lnTo>
                    <a:pt x="5422316" y="7043902"/>
                  </a:lnTo>
                  <a:lnTo>
                    <a:pt x="5419356" y="7044144"/>
                  </a:lnTo>
                  <a:lnTo>
                    <a:pt x="5418264" y="7045134"/>
                  </a:lnTo>
                  <a:lnTo>
                    <a:pt x="5418023" y="7045744"/>
                  </a:lnTo>
                  <a:lnTo>
                    <a:pt x="5420614" y="7061047"/>
                  </a:lnTo>
                  <a:lnTo>
                    <a:pt x="5421401" y="7062749"/>
                  </a:lnTo>
                  <a:lnTo>
                    <a:pt x="5422633" y="7063232"/>
                  </a:lnTo>
                  <a:lnTo>
                    <a:pt x="5424944" y="7062711"/>
                  </a:lnTo>
                  <a:lnTo>
                    <a:pt x="5425795" y="7062343"/>
                  </a:lnTo>
                  <a:close/>
                </a:path>
              </a:pathLst>
            </a:custGeom>
            <a:solidFill>
              <a:srgbClr val="EAF3F9"/>
            </a:solidFill>
          </p:spPr>
          <p:txBody>
            <a:bodyPr wrap="square" lIns="0" tIns="0" rIns="0" bIns="0" rtlCol="0"/>
            <a:lstStyle/>
            <a:p>
              <a:endParaRPr/>
            </a:p>
          </p:txBody>
        </p:sp>
        <p:sp>
          <p:nvSpPr>
            <p:cNvPr id="101" name="object 101"/>
            <p:cNvSpPr/>
            <p:nvPr/>
          </p:nvSpPr>
          <p:spPr>
            <a:xfrm>
              <a:off x="15638649" y="7015513"/>
              <a:ext cx="70485" cy="0"/>
            </a:xfrm>
            <a:custGeom>
              <a:avLst/>
              <a:gdLst/>
              <a:ahLst/>
              <a:cxnLst/>
              <a:rect l="l" t="t" r="r" b="b"/>
              <a:pathLst>
                <a:path w="70484">
                  <a:moveTo>
                    <a:pt x="0" y="0"/>
                  </a:moveTo>
                  <a:lnTo>
                    <a:pt x="70154" y="0"/>
                  </a:lnTo>
                </a:path>
              </a:pathLst>
            </a:custGeom>
            <a:ln w="3175">
              <a:solidFill>
                <a:srgbClr val="EAF3F9"/>
              </a:solidFill>
            </a:ln>
          </p:spPr>
          <p:txBody>
            <a:bodyPr wrap="square" lIns="0" tIns="0" rIns="0" bIns="0" rtlCol="0"/>
            <a:lstStyle/>
            <a:p>
              <a:endParaRPr/>
            </a:p>
          </p:txBody>
        </p:sp>
        <p:sp>
          <p:nvSpPr>
            <p:cNvPr id="102" name="object 102"/>
            <p:cNvSpPr/>
            <p:nvPr/>
          </p:nvSpPr>
          <p:spPr>
            <a:xfrm>
              <a:off x="13313079" y="3886332"/>
              <a:ext cx="5996940" cy="5746750"/>
            </a:xfrm>
            <a:custGeom>
              <a:avLst/>
              <a:gdLst/>
              <a:ahLst/>
              <a:cxnLst/>
              <a:rect l="l" t="t" r="r" b="b"/>
              <a:pathLst>
                <a:path w="5996940" h="5746750">
                  <a:moveTo>
                    <a:pt x="4724" y="5671553"/>
                  </a:moveTo>
                  <a:lnTo>
                    <a:pt x="1079" y="5664466"/>
                  </a:lnTo>
                  <a:lnTo>
                    <a:pt x="482" y="5664212"/>
                  </a:lnTo>
                  <a:lnTo>
                    <a:pt x="0" y="5665457"/>
                  </a:lnTo>
                  <a:lnTo>
                    <a:pt x="3886" y="5671934"/>
                  </a:lnTo>
                  <a:lnTo>
                    <a:pt x="4724" y="5671553"/>
                  </a:lnTo>
                  <a:close/>
                </a:path>
                <a:path w="5996940" h="5746750">
                  <a:moveTo>
                    <a:pt x="2406650" y="5745658"/>
                  </a:moveTo>
                  <a:lnTo>
                    <a:pt x="2404668" y="5743486"/>
                  </a:lnTo>
                  <a:lnTo>
                    <a:pt x="2403208" y="5743626"/>
                  </a:lnTo>
                  <a:lnTo>
                    <a:pt x="2402598" y="5743384"/>
                  </a:lnTo>
                  <a:lnTo>
                    <a:pt x="2402116" y="5744616"/>
                  </a:lnTo>
                  <a:lnTo>
                    <a:pt x="2401036" y="5745594"/>
                  </a:lnTo>
                  <a:lnTo>
                    <a:pt x="2400795" y="5746204"/>
                  </a:lnTo>
                  <a:lnTo>
                    <a:pt x="2402014" y="5746686"/>
                  </a:lnTo>
                  <a:lnTo>
                    <a:pt x="2402878" y="5746305"/>
                  </a:lnTo>
                  <a:lnTo>
                    <a:pt x="2404338" y="5746166"/>
                  </a:lnTo>
                  <a:lnTo>
                    <a:pt x="2405570" y="5746648"/>
                  </a:lnTo>
                  <a:lnTo>
                    <a:pt x="2406408" y="5746267"/>
                  </a:lnTo>
                  <a:lnTo>
                    <a:pt x="2406650" y="5745658"/>
                  </a:lnTo>
                  <a:close/>
                </a:path>
                <a:path w="5996940" h="5746750">
                  <a:moveTo>
                    <a:pt x="2490762" y="3642791"/>
                  </a:moveTo>
                  <a:lnTo>
                    <a:pt x="2490241" y="3636911"/>
                  </a:lnTo>
                  <a:lnTo>
                    <a:pt x="2489746" y="3625291"/>
                  </a:lnTo>
                  <a:lnTo>
                    <a:pt x="2488895" y="3625672"/>
                  </a:lnTo>
                  <a:lnTo>
                    <a:pt x="2488285" y="3625431"/>
                  </a:lnTo>
                  <a:lnTo>
                    <a:pt x="2487955" y="3631742"/>
                  </a:lnTo>
                  <a:lnTo>
                    <a:pt x="2489174" y="3641471"/>
                  </a:lnTo>
                  <a:lnTo>
                    <a:pt x="2488717" y="3646284"/>
                  </a:lnTo>
                  <a:lnTo>
                    <a:pt x="2489339" y="3659352"/>
                  </a:lnTo>
                  <a:lnTo>
                    <a:pt x="2490190" y="3658984"/>
                  </a:lnTo>
                  <a:lnTo>
                    <a:pt x="2490305" y="3647605"/>
                  </a:lnTo>
                  <a:lnTo>
                    <a:pt x="2490762" y="3642791"/>
                  </a:lnTo>
                  <a:close/>
                </a:path>
                <a:path w="5996940" h="5746750">
                  <a:moveTo>
                    <a:pt x="3872522" y="4223893"/>
                  </a:moveTo>
                  <a:lnTo>
                    <a:pt x="3871912" y="4223664"/>
                  </a:lnTo>
                  <a:lnTo>
                    <a:pt x="3866159" y="4238536"/>
                  </a:lnTo>
                  <a:lnTo>
                    <a:pt x="3866769" y="4238777"/>
                  </a:lnTo>
                  <a:lnTo>
                    <a:pt x="3872522" y="4223893"/>
                  </a:lnTo>
                  <a:close/>
                </a:path>
                <a:path w="5996940" h="5746750">
                  <a:moveTo>
                    <a:pt x="4191571" y="499160"/>
                  </a:moveTo>
                  <a:lnTo>
                    <a:pt x="4187240" y="497484"/>
                  </a:lnTo>
                  <a:lnTo>
                    <a:pt x="4177411" y="504393"/>
                  </a:lnTo>
                  <a:lnTo>
                    <a:pt x="4173702" y="502958"/>
                  </a:lnTo>
                  <a:lnTo>
                    <a:pt x="4169232" y="499821"/>
                  </a:lnTo>
                  <a:lnTo>
                    <a:pt x="4173232" y="507809"/>
                  </a:lnTo>
                  <a:lnTo>
                    <a:pt x="4175963" y="508165"/>
                  </a:lnTo>
                  <a:lnTo>
                    <a:pt x="4175150" y="515708"/>
                  </a:lnTo>
                  <a:lnTo>
                    <a:pt x="4178897" y="520725"/>
                  </a:lnTo>
                  <a:lnTo>
                    <a:pt x="4179976" y="519734"/>
                  </a:lnTo>
                  <a:lnTo>
                    <a:pt x="4180687" y="514273"/>
                  </a:lnTo>
                  <a:lnTo>
                    <a:pt x="4178897" y="507847"/>
                  </a:lnTo>
                  <a:lnTo>
                    <a:pt x="4182122" y="506933"/>
                  </a:lnTo>
                  <a:lnTo>
                    <a:pt x="4186669" y="504405"/>
                  </a:lnTo>
                  <a:lnTo>
                    <a:pt x="4187634" y="501916"/>
                  </a:lnTo>
                  <a:lnTo>
                    <a:pt x="4191571" y="499160"/>
                  </a:lnTo>
                  <a:close/>
                </a:path>
                <a:path w="5996940" h="5746750">
                  <a:moveTo>
                    <a:pt x="4213555" y="4432478"/>
                  </a:moveTo>
                  <a:lnTo>
                    <a:pt x="4211472" y="4432376"/>
                  </a:lnTo>
                  <a:lnTo>
                    <a:pt x="4208538" y="4449051"/>
                  </a:lnTo>
                  <a:lnTo>
                    <a:pt x="4206697" y="4464736"/>
                  </a:lnTo>
                  <a:lnTo>
                    <a:pt x="4204246" y="4480191"/>
                  </a:lnTo>
                  <a:lnTo>
                    <a:pt x="4202836" y="4493171"/>
                  </a:lnTo>
                  <a:lnTo>
                    <a:pt x="4204906" y="4493272"/>
                  </a:lnTo>
                  <a:lnTo>
                    <a:pt x="4205846" y="4487240"/>
                  </a:lnTo>
                  <a:lnTo>
                    <a:pt x="4209961" y="4454626"/>
                  </a:lnTo>
                  <a:lnTo>
                    <a:pt x="4213555" y="4432478"/>
                  </a:lnTo>
                  <a:close/>
                </a:path>
                <a:path w="5996940" h="5746750">
                  <a:moveTo>
                    <a:pt x="4866487" y="2630652"/>
                  </a:moveTo>
                  <a:lnTo>
                    <a:pt x="4856124" y="2628036"/>
                  </a:lnTo>
                  <a:lnTo>
                    <a:pt x="4852543" y="2628061"/>
                  </a:lnTo>
                  <a:lnTo>
                    <a:pt x="4852047" y="2629331"/>
                  </a:lnTo>
                  <a:lnTo>
                    <a:pt x="4866246" y="2631249"/>
                  </a:lnTo>
                  <a:lnTo>
                    <a:pt x="4866487" y="2630652"/>
                  </a:lnTo>
                  <a:close/>
                </a:path>
                <a:path w="5996940" h="5746750">
                  <a:moveTo>
                    <a:pt x="5241036" y="686790"/>
                  </a:moveTo>
                  <a:lnTo>
                    <a:pt x="5237162" y="680313"/>
                  </a:lnTo>
                  <a:lnTo>
                    <a:pt x="5236311" y="680694"/>
                  </a:lnTo>
                  <a:lnTo>
                    <a:pt x="5235714" y="680516"/>
                  </a:lnTo>
                  <a:lnTo>
                    <a:pt x="5236705" y="681596"/>
                  </a:lnTo>
                  <a:lnTo>
                    <a:pt x="5237086" y="682434"/>
                  </a:lnTo>
                  <a:lnTo>
                    <a:pt x="5237581" y="684809"/>
                  </a:lnTo>
                  <a:lnTo>
                    <a:pt x="5237111" y="686015"/>
                  </a:lnTo>
                  <a:lnTo>
                    <a:pt x="5236019" y="687019"/>
                  </a:lnTo>
                  <a:lnTo>
                    <a:pt x="5235791" y="687616"/>
                  </a:lnTo>
                  <a:lnTo>
                    <a:pt x="5237619" y="688340"/>
                  </a:lnTo>
                  <a:lnTo>
                    <a:pt x="5238610" y="689419"/>
                  </a:lnTo>
                  <a:lnTo>
                    <a:pt x="5239220" y="689660"/>
                  </a:lnTo>
                  <a:lnTo>
                    <a:pt x="5240921" y="688924"/>
                  </a:lnTo>
                  <a:lnTo>
                    <a:pt x="5241036" y="686790"/>
                  </a:lnTo>
                  <a:close/>
                </a:path>
                <a:path w="5996940" h="5746750">
                  <a:moveTo>
                    <a:pt x="5775541" y="0"/>
                  </a:moveTo>
                  <a:close/>
                </a:path>
                <a:path w="5996940" h="5746750">
                  <a:moveTo>
                    <a:pt x="5780379" y="4051"/>
                  </a:moveTo>
                  <a:lnTo>
                    <a:pt x="5780240" y="2578"/>
                  </a:lnTo>
                  <a:lnTo>
                    <a:pt x="5778220" y="381"/>
                  </a:lnTo>
                  <a:lnTo>
                    <a:pt x="5775515" y="38"/>
                  </a:lnTo>
                  <a:lnTo>
                    <a:pt x="5774207" y="1663"/>
                  </a:lnTo>
                  <a:lnTo>
                    <a:pt x="5774956" y="3352"/>
                  </a:lnTo>
                  <a:lnTo>
                    <a:pt x="5779300" y="5029"/>
                  </a:lnTo>
                  <a:lnTo>
                    <a:pt x="5780379" y="4051"/>
                  </a:lnTo>
                  <a:close/>
                </a:path>
                <a:path w="5996940" h="5746750">
                  <a:moveTo>
                    <a:pt x="5996940" y="3899573"/>
                  </a:moveTo>
                  <a:lnTo>
                    <a:pt x="5996343" y="3899331"/>
                  </a:lnTo>
                  <a:lnTo>
                    <a:pt x="5994755" y="3901592"/>
                  </a:lnTo>
                  <a:lnTo>
                    <a:pt x="5990348" y="3905580"/>
                  </a:lnTo>
                  <a:lnTo>
                    <a:pt x="5985827" y="3911676"/>
                  </a:lnTo>
                  <a:lnTo>
                    <a:pt x="5981560" y="3920744"/>
                  </a:lnTo>
                  <a:lnTo>
                    <a:pt x="5981700" y="3922191"/>
                  </a:lnTo>
                  <a:lnTo>
                    <a:pt x="5981344" y="3924922"/>
                  </a:lnTo>
                  <a:lnTo>
                    <a:pt x="5980874" y="3926154"/>
                  </a:lnTo>
                  <a:lnTo>
                    <a:pt x="5980023" y="3926522"/>
                  </a:lnTo>
                  <a:lnTo>
                    <a:pt x="5978804" y="3926052"/>
                  </a:lnTo>
                  <a:lnTo>
                    <a:pt x="5977915" y="3922852"/>
                  </a:lnTo>
                  <a:lnTo>
                    <a:pt x="5977318" y="3922611"/>
                  </a:lnTo>
                  <a:lnTo>
                    <a:pt x="5974753" y="3923741"/>
                  </a:lnTo>
                  <a:lnTo>
                    <a:pt x="5974524" y="3924350"/>
                  </a:lnTo>
                  <a:lnTo>
                    <a:pt x="5974664" y="3925811"/>
                  </a:lnTo>
                  <a:lnTo>
                    <a:pt x="5974194" y="3927043"/>
                  </a:lnTo>
                  <a:lnTo>
                    <a:pt x="5974931" y="3928732"/>
                  </a:lnTo>
                  <a:lnTo>
                    <a:pt x="5976785" y="3929443"/>
                  </a:lnTo>
                  <a:lnTo>
                    <a:pt x="5979985" y="3928580"/>
                  </a:lnTo>
                  <a:lnTo>
                    <a:pt x="5982830" y="3926814"/>
                  </a:lnTo>
                  <a:lnTo>
                    <a:pt x="5984062" y="3927297"/>
                  </a:lnTo>
                  <a:lnTo>
                    <a:pt x="5986805" y="3931221"/>
                  </a:lnTo>
                  <a:lnTo>
                    <a:pt x="5987326" y="3933533"/>
                  </a:lnTo>
                  <a:lnTo>
                    <a:pt x="5984951" y="3943337"/>
                  </a:lnTo>
                  <a:lnTo>
                    <a:pt x="5986399" y="3943185"/>
                  </a:lnTo>
                  <a:lnTo>
                    <a:pt x="5986996" y="3939844"/>
                  </a:lnTo>
                  <a:lnTo>
                    <a:pt x="5987961" y="3937355"/>
                  </a:lnTo>
                  <a:lnTo>
                    <a:pt x="5989040" y="3936365"/>
                  </a:lnTo>
                  <a:lnTo>
                    <a:pt x="5990018" y="3933863"/>
                  </a:lnTo>
                  <a:lnTo>
                    <a:pt x="5988532" y="3930421"/>
                  </a:lnTo>
                  <a:lnTo>
                    <a:pt x="5983795" y="3924312"/>
                  </a:lnTo>
                  <a:lnTo>
                    <a:pt x="5983770" y="3920744"/>
                  </a:lnTo>
                  <a:lnTo>
                    <a:pt x="5987466" y="3913009"/>
                  </a:lnTo>
                  <a:lnTo>
                    <a:pt x="5996470" y="3900805"/>
                  </a:lnTo>
                  <a:lnTo>
                    <a:pt x="5996940" y="3899573"/>
                  </a:lnTo>
                  <a:close/>
                </a:path>
              </a:pathLst>
            </a:custGeom>
            <a:solidFill>
              <a:srgbClr val="EAF3F9"/>
            </a:solidFill>
          </p:spPr>
          <p:txBody>
            <a:bodyPr wrap="square" lIns="0" tIns="0" rIns="0" bIns="0" rtlCol="0"/>
            <a:lstStyle/>
            <a:p>
              <a:endParaRPr/>
            </a:p>
          </p:txBody>
        </p:sp>
        <p:sp>
          <p:nvSpPr>
            <p:cNvPr id="103" name="object 103"/>
            <p:cNvSpPr/>
            <p:nvPr/>
          </p:nvSpPr>
          <p:spPr>
            <a:xfrm>
              <a:off x="14205019" y="9379930"/>
              <a:ext cx="224610" cy="76165"/>
            </a:xfrm>
            <a:prstGeom prst="rect">
              <a:avLst/>
            </a:prstGeom>
            <a:blipFill>
              <a:blip r:embed="rId4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 name="object 104"/>
            <p:cNvSpPr/>
            <p:nvPr/>
          </p:nvSpPr>
          <p:spPr>
            <a:xfrm>
              <a:off x="14809737" y="4632597"/>
              <a:ext cx="4352290" cy="5727065"/>
            </a:xfrm>
            <a:custGeom>
              <a:avLst/>
              <a:gdLst/>
              <a:ahLst/>
              <a:cxnLst/>
              <a:rect l="l" t="t" r="r" b="b"/>
              <a:pathLst>
                <a:path w="4352290" h="5727065">
                  <a:moveTo>
                    <a:pt x="1003" y="5716905"/>
                  </a:moveTo>
                  <a:lnTo>
                    <a:pt x="622" y="5716054"/>
                  </a:lnTo>
                  <a:lnTo>
                    <a:pt x="0" y="5715825"/>
                  </a:lnTo>
                  <a:lnTo>
                    <a:pt x="127" y="5726531"/>
                  </a:lnTo>
                  <a:lnTo>
                    <a:pt x="990" y="5726163"/>
                  </a:lnTo>
                  <a:lnTo>
                    <a:pt x="1003" y="5716905"/>
                  </a:lnTo>
                  <a:close/>
                </a:path>
                <a:path w="4352290" h="5727065">
                  <a:moveTo>
                    <a:pt x="4351960" y="40678"/>
                  </a:moveTo>
                  <a:lnTo>
                    <a:pt x="4338904" y="41313"/>
                  </a:lnTo>
                  <a:lnTo>
                    <a:pt x="4340923" y="8521"/>
                  </a:lnTo>
                  <a:lnTo>
                    <a:pt x="4341063" y="736"/>
                  </a:lnTo>
                  <a:lnTo>
                    <a:pt x="4340733" y="0"/>
                  </a:lnTo>
                  <a:lnTo>
                    <a:pt x="4338663" y="41922"/>
                  </a:lnTo>
                  <a:lnTo>
                    <a:pt x="4351960" y="40678"/>
                  </a:lnTo>
                  <a:close/>
                </a:path>
              </a:pathLst>
            </a:custGeom>
            <a:solidFill>
              <a:srgbClr val="EAF3F9"/>
            </a:solidFill>
          </p:spPr>
          <p:txBody>
            <a:bodyPr wrap="square" lIns="0" tIns="0" rIns="0" bIns="0" rtlCol="0"/>
            <a:lstStyle/>
            <a:p>
              <a:endParaRPr/>
            </a:p>
          </p:txBody>
        </p:sp>
        <p:sp>
          <p:nvSpPr>
            <p:cNvPr id="105" name="object 105"/>
            <p:cNvSpPr/>
            <p:nvPr/>
          </p:nvSpPr>
          <p:spPr>
            <a:xfrm>
              <a:off x="17835089" y="7818818"/>
              <a:ext cx="158037" cy="121399"/>
            </a:xfrm>
            <a:prstGeom prst="rect">
              <a:avLst/>
            </a:prstGeom>
            <a:blipFill>
              <a:blip r:embed="rId5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 name="object 106"/>
            <p:cNvSpPr/>
            <p:nvPr/>
          </p:nvSpPr>
          <p:spPr>
            <a:xfrm>
              <a:off x="14146771" y="5032127"/>
              <a:ext cx="5073015" cy="5484495"/>
            </a:xfrm>
            <a:custGeom>
              <a:avLst/>
              <a:gdLst/>
              <a:ahLst/>
              <a:cxnLst/>
              <a:rect l="l" t="t" r="r" b="b"/>
              <a:pathLst>
                <a:path w="5073015" h="5484495">
                  <a:moveTo>
                    <a:pt x="296405" y="5380774"/>
                  </a:moveTo>
                  <a:lnTo>
                    <a:pt x="295643" y="5379072"/>
                  </a:lnTo>
                  <a:lnTo>
                    <a:pt x="278625" y="5384558"/>
                  </a:lnTo>
                  <a:lnTo>
                    <a:pt x="262585" y="5391175"/>
                  </a:lnTo>
                  <a:lnTo>
                    <a:pt x="243192" y="5397208"/>
                  </a:lnTo>
                  <a:lnTo>
                    <a:pt x="218211" y="5406745"/>
                  </a:lnTo>
                  <a:lnTo>
                    <a:pt x="177507" y="5420169"/>
                  </a:lnTo>
                  <a:lnTo>
                    <a:pt x="158242" y="5427662"/>
                  </a:lnTo>
                  <a:lnTo>
                    <a:pt x="136931" y="5435054"/>
                  </a:lnTo>
                  <a:lnTo>
                    <a:pt x="94513" y="5449227"/>
                  </a:lnTo>
                  <a:lnTo>
                    <a:pt x="72936" y="5457228"/>
                  </a:lnTo>
                  <a:lnTo>
                    <a:pt x="54787" y="5463730"/>
                  </a:lnTo>
                  <a:lnTo>
                    <a:pt x="34569" y="5470207"/>
                  </a:lnTo>
                  <a:lnTo>
                    <a:pt x="0" y="5482425"/>
                  </a:lnTo>
                  <a:lnTo>
                    <a:pt x="749" y="5484126"/>
                  </a:lnTo>
                  <a:lnTo>
                    <a:pt x="28321" y="5473471"/>
                  </a:lnTo>
                  <a:lnTo>
                    <a:pt x="47472" y="5468061"/>
                  </a:lnTo>
                  <a:lnTo>
                    <a:pt x="64757" y="5461914"/>
                  </a:lnTo>
                  <a:lnTo>
                    <a:pt x="86309" y="5453900"/>
                  </a:lnTo>
                  <a:lnTo>
                    <a:pt x="150050" y="5432349"/>
                  </a:lnTo>
                  <a:lnTo>
                    <a:pt x="169062" y="5425465"/>
                  </a:lnTo>
                  <a:lnTo>
                    <a:pt x="177393" y="5422290"/>
                  </a:lnTo>
                  <a:lnTo>
                    <a:pt x="213194" y="5410505"/>
                  </a:lnTo>
                  <a:lnTo>
                    <a:pt x="229006" y="5404485"/>
                  </a:lnTo>
                  <a:lnTo>
                    <a:pt x="259257" y="5394160"/>
                  </a:lnTo>
                  <a:lnTo>
                    <a:pt x="296405" y="5380774"/>
                  </a:lnTo>
                  <a:close/>
                </a:path>
                <a:path w="5073015" h="5484495">
                  <a:moveTo>
                    <a:pt x="2444724" y="2268842"/>
                  </a:moveTo>
                  <a:lnTo>
                    <a:pt x="2443238" y="2265400"/>
                  </a:lnTo>
                  <a:lnTo>
                    <a:pt x="2443099" y="2263940"/>
                  </a:lnTo>
                  <a:lnTo>
                    <a:pt x="2438971" y="2258060"/>
                  </a:lnTo>
                  <a:lnTo>
                    <a:pt x="2436723" y="2256485"/>
                  </a:lnTo>
                  <a:lnTo>
                    <a:pt x="2432850" y="2250008"/>
                  </a:lnTo>
                  <a:lnTo>
                    <a:pt x="2431859" y="2248916"/>
                  </a:lnTo>
                  <a:lnTo>
                    <a:pt x="2432329" y="2247696"/>
                  </a:lnTo>
                  <a:lnTo>
                    <a:pt x="2428964" y="2243518"/>
                  </a:lnTo>
                  <a:lnTo>
                    <a:pt x="2428837" y="2242058"/>
                  </a:lnTo>
                  <a:lnTo>
                    <a:pt x="2428456" y="2241207"/>
                  </a:lnTo>
                  <a:lnTo>
                    <a:pt x="2423058" y="2234857"/>
                  </a:lnTo>
                  <a:lnTo>
                    <a:pt x="2422321" y="2233142"/>
                  </a:lnTo>
                  <a:lnTo>
                    <a:pt x="2422169" y="2231694"/>
                  </a:lnTo>
                  <a:lnTo>
                    <a:pt x="2414689" y="2221649"/>
                  </a:lnTo>
                  <a:lnTo>
                    <a:pt x="2412428" y="2220061"/>
                  </a:lnTo>
                  <a:lnTo>
                    <a:pt x="2411590" y="2220442"/>
                  </a:lnTo>
                  <a:lnTo>
                    <a:pt x="2411641" y="2220315"/>
                  </a:lnTo>
                  <a:lnTo>
                    <a:pt x="2410790" y="2220684"/>
                  </a:lnTo>
                  <a:lnTo>
                    <a:pt x="2413546" y="2224621"/>
                  </a:lnTo>
                  <a:lnTo>
                    <a:pt x="2414663" y="2227173"/>
                  </a:lnTo>
                  <a:lnTo>
                    <a:pt x="2419019" y="2232431"/>
                  </a:lnTo>
                  <a:lnTo>
                    <a:pt x="2418677" y="2235162"/>
                  </a:lnTo>
                  <a:lnTo>
                    <a:pt x="2427694" y="2248624"/>
                  </a:lnTo>
                  <a:lnTo>
                    <a:pt x="2431694" y="2256612"/>
                  </a:lnTo>
                  <a:lnTo>
                    <a:pt x="2438196" y="2265565"/>
                  </a:lnTo>
                  <a:lnTo>
                    <a:pt x="2441791" y="2269121"/>
                  </a:lnTo>
                  <a:lnTo>
                    <a:pt x="2443022" y="2269591"/>
                  </a:lnTo>
                  <a:lnTo>
                    <a:pt x="2444724" y="2268842"/>
                  </a:lnTo>
                  <a:close/>
                </a:path>
                <a:path w="5073015" h="5484495">
                  <a:moveTo>
                    <a:pt x="3179851" y="2720035"/>
                  </a:moveTo>
                  <a:lnTo>
                    <a:pt x="3178873" y="2718943"/>
                  </a:lnTo>
                  <a:lnTo>
                    <a:pt x="3177908" y="2721445"/>
                  </a:lnTo>
                  <a:lnTo>
                    <a:pt x="3176333" y="2723705"/>
                  </a:lnTo>
                  <a:lnTo>
                    <a:pt x="3174695" y="2724416"/>
                  </a:lnTo>
                  <a:lnTo>
                    <a:pt x="3174174" y="2725623"/>
                  </a:lnTo>
                  <a:lnTo>
                    <a:pt x="3176003" y="2726334"/>
                  </a:lnTo>
                  <a:lnTo>
                    <a:pt x="3176714" y="2724505"/>
                  </a:lnTo>
                  <a:lnTo>
                    <a:pt x="3179851" y="2720035"/>
                  </a:lnTo>
                  <a:close/>
                </a:path>
                <a:path w="5073015" h="5484495">
                  <a:moveTo>
                    <a:pt x="3583990" y="3929735"/>
                  </a:moveTo>
                  <a:lnTo>
                    <a:pt x="3583863" y="3928287"/>
                  </a:lnTo>
                  <a:lnTo>
                    <a:pt x="3556343" y="3936847"/>
                  </a:lnTo>
                  <a:lnTo>
                    <a:pt x="3553422" y="3937114"/>
                  </a:lnTo>
                  <a:lnTo>
                    <a:pt x="3554171" y="3938828"/>
                  </a:lnTo>
                  <a:lnTo>
                    <a:pt x="3556724" y="3937698"/>
                  </a:lnTo>
                  <a:lnTo>
                    <a:pt x="3583990" y="3929735"/>
                  </a:lnTo>
                  <a:close/>
                </a:path>
                <a:path w="5073015" h="5484495">
                  <a:moveTo>
                    <a:pt x="4455693" y="2413"/>
                  </a:moveTo>
                  <a:lnTo>
                    <a:pt x="4455553" y="952"/>
                  </a:lnTo>
                  <a:lnTo>
                    <a:pt x="4454957" y="711"/>
                  </a:lnTo>
                  <a:lnTo>
                    <a:pt x="4454106" y="1079"/>
                  </a:lnTo>
                  <a:lnTo>
                    <a:pt x="4453852" y="1689"/>
                  </a:lnTo>
                  <a:lnTo>
                    <a:pt x="4453483" y="838"/>
                  </a:lnTo>
                  <a:lnTo>
                    <a:pt x="4453725" y="241"/>
                  </a:lnTo>
                  <a:lnTo>
                    <a:pt x="4453102" y="0"/>
                  </a:lnTo>
                  <a:lnTo>
                    <a:pt x="4450499" y="1143"/>
                  </a:lnTo>
                  <a:lnTo>
                    <a:pt x="4452328" y="1854"/>
                  </a:lnTo>
                  <a:lnTo>
                    <a:pt x="4453090" y="3556"/>
                  </a:lnTo>
                  <a:lnTo>
                    <a:pt x="4454601" y="3403"/>
                  </a:lnTo>
                  <a:lnTo>
                    <a:pt x="4455693" y="2413"/>
                  </a:lnTo>
                  <a:close/>
                </a:path>
                <a:path w="5073015" h="5484495">
                  <a:moveTo>
                    <a:pt x="5072761" y="4581995"/>
                  </a:moveTo>
                  <a:lnTo>
                    <a:pt x="5072380" y="4581144"/>
                  </a:lnTo>
                  <a:lnTo>
                    <a:pt x="5062169" y="4583582"/>
                  </a:lnTo>
                  <a:lnTo>
                    <a:pt x="5051742" y="4586643"/>
                  </a:lnTo>
                  <a:lnTo>
                    <a:pt x="5051488" y="4587252"/>
                  </a:lnTo>
                  <a:lnTo>
                    <a:pt x="5072761" y="4581995"/>
                  </a:lnTo>
                  <a:close/>
                </a:path>
              </a:pathLst>
            </a:custGeom>
            <a:solidFill>
              <a:srgbClr val="EAF3F9"/>
            </a:solidFill>
          </p:spPr>
          <p:txBody>
            <a:bodyPr wrap="square" lIns="0" tIns="0" rIns="0" bIns="0" rtlCol="0"/>
            <a:lstStyle/>
            <a:p>
              <a:endParaRPr/>
            </a:p>
          </p:txBody>
        </p:sp>
        <p:sp>
          <p:nvSpPr>
            <p:cNvPr id="107" name="object 107"/>
            <p:cNvSpPr/>
            <p:nvPr/>
          </p:nvSpPr>
          <p:spPr>
            <a:xfrm>
              <a:off x="18058275" y="6551590"/>
              <a:ext cx="205135" cy="103211"/>
            </a:xfrm>
            <a:prstGeom prst="rect">
              <a:avLst/>
            </a:prstGeom>
            <a:blipFill>
              <a:blip r:embed="rId5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8" name="object 108"/>
            <p:cNvSpPr/>
            <p:nvPr/>
          </p:nvSpPr>
          <p:spPr>
            <a:xfrm>
              <a:off x="14667446" y="5021116"/>
              <a:ext cx="3924300" cy="5599430"/>
            </a:xfrm>
            <a:custGeom>
              <a:avLst/>
              <a:gdLst/>
              <a:ahLst/>
              <a:cxnLst/>
              <a:rect l="l" t="t" r="r" b="b"/>
              <a:pathLst>
                <a:path w="3924300" h="5599430">
                  <a:moveTo>
                    <a:pt x="21678" y="5291988"/>
                  </a:moveTo>
                  <a:lnTo>
                    <a:pt x="13627" y="5228336"/>
                  </a:lnTo>
                  <a:lnTo>
                    <a:pt x="8547" y="5180850"/>
                  </a:lnTo>
                  <a:lnTo>
                    <a:pt x="7277" y="5163998"/>
                  </a:lnTo>
                  <a:lnTo>
                    <a:pt x="6273" y="5159324"/>
                  </a:lnTo>
                  <a:lnTo>
                    <a:pt x="5918" y="5158549"/>
                  </a:lnTo>
                  <a:lnTo>
                    <a:pt x="5715" y="5159070"/>
                  </a:lnTo>
                  <a:lnTo>
                    <a:pt x="8140" y="5191290"/>
                  </a:lnTo>
                  <a:lnTo>
                    <a:pt x="9740" y="5205450"/>
                  </a:lnTo>
                  <a:lnTo>
                    <a:pt x="12420" y="5224297"/>
                  </a:lnTo>
                  <a:lnTo>
                    <a:pt x="13208" y="5242420"/>
                  </a:lnTo>
                  <a:lnTo>
                    <a:pt x="16370" y="5259984"/>
                  </a:lnTo>
                  <a:lnTo>
                    <a:pt x="17526" y="5278945"/>
                  </a:lnTo>
                  <a:lnTo>
                    <a:pt x="19011" y="5291607"/>
                  </a:lnTo>
                  <a:lnTo>
                    <a:pt x="17678" y="5293245"/>
                  </a:lnTo>
                  <a:lnTo>
                    <a:pt x="5626" y="5294973"/>
                  </a:lnTo>
                  <a:lnTo>
                    <a:pt x="0" y="5298478"/>
                  </a:lnTo>
                  <a:lnTo>
                    <a:pt x="139" y="5299938"/>
                  </a:lnTo>
                  <a:lnTo>
                    <a:pt x="381" y="5299329"/>
                  </a:lnTo>
                  <a:lnTo>
                    <a:pt x="2311" y="5297970"/>
                  </a:lnTo>
                  <a:lnTo>
                    <a:pt x="11010" y="5295646"/>
                  </a:lnTo>
                  <a:lnTo>
                    <a:pt x="15443" y="5295252"/>
                  </a:lnTo>
                  <a:lnTo>
                    <a:pt x="21209" y="5293207"/>
                  </a:lnTo>
                  <a:lnTo>
                    <a:pt x="21678" y="5291988"/>
                  </a:lnTo>
                  <a:close/>
                </a:path>
                <a:path w="3924300" h="5599430">
                  <a:moveTo>
                    <a:pt x="114668" y="4306455"/>
                  </a:moveTo>
                  <a:lnTo>
                    <a:pt x="114071" y="4306227"/>
                  </a:lnTo>
                  <a:lnTo>
                    <a:pt x="111988" y="4306125"/>
                  </a:lnTo>
                  <a:lnTo>
                    <a:pt x="81356" y="4306379"/>
                  </a:lnTo>
                  <a:lnTo>
                    <a:pt x="62407" y="4307611"/>
                  </a:lnTo>
                  <a:lnTo>
                    <a:pt x="62179" y="4308233"/>
                  </a:lnTo>
                  <a:lnTo>
                    <a:pt x="62788" y="4308462"/>
                  </a:lnTo>
                  <a:lnTo>
                    <a:pt x="75831" y="4307814"/>
                  </a:lnTo>
                  <a:lnTo>
                    <a:pt x="86779" y="4307078"/>
                  </a:lnTo>
                  <a:lnTo>
                    <a:pt x="105244" y="4307078"/>
                  </a:lnTo>
                  <a:lnTo>
                    <a:pt x="113830" y="4306824"/>
                  </a:lnTo>
                  <a:lnTo>
                    <a:pt x="114668" y="4306455"/>
                  </a:lnTo>
                  <a:close/>
                </a:path>
                <a:path w="3924300" h="5599430">
                  <a:moveTo>
                    <a:pt x="648284" y="2137448"/>
                  </a:moveTo>
                  <a:lnTo>
                    <a:pt x="634593" y="2137841"/>
                  </a:lnTo>
                  <a:lnTo>
                    <a:pt x="633526" y="2138883"/>
                  </a:lnTo>
                  <a:lnTo>
                    <a:pt x="632853" y="2144293"/>
                  </a:lnTo>
                  <a:lnTo>
                    <a:pt x="633603" y="2145995"/>
                  </a:lnTo>
                  <a:lnTo>
                    <a:pt x="635304" y="2145246"/>
                  </a:lnTo>
                  <a:lnTo>
                    <a:pt x="647712" y="2144369"/>
                  </a:lnTo>
                  <a:lnTo>
                    <a:pt x="648284" y="2137448"/>
                  </a:lnTo>
                  <a:close/>
                </a:path>
                <a:path w="3924300" h="5599430">
                  <a:moveTo>
                    <a:pt x="893470" y="5594070"/>
                  </a:moveTo>
                  <a:lnTo>
                    <a:pt x="873213" y="5596902"/>
                  </a:lnTo>
                  <a:lnTo>
                    <a:pt x="864095" y="5598350"/>
                  </a:lnTo>
                  <a:lnTo>
                    <a:pt x="863854" y="5598960"/>
                  </a:lnTo>
                  <a:lnTo>
                    <a:pt x="893241" y="5594680"/>
                  </a:lnTo>
                  <a:lnTo>
                    <a:pt x="893470" y="5594070"/>
                  </a:lnTo>
                  <a:close/>
                </a:path>
                <a:path w="3924300" h="5599430">
                  <a:moveTo>
                    <a:pt x="973035" y="4345457"/>
                  </a:moveTo>
                  <a:lnTo>
                    <a:pt x="972667" y="4344606"/>
                  </a:lnTo>
                  <a:lnTo>
                    <a:pt x="971689" y="4343514"/>
                  </a:lnTo>
                  <a:lnTo>
                    <a:pt x="969987" y="4344263"/>
                  </a:lnTo>
                  <a:lnTo>
                    <a:pt x="968413" y="4346524"/>
                  </a:lnTo>
                  <a:lnTo>
                    <a:pt x="970864" y="4347476"/>
                  </a:lnTo>
                  <a:lnTo>
                    <a:pt x="973035" y="4345457"/>
                  </a:lnTo>
                  <a:close/>
                </a:path>
                <a:path w="3924300" h="5599430">
                  <a:moveTo>
                    <a:pt x="1415465" y="3559530"/>
                  </a:moveTo>
                  <a:lnTo>
                    <a:pt x="1401254" y="3554031"/>
                  </a:lnTo>
                  <a:lnTo>
                    <a:pt x="1401622" y="3554869"/>
                  </a:lnTo>
                  <a:lnTo>
                    <a:pt x="1415237" y="3560140"/>
                  </a:lnTo>
                  <a:lnTo>
                    <a:pt x="1415465" y="3559530"/>
                  </a:lnTo>
                  <a:close/>
                </a:path>
                <a:path w="3924300" h="5599430">
                  <a:moveTo>
                    <a:pt x="1659420" y="2573718"/>
                  </a:moveTo>
                  <a:lnTo>
                    <a:pt x="1655546" y="2570823"/>
                  </a:lnTo>
                  <a:lnTo>
                    <a:pt x="1650961" y="2566174"/>
                  </a:lnTo>
                  <a:lnTo>
                    <a:pt x="1643837" y="2560536"/>
                  </a:lnTo>
                  <a:lnTo>
                    <a:pt x="1641995" y="2559837"/>
                  </a:lnTo>
                  <a:lnTo>
                    <a:pt x="1639328" y="2563076"/>
                  </a:lnTo>
                  <a:lnTo>
                    <a:pt x="1641233" y="2567381"/>
                  </a:lnTo>
                  <a:lnTo>
                    <a:pt x="1643735" y="2568346"/>
                  </a:lnTo>
                  <a:lnTo>
                    <a:pt x="1648091" y="2573604"/>
                  </a:lnTo>
                  <a:lnTo>
                    <a:pt x="1654670" y="2576868"/>
                  </a:lnTo>
                  <a:lnTo>
                    <a:pt x="1656854" y="2574836"/>
                  </a:lnTo>
                  <a:lnTo>
                    <a:pt x="1658937" y="2574950"/>
                  </a:lnTo>
                  <a:lnTo>
                    <a:pt x="1659420" y="2573718"/>
                  </a:lnTo>
                  <a:close/>
                </a:path>
                <a:path w="3924300" h="5599430">
                  <a:moveTo>
                    <a:pt x="2350046" y="4415053"/>
                  </a:moveTo>
                  <a:lnTo>
                    <a:pt x="2349182" y="4411853"/>
                  </a:lnTo>
                  <a:lnTo>
                    <a:pt x="2347811" y="4409910"/>
                  </a:lnTo>
                  <a:lnTo>
                    <a:pt x="2344839" y="4410164"/>
                  </a:lnTo>
                  <a:lnTo>
                    <a:pt x="2342692" y="4415726"/>
                  </a:lnTo>
                  <a:lnTo>
                    <a:pt x="2340991" y="4416476"/>
                  </a:lnTo>
                  <a:lnTo>
                    <a:pt x="2338501" y="4415510"/>
                  </a:lnTo>
                  <a:lnTo>
                    <a:pt x="2337651" y="4415891"/>
                  </a:lnTo>
                  <a:lnTo>
                    <a:pt x="2338679" y="4417136"/>
                  </a:lnTo>
                  <a:lnTo>
                    <a:pt x="2338857" y="4420171"/>
                  </a:lnTo>
                  <a:lnTo>
                    <a:pt x="2341219" y="4423054"/>
                  </a:lnTo>
                  <a:lnTo>
                    <a:pt x="2345067" y="4425950"/>
                  </a:lnTo>
                  <a:lnTo>
                    <a:pt x="2347569" y="4426915"/>
                  </a:lnTo>
                  <a:lnTo>
                    <a:pt x="2348039" y="4425696"/>
                  </a:lnTo>
                  <a:lnTo>
                    <a:pt x="2348026" y="4422114"/>
                  </a:lnTo>
                  <a:lnTo>
                    <a:pt x="2349462" y="4418393"/>
                  </a:lnTo>
                  <a:lnTo>
                    <a:pt x="2350046" y="4415053"/>
                  </a:lnTo>
                  <a:close/>
                </a:path>
                <a:path w="3924300" h="5599430">
                  <a:moveTo>
                    <a:pt x="2414752" y="357619"/>
                  </a:moveTo>
                  <a:lnTo>
                    <a:pt x="2413762" y="356527"/>
                  </a:lnTo>
                  <a:lnTo>
                    <a:pt x="2410180" y="356552"/>
                  </a:lnTo>
                  <a:lnTo>
                    <a:pt x="2409088" y="357530"/>
                  </a:lnTo>
                  <a:lnTo>
                    <a:pt x="2409113" y="361111"/>
                  </a:lnTo>
                  <a:lnTo>
                    <a:pt x="2409863" y="362826"/>
                  </a:lnTo>
                  <a:lnTo>
                    <a:pt x="2411704" y="363537"/>
                  </a:lnTo>
                  <a:lnTo>
                    <a:pt x="2411234" y="364756"/>
                  </a:lnTo>
                  <a:lnTo>
                    <a:pt x="2411107" y="366877"/>
                  </a:lnTo>
                  <a:lnTo>
                    <a:pt x="2412111" y="367969"/>
                  </a:lnTo>
                  <a:lnTo>
                    <a:pt x="2412339" y="367347"/>
                  </a:lnTo>
                  <a:lnTo>
                    <a:pt x="2413190" y="366966"/>
                  </a:lnTo>
                  <a:lnTo>
                    <a:pt x="2413444" y="362839"/>
                  </a:lnTo>
                  <a:lnTo>
                    <a:pt x="2414625" y="359740"/>
                  </a:lnTo>
                  <a:lnTo>
                    <a:pt x="2414752" y="357619"/>
                  </a:lnTo>
                  <a:close/>
                </a:path>
                <a:path w="3924300" h="5599430">
                  <a:moveTo>
                    <a:pt x="2490178" y="3159480"/>
                  </a:moveTo>
                  <a:lnTo>
                    <a:pt x="2489416" y="3157778"/>
                  </a:lnTo>
                  <a:lnTo>
                    <a:pt x="2486914" y="3156813"/>
                  </a:lnTo>
                  <a:lnTo>
                    <a:pt x="2484615" y="3157334"/>
                  </a:lnTo>
                  <a:lnTo>
                    <a:pt x="2483320" y="3158909"/>
                  </a:lnTo>
                  <a:lnTo>
                    <a:pt x="2485504" y="3160496"/>
                  </a:lnTo>
                  <a:lnTo>
                    <a:pt x="2488234" y="3160852"/>
                  </a:lnTo>
                  <a:lnTo>
                    <a:pt x="2489085" y="3160471"/>
                  </a:lnTo>
                  <a:lnTo>
                    <a:pt x="2490178" y="3159480"/>
                  </a:lnTo>
                  <a:close/>
                </a:path>
                <a:path w="3924300" h="5599430">
                  <a:moveTo>
                    <a:pt x="2644432" y="2651925"/>
                  </a:moveTo>
                  <a:lnTo>
                    <a:pt x="2640698" y="2650490"/>
                  </a:lnTo>
                  <a:lnTo>
                    <a:pt x="2638450" y="2648902"/>
                  </a:lnTo>
                  <a:lnTo>
                    <a:pt x="2637815" y="2645092"/>
                  </a:lnTo>
                  <a:lnTo>
                    <a:pt x="2638780" y="2642590"/>
                  </a:lnTo>
                  <a:lnTo>
                    <a:pt x="2638412" y="2641752"/>
                  </a:lnTo>
                  <a:lnTo>
                    <a:pt x="2630487" y="2640088"/>
                  </a:lnTo>
                  <a:lnTo>
                    <a:pt x="2608529" y="2637980"/>
                  </a:lnTo>
                  <a:lnTo>
                    <a:pt x="2603474" y="2638133"/>
                  </a:lnTo>
                  <a:lnTo>
                    <a:pt x="2570772" y="2632570"/>
                  </a:lnTo>
                  <a:lnTo>
                    <a:pt x="2553233" y="2630055"/>
                  </a:lnTo>
                  <a:lnTo>
                    <a:pt x="2516162" y="2619235"/>
                  </a:lnTo>
                  <a:lnTo>
                    <a:pt x="2494534" y="2614422"/>
                  </a:lnTo>
                  <a:lnTo>
                    <a:pt x="2449576" y="2631249"/>
                  </a:lnTo>
                  <a:lnTo>
                    <a:pt x="2443353" y="2638094"/>
                  </a:lnTo>
                  <a:lnTo>
                    <a:pt x="2440546" y="2639872"/>
                  </a:lnTo>
                  <a:lnTo>
                    <a:pt x="2441067" y="2639720"/>
                  </a:lnTo>
                  <a:lnTo>
                    <a:pt x="2436545" y="2645816"/>
                  </a:lnTo>
                  <a:lnTo>
                    <a:pt x="2434488" y="2649309"/>
                  </a:lnTo>
                  <a:lnTo>
                    <a:pt x="2430475" y="2654185"/>
                  </a:lnTo>
                  <a:lnTo>
                    <a:pt x="2426373" y="2661145"/>
                  </a:lnTo>
                  <a:lnTo>
                    <a:pt x="2425281" y="2662148"/>
                  </a:lnTo>
                  <a:lnTo>
                    <a:pt x="2424430" y="2662517"/>
                  </a:lnTo>
                  <a:lnTo>
                    <a:pt x="2421534" y="2666377"/>
                  </a:lnTo>
                  <a:lnTo>
                    <a:pt x="2414701" y="2672994"/>
                  </a:lnTo>
                  <a:lnTo>
                    <a:pt x="2410396" y="2674886"/>
                  </a:lnTo>
                  <a:lnTo>
                    <a:pt x="2409304" y="2675877"/>
                  </a:lnTo>
                  <a:lnTo>
                    <a:pt x="2405608" y="2678023"/>
                  </a:lnTo>
                  <a:lnTo>
                    <a:pt x="2402560" y="2680411"/>
                  </a:lnTo>
                  <a:lnTo>
                    <a:pt x="2399106" y="2681948"/>
                  </a:lnTo>
                  <a:lnTo>
                    <a:pt x="2386952" y="2685783"/>
                  </a:lnTo>
                  <a:lnTo>
                    <a:pt x="2383980" y="2686050"/>
                  </a:lnTo>
                  <a:lnTo>
                    <a:pt x="2383371" y="2685821"/>
                  </a:lnTo>
                  <a:lnTo>
                    <a:pt x="2382901" y="2687040"/>
                  </a:lnTo>
                  <a:lnTo>
                    <a:pt x="2354770" y="2695371"/>
                  </a:lnTo>
                  <a:lnTo>
                    <a:pt x="2345537" y="2698940"/>
                  </a:lnTo>
                  <a:lnTo>
                    <a:pt x="2336558" y="2701861"/>
                  </a:lnTo>
                  <a:lnTo>
                    <a:pt x="2318397" y="2708364"/>
                  </a:lnTo>
                  <a:lnTo>
                    <a:pt x="2315667" y="2708008"/>
                  </a:lnTo>
                  <a:lnTo>
                    <a:pt x="2313965" y="2708757"/>
                  </a:lnTo>
                  <a:lnTo>
                    <a:pt x="2306116" y="2710700"/>
                  </a:lnTo>
                  <a:lnTo>
                    <a:pt x="2303386" y="2710357"/>
                  </a:lnTo>
                  <a:lnTo>
                    <a:pt x="2290737" y="2711843"/>
                  </a:lnTo>
                  <a:lnTo>
                    <a:pt x="2287282" y="2713367"/>
                  </a:lnTo>
                  <a:lnTo>
                    <a:pt x="2278151" y="2714828"/>
                  </a:lnTo>
                  <a:lnTo>
                    <a:pt x="2265870" y="2717215"/>
                  </a:lnTo>
                  <a:lnTo>
                    <a:pt x="2262898" y="2717469"/>
                  </a:lnTo>
                  <a:lnTo>
                    <a:pt x="2249525" y="2720848"/>
                  </a:lnTo>
                  <a:lnTo>
                    <a:pt x="2247582" y="2722207"/>
                  </a:lnTo>
                  <a:lnTo>
                    <a:pt x="2239619" y="2726271"/>
                  </a:lnTo>
                  <a:lnTo>
                    <a:pt x="2237536" y="2726156"/>
                  </a:lnTo>
                  <a:lnTo>
                    <a:pt x="2235238" y="2726690"/>
                  </a:lnTo>
                  <a:lnTo>
                    <a:pt x="2233536" y="2727426"/>
                  </a:lnTo>
                  <a:lnTo>
                    <a:pt x="2232571" y="2729915"/>
                  </a:lnTo>
                  <a:lnTo>
                    <a:pt x="2230983" y="2732189"/>
                  </a:lnTo>
                  <a:lnTo>
                    <a:pt x="2224125" y="2735211"/>
                  </a:lnTo>
                  <a:lnTo>
                    <a:pt x="2204770" y="2744825"/>
                  </a:lnTo>
                  <a:lnTo>
                    <a:pt x="2197798" y="2749969"/>
                  </a:lnTo>
                  <a:lnTo>
                    <a:pt x="2175599" y="2761297"/>
                  </a:lnTo>
                  <a:lnTo>
                    <a:pt x="2155380" y="2771292"/>
                  </a:lnTo>
                  <a:lnTo>
                    <a:pt x="2129650" y="2786291"/>
                  </a:lnTo>
                  <a:lnTo>
                    <a:pt x="2123897" y="2791904"/>
                  </a:lnTo>
                  <a:lnTo>
                    <a:pt x="2114613" y="2797568"/>
                  </a:lnTo>
                  <a:lnTo>
                    <a:pt x="2112302" y="2798089"/>
                  </a:lnTo>
                  <a:lnTo>
                    <a:pt x="2114956" y="2804096"/>
                  </a:lnTo>
                  <a:lnTo>
                    <a:pt x="2117483" y="2808643"/>
                  </a:lnTo>
                  <a:lnTo>
                    <a:pt x="2118563" y="2807652"/>
                  </a:lnTo>
                  <a:lnTo>
                    <a:pt x="2122259" y="2805506"/>
                  </a:lnTo>
                  <a:lnTo>
                    <a:pt x="2134273" y="2800197"/>
                  </a:lnTo>
                  <a:lnTo>
                    <a:pt x="2141766" y="2797365"/>
                  </a:lnTo>
                  <a:lnTo>
                    <a:pt x="2149119" y="2793060"/>
                  </a:lnTo>
                  <a:lnTo>
                    <a:pt x="2156841" y="2789618"/>
                  </a:lnTo>
                  <a:lnTo>
                    <a:pt x="2166124" y="2783954"/>
                  </a:lnTo>
                  <a:lnTo>
                    <a:pt x="2173846" y="2780500"/>
                  </a:lnTo>
                  <a:lnTo>
                    <a:pt x="2178393" y="2777985"/>
                  </a:lnTo>
                  <a:lnTo>
                    <a:pt x="2186965" y="2774162"/>
                  </a:lnTo>
                  <a:lnTo>
                    <a:pt x="2190013" y="2771762"/>
                  </a:lnTo>
                  <a:lnTo>
                    <a:pt x="2202027" y="2766453"/>
                  </a:lnTo>
                  <a:lnTo>
                    <a:pt x="2203958" y="2765094"/>
                  </a:lnTo>
                  <a:lnTo>
                    <a:pt x="2206269" y="2764574"/>
                  </a:lnTo>
                  <a:lnTo>
                    <a:pt x="2207590" y="2762974"/>
                  </a:lnTo>
                  <a:lnTo>
                    <a:pt x="2209304" y="2762224"/>
                  </a:lnTo>
                  <a:lnTo>
                    <a:pt x="2211374" y="2762313"/>
                  </a:lnTo>
                  <a:lnTo>
                    <a:pt x="2212467" y="2761335"/>
                  </a:lnTo>
                  <a:lnTo>
                    <a:pt x="2220303" y="2759392"/>
                  </a:lnTo>
                  <a:lnTo>
                    <a:pt x="2235670" y="2754680"/>
                  </a:lnTo>
                  <a:lnTo>
                    <a:pt x="2237359" y="2753918"/>
                  </a:lnTo>
                  <a:lnTo>
                    <a:pt x="2238832" y="2753779"/>
                  </a:lnTo>
                  <a:lnTo>
                    <a:pt x="2246058" y="2751594"/>
                  </a:lnTo>
                  <a:lnTo>
                    <a:pt x="2249106" y="2749207"/>
                  </a:lnTo>
                  <a:lnTo>
                    <a:pt x="2250325" y="2749677"/>
                  </a:lnTo>
                  <a:lnTo>
                    <a:pt x="2255253" y="2748013"/>
                  </a:lnTo>
                  <a:lnTo>
                    <a:pt x="2256332" y="2747022"/>
                  </a:lnTo>
                  <a:lnTo>
                    <a:pt x="2257564" y="2747505"/>
                  </a:lnTo>
                  <a:lnTo>
                    <a:pt x="2259876" y="2746984"/>
                  </a:lnTo>
                  <a:lnTo>
                    <a:pt x="2261578" y="2746235"/>
                  </a:lnTo>
                  <a:lnTo>
                    <a:pt x="2261806" y="2745613"/>
                  </a:lnTo>
                  <a:lnTo>
                    <a:pt x="2264372" y="2744495"/>
                  </a:lnTo>
                  <a:lnTo>
                    <a:pt x="2268182" y="2743860"/>
                  </a:lnTo>
                  <a:lnTo>
                    <a:pt x="2273947" y="2741815"/>
                  </a:lnTo>
                  <a:lnTo>
                    <a:pt x="2277770" y="2741180"/>
                  </a:lnTo>
                  <a:lnTo>
                    <a:pt x="2281224" y="2739644"/>
                  </a:lnTo>
                  <a:lnTo>
                    <a:pt x="2283168" y="2738285"/>
                  </a:lnTo>
                  <a:lnTo>
                    <a:pt x="2285238" y="2738386"/>
                  </a:lnTo>
                  <a:lnTo>
                    <a:pt x="2291245" y="2735732"/>
                  </a:lnTo>
                  <a:lnTo>
                    <a:pt x="2296172" y="2734068"/>
                  </a:lnTo>
                  <a:lnTo>
                    <a:pt x="2312149" y="2729585"/>
                  </a:lnTo>
                  <a:lnTo>
                    <a:pt x="2312759" y="2729814"/>
                  </a:lnTo>
                  <a:lnTo>
                    <a:pt x="2314219" y="2729687"/>
                  </a:lnTo>
                  <a:lnTo>
                    <a:pt x="2315311" y="2728696"/>
                  </a:lnTo>
                  <a:lnTo>
                    <a:pt x="2316759" y="2728544"/>
                  </a:lnTo>
                  <a:lnTo>
                    <a:pt x="2328316" y="2724480"/>
                  </a:lnTo>
                  <a:lnTo>
                    <a:pt x="2330615" y="2723959"/>
                  </a:lnTo>
                  <a:lnTo>
                    <a:pt x="2333167" y="2722829"/>
                  </a:lnTo>
                  <a:lnTo>
                    <a:pt x="2333777" y="2723070"/>
                  </a:lnTo>
                  <a:lnTo>
                    <a:pt x="2336330" y="2721940"/>
                  </a:lnTo>
                  <a:lnTo>
                    <a:pt x="2343327" y="2720378"/>
                  </a:lnTo>
                  <a:lnTo>
                    <a:pt x="2346795" y="2718841"/>
                  </a:lnTo>
                  <a:lnTo>
                    <a:pt x="2348255" y="2718701"/>
                  </a:lnTo>
                  <a:lnTo>
                    <a:pt x="2349335" y="2717723"/>
                  </a:lnTo>
                  <a:lnTo>
                    <a:pt x="2359533" y="2715272"/>
                  </a:lnTo>
                  <a:lnTo>
                    <a:pt x="2360384" y="2714904"/>
                  </a:lnTo>
                  <a:lnTo>
                    <a:pt x="2360866" y="2713685"/>
                  </a:lnTo>
                  <a:lnTo>
                    <a:pt x="2369845" y="2710764"/>
                  </a:lnTo>
                  <a:lnTo>
                    <a:pt x="2370925" y="2709773"/>
                  </a:lnTo>
                  <a:lnTo>
                    <a:pt x="2388362" y="2705163"/>
                  </a:lnTo>
                  <a:lnTo>
                    <a:pt x="2406904" y="2699499"/>
                  </a:lnTo>
                  <a:lnTo>
                    <a:pt x="2413393" y="2695613"/>
                  </a:lnTo>
                  <a:lnTo>
                    <a:pt x="2420493" y="2691930"/>
                  </a:lnTo>
                  <a:lnTo>
                    <a:pt x="2431275" y="2682570"/>
                  </a:lnTo>
                  <a:lnTo>
                    <a:pt x="2439682" y="2673705"/>
                  </a:lnTo>
                  <a:lnTo>
                    <a:pt x="2446502" y="2663507"/>
                  </a:lnTo>
                  <a:lnTo>
                    <a:pt x="2460498" y="2643975"/>
                  </a:lnTo>
                  <a:lnTo>
                    <a:pt x="2463533" y="2641574"/>
                  </a:lnTo>
                  <a:lnTo>
                    <a:pt x="2465235" y="2640825"/>
                  </a:lnTo>
                  <a:lnTo>
                    <a:pt x="2471978" y="2636291"/>
                  </a:lnTo>
                  <a:lnTo>
                    <a:pt x="2474049" y="2636380"/>
                  </a:lnTo>
                  <a:lnTo>
                    <a:pt x="2485479" y="2634411"/>
                  </a:lnTo>
                  <a:lnTo>
                    <a:pt x="2499537" y="2634894"/>
                  </a:lnTo>
                  <a:lnTo>
                    <a:pt x="2503868" y="2636558"/>
                  </a:lnTo>
                  <a:lnTo>
                    <a:pt x="2512149" y="2639060"/>
                  </a:lnTo>
                  <a:lnTo>
                    <a:pt x="2521915" y="2641435"/>
                  </a:lnTo>
                  <a:lnTo>
                    <a:pt x="2533256" y="2645118"/>
                  </a:lnTo>
                  <a:lnTo>
                    <a:pt x="2546972" y="2648305"/>
                  </a:lnTo>
                  <a:lnTo>
                    <a:pt x="2555252" y="2650820"/>
                  </a:lnTo>
                  <a:lnTo>
                    <a:pt x="2569197" y="2653398"/>
                  </a:lnTo>
                  <a:lnTo>
                    <a:pt x="2574988" y="2654935"/>
                  </a:lnTo>
                  <a:lnTo>
                    <a:pt x="2584246" y="2654935"/>
                  </a:lnTo>
                  <a:lnTo>
                    <a:pt x="2590038" y="2656484"/>
                  </a:lnTo>
                  <a:lnTo>
                    <a:pt x="2605074" y="2658033"/>
                  </a:lnTo>
                  <a:lnTo>
                    <a:pt x="2607957" y="2659837"/>
                  </a:lnTo>
                  <a:lnTo>
                    <a:pt x="2616352" y="2660269"/>
                  </a:lnTo>
                  <a:lnTo>
                    <a:pt x="2622981" y="2661437"/>
                  </a:lnTo>
                  <a:lnTo>
                    <a:pt x="2626703" y="2662872"/>
                  </a:lnTo>
                  <a:lnTo>
                    <a:pt x="2628163" y="2662745"/>
                  </a:lnTo>
                  <a:lnTo>
                    <a:pt x="2636228" y="2656598"/>
                  </a:lnTo>
                  <a:lnTo>
                    <a:pt x="2639199" y="2656344"/>
                  </a:lnTo>
                  <a:lnTo>
                    <a:pt x="2640038" y="2655963"/>
                  </a:lnTo>
                  <a:lnTo>
                    <a:pt x="2641269" y="2656433"/>
                  </a:lnTo>
                  <a:lnTo>
                    <a:pt x="2642260" y="2657525"/>
                  </a:lnTo>
                  <a:lnTo>
                    <a:pt x="2644432" y="2651925"/>
                  </a:lnTo>
                  <a:close/>
                </a:path>
                <a:path w="3924300" h="5599430">
                  <a:moveTo>
                    <a:pt x="3906050" y="855243"/>
                  </a:moveTo>
                  <a:lnTo>
                    <a:pt x="3905554" y="852881"/>
                  </a:lnTo>
                  <a:lnTo>
                    <a:pt x="3903954" y="851547"/>
                  </a:lnTo>
                  <a:lnTo>
                    <a:pt x="3900500" y="853084"/>
                  </a:lnTo>
                  <a:lnTo>
                    <a:pt x="3900043" y="857885"/>
                  </a:lnTo>
                  <a:lnTo>
                    <a:pt x="3901656" y="859218"/>
                  </a:lnTo>
                  <a:lnTo>
                    <a:pt x="3904132" y="860196"/>
                  </a:lnTo>
                  <a:lnTo>
                    <a:pt x="3906050" y="855243"/>
                  </a:lnTo>
                  <a:close/>
                </a:path>
                <a:path w="3924300" h="5599430">
                  <a:moveTo>
                    <a:pt x="3916413" y="4152"/>
                  </a:moveTo>
                  <a:lnTo>
                    <a:pt x="3915206" y="3683"/>
                  </a:lnTo>
                  <a:lnTo>
                    <a:pt x="3914089" y="1092"/>
                  </a:lnTo>
                  <a:lnTo>
                    <a:pt x="3913098" y="0"/>
                  </a:lnTo>
                  <a:lnTo>
                    <a:pt x="3912247" y="381"/>
                  </a:lnTo>
                  <a:lnTo>
                    <a:pt x="3911155" y="1358"/>
                  </a:lnTo>
                  <a:lnTo>
                    <a:pt x="3911181" y="4940"/>
                  </a:lnTo>
                  <a:lnTo>
                    <a:pt x="3911930" y="6680"/>
                  </a:lnTo>
                  <a:lnTo>
                    <a:pt x="3913873" y="5283"/>
                  </a:lnTo>
                  <a:lnTo>
                    <a:pt x="3914483" y="5524"/>
                  </a:lnTo>
                  <a:lnTo>
                    <a:pt x="3916184" y="4762"/>
                  </a:lnTo>
                  <a:lnTo>
                    <a:pt x="3916413" y="4152"/>
                  </a:lnTo>
                  <a:close/>
                </a:path>
                <a:path w="3924300" h="5599430">
                  <a:moveTo>
                    <a:pt x="3924147" y="2768638"/>
                  </a:moveTo>
                  <a:lnTo>
                    <a:pt x="3921036" y="2767444"/>
                  </a:lnTo>
                  <a:lnTo>
                    <a:pt x="3920566" y="2768676"/>
                  </a:lnTo>
                  <a:lnTo>
                    <a:pt x="3919956" y="2768435"/>
                  </a:lnTo>
                  <a:lnTo>
                    <a:pt x="3921772" y="2765564"/>
                  </a:lnTo>
                  <a:lnTo>
                    <a:pt x="3922484" y="2763723"/>
                  </a:lnTo>
                  <a:lnTo>
                    <a:pt x="3921620" y="2764091"/>
                  </a:lnTo>
                  <a:lnTo>
                    <a:pt x="3916946" y="2765158"/>
                  </a:lnTo>
                  <a:lnTo>
                    <a:pt x="3915118" y="2764447"/>
                  </a:lnTo>
                  <a:lnTo>
                    <a:pt x="3907993" y="2764510"/>
                  </a:lnTo>
                  <a:lnTo>
                    <a:pt x="3903192" y="2764053"/>
                  </a:lnTo>
                  <a:lnTo>
                    <a:pt x="3901719" y="2764193"/>
                  </a:lnTo>
                  <a:lnTo>
                    <a:pt x="3895547" y="2761805"/>
                  </a:lnTo>
                  <a:lnTo>
                    <a:pt x="3890187" y="2759024"/>
                  </a:lnTo>
                  <a:lnTo>
                    <a:pt x="3889362" y="2762974"/>
                  </a:lnTo>
                  <a:lnTo>
                    <a:pt x="3920896" y="2775229"/>
                  </a:lnTo>
                  <a:lnTo>
                    <a:pt x="3922331" y="2771508"/>
                  </a:lnTo>
                  <a:lnTo>
                    <a:pt x="3924147" y="2768638"/>
                  </a:lnTo>
                  <a:close/>
                </a:path>
              </a:pathLst>
            </a:custGeom>
            <a:solidFill>
              <a:srgbClr val="EAF3F9"/>
            </a:solidFill>
          </p:spPr>
          <p:txBody>
            <a:bodyPr wrap="square" lIns="0" tIns="0" rIns="0" bIns="0" rtlCol="0"/>
            <a:lstStyle/>
            <a:p>
              <a:endParaRPr/>
            </a:p>
          </p:txBody>
        </p:sp>
        <p:sp>
          <p:nvSpPr>
            <p:cNvPr id="109" name="object 109"/>
            <p:cNvSpPr/>
            <p:nvPr/>
          </p:nvSpPr>
          <p:spPr>
            <a:xfrm>
              <a:off x="14799049" y="9714915"/>
              <a:ext cx="0" cy="136525"/>
            </a:xfrm>
            <a:custGeom>
              <a:avLst/>
              <a:gdLst/>
              <a:ahLst/>
              <a:cxnLst/>
              <a:rect l="l" t="t" r="r" b="b"/>
              <a:pathLst>
                <a:path h="136525">
                  <a:moveTo>
                    <a:pt x="0" y="0"/>
                  </a:moveTo>
                  <a:lnTo>
                    <a:pt x="0" y="135964"/>
                  </a:lnTo>
                </a:path>
              </a:pathLst>
            </a:custGeom>
            <a:ln w="3175">
              <a:solidFill>
                <a:srgbClr val="EAF3F9"/>
              </a:solidFill>
            </a:ln>
          </p:spPr>
          <p:txBody>
            <a:bodyPr wrap="square" lIns="0" tIns="0" rIns="0" bIns="0" rtlCol="0"/>
            <a:lstStyle/>
            <a:p>
              <a:endParaRPr/>
            </a:p>
          </p:txBody>
        </p:sp>
        <p:sp>
          <p:nvSpPr>
            <p:cNvPr id="110" name="object 110"/>
            <p:cNvSpPr/>
            <p:nvPr/>
          </p:nvSpPr>
          <p:spPr>
            <a:xfrm>
              <a:off x="13546378" y="3515480"/>
              <a:ext cx="6148070" cy="7672070"/>
            </a:xfrm>
            <a:custGeom>
              <a:avLst/>
              <a:gdLst/>
              <a:ahLst/>
              <a:cxnLst/>
              <a:rect l="l" t="t" r="r" b="b"/>
              <a:pathLst>
                <a:path w="6148069" h="7672070">
                  <a:moveTo>
                    <a:pt x="379158" y="6529921"/>
                  </a:moveTo>
                  <a:lnTo>
                    <a:pt x="373849" y="6530734"/>
                  </a:lnTo>
                  <a:lnTo>
                    <a:pt x="368084" y="6532778"/>
                  </a:lnTo>
                  <a:lnTo>
                    <a:pt x="362216" y="6536893"/>
                  </a:lnTo>
                  <a:lnTo>
                    <a:pt x="360895" y="6538493"/>
                  </a:lnTo>
                  <a:lnTo>
                    <a:pt x="358241" y="6547421"/>
                  </a:lnTo>
                  <a:lnTo>
                    <a:pt x="359473" y="6547904"/>
                  </a:lnTo>
                  <a:lnTo>
                    <a:pt x="361492" y="6540843"/>
                  </a:lnTo>
                  <a:lnTo>
                    <a:pt x="365480" y="6535991"/>
                  </a:lnTo>
                  <a:lnTo>
                    <a:pt x="369138" y="6533832"/>
                  </a:lnTo>
                  <a:lnTo>
                    <a:pt x="370459" y="6532232"/>
                  </a:lnTo>
                  <a:lnTo>
                    <a:pt x="372160" y="6531483"/>
                  </a:lnTo>
                  <a:lnTo>
                    <a:pt x="378688" y="6531140"/>
                  </a:lnTo>
                  <a:lnTo>
                    <a:pt x="379158" y="6529921"/>
                  </a:lnTo>
                  <a:close/>
                </a:path>
                <a:path w="6148069" h="7672070">
                  <a:moveTo>
                    <a:pt x="516890" y="5825096"/>
                  </a:moveTo>
                  <a:lnTo>
                    <a:pt x="514870" y="5822899"/>
                  </a:lnTo>
                  <a:lnTo>
                    <a:pt x="505968" y="5820156"/>
                  </a:lnTo>
                  <a:lnTo>
                    <a:pt x="470789" y="5822937"/>
                  </a:lnTo>
                  <a:lnTo>
                    <a:pt x="449414" y="5826798"/>
                  </a:lnTo>
                  <a:lnTo>
                    <a:pt x="431228" y="5829719"/>
                  </a:lnTo>
                  <a:lnTo>
                    <a:pt x="417245" y="5832856"/>
                  </a:lnTo>
                  <a:lnTo>
                    <a:pt x="388645" y="5838888"/>
                  </a:lnTo>
                  <a:lnTo>
                    <a:pt x="370928" y="5840577"/>
                  </a:lnTo>
                  <a:lnTo>
                    <a:pt x="354317" y="5841289"/>
                  </a:lnTo>
                  <a:lnTo>
                    <a:pt x="332498" y="5840692"/>
                  </a:lnTo>
                  <a:lnTo>
                    <a:pt x="300913" y="5843422"/>
                  </a:lnTo>
                  <a:lnTo>
                    <a:pt x="292785" y="5842432"/>
                  </a:lnTo>
                  <a:lnTo>
                    <a:pt x="286499" y="5842165"/>
                  </a:lnTo>
                  <a:lnTo>
                    <a:pt x="270459" y="5839536"/>
                  </a:lnTo>
                  <a:lnTo>
                    <a:pt x="260121" y="5840501"/>
                  </a:lnTo>
                  <a:lnTo>
                    <a:pt x="248196" y="5840158"/>
                  </a:lnTo>
                  <a:lnTo>
                    <a:pt x="238467" y="5841377"/>
                  </a:lnTo>
                  <a:lnTo>
                    <a:pt x="224815" y="5841784"/>
                  </a:lnTo>
                  <a:lnTo>
                    <a:pt x="203809" y="5842901"/>
                  </a:lnTo>
                  <a:lnTo>
                    <a:pt x="167868" y="5843981"/>
                  </a:lnTo>
                  <a:lnTo>
                    <a:pt x="146850" y="5845111"/>
                  </a:lnTo>
                  <a:lnTo>
                    <a:pt x="142659" y="5844895"/>
                  </a:lnTo>
                  <a:lnTo>
                    <a:pt x="142290" y="5844044"/>
                  </a:lnTo>
                  <a:lnTo>
                    <a:pt x="141668" y="5843816"/>
                  </a:lnTo>
                  <a:lnTo>
                    <a:pt x="141439" y="5844425"/>
                  </a:lnTo>
                  <a:lnTo>
                    <a:pt x="140347" y="5845403"/>
                  </a:lnTo>
                  <a:lnTo>
                    <a:pt x="115125" y="5846356"/>
                  </a:lnTo>
                  <a:lnTo>
                    <a:pt x="81038" y="5848108"/>
                  </a:lnTo>
                  <a:lnTo>
                    <a:pt x="75742" y="5848921"/>
                  </a:lnTo>
                  <a:lnTo>
                    <a:pt x="34531" y="5850788"/>
                  </a:lnTo>
                  <a:lnTo>
                    <a:pt x="23571" y="5851525"/>
                  </a:lnTo>
                  <a:lnTo>
                    <a:pt x="8826" y="5852973"/>
                  </a:lnTo>
                  <a:lnTo>
                    <a:pt x="1701" y="5853074"/>
                  </a:lnTo>
                  <a:lnTo>
                    <a:pt x="0" y="5853811"/>
                  </a:lnTo>
                  <a:lnTo>
                    <a:pt x="495" y="5856186"/>
                  </a:lnTo>
                  <a:lnTo>
                    <a:pt x="8712" y="5855081"/>
                  </a:lnTo>
                  <a:lnTo>
                    <a:pt x="13398" y="5854027"/>
                  </a:lnTo>
                  <a:lnTo>
                    <a:pt x="21755" y="5854395"/>
                  </a:lnTo>
                  <a:lnTo>
                    <a:pt x="40081" y="5852934"/>
                  </a:lnTo>
                  <a:lnTo>
                    <a:pt x="64693" y="5851741"/>
                  </a:lnTo>
                  <a:lnTo>
                    <a:pt x="73291" y="5851499"/>
                  </a:lnTo>
                  <a:lnTo>
                    <a:pt x="75603" y="5850991"/>
                  </a:lnTo>
                  <a:lnTo>
                    <a:pt x="88620" y="5850344"/>
                  </a:lnTo>
                  <a:lnTo>
                    <a:pt x="123571" y="5848185"/>
                  </a:lnTo>
                  <a:lnTo>
                    <a:pt x="143141" y="5847181"/>
                  </a:lnTo>
                  <a:lnTo>
                    <a:pt x="162445" y="5846826"/>
                  </a:lnTo>
                  <a:lnTo>
                    <a:pt x="186194" y="5846051"/>
                  </a:lnTo>
                  <a:lnTo>
                    <a:pt x="209550" y="5844425"/>
                  </a:lnTo>
                  <a:lnTo>
                    <a:pt x="230568" y="5843308"/>
                  </a:lnTo>
                  <a:lnTo>
                    <a:pt x="251117" y="5843409"/>
                  </a:lnTo>
                  <a:lnTo>
                    <a:pt x="271513" y="5842051"/>
                  </a:lnTo>
                  <a:lnTo>
                    <a:pt x="279615" y="5843067"/>
                  </a:lnTo>
                  <a:lnTo>
                    <a:pt x="282486" y="5844883"/>
                  </a:lnTo>
                  <a:lnTo>
                    <a:pt x="301307" y="5845784"/>
                  </a:lnTo>
                  <a:lnTo>
                    <a:pt x="332422" y="5844286"/>
                  </a:lnTo>
                  <a:lnTo>
                    <a:pt x="353847" y="5844032"/>
                  </a:lnTo>
                  <a:lnTo>
                    <a:pt x="370840" y="5844210"/>
                  </a:lnTo>
                  <a:lnTo>
                    <a:pt x="388785" y="5841911"/>
                  </a:lnTo>
                  <a:lnTo>
                    <a:pt x="417385" y="5835866"/>
                  </a:lnTo>
                  <a:lnTo>
                    <a:pt x="431380" y="5832741"/>
                  </a:lnTo>
                  <a:lnTo>
                    <a:pt x="449326" y="5830417"/>
                  </a:lnTo>
                  <a:lnTo>
                    <a:pt x="470700" y="5826569"/>
                  </a:lnTo>
                  <a:lnTo>
                    <a:pt x="505498" y="5822937"/>
                  </a:lnTo>
                  <a:lnTo>
                    <a:pt x="511060" y="5825096"/>
                  </a:lnTo>
                  <a:lnTo>
                    <a:pt x="511238" y="5825007"/>
                  </a:lnTo>
                  <a:lnTo>
                    <a:pt x="516420" y="5826315"/>
                  </a:lnTo>
                  <a:lnTo>
                    <a:pt x="516890" y="5825096"/>
                  </a:lnTo>
                  <a:close/>
                </a:path>
                <a:path w="6148069" h="7672070">
                  <a:moveTo>
                    <a:pt x="633704" y="2514282"/>
                  </a:moveTo>
                  <a:lnTo>
                    <a:pt x="632345" y="2512326"/>
                  </a:lnTo>
                  <a:lnTo>
                    <a:pt x="633666" y="2510726"/>
                  </a:lnTo>
                  <a:lnTo>
                    <a:pt x="633145" y="2508427"/>
                  </a:lnTo>
                  <a:lnTo>
                    <a:pt x="631698" y="2508567"/>
                  </a:lnTo>
                  <a:lnTo>
                    <a:pt x="629196" y="2507589"/>
                  </a:lnTo>
                  <a:lnTo>
                    <a:pt x="627519" y="2508300"/>
                  </a:lnTo>
                  <a:lnTo>
                    <a:pt x="627405" y="2510383"/>
                  </a:lnTo>
                  <a:lnTo>
                    <a:pt x="628294" y="2513584"/>
                  </a:lnTo>
                  <a:lnTo>
                    <a:pt x="630923" y="2516009"/>
                  </a:lnTo>
                  <a:lnTo>
                    <a:pt x="633006" y="2516111"/>
                  </a:lnTo>
                  <a:lnTo>
                    <a:pt x="633704" y="2514282"/>
                  </a:lnTo>
                  <a:close/>
                </a:path>
                <a:path w="6148069" h="7672070">
                  <a:moveTo>
                    <a:pt x="708304" y="5702706"/>
                  </a:moveTo>
                  <a:lnTo>
                    <a:pt x="705192" y="5701512"/>
                  </a:lnTo>
                  <a:lnTo>
                    <a:pt x="686765" y="5695835"/>
                  </a:lnTo>
                  <a:lnTo>
                    <a:pt x="674433" y="5691060"/>
                  </a:lnTo>
                  <a:lnTo>
                    <a:pt x="656653" y="5685637"/>
                  </a:lnTo>
                  <a:lnTo>
                    <a:pt x="648131" y="5683745"/>
                  </a:lnTo>
                  <a:lnTo>
                    <a:pt x="629081" y="5677827"/>
                  </a:lnTo>
                  <a:lnTo>
                    <a:pt x="615657" y="5674055"/>
                  </a:lnTo>
                  <a:lnTo>
                    <a:pt x="614972" y="5675846"/>
                  </a:lnTo>
                  <a:lnTo>
                    <a:pt x="631761" y="5680176"/>
                  </a:lnTo>
                  <a:lnTo>
                    <a:pt x="647446" y="5685536"/>
                  </a:lnTo>
                  <a:lnTo>
                    <a:pt x="655726" y="5688038"/>
                  </a:lnTo>
                  <a:lnTo>
                    <a:pt x="668959" y="5692457"/>
                  </a:lnTo>
                  <a:lnTo>
                    <a:pt x="680554" y="5695543"/>
                  </a:lnTo>
                  <a:lnTo>
                    <a:pt x="697826" y="5702224"/>
                  </a:lnTo>
                  <a:lnTo>
                    <a:pt x="701179" y="5702820"/>
                  </a:lnTo>
                  <a:lnTo>
                    <a:pt x="700697" y="5704040"/>
                  </a:lnTo>
                  <a:lnTo>
                    <a:pt x="701916" y="5704522"/>
                  </a:lnTo>
                  <a:lnTo>
                    <a:pt x="703008" y="5703532"/>
                  </a:lnTo>
                  <a:lnTo>
                    <a:pt x="706729" y="5704967"/>
                  </a:lnTo>
                  <a:lnTo>
                    <a:pt x="708304" y="5702706"/>
                  </a:lnTo>
                  <a:close/>
                </a:path>
                <a:path w="6148069" h="7672070">
                  <a:moveTo>
                    <a:pt x="986536" y="6391961"/>
                  </a:moveTo>
                  <a:lnTo>
                    <a:pt x="982484" y="6383960"/>
                  </a:lnTo>
                  <a:lnTo>
                    <a:pt x="979919" y="6385128"/>
                  </a:lnTo>
                  <a:lnTo>
                    <a:pt x="981608" y="6393637"/>
                  </a:lnTo>
                  <a:lnTo>
                    <a:pt x="982230" y="6393866"/>
                  </a:lnTo>
                  <a:lnTo>
                    <a:pt x="986294" y="6392570"/>
                  </a:lnTo>
                  <a:lnTo>
                    <a:pt x="986536" y="6391961"/>
                  </a:lnTo>
                  <a:close/>
                </a:path>
                <a:path w="6148069" h="7672070">
                  <a:moveTo>
                    <a:pt x="1110945" y="6512725"/>
                  </a:moveTo>
                  <a:lnTo>
                    <a:pt x="1109941" y="6508051"/>
                  </a:lnTo>
                  <a:lnTo>
                    <a:pt x="1107160" y="6491338"/>
                  </a:lnTo>
                  <a:lnTo>
                    <a:pt x="1100734" y="6419812"/>
                  </a:lnTo>
                  <a:lnTo>
                    <a:pt x="1100899" y="6399250"/>
                  </a:lnTo>
                  <a:lnTo>
                    <a:pt x="1100518" y="6398400"/>
                  </a:lnTo>
                  <a:lnTo>
                    <a:pt x="1099908" y="6398158"/>
                  </a:lnTo>
                  <a:lnTo>
                    <a:pt x="1099058" y="6398539"/>
                  </a:lnTo>
                  <a:lnTo>
                    <a:pt x="1098816" y="6399149"/>
                  </a:lnTo>
                  <a:lnTo>
                    <a:pt x="1097902" y="6418021"/>
                  </a:lnTo>
                  <a:lnTo>
                    <a:pt x="1105687" y="6491516"/>
                  </a:lnTo>
                  <a:lnTo>
                    <a:pt x="1107503" y="6501473"/>
                  </a:lnTo>
                  <a:lnTo>
                    <a:pt x="1108265" y="6503175"/>
                  </a:lnTo>
                  <a:lnTo>
                    <a:pt x="1109472" y="6512903"/>
                  </a:lnTo>
                  <a:lnTo>
                    <a:pt x="1109853" y="6513754"/>
                  </a:lnTo>
                  <a:lnTo>
                    <a:pt x="1108760" y="6514744"/>
                  </a:lnTo>
                  <a:lnTo>
                    <a:pt x="1093063" y="6518630"/>
                  </a:lnTo>
                  <a:lnTo>
                    <a:pt x="1079080" y="6521767"/>
                  </a:lnTo>
                  <a:lnTo>
                    <a:pt x="1066317" y="6525374"/>
                  </a:lnTo>
                  <a:lnTo>
                    <a:pt x="1066076" y="6525996"/>
                  </a:lnTo>
                  <a:lnTo>
                    <a:pt x="1100683" y="6517297"/>
                  </a:lnTo>
                  <a:lnTo>
                    <a:pt x="1110234" y="6514605"/>
                  </a:lnTo>
                  <a:lnTo>
                    <a:pt x="1110945" y="6512725"/>
                  </a:lnTo>
                  <a:close/>
                </a:path>
                <a:path w="6148069" h="7672070">
                  <a:moveTo>
                    <a:pt x="1337106" y="6978155"/>
                  </a:moveTo>
                  <a:lnTo>
                    <a:pt x="1335747" y="6976211"/>
                  </a:lnTo>
                  <a:lnTo>
                    <a:pt x="1334985" y="6974522"/>
                  </a:lnTo>
                  <a:lnTo>
                    <a:pt x="1329461" y="6972274"/>
                  </a:lnTo>
                  <a:lnTo>
                    <a:pt x="1322095" y="6972998"/>
                  </a:lnTo>
                  <a:lnTo>
                    <a:pt x="1321511" y="6976338"/>
                  </a:lnTo>
                  <a:lnTo>
                    <a:pt x="1321142" y="6988327"/>
                  </a:lnTo>
                  <a:lnTo>
                    <a:pt x="1323594" y="6989267"/>
                  </a:lnTo>
                  <a:lnTo>
                    <a:pt x="1327416" y="6988645"/>
                  </a:lnTo>
                  <a:lnTo>
                    <a:pt x="1329105" y="6987895"/>
                  </a:lnTo>
                  <a:lnTo>
                    <a:pt x="1333004" y="6985114"/>
                  </a:lnTo>
                  <a:lnTo>
                    <a:pt x="1335659" y="6981863"/>
                  </a:lnTo>
                  <a:lnTo>
                    <a:pt x="1337106" y="6978155"/>
                  </a:lnTo>
                  <a:close/>
                </a:path>
                <a:path w="6148069" h="7672070">
                  <a:moveTo>
                    <a:pt x="1561376" y="7371105"/>
                  </a:moveTo>
                  <a:lnTo>
                    <a:pt x="1555356" y="7360933"/>
                  </a:lnTo>
                  <a:lnTo>
                    <a:pt x="1528978" y="7320839"/>
                  </a:lnTo>
                  <a:lnTo>
                    <a:pt x="1526755" y="7319277"/>
                  </a:lnTo>
                  <a:lnTo>
                    <a:pt x="1525905" y="7319645"/>
                  </a:lnTo>
                  <a:lnTo>
                    <a:pt x="1528305" y="7322693"/>
                  </a:lnTo>
                  <a:lnTo>
                    <a:pt x="1544294" y="7347394"/>
                  </a:lnTo>
                  <a:lnTo>
                    <a:pt x="1552765" y="7358520"/>
                  </a:lnTo>
                  <a:lnTo>
                    <a:pt x="1553641" y="7361720"/>
                  </a:lnTo>
                  <a:lnTo>
                    <a:pt x="1553400" y="7362342"/>
                  </a:lnTo>
                  <a:lnTo>
                    <a:pt x="1548612" y="7365479"/>
                  </a:lnTo>
                  <a:lnTo>
                    <a:pt x="1548993" y="7366317"/>
                  </a:lnTo>
                  <a:lnTo>
                    <a:pt x="1555051" y="7363688"/>
                  </a:lnTo>
                  <a:lnTo>
                    <a:pt x="1560766" y="7370877"/>
                  </a:lnTo>
                  <a:lnTo>
                    <a:pt x="1561376" y="7371105"/>
                  </a:lnTo>
                  <a:close/>
                </a:path>
                <a:path w="6148069" h="7672070">
                  <a:moveTo>
                    <a:pt x="1662747" y="1913102"/>
                  </a:moveTo>
                  <a:lnTo>
                    <a:pt x="1661985" y="1911413"/>
                  </a:lnTo>
                  <a:lnTo>
                    <a:pt x="1660766" y="1910943"/>
                  </a:lnTo>
                  <a:lnTo>
                    <a:pt x="1658696" y="1910829"/>
                  </a:lnTo>
                  <a:lnTo>
                    <a:pt x="1657464" y="1910359"/>
                  </a:lnTo>
                  <a:lnTo>
                    <a:pt x="1654048" y="1911908"/>
                  </a:lnTo>
                  <a:lnTo>
                    <a:pt x="1651850" y="1913915"/>
                  </a:lnTo>
                  <a:lnTo>
                    <a:pt x="1649361" y="1912962"/>
                  </a:lnTo>
                  <a:lnTo>
                    <a:pt x="1648002" y="1911019"/>
                  </a:lnTo>
                  <a:lnTo>
                    <a:pt x="1647863" y="1909572"/>
                  </a:lnTo>
                  <a:lnTo>
                    <a:pt x="1648828" y="1907057"/>
                  </a:lnTo>
                  <a:lnTo>
                    <a:pt x="1647837" y="1905990"/>
                  </a:lnTo>
                  <a:lnTo>
                    <a:pt x="1643888" y="1905152"/>
                  </a:lnTo>
                  <a:lnTo>
                    <a:pt x="1642059" y="1908022"/>
                  </a:lnTo>
                  <a:lnTo>
                    <a:pt x="1640865" y="1911121"/>
                  </a:lnTo>
                  <a:lnTo>
                    <a:pt x="1641856" y="1912213"/>
                  </a:lnTo>
                  <a:lnTo>
                    <a:pt x="1642237" y="1913064"/>
                  </a:lnTo>
                  <a:lnTo>
                    <a:pt x="1642122" y="1915147"/>
                  </a:lnTo>
                  <a:lnTo>
                    <a:pt x="1641043" y="1916125"/>
                  </a:lnTo>
                  <a:lnTo>
                    <a:pt x="1635861" y="1914829"/>
                  </a:lnTo>
                  <a:lnTo>
                    <a:pt x="1631530" y="1913153"/>
                  </a:lnTo>
                  <a:lnTo>
                    <a:pt x="1627339" y="1912937"/>
                  </a:lnTo>
                  <a:lnTo>
                    <a:pt x="1624126" y="1913801"/>
                  </a:lnTo>
                  <a:lnTo>
                    <a:pt x="1623402" y="1915693"/>
                  </a:lnTo>
                  <a:lnTo>
                    <a:pt x="1623669" y="1918665"/>
                  </a:lnTo>
                  <a:lnTo>
                    <a:pt x="1624406" y="1920367"/>
                  </a:lnTo>
                  <a:lnTo>
                    <a:pt x="1625638" y="1920836"/>
                  </a:lnTo>
                  <a:lnTo>
                    <a:pt x="1633245" y="1919503"/>
                  </a:lnTo>
                  <a:lnTo>
                    <a:pt x="1636826" y="1919478"/>
                  </a:lnTo>
                  <a:lnTo>
                    <a:pt x="1652054" y="1916823"/>
                  </a:lnTo>
                  <a:lnTo>
                    <a:pt x="1658670" y="1914398"/>
                  </a:lnTo>
                  <a:lnTo>
                    <a:pt x="1661401" y="1914753"/>
                  </a:lnTo>
                  <a:lnTo>
                    <a:pt x="1662747" y="1913102"/>
                  </a:lnTo>
                  <a:close/>
                </a:path>
                <a:path w="6148069" h="7672070">
                  <a:moveTo>
                    <a:pt x="1679638" y="4045864"/>
                  </a:moveTo>
                  <a:lnTo>
                    <a:pt x="1673860" y="4035069"/>
                  </a:lnTo>
                  <a:lnTo>
                    <a:pt x="1668233" y="4038574"/>
                  </a:lnTo>
                  <a:lnTo>
                    <a:pt x="1673263" y="4047667"/>
                  </a:lnTo>
                  <a:lnTo>
                    <a:pt x="1674495" y="4048150"/>
                  </a:lnTo>
                  <a:lnTo>
                    <a:pt x="1679638" y="4045864"/>
                  </a:lnTo>
                  <a:close/>
                </a:path>
                <a:path w="6148069" h="7672070">
                  <a:moveTo>
                    <a:pt x="1746859" y="6900151"/>
                  </a:moveTo>
                  <a:lnTo>
                    <a:pt x="1746707" y="6898691"/>
                  </a:lnTo>
                  <a:lnTo>
                    <a:pt x="1745957" y="6896989"/>
                  </a:lnTo>
                  <a:lnTo>
                    <a:pt x="1745005" y="6895808"/>
                  </a:lnTo>
                  <a:lnTo>
                    <a:pt x="1743773" y="6895325"/>
                  </a:lnTo>
                  <a:lnTo>
                    <a:pt x="1737766" y="6897992"/>
                  </a:lnTo>
                  <a:lnTo>
                    <a:pt x="1736801" y="6900481"/>
                  </a:lnTo>
                  <a:lnTo>
                    <a:pt x="1737918" y="6903085"/>
                  </a:lnTo>
                  <a:lnTo>
                    <a:pt x="1738528" y="6903313"/>
                  </a:lnTo>
                  <a:lnTo>
                    <a:pt x="1739988" y="6903174"/>
                  </a:lnTo>
                  <a:lnTo>
                    <a:pt x="1746859" y="6900151"/>
                  </a:lnTo>
                  <a:close/>
                </a:path>
                <a:path w="6148069" h="7672070">
                  <a:moveTo>
                    <a:pt x="1778431" y="7391882"/>
                  </a:moveTo>
                  <a:lnTo>
                    <a:pt x="1777174" y="7387831"/>
                  </a:lnTo>
                  <a:lnTo>
                    <a:pt x="1773491" y="7373569"/>
                  </a:lnTo>
                  <a:lnTo>
                    <a:pt x="1767306" y="7374750"/>
                  </a:lnTo>
                  <a:lnTo>
                    <a:pt x="1768411" y="7377341"/>
                  </a:lnTo>
                  <a:lnTo>
                    <a:pt x="1769605" y="7383488"/>
                  </a:lnTo>
                  <a:lnTo>
                    <a:pt x="1772043" y="7393686"/>
                  </a:lnTo>
                  <a:lnTo>
                    <a:pt x="1773504" y="7393559"/>
                  </a:lnTo>
                  <a:lnTo>
                    <a:pt x="1778431" y="7391882"/>
                  </a:lnTo>
                  <a:close/>
                </a:path>
                <a:path w="6148069" h="7672070">
                  <a:moveTo>
                    <a:pt x="1886496" y="6650774"/>
                  </a:moveTo>
                  <a:lnTo>
                    <a:pt x="1885365" y="6648221"/>
                  </a:lnTo>
                  <a:lnTo>
                    <a:pt x="1886419" y="6640068"/>
                  </a:lnTo>
                  <a:lnTo>
                    <a:pt x="1885911" y="6637718"/>
                  </a:lnTo>
                  <a:lnTo>
                    <a:pt x="1884553" y="6635775"/>
                  </a:lnTo>
                  <a:lnTo>
                    <a:pt x="1882101" y="6634835"/>
                  </a:lnTo>
                  <a:lnTo>
                    <a:pt x="1879371" y="6634480"/>
                  </a:lnTo>
                  <a:lnTo>
                    <a:pt x="1877669" y="6635229"/>
                  </a:lnTo>
                  <a:lnTo>
                    <a:pt x="1875739" y="6636588"/>
                  </a:lnTo>
                  <a:lnTo>
                    <a:pt x="1870544" y="6644551"/>
                  </a:lnTo>
                  <a:lnTo>
                    <a:pt x="1863267" y="6650329"/>
                  </a:lnTo>
                  <a:lnTo>
                    <a:pt x="1863648" y="6651180"/>
                  </a:lnTo>
                  <a:lnTo>
                    <a:pt x="1867115" y="6649656"/>
                  </a:lnTo>
                  <a:lnTo>
                    <a:pt x="1876945" y="6637109"/>
                  </a:lnTo>
                  <a:lnTo>
                    <a:pt x="1879498" y="6635991"/>
                  </a:lnTo>
                  <a:lnTo>
                    <a:pt x="1883079" y="6635953"/>
                  </a:lnTo>
                  <a:lnTo>
                    <a:pt x="1884680" y="6637287"/>
                  </a:lnTo>
                  <a:lnTo>
                    <a:pt x="1885429" y="6638988"/>
                  </a:lnTo>
                  <a:lnTo>
                    <a:pt x="1885569" y="6640449"/>
                  </a:lnTo>
                  <a:lnTo>
                    <a:pt x="1884641" y="6646481"/>
                  </a:lnTo>
                  <a:lnTo>
                    <a:pt x="1885416" y="6651765"/>
                  </a:lnTo>
                  <a:lnTo>
                    <a:pt x="1886496" y="6650774"/>
                  </a:lnTo>
                  <a:close/>
                </a:path>
                <a:path w="6148069" h="7672070">
                  <a:moveTo>
                    <a:pt x="2215248" y="3731501"/>
                  </a:moveTo>
                  <a:lnTo>
                    <a:pt x="2210485" y="3728961"/>
                  </a:lnTo>
                  <a:lnTo>
                    <a:pt x="2210244" y="3729583"/>
                  </a:lnTo>
                  <a:lnTo>
                    <a:pt x="2213127" y="3731399"/>
                  </a:lnTo>
                  <a:lnTo>
                    <a:pt x="2213508" y="3732250"/>
                  </a:lnTo>
                  <a:lnTo>
                    <a:pt x="2207564" y="3742067"/>
                  </a:lnTo>
                  <a:lnTo>
                    <a:pt x="2208199" y="3742321"/>
                  </a:lnTo>
                  <a:lnTo>
                    <a:pt x="2215248" y="3731501"/>
                  </a:lnTo>
                  <a:close/>
                </a:path>
                <a:path w="6148069" h="7672070">
                  <a:moveTo>
                    <a:pt x="2247722" y="3680599"/>
                  </a:moveTo>
                  <a:lnTo>
                    <a:pt x="2246401" y="3678720"/>
                  </a:lnTo>
                  <a:lnTo>
                    <a:pt x="2242058" y="3686289"/>
                  </a:lnTo>
                  <a:lnTo>
                    <a:pt x="2239861" y="3688308"/>
                  </a:lnTo>
                  <a:lnTo>
                    <a:pt x="2232571" y="3699738"/>
                  </a:lnTo>
                  <a:lnTo>
                    <a:pt x="2215400" y="3729405"/>
                  </a:lnTo>
                  <a:lnTo>
                    <a:pt x="2211070" y="3727729"/>
                  </a:lnTo>
                  <a:lnTo>
                    <a:pt x="2210600" y="3728961"/>
                  </a:lnTo>
                  <a:lnTo>
                    <a:pt x="2215299" y="3731476"/>
                  </a:lnTo>
                  <a:lnTo>
                    <a:pt x="2208250" y="3742283"/>
                  </a:lnTo>
                  <a:lnTo>
                    <a:pt x="2209241" y="3743375"/>
                  </a:lnTo>
                  <a:lnTo>
                    <a:pt x="2215629" y="3732314"/>
                  </a:lnTo>
                  <a:lnTo>
                    <a:pt x="2240965" y="3690797"/>
                  </a:lnTo>
                  <a:lnTo>
                    <a:pt x="2247722" y="3680599"/>
                  </a:lnTo>
                  <a:close/>
                </a:path>
                <a:path w="6148069" h="7672070">
                  <a:moveTo>
                    <a:pt x="3427552" y="4265434"/>
                  </a:moveTo>
                  <a:lnTo>
                    <a:pt x="3426333" y="4264952"/>
                  </a:lnTo>
                  <a:lnTo>
                    <a:pt x="3423132" y="4265815"/>
                  </a:lnTo>
                  <a:lnTo>
                    <a:pt x="3412947" y="4271848"/>
                  </a:lnTo>
                  <a:lnTo>
                    <a:pt x="3406203" y="4276382"/>
                  </a:lnTo>
                  <a:lnTo>
                    <a:pt x="3399828" y="4278185"/>
                  </a:lnTo>
                  <a:lnTo>
                    <a:pt x="3396932" y="4282046"/>
                  </a:lnTo>
                  <a:lnTo>
                    <a:pt x="3394379" y="4283176"/>
                  </a:lnTo>
                  <a:lnTo>
                    <a:pt x="3391027" y="4282579"/>
                  </a:lnTo>
                  <a:lnTo>
                    <a:pt x="3383330" y="4276737"/>
                  </a:lnTo>
                  <a:lnTo>
                    <a:pt x="3382111" y="4276255"/>
                  </a:lnTo>
                  <a:lnTo>
                    <a:pt x="3379800" y="4276776"/>
                  </a:lnTo>
                  <a:lnTo>
                    <a:pt x="3378708" y="4277766"/>
                  </a:lnTo>
                  <a:lnTo>
                    <a:pt x="3377019" y="4278515"/>
                  </a:lnTo>
                  <a:lnTo>
                    <a:pt x="3376777" y="4279125"/>
                  </a:lnTo>
                  <a:lnTo>
                    <a:pt x="3379190" y="4285742"/>
                  </a:lnTo>
                  <a:lnTo>
                    <a:pt x="3378466" y="4287736"/>
                  </a:lnTo>
                  <a:lnTo>
                    <a:pt x="3379698" y="4288206"/>
                  </a:lnTo>
                  <a:lnTo>
                    <a:pt x="3381400" y="4287456"/>
                  </a:lnTo>
                  <a:lnTo>
                    <a:pt x="3382480" y="4286466"/>
                  </a:lnTo>
                  <a:lnTo>
                    <a:pt x="3387433" y="4288383"/>
                  </a:lnTo>
                  <a:lnTo>
                    <a:pt x="3389973" y="4287253"/>
                  </a:lnTo>
                  <a:lnTo>
                    <a:pt x="3395268" y="4286440"/>
                  </a:lnTo>
                  <a:lnTo>
                    <a:pt x="3404565" y="4280776"/>
                  </a:lnTo>
                  <a:lnTo>
                    <a:pt x="3412388" y="4275252"/>
                  </a:lnTo>
                  <a:lnTo>
                    <a:pt x="3425748" y="4268292"/>
                  </a:lnTo>
                  <a:lnTo>
                    <a:pt x="3426828" y="4267314"/>
                  </a:lnTo>
                  <a:lnTo>
                    <a:pt x="3427552" y="4265434"/>
                  </a:lnTo>
                  <a:close/>
                </a:path>
                <a:path w="6148069" h="7672070">
                  <a:moveTo>
                    <a:pt x="3639997" y="4555858"/>
                  </a:moveTo>
                  <a:lnTo>
                    <a:pt x="3638778" y="4555388"/>
                  </a:lnTo>
                  <a:lnTo>
                    <a:pt x="3638905" y="4556836"/>
                  </a:lnTo>
                  <a:lnTo>
                    <a:pt x="3633508" y="4568990"/>
                  </a:lnTo>
                  <a:lnTo>
                    <a:pt x="3630498" y="4574959"/>
                  </a:lnTo>
                  <a:lnTo>
                    <a:pt x="3618319" y="4604461"/>
                  </a:lnTo>
                  <a:lnTo>
                    <a:pt x="3605390" y="4632261"/>
                  </a:lnTo>
                  <a:lnTo>
                    <a:pt x="3598926" y="4648974"/>
                  </a:lnTo>
                  <a:lnTo>
                    <a:pt x="3594951" y="4657407"/>
                  </a:lnTo>
                  <a:lnTo>
                    <a:pt x="3590633" y="4668558"/>
                  </a:lnTo>
                  <a:lnTo>
                    <a:pt x="3587140" y="4675771"/>
                  </a:lnTo>
                  <a:lnTo>
                    <a:pt x="3583305" y="4685690"/>
                  </a:lnTo>
                  <a:lnTo>
                    <a:pt x="3582212" y="4686693"/>
                  </a:lnTo>
                  <a:lnTo>
                    <a:pt x="3568954" y="4717173"/>
                  </a:lnTo>
                  <a:lnTo>
                    <a:pt x="3565588" y="4725835"/>
                  </a:lnTo>
                  <a:lnTo>
                    <a:pt x="3561143" y="4735525"/>
                  </a:lnTo>
                  <a:lnTo>
                    <a:pt x="3556711" y="4743069"/>
                  </a:lnTo>
                  <a:lnTo>
                    <a:pt x="3554311" y="4749279"/>
                  </a:lnTo>
                  <a:lnTo>
                    <a:pt x="3556762" y="4750232"/>
                  </a:lnTo>
                  <a:lnTo>
                    <a:pt x="3559518" y="4744923"/>
                  </a:lnTo>
                  <a:lnTo>
                    <a:pt x="3564217" y="4734598"/>
                  </a:lnTo>
                  <a:lnTo>
                    <a:pt x="3570935" y="4717237"/>
                  </a:lnTo>
                  <a:lnTo>
                    <a:pt x="3578199" y="4702238"/>
                  </a:lnTo>
                  <a:lnTo>
                    <a:pt x="3584206" y="4686757"/>
                  </a:lnTo>
                  <a:lnTo>
                    <a:pt x="3588651" y="4677054"/>
                  </a:lnTo>
                  <a:lnTo>
                    <a:pt x="3596322" y="4657229"/>
                  </a:lnTo>
                  <a:lnTo>
                    <a:pt x="3607676" y="4631690"/>
                  </a:lnTo>
                  <a:lnTo>
                    <a:pt x="3615410" y="4615459"/>
                  </a:lnTo>
                  <a:lnTo>
                    <a:pt x="3627234" y="4588688"/>
                  </a:lnTo>
                  <a:lnTo>
                    <a:pt x="3639997" y="4555858"/>
                  </a:lnTo>
                  <a:close/>
                </a:path>
                <a:path w="6148069" h="7672070">
                  <a:moveTo>
                    <a:pt x="3746271" y="7654417"/>
                  </a:moveTo>
                  <a:lnTo>
                    <a:pt x="3745776" y="7652067"/>
                  </a:lnTo>
                  <a:lnTo>
                    <a:pt x="3745001" y="7637539"/>
                  </a:lnTo>
                  <a:lnTo>
                    <a:pt x="3741001" y="7629588"/>
                  </a:lnTo>
                  <a:lnTo>
                    <a:pt x="3728555" y="7626883"/>
                  </a:lnTo>
                  <a:lnTo>
                    <a:pt x="3717099" y="7625270"/>
                  </a:lnTo>
                  <a:lnTo>
                    <a:pt x="3715880" y="7624800"/>
                  </a:lnTo>
                  <a:lnTo>
                    <a:pt x="3715029" y="7625181"/>
                  </a:lnTo>
                  <a:lnTo>
                    <a:pt x="3714788" y="7625791"/>
                  </a:lnTo>
                  <a:lnTo>
                    <a:pt x="3713937" y="7626159"/>
                  </a:lnTo>
                  <a:lnTo>
                    <a:pt x="3713226" y="7628001"/>
                  </a:lnTo>
                  <a:lnTo>
                    <a:pt x="3713848" y="7628229"/>
                  </a:lnTo>
                  <a:lnTo>
                    <a:pt x="3712997" y="7628610"/>
                  </a:lnTo>
                  <a:lnTo>
                    <a:pt x="3700081" y="7627137"/>
                  </a:lnTo>
                  <a:lnTo>
                    <a:pt x="3695039" y="7627290"/>
                  </a:lnTo>
                  <a:lnTo>
                    <a:pt x="3685184" y="7626998"/>
                  </a:lnTo>
                  <a:lnTo>
                    <a:pt x="3674478" y="7627137"/>
                  </a:lnTo>
                  <a:lnTo>
                    <a:pt x="3664635" y="7626845"/>
                  </a:lnTo>
                  <a:lnTo>
                    <a:pt x="3659682" y="7624927"/>
                  </a:lnTo>
                  <a:lnTo>
                    <a:pt x="3659543" y="7623467"/>
                  </a:lnTo>
                  <a:lnTo>
                    <a:pt x="3658552" y="7622387"/>
                  </a:lnTo>
                  <a:lnTo>
                    <a:pt x="3658679" y="7620254"/>
                  </a:lnTo>
                  <a:lnTo>
                    <a:pt x="3658298" y="7619403"/>
                  </a:lnTo>
                  <a:lnTo>
                    <a:pt x="3656457" y="7618692"/>
                  </a:lnTo>
                  <a:lnTo>
                    <a:pt x="3654996" y="7618844"/>
                  </a:lnTo>
                  <a:lnTo>
                    <a:pt x="3654374" y="7618603"/>
                  </a:lnTo>
                  <a:lnTo>
                    <a:pt x="3653536" y="7618984"/>
                  </a:lnTo>
                  <a:lnTo>
                    <a:pt x="3652443" y="7619962"/>
                  </a:lnTo>
                  <a:lnTo>
                    <a:pt x="3649561" y="7627404"/>
                  </a:lnTo>
                  <a:lnTo>
                    <a:pt x="3648875" y="7632827"/>
                  </a:lnTo>
                  <a:lnTo>
                    <a:pt x="3651237" y="7648676"/>
                  </a:lnTo>
                  <a:lnTo>
                    <a:pt x="3651262" y="7652258"/>
                  </a:lnTo>
                  <a:lnTo>
                    <a:pt x="3652367" y="7654849"/>
                  </a:lnTo>
                  <a:lnTo>
                    <a:pt x="3660419" y="7657960"/>
                  </a:lnTo>
                  <a:lnTo>
                    <a:pt x="3663111" y="7658303"/>
                  </a:lnTo>
                  <a:lnTo>
                    <a:pt x="3674084" y="7661148"/>
                  </a:lnTo>
                  <a:lnTo>
                    <a:pt x="3677424" y="7661732"/>
                  </a:lnTo>
                  <a:lnTo>
                    <a:pt x="3686327" y="7664475"/>
                  </a:lnTo>
                  <a:lnTo>
                    <a:pt x="3689019" y="7664805"/>
                  </a:lnTo>
                  <a:lnTo>
                    <a:pt x="3693960" y="7666723"/>
                  </a:lnTo>
                  <a:lnTo>
                    <a:pt x="3697922" y="7667549"/>
                  </a:lnTo>
                  <a:lnTo>
                    <a:pt x="3710114" y="7670863"/>
                  </a:lnTo>
                  <a:lnTo>
                    <a:pt x="3714813" y="7669809"/>
                  </a:lnTo>
                  <a:lnTo>
                    <a:pt x="3716032" y="7670292"/>
                  </a:lnTo>
                  <a:lnTo>
                    <a:pt x="3717633" y="7671600"/>
                  </a:lnTo>
                  <a:lnTo>
                    <a:pt x="3719334" y="7670863"/>
                  </a:lnTo>
                  <a:lnTo>
                    <a:pt x="3720795" y="7670711"/>
                  </a:lnTo>
                  <a:lnTo>
                    <a:pt x="3726904" y="7665999"/>
                  </a:lnTo>
                  <a:lnTo>
                    <a:pt x="3733050" y="7664805"/>
                  </a:lnTo>
                  <a:lnTo>
                    <a:pt x="3737241" y="7665009"/>
                  </a:lnTo>
                  <a:lnTo>
                    <a:pt x="3739692" y="7665961"/>
                  </a:lnTo>
                  <a:lnTo>
                    <a:pt x="3741293" y="7667282"/>
                  </a:lnTo>
                  <a:lnTo>
                    <a:pt x="3743134" y="7667993"/>
                  </a:lnTo>
                  <a:lnTo>
                    <a:pt x="3743985" y="7667625"/>
                  </a:lnTo>
                  <a:lnTo>
                    <a:pt x="3744455" y="7666393"/>
                  </a:lnTo>
                  <a:lnTo>
                    <a:pt x="3744315" y="7664932"/>
                  </a:lnTo>
                  <a:lnTo>
                    <a:pt x="3744785" y="7663713"/>
                  </a:lnTo>
                  <a:lnTo>
                    <a:pt x="3745560" y="7656271"/>
                  </a:lnTo>
                  <a:lnTo>
                    <a:pt x="3746271" y="7654417"/>
                  </a:lnTo>
                  <a:close/>
                </a:path>
                <a:path w="6148069" h="7672070">
                  <a:moveTo>
                    <a:pt x="3747173" y="4191774"/>
                  </a:moveTo>
                  <a:lnTo>
                    <a:pt x="3747033" y="4190314"/>
                  </a:lnTo>
                  <a:lnTo>
                    <a:pt x="3746411" y="4190073"/>
                  </a:lnTo>
                  <a:lnTo>
                    <a:pt x="3736340" y="4216120"/>
                  </a:lnTo>
                  <a:lnTo>
                    <a:pt x="3724999" y="4241647"/>
                  </a:lnTo>
                  <a:lnTo>
                    <a:pt x="3721443" y="4250956"/>
                  </a:lnTo>
                  <a:lnTo>
                    <a:pt x="3722065" y="4251185"/>
                  </a:lnTo>
                  <a:lnTo>
                    <a:pt x="3725659" y="4241863"/>
                  </a:lnTo>
                  <a:lnTo>
                    <a:pt x="3732504" y="4226001"/>
                  </a:lnTo>
                  <a:lnTo>
                    <a:pt x="3737216" y="4215701"/>
                  </a:lnTo>
                  <a:lnTo>
                    <a:pt x="3741991" y="4203306"/>
                  </a:lnTo>
                  <a:lnTo>
                    <a:pt x="3747173" y="4191774"/>
                  </a:lnTo>
                  <a:close/>
                </a:path>
                <a:path w="6148069" h="7672070">
                  <a:moveTo>
                    <a:pt x="3770084" y="4259148"/>
                  </a:moveTo>
                  <a:lnTo>
                    <a:pt x="3768242" y="4258449"/>
                  </a:lnTo>
                  <a:lnTo>
                    <a:pt x="3767048" y="4261548"/>
                  </a:lnTo>
                  <a:lnTo>
                    <a:pt x="3768648" y="4262882"/>
                  </a:lnTo>
                  <a:lnTo>
                    <a:pt x="3770084" y="4259148"/>
                  </a:lnTo>
                  <a:close/>
                </a:path>
                <a:path w="6148069" h="7672070">
                  <a:moveTo>
                    <a:pt x="3834422" y="1731962"/>
                  </a:moveTo>
                  <a:lnTo>
                    <a:pt x="3832987" y="1726438"/>
                  </a:lnTo>
                  <a:lnTo>
                    <a:pt x="3831615" y="1724482"/>
                  </a:lnTo>
                  <a:lnTo>
                    <a:pt x="3826573" y="1724698"/>
                  </a:lnTo>
                  <a:lnTo>
                    <a:pt x="3825024" y="1726857"/>
                  </a:lnTo>
                  <a:lnTo>
                    <a:pt x="3825773" y="1728571"/>
                  </a:lnTo>
                  <a:lnTo>
                    <a:pt x="3826040" y="1731530"/>
                  </a:lnTo>
                  <a:lnTo>
                    <a:pt x="3829278" y="1734185"/>
                  </a:lnTo>
                  <a:lnTo>
                    <a:pt x="3832250" y="1733943"/>
                  </a:lnTo>
                  <a:lnTo>
                    <a:pt x="3833952" y="1733181"/>
                  </a:lnTo>
                  <a:lnTo>
                    <a:pt x="3834422" y="1731962"/>
                  </a:lnTo>
                  <a:close/>
                </a:path>
                <a:path w="6148069" h="7672070">
                  <a:moveTo>
                    <a:pt x="3885615" y="4770171"/>
                  </a:moveTo>
                  <a:lnTo>
                    <a:pt x="3869283" y="4764544"/>
                  </a:lnTo>
                  <a:lnTo>
                    <a:pt x="3869042" y="4765154"/>
                  </a:lnTo>
                  <a:lnTo>
                    <a:pt x="3885387" y="4770780"/>
                  </a:lnTo>
                  <a:lnTo>
                    <a:pt x="3885615" y="4770171"/>
                  </a:lnTo>
                  <a:close/>
                </a:path>
                <a:path w="6148069" h="7672070">
                  <a:moveTo>
                    <a:pt x="3891343" y="5178857"/>
                  </a:moveTo>
                  <a:lnTo>
                    <a:pt x="3890340" y="5174031"/>
                  </a:lnTo>
                  <a:lnTo>
                    <a:pt x="3889959" y="5173180"/>
                  </a:lnTo>
                  <a:lnTo>
                    <a:pt x="3889464" y="5170830"/>
                  </a:lnTo>
                  <a:lnTo>
                    <a:pt x="3885196" y="5167566"/>
                  </a:lnTo>
                  <a:lnTo>
                    <a:pt x="3872712" y="5162880"/>
                  </a:lnTo>
                  <a:lnTo>
                    <a:pt x="3850767" y="5152783"/>
                  </a:lnTo>
                  <a:lnTo>
                    <a:pt x="3840556" y="5149139"/>
                  </a:lnTo>
                  <a:lnTo>
                    <a:pt x="3833863" y="5147056"/>
                  </a:lnTo>
                  <a:lnTo>
                    <a:pt x="3832110" y="5147310"/>
                  </a:lnTo>
                  <a:lnTo>
                    <a:pt x="3832288" y="5148796"/>
                  </a:lnTo>
                  <a:lnTo>
                    <a:pt x="3849789" y="5154015"/>
                  </a:lnTo>
                  <a:lnTo>
                    <a:pt x="3861562" y="5158562"/>
                  </a:lnTo>
                  <a:lnTo>
                    <a:pt x="3875900" y="5165585"/>
                  </a:lnTo>
                  <a:lnTo>
                    <a:pt x="3885552" y="5170017"/>
                  </a:lnTo>
                  <a:lnTo>
                    <a:pt x="3885933" y="5170868"/>
                  </a:lnTo>
                  <a:lnTo>
                    <a:pt x="3887533" y="5172189"/>
                  </a:lnTo>
                  <a:lnTo>
                    <a:pt x="3888028" y="5174551"/>
                  </a:lnTo>
                  <a:lnTo>
                    <a:pt x="3888625" y="5178349"/>
                  </a:lnTo>
                  <a:lnTo>
                    <a:pt x="3890314" y="5179149"/>
                  </a:lnTo>
                  <a:lnTo>
                    <a:pt x="3891343" y="5178857"/>
                  </a:lnTo>
                  <a:close/>
                </a:path>
                <a:path w="6148069" h="7672070">
                  <a:moveTo>
                    <a:pt x="3986733" y="5345379"/>
                  </a:moveTo>
                  <a:lnTo>
                    <a:pt x="3983444" y="5326291"/>
                  </a:lnTo>
                  <a:lnTo>
                    <a:pt x="3976484" y="5292953"/>
                  </a:lnTo>
                  <a:lnTo>
                    <a:pt x="3972572" y="5282895"/>
                  </a:lnTo>
                  <a:lnTo>
                    <a:pt x="3968077" y="5276177"/>
                  </a:lnTo>
                  <a:lnTo>
                    <a:pt x="3967213" y="5276596"/>
                  </a:lnTo>
                  <a:lnTo>
                    <a:pt x="3965752" y="5276723"/>
                  </a:lnTo>
                  <a:lnTo>
                    <a:pt x="3966502" y="5278437"/>
                  </a:lnTo>
                  <a:lnTo>
                    <a:pt x="3970363" y="5281333"/>
                  </a:lnTo>
                  <a:lnTo>
                    <a:pt x="3973626" y="5287569"/>
                  </a:lnTo>
                  <a:lnTo>
                    <a:pt x="3975290" y="5292496"/>
                  </a:lnTo>
                  <a:lnTo>
                    <a:pt x="3978503" y="5307977"/>
                  </a:lnTo>
                  <a:lnTo>
                    <a:pt x="3983647" y="5331358"/>
                  </a:lnTo>
                  <a:lnTo>
                    <a:pt x="3986111" y="5345138"/>
                  </a:lnTo>
                  <a:lnTo>
                    <a:pt x="3986733" y="5345379"/>
                  </a:lnTo>
                  <a:close/>
                </a:path>
                <a:path w="6148069" h="7672070">
                  <a:moveTo>
                    <a:pt x="4007472" y="4532973"/>
                  </a:moveTo>
                  <a:lnTo>
                    <a:pt x="4006253" y="4532503"/>
                  </a:lnTo>
                  <a:lnTo>
                    <a:pt x="4003840" y="4538713"/>
                  </a:lnTo>
                  <a:lnTo>
                    <a:pt x="3993553" y="4568952"/>
                  </a:lnTo>
                  <a:lnTo>
                    <a:pt x="3988028" y="4583214"/>
                  </a:lnTo>
                  <a:lnTo>
                    <a:pt x="3979646" y="4608500"/>
                  </a:lnTo>
                  <a:lnTo>
                    <a:pt x="3975773" y="4618355"/>
                  </a:lnTo>
                  <a:lnTo>
                    <a:pt x="3972776" y="4627918"/>
                  </a:lnTo>
                  <a:lnTo>
                    <a:pt x="3969689" y="4639551"/>
                  </a:lnTo>
                  <a:lnTo>
                    <a:pt x="3967530" y="4657991"/>
                  </a:lnTo>
                  <a:lnTo>
                    <a:pt x="3968140" y="4667478"/>
                  </a:lnTo>
                  <a:lnTo>
                    <a:pt x="3970134" y="4682477"/>
                  </a:lnTo>
                  <a:lnTo>
                    <a:pt x="3972306" y="4702594"/>
                  </a:lnTo>
                  <a:lnTo>
                    <a:pt x="3980332" y="4769853"/>
                  </a:lnTo>
                  <a:lnTo>
                    <a:pt x="3981170" y="4778730"/>
                  </a:lnTo>
                  <a:lnTo>
                    <a:pt x="3980370" y="4786274"/>
                  </a:lnTo>
                  <a:lnTo>
                    <a:pt x="3981831" y="4786122"/>
                  </a:lnTo>
                  <a:lnTo>
                    <a:pt x="3982631" y="4778578"/>
                  </a:lnTo>
                  <a:lnTo>
                    <a:pt x="3980942" y="4757255"/>
                  </a:lnTo>
                  <a:lnTo>
                    <a:pt x="3973931" y="4707496"/>
                  </a:lnTo>
                  <a:lnTo>
                    <a:pt x="3971620" y="4685931"/>
                  </a:lnTo>
                  <a:lnTo>
                    <a:pt x="3969270" y="4660760"/>
                  </a:lnTo>
                  <a:lnTo>
                    <a:pt x="3969816" y="4650257"/>
                  </a:lnTo>
                  <a:lnTo>
                    <a:pt x="3970718" y="4640656"/>
                  </a:lnTo>
                  <a:lnTo>
                    <a:pt x="3975265" y="4625302"/>
                  </a:lnTo>
                  <a:lnTo>
                    <a:pt x="3979672" y="4612068"/>
                  </a:lnTo>
                  <a:lnTo>
                    <a:pt x="3984955" y="4598416"/>
                  </a:lnTo>
                  <a:lnTo>
                    <a:pt x="3986517" y="4592574"/>
                  </a:lnTo>
                  <a:lnTo>
                    <a:pt x="3989870" y="4583925"/>
                  </a:lnTo>
                  <a:lnTo>
                    <a:pt x="3993108" y="4573740"/>
                  </a:lnTo>
                  <a:lnTo>
                    <a:pt x="4002557" y="4547476"/>
                  </a:lnTo>
                  <a:lnTo>
                    <a:pt x="4007472" y="4532973"/>
                  </a:lnTo>
                  <a:close/>
                </a:path>
                <a:path w="6148069" h="7672070">
                  <a:moveTo>
                    <a:pt x="4232541" y="958481"/>
                  </a:moveTo>
                  <a:lnTo>
                    <a:pt x="4230522" y="956284"/>
                  </a:lnTo>
                  <a:lnTo>
                    <a:pt x="4229671" y="956652"/>
                  </a:lnTo>
                  <a:lnTo>
                    <a:pt x="4228579" y="957643"/>
                  </a:lnTo>
                  <a:lnTo>
                    <a:pt x="4228122" y="958862"/>
                  </a:lnTo>
                  <a:lnTo>
                    <a:pt x="4229214" y="961466"/>
                  </a:lnTo>
                  <a:lnTo>
                    <a:pt x="4229836" y="961707"/>
                  </a:lnTo>
                  <a:lnTo>
                    <a:pt x="4232021" y="959675"/>
                  </a:lnTo>
                  <a:lnTo>
                    <a:pt x="4232491" y="958456"/>
                  </a:lnTo>
                  <a:close/>
                </a:path>
                <a:path w="6148069" h="7672070">
                  <a:moveTo>
                    <a:pt x="4315904" y="2345423"/>
                  </a:moveTo>
                  <a:lnTo>
                    <a:pt x="4314926" y="2344356"/>
                  </a:lnTo>
                  <a:lnTo>
                    <a:pt x="4298975" y="2343162"/>
                  </a:lnTo>
                  <a:lnTo>
                    <a:pt x="4286148" y="2343162"/>
                  </a:lnTo>
                  <a:lnTo>
                    <a:pt x="4280725" y="2342477"/>
                  </a:lnTo>
                  <a:lnTo>
                    <a:pt x="4279265" y="2342616"/>
                  </a:lnTo>
                  <a:lnTo>
                    <a:pt x="4278414" y="2342985"/>
                  </a:lnTo>
                  <a:lnTo>
                    <a:pt x="4278541" y="2344496"/>
                  </a:lnTo>
                  <a:lnTo>
                    <a:pt x="4279519" y="2345588"/>
                  </a:lnTo>
                  <a:lnTo>
                    <a:pt x="4282021" y="2346553"/>
                  </a:lnTo>
                  <a:lnTo>
                    <a:pt x="4294136" y="2348382"/>
                  </a:lnTo>
                  <a:lnTo>
                    <a:pt x="4310926" y="2349182"/>
                  </a:lnTo>
                  <a:lnTo>
                    <a:pt x="4313479" y="2348065"/>
                  </a:lnTo>
                  <a:lnTo>
                    <a:pt x="4315676" y="2346045"/>
                  </a:lnTo>
                  <a:lnTo>
                    <a:pt x="4315904" y="2345423"/>
                  </a:lnTo>
                  <a:close/>
                </a:path>
                <a:path w="6148069" h="7672070">
                  <a:moveTo>
                    <a:pt x="4433862" y="4180878"/>
                  </a:moveTo>
                  <a:lnTo>
                    <a:pt x="4341774" y="4242130"/>
                  </a:lnTo>
                  <a:lnTo>
                    <a:pt x="4341533" y="4242740"/>
                  </a:lnTo>
                  <a:lnTo>
                    <a:pt x="4342155" y="4242981"/>
                  </a:lnTo>
                  <a:lnTo>
                    <a:pt x="4433862" y="4180878"/>
                  </a:lnTo>
                  <a:close/>
                </a:path>
                <a:path w="6148069" h="7672070">
                  <a:moveTo>
                    <a:pt x="4678985" y="1392758"/>
                  </a:moveTo>
                  <a:lnTo>
                    <a:pt x="4677943" y="1388071"/>
                  </a:lnTo>
                  <a:lnTo>
                    <a:pt x="4672850" y="1384693"/>
                  </a:lnTo>
                  <a:lnTo>
                    <a:pt x="4668063" y="1384198"/>
                  </a:lnTo>
                  <a:lnTo>
                    <a:pt x="4667339" y="1386090"/>
                  </a:lnTo>
                  <a:lnTo>
                    <a:pt x="4670323" y="1389405"/>
                  </a:lnTo>
                  <a:lnTo>
                    <a:pt x="4672469" y="1393101"/>
                  </a:lnTo>
                  <a:lnTo>
                    <a:pt x="4673905" y="1398625"/>
                  </a:lnTo>
                  <a:lnTo>
                    <a:pt x="4675124" y="1399095"/>
                  </a:lnTo>
                  <a:lnTo>
                    <a:pt x="4678985" y="1392758"/>
                  </a:lnTo>
                  <a:close/>
                </a:path>
                <a:path w="6148069" h="7672070">
                  <a:moveTo>
                    <a:pt x="4693056" y="3190252"/>
                  </a:moveTo>
                  <a:lnTo>
                    <a:pt x="4692205" y="3190621"/>
                  </a:lnTo>
                  <a:lnTo>
                    <a:pt x="4666932" y="3178683"/>
                  </a:lnTo>
                  <a:lnTo>
                    <a:pt x="4430306" y="3061868"/>
                  </a:lnTo>
                  <a:lnTo>
                    <a:pt x="4430077" y="3062490"/>
                  </a:lnTo>
                  <a:lnTo>
                    <a:pt x="4429455" y="3062249"/>
                  </a:lnTo>
                  <a:lnTo>
                    <a:pt x="4429214" y="3062859"/>
                  </a:lnTo>
                  <a:lnTo>
                    <a:pt x="4429595" y="3063710"/>
                  </a:lnTo>
                  <a:lnTo>
                    <a:pt x="4538383" y="3117354"/>
                  </a:lnTo>
                  <a:lnTo>
                    <a:pt x="4583354" y="3139071"/>
                  </a:lnTo>
                  <a:lnTo>
                    <a:pt x="4626864" y="3160953"/>
                  </a:lnTo>
                  <a:lnTo>
                    <a:pt x="4686528" y="3190583"/>
                  </a:lnTo>
                  <a:lnTo>
                    <a:pt x="4689640" y="3191789"/>
                  </a:lnTo>
                  <a:lnTo>
                    <a:pt x="4690757" y="3194342"/>
                  </a:lnTo>
                  <a:lnTo>
                    <a:pt x="4691964" y="3191230"/>
                  </a:lnTo>
                  <a:lnTo>
                    <a:pt x="4693056" y="3190252"/>
                  </a:lnTo>
                  <a:close/>
                </a:path>
                <a:path w="6148069" h="7672070">
                  <a:moveTo>
                    <a:pt x="4746968" y="1257820"/>
                  </a:moveTo>
                  <a:lnTo>
                    <a:pt x="4746587" y="1256982"/>
                  </a:lnTo>
                  <a:lnTo>
                    <a:pt x="4745507" y="1257960"/>
                  </a:lnTo>
                  <a:lnTo>
                    <a:pt x="4746726" y="1258430"/>
                  </a:lnTo>
                  <a:lnTo>
                    <a:pt x="4746968" y="1257820"/>
                  </a:lnTo>
                  <a:close/>
                </a:path>
                <a:path w="6148069" h="7672070">
                  <a:moveTo>
                    <a:pt x="4796752" y="4584217"/>
                  </a:moveTo>
                  <a:lnTo>
                    <a:pt x="4796002" y="4582515"/>
                  </a:lnTo>
                  <a:lnTo>
                    <a:pt x="4796231" y="4581906"/>
                  </a:lnTo>
                  <a:lnTo>
                    <a:pt x="4795621" y="4581664"/>
                  </a:lnTo>
                  <a:lnTo>
                    <a:pt x="4782375" y="4586503"/>
                  </a:lnTo>
                  <a:lnTo>
                    <a:pt x="4776787" y="4593539"/>
                  </a:lnTo>
                  <a:lnTo>
                    <a:pt x="4777397" y="4593780"/>
                  </a:lnTo>
                  <a:lnTo>
                    <a:pt x="4782159" y="4587075"/>
                  </a:lnTo>
                  <a:lnTo>
                    <a:pt x="4783010" y="4586706"/>
                  </a:lnTo>
                  <a:lnTo>
                    <a:pt x="4787684" y="4585690"/>
                  </a:lnTo>
                  <a:lnTo>
                    <a:pt x="4795380" y="4582287"/>
                  </a:lnTo>
                  <a:lnTo>
                    <a:pt x="4796142" y="4583976"/>
                  </a:lnTo>
                  <a:lnTo>
                    <a:pt x="4790999" y="4589843"/>
                  </a:lnTo>
                  <a:lnTo>
                    <a:pt x="4791621" y="4590072"/>
                  </a:lnTo>
                  <a:lnTo>
                    <a:pt x="4796752" y="4584217"/>
                  </a:lnTo>
                  <a:close/>
                </a:path>
                <a:path w="6148069" h="7672070">
                  <a:moveTo>
                    <a:pt x="4931448" y="11925"/>
                  </a:moveTo>
                  <a:lnTo>
                    <a:pt x="4930953" y="9563"/>
                  </a:lnTo>
                  <a:lnTo>
                    <a:pt x="4924691" y="0"/>
                  </a:lnTo>
                  <a:lnTo>
                    <a:pt x="4922990" y="749"/>
                  </a:lnTo>
                  <a:lnTo>
                    <a:pt x="4921732" y="3886"/>
                  </a:lnTo>
                  <a:lnTo>
                    <a:pt x="4921986" y="6845"/>
                  </a:lnTo>
                  <a:lnTo>
                    <a:pt x="4921516" y="8064"/>
                  </a:lnTo>
                  <a:lnTo>
                    <a:pt x="4921529" y="11645"/>
                  </a:lnTo>
                  <a:lnTo>
                    <a:pt x="4927371" y="13220"/>
                  </a:lnTo>
                  <a:lnTo>
                    <a:pt x="4931219" y="12534"/>
                  </a:lnTo>
                  <a:lnTo>
                    <a:pt x="4931448" y="11925"/>
                  </a:lnTo>
                  <a:close/>
                </a:path>
                <a:path w="6148069" h="7672070">
                  <a:moveTo>
                    <a:pt x="5093132" y="1517091"/>
                  </a:moveTo>
                  <a:lnTo>
                    <a:pt x="5092751" y="1516240"/>
                  </a:lnTo>
                  <a:lnTo>
                    <a:pt x="5092141" y="1515999"/>
                  </a:lnTo>
                  <a:lnTo>
                    <a:pt x="5091277" y="1516380"/>
                  </a:lnTo>
                  <a:lnTo>
                    <a:pt x="5090198" y="1517370"/>
                  </a:lnTo>
                  <a:lnTo>
                    <a:pt x="5089969" y="1517980"/>
                  </a:lnTo>
                  <a:lnTo>
                    <a:pt x="5089118" y="1518348"/>
                  </a:lnTo>
                  <a:lnTo>
                    <a:pt x="5089728" y="1518589"/>
                  </a:lnTo>
                  <a:lnTo>
                    <a:pt x="5090719" y="1519682"/>
                  </a:lnTo>
                  <a:lnTo>
                    <a:pt x="5091544" y="1519351"/>
                  </a:lnTo>
                  <a:lnTo>
                    <a:pt x="5092890" y="1517700"/>
                  </a:lnTo>
                  <a:lnTo>
                    <a:pt x="5093132" y="1517091"/>
                  </a:lnTo>
                  <a:close/>
                </a:path>
                <a:path w="6148069" h="7672070">
                  <a:moveTo>
                    <a:pt x="5187772" y="5604002"/>
                  </a:moveTo>
                  <a:lnTo>
                    <a:pt x="5186616" y="5600585"/>
                  </a:lnTo>
                  <a:lnTo>
                    <a:pt x="5181422" y="5595709"/>
                  </a:lnTo>
                  <a:lnTo>
                    <a:pt x="5181282" y="5594248"/>
                  </a:lnTo>
                  <a:lnTo>
                    <a:pt x="5179453" y="5593537"/>
                  </a:lnTo>
                  <a:lnTo>
                    <a:pt x="5177256" y="5595556"/>
                  </a:lnTo>
                  <a:lnTo>
                    <a:pt x="5162943" y="5592127"/>
                  </a:lnTo>
                  <a:lnTo>
                    <a:pt x="5154765" y="5587504"/>
                  </a:lnTo>
                  <a:lnTo>
                    <a:pt x="5144859" y="5580100"/>
                  </a:lnTo>
                  <a:lnTo>
                    <a:pt x="5133086" y="5575541"/>
                  </a:lnTo>
                  <a:lnTo>
                    <a:pt x="5128882" y="5575325"/>
                  </a:lnTo>
                  <a:lnTo>
                    <a:pt x="5128057" y="5575655"/>
                  </a:lnTo>
                  <a:lnTo>
                    <a:pt x="5116398" y="5578233"/>
                  </a:lnTo>
                  <a:lnTo>
                    <a:pt x="5112829" y="5591086"/>
                  </a:lnTo>
                  <a:lnTo>
                    <a:pt x="5121986" y="5596801"/>
                  </a:lnTo>
                  <a:lnTo>
                    <a:pt x="5137404" y="5602833"/>
                  </a:lnTo>
                  <a:lnTo>
                    <a:pt x="5152720" y="5607342"/>
                  </a:lnTo>
                  <a:lnTo>
                    <a:pt x="5153571" y="5606961"/>
                  </a:lnTo>
                  <a:lnTo>
                    <a:pt x="5154650" y="5605983"/>
                  </a:lnTo>
                  <a:lnTo>
                    <a:pt x="5180723" y="5614911"/>
                  </a:lnTo>
                  <a:lnTo>
                    <a:pt x="5183670" y="5613285"/>
                  </a:lnTo>
                  <a:lnTo>
                    <a:pt x="5185486" y="5610301"/>
                  </a:lnTo>
                  <a:lnTo>
                    <a:pt x="5187772" y="5604002"/>
                  </a:lnTo>
                  <a:close/>
                </a:path>
                <a:path w="6148069" h="7672070">
                  <a:moveTo>
                    <a:pt x="5722671" y="5482615"/>
                  </a:moveTo>
                  <a:lnTo>
                    <a:pt x="5722531" y="5481167"/>
                  </a:lnTo>
                  <a:lnTo>
                    <a:pt x="5722163" y="5480316"/>
                  </a:lnTo>
                  <a:lnTo>
                    <a:pt x="5721896" y="5477345"/>
                  </a:lnTo>
                  <a:lnTo>
                    <a:pt x="5721147" y="5475643"/>
                  </a:lnTo>
                  <a:lnTo>
                    <a:pt x="5721261" y="5473522"/>
                  </a:lnTo>
                  <a:lnTo>
                    <a:pt x="5721972" y="5471680"/>
                  </a:lnTo>
                  <a:lnTo>
                    <a:pt x="5721604" y="5470842"/>
                  </a:lnTo>
                  <a:lnTo>
                    <a:pt x="5720372" y="5470360"/>
                  </a:lnTo>
                  <a:lnTo>
                    <a:pt x="5719521" y="5470728"/>
                  </a:lnTo>
                  <a:lnTo>
                    <a:pt x="5719292" y="5471350"/>
                  </a:lnTo>
                  <a:lnTo>
                    <a:pt x="5717095" y="5473370"/>
                  </a:lnTo>
                  <a:lnTo>
                    <a:pt x="5716625" y="5474601"/>
                  </a:lnTo>
                  <a:lnTo>
                    <a:pt x="5710161" y="5482056"/>
                  </a:lnTo>
                  <a:lnTo>
                    <a:pt x="5709818" y="5484787"/>
                  </a:lnTo>
                  <a:lnTo>
                    <a:pt x="5708840" y="5487276"/>
                  </a:lnTo>
                  <a:lnTo>
                    <a:pt x="5708497" y="5490007"/>
                  </a:lnTo>
                  <a:lnTo>
                    <a:pt x="5706910" y="5492267"/>
                  </a:lnTo>
                  <a:lnTo>
                    <a:pt x="5706669" y="5492877"/>
                  </a:lnTo>
                  <a:lnTo>
                    <a:pt x="5700903" y="5494921"/>
                  </a:lnTo>
                  <a:lnTo>
                    <a:pt x="5698833" y="5494833"/>
                  </a:lnTo>
                  <a:lnTo>
                    <a:pt x="5696521" y="5495341"/>
                  </a:lnTo>
                  <a:lnTo>
                    <a:pt x="5695912" y="5495099"/>
                  </a:lnTo>
                  <a:lnTo>
                    <a:pt x="5695531" y="5494248"/>
                  </a:lnTo>
                  <a:lnTo>
                    <a:pt x="5694311" y="5493778"/>
                  </a:lnTo>
                  <a:lnTo>
                    <a:pt x="5693461" y="5494159"/>
                  </a:lnTo>
                  <a:lnTo>
                    <a:pt x="5687949" y="5499163"/>
                  </a:lnTo>
                  <a:lnTo>
                    <a:pt x="5687098" y="5499544"/>
                  </a:lnTo>
                  <a:lnTo>
                    <a:pt x="5686387" y="5501386"/>
                  </a:lnTo>
                  <a:lnTo>
                    <a:pt x="5685066" y="5502986"/>
                  </a:lnTo>
                  <a:lnTo>
                    <a:pt x="5682513" y="5504104"/>
                  </a:lnTo>
                  <a:lnTo>
                    <a:pt x="5680062" y="5503164"/>
                  </a:lnTo>
                  <a:lnTo>
                    <a:pt x="5679224" y="5503532"/>
                  </a:lnTo>
                  <a:lnTo>
                    <a:pt x="5670029" y="5510644"/>
                  </a:lnTo>
                  <a:lnTo>
                    <a:pt x="5667730" y="5514733"/>
                  </a:lnTo>
                  <a:lnTo>
                    <a:pt x="5664035" y="5516880"/>
                  </a:lnTo>
                  <a:lnTo>
                    <a:pt x="5660923" y="5515673"/>
                  </a:lnTo>
                  <a:lnTo>
                    <a:pt x="5657964" y="5515940"/>
                  </a:lnTo>
                  <a:lnTo>
                    <a:pt x="5658104" y="5517388"/>
                  </a:lnTo>
                  <a:lnTo>
                    <a:pt x="5659323" y="5517870"/>
                  </a:lnTo>
                  <a:lnTo>
                    <a:pt x="5661698" y="5520956"/>
                  </a:lnTo>
                  <a:lnTo>
                    <a:pt x="5665190" y="5523001"/>
                  </a:lnTo>
                  <a:lnTo>
                    <a:pt x="5666549" y="5524944"/>
                  </a:lnTo>
                  <a:lnTo>
                    <a:pt x="5666638" y="5526392"/>
                  </a:lnTo>
                  <a:lnTo>
                    <a:pt x="5666041" y="5529732"/>
                  </a:lnTo>
                  <a:lnTo>
                    <a:pt x="5666181" y="5531193"/>
                  </a:lnTo>
                  <a:lnTo>
                    <a:pt x="5666562" y="5532044"/>
                  </a:lnTo>
                  <a:lnTo>
                    <a:pt x="5667781" y="5532513"/>
                  </a:lnTo>
                  <a:lnTo>
                    <a:pt x="5673560" y="5530469"/>
                  </a:lnTo>
                  <a:lnTo>
                    <a:pt x="5675985" y="5527840"/>
                  </a:lnTo>
                  <a:lnTo>
                    <a:pt x="5688571" y="5515610"/>
                  </a:lnTo>
                  <a:lnTo>
                    <a:pt x="5694438" y="5511482"/>
                  </a:lnTo>
                  <a:lnTo>
                    <a:pt x="5701754" y="5503659"/>
                  </a:lnTo>
                  <a:lnTo>
                    <a:pt x="5711799" y="5496166"/>
                  </a:lnTo>
                  <a:lnTo>
                    <a:pt x="5712511" y="5494337"/>
                  </a:lnTo>
                  <a:lnTo>
                    <a:pt x="5714314" y="5491467"/>
                  </a:lnTo>
                  <a:lnTo>
                    <a:pt x="5716257" y="5490095"/>
                  </a:lnTo>
                  <a:lnTo>
                    <a:pt x="5717578" y="5488508"/>
                  </a:lnTo>
                  <a:lnTo>
                    <a:pt x="5719280" y="5487746"/>
                  </a:lnTo>
                  <a:lnTo>
                    <a:pt x="5720486" y="5484634"/>
                  </a:lnTo>
                  <a:lnTo>
                    <a:pt x="5722671" y="5482615"/>
                  </a:lnTo>
                  <a:close/>
                </a:path>
                <a:path w="6148069" h="7672070">
                  <a:moveTo>
                    <a:pt x="6147955" y="1548168"/>
                  </a:moveTo>
                  <a:lnTo>
                    <a:pt x="6145695" y="1546580"/>
                  </a:lnTo>
                  <a:lnTo>
                    <a:pt x="6143206" y="1545615"/>
                  </a:lnTo>
                  <a:lnTo>
                    <a:pt x="6140945" y="1544040"/>
                  </a:lnTo>
                  <a:lnTo>
                    <a:pt x="6140094" y="1544421"/>
                  </a:lnTo>
                  <a:lnTo>
                    <a:pt x="6141085" y="1545501"/>
                  </a:lnTo>
                  <a:lnTo>
                    <a:pt x="6147955" y="1548168"/>
                  </a:lnTo>
                  <a:close/>
                </a:path>
              </a:pathLst>
            </a:custGeom>
            <a:solidFill>
              <a:srgbClr val="EAF3F9"/>
            </a:solidFill>
          </p:spPr>
          <p:txBody>
            <a:bodyPr wrap="square" lIns="0" tIns="0" rIns="0" bIns="0" rtlCol="0"/>
            <a:lstStyle/>
            <a:p>
              <a:endParaRPr/>
            </a:p>
          </p:txBody>
        </p:sp>
        <p:sp>
          <p:nvSpPr>
            <p:cNvPr id="111" name="object 111"/>
            <p:cNvSpPr/>
            <p:nvPr/>
          </p:nvSpPr>
          <p:spPr>
            <a:xfrm>
              <a:off x="18181058" y="6516792"/>
              <a:ext cx="67882" cy="95599"/>
            </a:xfrm>
            <a:prstGeom prst="rect">
              <a:avLst/>
            </a:prstGeom>
            <a:blipFill>
              <a:blip r:embed="rId5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 name="object 112"/>
            <p:cNvSpPr/>
            <p:nvPr/>
          </p:nvSpPr>
          <p:spPr>
            <a:xfrm>
              <a:off x="14373873" y="7414304"/>
              <a:ext cx="4144645" cy="3170555"/>
            </a:xfrm>
            <a:custGeom>
              <a:avLst/>
              <a:gdLst/>
              <a:ahLst/>
              <a:cxnLst/>
              <a:rect l="l" t="t" r="r" b="b"/>
              <a:pathLst>
                <a:path w="4144644" h="3170554">
                  <a:moveTo>
                    <a:pt x="11950" y="3164916"/>
                  </a:moveTo>
                  <a:lnTo>
                    <a:pt x="10007" y="3166326"/>
                  </a:lnTo>
                  <a:lnTo>
                    <a:pt x="5702" y="3168231"/>
                  </a:lnTo>
                  <a:lnTo>
                    <a:pt x="4699" y="3167138"/>
                  </a:lnTo>
                  <a:lnTo>
                    <a:pt x="3619" y="3168129"/>
                  </a:lnTo>
                  <a:lnTo>
                    <a:pt x="3009" y="3167888"/>
                  </a:lnTo>
                  <a:lnTo>
                    <a:pt x="3479" y="3166656"/>
                  </a:lnTo>
                  <a:lnTo>
                    <a:pt x="2870" y="3166427"/>
                  </a:lnTo>
                  <a:lnTo>
                    <a:pt x="622" y="3166922"/>
                  </a:lnTo>
                  <a:lnTo>
                    <a:pt x="965" y="3167697"/>
                  </a:lnTo>
                  <a:lnTo>
                    <a:pt x="0" y="3170199"/>
                  </a:lnTo>
                  <a:lnTo>
                    <a:pt x="2311" y="3169678"/>
                  </a:lnTo>
                  <a:lnTo>
                    <a:pt x="6502" y="3169894"/>
                  </a:lnTo>
                  <a:lnTo>
                    <a:pt x="7518" y="3169678"/>
                  </a:lnTo>
                  <a:lnTo>
                    <a:pt x="8813" y="3169399"/>
                  </a:lnTo>
                  <a:lnTo>
                    <a:pt x="9690" y="3168231"/>
                  </a:lnTo>
                  <a:lnTo>
                    <a:pt x="11722" y="3165525"/>
                  </a:lnTo>
                  <a:lnTo>
                    <a:pt x="11950" y="3164916"/>
                  </a:lnTo>
                  <a:close/>
                </a:path>
                <a:path w="4144644" h="3170554">
                  <a:moveTo>
                    <a:pt x="2004034" y="2409774"/>
                  </a:moveTo>
                  <a:lnTo>
                    <a:pt x="2003767" y="2406815"/>
                  </a:lnTo>
                  <a:lnTo>
                    <a:pt x="2003018" y="2405113"/>
                  </a:lnTo>
                  <a:lnTo>
                    <a:pt x="2002459" y="2404884"/>
                  </a:lnTo>
                  <a:lnTo>
                    <a:pt x="1999488" y="2405151"/>
                  </a:lnTo>
                  <a:lnTo>
                    <a:pt x="1998637" y="2405519"/>
                  </a:lnTo>
                  <a:lnTo>
                    <a:pt x="1997671" y="2408009"/>
                  </a:lnTo>
                  <a:lnTo>
                    <a:pt x="1998649" y="2409101"/>
                  </a:lnTo>
                  <a:lnTo>
                    <a:pt x="1997925" y="2410980"/>
                  </a:lnTo>
                  <a:lnTo>
                    <a:pt x="1997087" y="2411349"/>
                  </a:lnTo>
                  <a:lnTo>
                    <a:pt x="1997824" y="2413050"/>
                  </a:lnTo>
                  <a:lnTo>
                    <a:pt x="1998827" y="2414155"/>
                  </a:lnTo>
                  <a:lnTo>
                    <a:pt x="2000046" y="2414625"/>
                  </a:lnTo>
                  <a:lnTo>
                    <a:pt x="2001507" y="2414473"/>
                  </a:lnTo>
                  <a:lnTo>
                    <a:pt x="2002599" y="2413495"/>
                  </a:lnTo>
                  <a:lnTo>
                    <a:pt x="2004034" y="2409774"/>
                  </a:lnTo>
                  <a:close/>
                </a:path>
                <a:path w="4144644" h="3170554">
                  <a:moveTo>
                    <a:pt x="3017240" y="918260"/>
                  </a:moveTo>
                  <a:lnTo>
                    <a:pt x="3012783" y="905814"/>
                  </a:lnTo>
                  <a:lnTo>
                    <a:pt x="3010535" y="904240"/>
                  </a:lnTo>
                  <a:lnTo>
                    <a:pt x="3009912" y="903998"/>
                  </a:lnTo>
                  <a:lnTo>
                    <a:pt x="3004147" y="906043"/>
                  </a:lnTo>
                  <a:lnTo>
                    <a:pt x="3000565" y="906068"/>
                  </a:lnTo>
                  <a:lnTo>
                    <a:pt x="3000133" y="907313"/>
                  </a:lnTo>
                  <a:lnTo>
                    <a:pt x="3004947" y="907757"/>
                  </a:lnTo>
                  <a:lnTo>
                    <a:pt x="3008147" y="906881"/>
                  </a:lnTo>
                  <a:lnTo>
                    <a:pt x="3010090" y="905522"/>
                  </a:lnTo>
                  <a:lnTo>
                    <a:pt x="3012109" y="907707"/>
                  </a:lnTo>
                  <a:lnTo>
                    <a:pt x="3015157" y="918146"/>
                  </a:lnTo>
                  <a:lnTo>
                    <a:pt x="3017240" y="918260"/>
                  </a:lnTo>
                  <a:close/>
                </a:path>
                <a:path w="4144644" h="3170554">
                  <a:moveTo>
                    <a:pt x="3882707" y="8509"/>
                  </a:moveTo>
                  <a:lnTo>
                    <a:pt x="3882250" y="469"/>
                  </a:lnTo>
                  <a:lnTo>
                    <a:pt x="3881018" y="0"/>
                  </a:lnTo>
                  <a:lnTo>
                    <a:pt x="3880777" y="622"/>
                  </a:lnTo>
                  <a:lnTo>
                    <a:pt x="3881386" y="10109"/>
                  </a:lnTo>
                  <a:lnTo>
                    <a:pt x="3882479" y="9118"/>
                  </a:lnTo>
                  <a:lnTo>
                    <a:pt x="3882707" y="8509"/>
                  </a:lnTo>
                  <a:close/>
                </a:path>
                <a:path w="4144644" h="3170554">
                  <a:moveTo>
                    <a:pt x="4144645" y="587400"/>
                  </a:moveTo>
                  <a:lnTo>
                    <a:pt x="4144365" y="584441"/>
                  </a:lnTo>
                  <a:lnTo>
                    <a:pt x="4143756" y="584200"/>
                  </a:lnTo>
                  <a:lnTo>
                    <a:pt x="4142067" y="584949"/>
                  </a:lnTo>
                  <a:lnTo>
                    <a:pt x="4139869" y="586968"/>
                  </a:lnTo>
                  <a:lnTo>
                    <a:pt x="4138434" y="590689"/>
                  </a:lnTo>
                  <a:lnTo>
                    <a:pt x="4135158" y="593699"/>
                  </a:lnTo>
                  <a:lnTo>
                    <a:pt x="4134218" y="594042"/>
                  </a:lnTo>
                  <a:lnTo>
                    <a:pt x="4136707" y="595007"/>
                  </a:lnTo>
                  <a:lnTo>
                    <a:pt x="4141495" y="591870"/>
                  </a:lnTo>
                  <a:lnTo>
                    <a:pt x="4144645" y="587400"/>
                  </a:lnTo>
                  <a:close/>
                </a:path>
              </a:pathLst>
            </a:custGeom>
            <a:solidFill>
              <a:srgbClr val="EAF3F9"/>
            </a:solidFill>
          </p:spPr>
          <p:txBody>
            <a:bodyPr wrap="square" lIns="0" tIns="0" rIns="0" bIns="0" rtlCol="0"/>
            <a:lstStyle/>
            <a:p>
              <a:endParaRPr/>
            </a:p>
          </p:txBody>
        </p:sp>
        <p:sp>
          <p:nvSpPr>
            <p:cNvPr id="113" name="object 113"/>
            <p:cNvSpPr/>
            <p:nvPr/>
          </p:nvSpPr>
          <p:spPr>
            <a:xfrm>
              <a:off x="16489192" y="5027965"/>
              <a:ext cx="76112" cy="64469"/>
            </a:xfrm>
            <a:prstGeom prst="rect">
              <a:avLst/>
            </a:prstGeom>
            <a:blipFill>
              <a:blip r:embed="rId5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 name="object 114"/>
            <p:cNvSpPr/>
            <p:nvPr/>
          </p:nvSpPr>
          <p:spPr>
            <a:xfrm>
              <a:off x="15436295" y="10169646"/>
              <a:ext cx="15240" cy="4445"/>
            </a:xfrm>
            <a:custGeom>
              <a:avLst/>
              <a:gdLst/>
              <a:ahLst/>
              <a:cxnLst/>
              <a:rect l="l" t="t" r="r" b="b"/>
              <a:pathLst>
                <a:path w="15240" h="4445">
                  <a:moveTo>
                    <a:pt x="14596" y="0"/>
                  </a:moveTo>
                  <a:lnTo>
                    <a:pt x="9193" y="2889"/>
                  </a:lnTo>
                  <a:lnTo>
                    <a:pt x="6879" y="3403"/>
                  </a:lnTo>
                  <a:lnTo>
                    <a:pt x="3539" y="2816"/>
                  </a:lnTo>
                  <a:lnTo>
                    <a:pt x="1088" y="1863"/>
                  </a:lnTo>
                  <a:lnTo>
                    <a:pt x="0" y="2848"/>
                  </a:lnTo>
                  <a:lnTo>
                    <a:pt x="3717" y="4293"/>
                  </a:lnTo>
                  <a:lnTo>
                    <a:pt x="9371" y="4366"/>
                  </a:lnTo>
                  <a:lnTo>
                    <a:pt x="11685" y="3853"/>
                  </a:lnTo>
                  <a:lnTo>
                    <a:pt x="14973" y="848"/>
                  </a:lnTo>
                  <a:lnTo>
                    <a:pt x="14596" y="0"/>
                  </a:lnTo>
                  <a:close/>
                </a:path>
              </a:pathLst>
            </a:custGeom>
            <a:solidFill>
              <a:srgbClr val="EAF3F9"/>
            </a:solidFill>
          </p:spPr>
          <p:txBody>
            <a:bodyPr wrap="square" lIns="0" tIns="0" rIns="0" bIns="0" rtlCol="0"/>
            <a:lstStyle/>
            <a:p>
              <a:endParaRPr/>
            </a:p>
          </p:txBody>
        </p:sp>
        <p:sp>
          <p:nvSpPr>
            <p:cNvPr id="115" name="object 115"/>
            <p:cNvSpPr/>
            <p:nvPr/>
          </p:nvSpPr>
          <p:spPr>
            <a:xfrm>
              <a:off x="17733685" y="6562343"/>
              <a:ext cx="70720" cy="163000"/>
            </a:xfrm>
            <a:prstGeom prst="rect">
              <a:avLst/>
            </a:prstGeom>
            <a:blipFill>
              <a:blip r:embed="rId5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6" name="object 116"/>
            <p:cNvSpPr/>
            <p:nvPr/>
          </p:nvSpPr>
          <p:spPr>
            <a:xfrm>
              <a:off x="13535622" y="4477848"/>
              <a:ext cx="6562090" cy="6671309"/>
            </a:xfrm>
            <a:custGeom>
              <a:avLst/>
              <a:gdLst/>
              <a:ahLst/>
              <a:cxnLst/>
              <a:rect l="l" t="t" r="r" b="b"/>
              <a:pathLst>
                <a:path w="6562090" h="6671309">
                  <a:moveTo>
                    <a:pt x="20027" y="4754931"/>
                  </a:moveTo>
                  <a:lnTo>
                    <a:pt x="19037" y="4753838"/>
                  </a:lnTo>
                  <a:lnTo>
                    <a:pt x="14008" y="4754003"/>
                  </a:lnTo>
                  <a:lnTo>
                    <a:pt x="13385" y="4753762"/>
                  </a:lnTo>
                  <a:lnTo>
                    <a:pt x="2667" y="4753889"/>
                  </a:lnTo>
                  <a:lnTo>
                    <a:pt x="965" y="4754638"/>
                  </a:lnTo>
                  <a:lnTo>
                    <a:pt x="0" y="4757140"/>
                  </a:lnTo>
                  <a:lnTo>
                    <a:pt x="876" y="4760353"/>
                  </a:lnTo>
                  <a:lnTo>
                    <a:pt x="1016" y="4761801"/>
                  </a:lnTo>
                  <a:lnTo>
                    <a:pt x="774" y="4762411"/>
                  </a:lnTo>
                  <a:lnTo>
                    <a:pt x="1778" y="4763503"/>
                  </a:lnTo>
                  <a:lnTo>
                    <a:pt x="13335" y="4762995"/>
                  </a:lnTo>
                  <a:lnTo>
                    <a:pt x="18008" y="4761954"/>
                  </a:lnTo>
                  <a:lnTo>
                    <a:pt x="19100" y="4760950"/>
                  </a:lnTo>
                  <a:lnTo>
                    <a:pt x="19812" y="4759109"/>
                  </a:lnTo>
                  <a:lnTo>
                    <a:pt x="20027" y="4754931"/>
                  </a:lnTo>
                  <a:close/>
                </a:path>
                <a:path w="6562090" h="6671309">
                  <a:moveTo>
                    <a:pt x="636257" y="5600865"/>
                  </a:moveTo>
                  <a:lnTo>
                    <a:pt x="635520" y="5599176"/>
                  </a:lnTo>
                  <a:lnTo>
                    <a:pt x="633501" y="5596979"/>
                  </a:lnTo>
                  <a:lnTo>
                    <a:pt x="633260" y="5597601"/>
                  </a:lnTo>
                  <a:lnTo>
                    <a:pt x="632167" y="5598579"/>
                  </a:lnTo>
                  <a:lnTo>
                    <a:pt x="631939" y="5599188"/>
                  </a:lnTo>
                  <a:lnTo>
                    <a:pt x="634072" y="5602897"/>
                  </a:lnTo>
                  <a:lnTo>
                    <a:pt x="634695" y="5603125"/>
                  </a:lnTo>
                  <a:lnTo>
                    <a:pt x="636028" y="5601487"/>
                  </a:lnTo>
                  <a:lnTo>
                    <a:pt x="636257" y="5600865"/>
                  </a:lnTo>
                  <a:close/>
                </a:path>
                <a:path w="6562090" h="6671309">
                  <a:moveTo>
                    <a:pt x="1359903" y="4940605"/>
                  </a:moveTo>
                  <a:lnTo>
                    <a:pt x="1351280" y="4937264"/>
                  </a:lnTo>
                  <a:lnTo>
                    <a:pt x="1346708" y="4936210"/>
                  </a:lnTo>
                  <a:lnTo>
                    <a:pt x="1347076" y="4937061"/>
                  </a:lnTo>
                  <a:lnTo>
                    <a:pt x="1348549" y="4936909"/>
                  </a:lnTo>
                  <a:lnTo>
                    <a:pt x="1359662" y="4941214"/>
                  </a:lnTo>
                  <a:lnTo>
                    <a:pt x="1359903" y="4940605"/>
                  </a:lnTo>
                  <a:close/>
                </a:path>
                <a:path w="6562090" h="6671309">
                  <a:moveTo>
                    <a:pt x="1563408" y="1642630"/>
                  </a:moveTo>
                  <a:lnTo>
                    <a:pt x="1562785" y="1642389"/>
                  </a:lnTo>
                  <a:lnTo>
                    <a:pt x="1562341" y="1647190"/>
                  </a:lnTo>
                  <a:lnTo>
                    <a:pt x="1559699" y="1654022"/>
                  </a:lnTo>
                  <a:lnTo>
                    <a:pt x="1555356" y="1661604"/>
                  </a:lnTo>
                  <a:lnTo>
                    <a:pt x="1555750" y="1666024"/>
                  </a:lnTo>
                  <a:lnTo>
                    <a:pt x="1557058" y="1670100"/>
                  </a:lnTo>
                  <a:lnTo>
                    <a:pt x="1557185" y="1671561"/>
                  </a:lnTo>
                  <a:lnTo>
                    <a:pt x="1556702" y="1672780"/>
                  </a:lnTo>
                  <a:lnTo>
                    <a:pt x="1554162" y="1673910"/>
                  </a:lnTo>
                  <a:lnTo>
                    <a:pt x="1549755" y="1677885"/>
                  </a:lnTo>
                  <a:lnTo>
                    <a:pt x="1547939" y="1680870"/>
                  </a:lnTo>
                  <a:lnTo>
                    <a:pt x="1548345" y="1685290"/>
                  </a:lnTo>
                  <a:lnTo>
                    <a:pt x="1549641" y="1689366"/>
                  </a:lnTo>
                  <a:lnTo>
                    <a:pt x="1549781" y="1690839"/>
                  </a:lnTo>
                  <a:lnTo>
                    <a:pt x="1548587" y="1697520"/>
                  </a:lnTo>
                  <a:lnTo>
                    <a:pt x="1549107" y="1699831"/>
                  </a:lnTo>
                  <a:lnTo>
                    <a:pt x="1550098" y="1700911"/>
                  </a:lnTo>
                  <a:lnTo>
                    <a:pt x="1549984" y="1703031"/>
                  </a:lnTo>
                  <a:lnTo>
                    <a:pt x="1548777" y="1706143"/>
                  </a:lnTo>
                  <a:lnTo>
                    <a:pt x="1550009" y="1706613"/>
                  </a:lnTo>
                  <a:lnTo>
                    <a:pt x="1550974" y="1704124"/>
                  </a:lnTo>
                  <a:lnTo>
                    <a:pt x="1549425" y="1697088"/>
                  </a:lnTo>
                  <a:lnTo>
                    <a:pt x="1549895" y="1695856"/>
                  </a:lnTo>
                  <a:lnTo>
                    <a:pt x="1550339" y="1691055"/>
                  </a:lnTo>
                  <a:lnTo>
                    <a:pt x="1548409" y="1683156"/>
                  </a:lnTo>
                  <a:lnTo>
                    <a:pt x="1548892" y="1681937"/>
                  </a:lnTo>
                  <a:lnTo>
                    <a:pt x="1548765" y="1680464"/>
                  </a:lnTo>
                  <a:lnTo>
                    <a:pt x="1550568" y="1677593"/>
                  </a:lnTo>
                  <a:lnTo>
                    <a:pt x="1558150" y="1672691"/>
                  </a:lnTo>
                  <a:lnTo>
                    <a:pt x="1558632" y="1671459"/>
                  </a:lnTo>
                  <a:lnTo>
                    <a:pt x="1557756" y="1668259"/>
                  </a:lnTo>
                  <a:lnTo>
                    <a:pt x="1557147" y="1668030"/>
                  </a:lnTo>
                  <a:lnTo>
                    <a:pt x="1556092" y="1663331"/>
                  </a:lnTo>
                  <a:lnTo>
                    <a:pt x="1558493" y="1657134"/>
                  </a:lnTo>
                  <a:lnTo>
                    <a:pt x="1561274" y="1651762"/>
                  </a:lnTo>
                  <a:lnTo>
                    <a:pt x="1562722" y="1648040"/>
                  </a:lnTo>
                  <a:lnTo>
                    <a:pt x="1563408" y="1642630"/>
                  </a:lnTo>
                  <a:close/>
                </a:path>
                <a:path w="6562090" h="6671309">
                  <a:moveTo>
                    <a:pt x="1651330" y="5839434"/>
                  </a:moveTo>
                  <a:lnTo>
                    <a:pt x="1650339" y="5838342"/>
                  </a:lnTo>
                  <a:lnTo>
                    <a:pt x="1641640" y="5840666"/>
                  </a:lnTo>
                  <a:lnTo>
                    <a:pt x="1619148" y="5845492"/>
                  </a:lnTo>
                  <a:lnTo>
                    <a:pt x="1608950" y="5847943"/>
                  </a:lnTo>
                  <a:lnTo>
                    <a:pt x="1589303" y="5850991"/>
                  </a:lnTo>
                  <a:lnTo>
                    <a:pt x="1589671" y="5851842"/>
                  </a:lnTo>
                  <a:lnTo>
                    <a:pt x="1600250" y="5850255"/>
                  </a:lnTo>
                  <a:lnTo>
                    <a:pt x="1630946" y="5844375"/>
                  </a:lnTo>
                  <a:lnTo>
                    <a:pt x="1651330" y="5839434"/>
                  </a:lnTo>
                  <a:close/>
                </a:path>
                <a:path w="6562090" h="6671309">
                  <a:moveTo>
                    <a:pt x="1809978" y="5820435"/>
                  </a:moveTo>
                  <a:lnTo>
                    <a:pt x="1809216" y="5818733"/>
                  </a:lnTo>
                  <a:lnTo>
                    <a:pt x="1807997" y="5818263"/>
                  </a:lnTo>
                  <a:lnTo>
                    <a:pt x="1807756" y="5818886"/>
                  </a:lnTo>
                  <a:lnTo>
                    <a:pt x="1807413" y="5821616"/>
                  </a:lnTo>
                  <a:lnTo>
                    <a:pt x="1807540" y="5823064"/>
                  </a:lnTo>
                  <a:lnTo>
                    <a:pt x="1808772" y="5823534"/>
                  </a:lnTo>
                  <a:lnTo>
                    <a:pt x="1809623" y="5823178"/>
                  </a:lnTo>
                  <a:lnTo>
                    <a:pt x="1809978" y="5820435"/>
                  </a:lnTo>
                  <a:close/>
                </a:path>
                <a:path w="6562090" h="6671309">
                  <a:moveTo>
                    <a:pt x="3622268" y="947991"/>
                  </a:moveTo>
                  <a:lnTo>
                    <a:pt x="3618547" y="946556"/>
                  </a:lnTo>
                  <a:lnTo>
                    <a:pt x="3617226" y="948156"/>
                  </a:lnTo>
                  <a:lnTo>
                    <a:pt x="3620947" y="949604"/>
                  </a:lnTo>
                  <a:lnTo>
                    <a:pt x="3622040" y="948601"/>
                  </a:lnTo>
                  <a:lnTo>
                    <a:pt x="3622268" y="947991"/>
                  </a:lnTo>
                  <a:close/>
                </a:path>
                <a:path w="6562090" h="6671309">
                  <a:moveTo>
                    <a:pt x="3801097" y="6663474"/>
                  </a:moveTo>
                  <a:lnTo>
                    <a:pt x="3800703" y="6662928"/>
                  </a:lnTo>
                  <a:lnTo>
                    <a:pt x="3800081" y="6662725"/>
                  </a:lnTo>
                  <a:lnTo>
                    <a:pt x="3782542" y="6668376"/>
                  </a:lnTo>
                  <a:lnTo>
                    <a:pt x="3777500" y="6668529"/>
                  </a:lnTo>
                  <a:lnTo>
                    <a:pt x="3773170" y="6666852"/>
                  </a:lnTo>
                  <a:lnTo>
                    <a:pt x="3759327" y="6662204"/>
                  </a:lnTo>
                  <a:lnTo>
                    <a:pt x="3758336" y="6661112"/>
                  </a:lnTo>
                  <a:lnTo>
                    <a:pt x="3713429" y="6645084"/>
                  </a:lnTo>
                  <a:lnTo>
                    <a:pt x="3657231" y="6623228"/>
                  </a:lnTo>
                  <a:lnTo>
                    <a:pt x="3645268" y="6619303"/>
                  </a:lnTo>
                  <a:lnTo>
                    <a:pt x="3644430" y="6619684"/>
                  </a:lnTo>
                  <a:lnTo>
                    <a:pt x="3643719" y="6621526"/>
                  </a:lnTo>
                  <a:lnTo>
                    <a:pt x="3655441" y="6626060"/>
                  </a:lnTo>
                  <a:lnTo>
                    <a:pt x="3665563" y="6629273"/>
                  </a:lnTo>
                  <a:lnTo>
                    <a:pt x="3684105" y="6636499"/>
                  </a:lnTo>
                  <a:lnTo>
                    <a:pt x="3709644" y="6645745"/>
                  </a:lnTo>
                  <a:lnTo>
                    <a:pt x="3729050" y="6652552"/>
                  </a:lnTo>
                  <a:lnTo>
                    <a:pt x="3756825" y="6663347"/>
                  </a:lnTo>
                  <a:lnTo>
                    <a:pt x="3759517" y="6663677"/>
                  </a:lnTo>
                  <a:lnTo>
                    <a:pt x="3778656" y="6671145"/>
                  </a:lnTo>
                  <a:lnTo>
                    <a:pt x="3779494" y="6670764"/>
                  </a:lnTo>
                  <a:lnTo>
                    <a:pt x="3780967" y="6670637"/>
                  </a:lnTo>
                  <a:lnTo>
                    <a:pt x="3796715" y="6666204"/>
                  </a:lnTo>
                  <a:lnTo>
                    <a:pt x="3800906" y="6664363"/>
                  </a:lnTo>
                  <a:lnTo>
                    <a:pt x="3801097" y="6663474"/>
                  </a:lnTo>
                  <a:close/>
                </a:path>
                <a:path w="6562090" h="6671309">
                  <a:moveTo>
                    <a:pt x="3802570" y="294919"/>
                  </a:moveTo>
                  <a:lnTo>
                    <a:pt x="3801757" y="289610"/>
                  </a:lnTo>
                  <a:lnTo>
                    <a:pt x="3798506" y="286943"/>
                  </a:lnTo>
                  <a:lnTo>
                    <a:pt x="3797147" y="285013"/>
                  </a:lnTo>
                  <a:lnTo>
                    <a:pt x="3795077" y="275653"/>
                  </a:lnTo>
                  <a:lnTo>
                    <a:pt x="3792182" y="270268"/>
                  </a:lnTo>
                  <a:lnTo>
                    <a:pt x="3792918" y="268376"/>
                  </a:lnTo>
                  <a:lnTo>
                    <a:pt x="3793274" y="265645"/>
                  </a:lnTo>
                  <a:lnTo>
                    <a:pt x="3790988" y="260502"/>
                  </a:lnTo>
                  <a:lnTo>
                    <a:pt x="3788613" y="257403"/>
                  </a:lnTo>
                  <a:lnTo>
                    <a:pt x="3788816" y="253225"/>
                  </a:lnTo>
                  <a:lnTo>
                    <a:pt x="3786809" y="251028"/>
                  </a:lnTo>
                  <a:lnTo>
                    <a:pt x="3784320" y="250063"/>
                  </a:lnTo>
                  <a:lnTo>
                    <a:pt x="3779990" y="239128"/>
                  </a:lnTo>
                  <a:lnTo>
                    <a:pt x="3777450" y="231000"/>
                  </a:lnTo>
                  <a:lnTo>
                    <a:pt x="3774300" y="222631"/>
                  </a:lnTo>
                  <a:lnTo>
                    <a:pt x="3773576" y="211632"/>
                  </a:lnTo>
                  <a:lnTo>
                    <a:pt x="3772585" y="210553"/>
                  </a:lnTo>
                  <a:lnTo>
                    <a:pt x="3771087" y="212737"/>
                  </a:lnTo>
                  <a:lnTo>
                    <a:pt x="3767975" y="211531"/>
                  </a:lnTo>
                  <a:lnTo>
                    <a:pt x="3768852" y="214744"/>
                  </a:lnTo>
                  <a:lnTo>
                    <a:pt x="3770985" y="218440"/>
                  </a:lnTo>
                  <a:lnTo>
                    <a:pt x="3778859" y="242163"/>
                  </a:lnTo>
                  <a:lnTo>
                    <a:pt x="3787394" y="266153"/>
                  </a:lnTo>
                  <a:lnTo>
                    <a:pt x="3793972" y="282270"/>
                  </a:lnTo>
                  <a:lnTo>
                    <a:pt x="3796982" y="289179"/>
                  </a:lnTo>
                  <a:lnTo>
                    <a:pt x="3799027" y="294944"/>
                  </a:lnTo>
                  <a:lnTo>
                    <a:pt x="3800741" y="294208"/>
                  </a:lnTo>
                  <a:lnTo>
                    <a:pt x="3802329" y="295516"/>
                  </a:lnTo>
                  <a:lnTo>
                    <a:pt x="3802570" y="294919"/>
                  </a:lnTo>
                  <a:close/>
                </a:path>
                <a:path w="6562090" h="6671309">
                  <a:moveTo>
                    <a:pt x="3910736" y="3807625"/>
                  </a:moveTo>
                  <a:lnTo>
                    <a:pt x="3908006" y="3807256"/>
                  </a:lnTo>
                  <a:lnTo>
                    <a:pt x="3906913" y="3808260"/>
                  </a:lnTo>
                  <a:lnTo>
                    <a:pt x="3906062" y="3808628"/>
                  </a:lnTo>
                  <a:lnTo>
                    <a:pt x="3905720" y="3811371"/>
                  </a:lnTo>
                  <a:lnTo>
                    <a:pt x="3908818" y="3812565"/>
                  </a:lnTo>
                  <a:lnTo>
                    <a:pt x="3909060" y="3811955"/>
                  </a:lnTo>
                  <a:lnTo>
                    <a:pt x="3906570" y="3810990"/>
                  </a:lnTo>
                  <a:lnTo>
                    <a:pt x="3907282" y="3809149"/>
                  </a:lnTo>
                  <a:lnTo>
                    <a:pt x="3908742" y="3809009"/>
                  </a:lnTo>
                  <a:lnTo>
                    <a:pt x="3910444" y="3808272"/>
                  </a:lnTo>
                  <a:lnTo>
                    <a:pt x="3910673" y="3807650"/>
                  </a:lnTo>
                  <a:close/>
                </a:path>
                <a:path w="6562090" h="6671309">
                  <a:moveTo>
                    <a:pt x="3916286" y="5029"/>
                  </a:moveTo>
                  <a:lnTo>
                    <a:pt x="3914381" y="698"/>
                  </a:lnTo>
                  <a:lnTo>
                    <a:pt x="3912552" y="0"/>
                  </a:lnTo>
                  <a:lnTo>
                    <a:pt x="3908539" y="4889"/>
                  </a:lnTo>
                  <a:lnTo>
                    <a:pt x="3908310" y="5473"/>
                  </a:lnTo>
                  <a:lnTo>
                    <a:pt x="3912717" y="5029"/>
                  </a:lnTo>
                  <a:lnTo>
                    <a:pt x="3916083" y="9207"/>
                  </a:lnTo>
                  <a:lnTo>
                    <a:pt x="3916286" y="5029"/>
                  </a:lnTo>
                  <a:close/>
                </a:path>
                <a:path w="6562090" h="6671309">
                  <a:moveTo>
                    <a:pt x="4054665" y="4462996"/>
                  </a:moveTo>
                  <a:lnTo>
                    <a:pt x="4054284" y="4462145"/>
                  </a:lnTo>
                  <a:lnTo>
                    <a:pt x="4051744" y="4463275"/>
                  </a:lnTo>
                  <a:lnTo>
                    <a:pt x="4051985" y="4466234"/>
                  </a:lnTo>
                  <a:lnTo>
                    <a:pt x="4052862" y="4465815"/>
                  </a:lnTo>
                  <a:lnTo>
                    <a:pt x="4052722" y="4464367"/>
                  </a:lnTo>
                  <a:lnTo>
                    <a:pt x="4052963" y="4463745"/>
                  </a:lnTo>
                  <a:lnTo>
                    <a:pt x="4054665" y="4462996"/>
                  </a:lnTo>
                  <a:close/>
                </a:path>
                <a:path w="6562090" h="6671309">
                  <a:moveTo>
                    <a:pt x="4911890" y="3554692"/>
                  </a:moveTo>
                  <a:lnTo>
                    <a:pt x="4911141" y="3552990"/>
                  </a:lnTo>
                  <a:lnTo>
                    <a:pt x="4909121" y="3550793"/>
                  </a:lnTo>
                  <a:lnTo>
                    <a:pt x="4907419" y="3551555"/>
                  </a:lnTo>
                  <a:lnTo>
                    <a:pt x="4906340" y="3552494"/>
                  </a:lnTo>
                  <a:lnTo>
                    <a:pt x="4910569" y="3556292"/>
                  </a:lnTo>
                  <a:lnTo>
                    <a:pt x="4911890" y="3554692"/>
                  </a:lnTo>
                  <a:close/>
                </a:path>
                <a:path w="6562090" h="6671309">
                  <a:moveTo>
                    <a:pt x="5114836" y="576059"/>
                  </a:moveTo>
                  <a:lnTo>
                    <a:pt x="5114468" y="575208"/>
                  </a:lnTo>
                  <a:lnTo>
                    <a:pt x="5108905" y="573062"/>
                  </a:lnTo>
                  <a:lnTo>
                    <a:pt x="5108435" y="574294"/>
                  </a:lnTo>
                  <a:lnTo>
                    <a:pt x="5109184" y="575983"/>
                  </a:lnTo>
                  <a:lnTo>
                    <a:pt x="5110404" y="576465"/>
                  </a:lnTo>
                  <a:lnTo>
                    <a:pt x="5114595" y="576681"/>
                  </a:lnTo>
                  <a:lnTo>
                    <a:pt x="5114836" y="576059"/>
                  </a:lnTo>
                  <a:close/>
                </a:path>
                <a:path w="6562090" h="6671309">
                  <a:moveTo>
                    <a:pt x="5416562" y="4744199"/>
                  </a:moveTo>
                  <a:lnTo>
                    <a:pt x="5411152" y="4743513"/>
                  </a:lnTo>
                  <a:lnTo>
                    <a:pt x="5408904" y="4754765"/>
                  </a:lnTo>
                  <a:lnTo>
                    <a:pt x="5406758" y="4760328"/>
                  </a:lnTo>
                  <a:lnTo>
                    <a:pt x="5406656" y="4762398"/>
                  </a:lnTo>
                  <a:lnTo>
                    <a:pt x="5402224" y="4775682"/>
                  </a:lnTo>
                  <a:lnTo>
                    <a:pt x="5399671" y="4776800"/>
                  </a:lnTo>
                  <a:lnTo>
                    <a:pt x="5389588" y="4790008"/>
                  </a:lnTo>
                  <a:lnTo>
                    <a:pt x="5381917" y="4798504"/>
                  </a:lnTo>
                  <a:lnTo>
                    <a:pt x="5388153" y="4804499"/>
                  </a:lnTo>
                  <a:lnTo>
                    <a:pt x="5403050" y="4791735"/>
                  </a:lnTo>
                  <a:lnTo>
                    <a:pt x="5411470" y="4766475"/>
                  </a:lnTo>
                  <a:lnTo>
                    <a:pt x="5412651" y="4759795"/>
                  </a:lnTo>
                  <a:lnTo>
                    <a:pt x="5416562" y="4744199"/>
                  </a:lnTo>
                  <a:close/>
                </a:path>
                <a:path w="6562090" h="6671309">
                  <a:moveTo>
                    <a:pt x="5907798" y="5037988"/>
                  </a:moveTo>
                  <a:lnTo>
                    <a:pt x="5907417" y="5037137"/>
                  </a:lnTo>
                  <a:lnTo>
                    <a:pt x="5900229" y="5046472"/>
                  </a:lnTo>
                  <a:lnTo>
                    <a:pt x="5897829" y="5052695"/>
                  </a:lnTo>
                  <a:lnTo>
                    <a:pt x="5895848" y="5066919"/>
                  </a:lnTo>
                  <a:lnTo>
                    <a:pt x="5889358" y="5070805"/>
                  </a:lnTo>
                  <a:lnTo>
                    <a:pt x="5885548" y="5071427"/>
                  </a:lnTo>
                  <a:lnTo>
                    <a:pt x="5875553" y="5069675"/>
                  </a:lnTo>
                  <a:lnTo>
                    <a:pt x="5867260" y="5067173"/>
                  </a:lnTo>
                  <a:lnTo>
                    <a:pt x="5858878" y="5066754"/>
                  </a:lnTo>
                  <a:lnTo>
                    <a:pt x="5857176" y="5067503"/>
                  </a:lnTo>
                  <a:lnTo>
                    <a:pt x="5854916" y="5075174"/>
                  </a:lnTo>
                  <a:lnTo>
                    <a:pt x="5852058" y="5086197"/>
                  </a:lnTo>
                  <a:lnTo>
                    <a:pt x="5850725" y="5087798"/>
                  </a:lnTo>
                  <a:lnTo>
                    <a:pt x="5839688" y="5090566"/>
                  </a:lnTo>
                  <a:lnTo>
                    <a:pt x="5822874" y="5095430"/>
                  </a:lnTo>
                  <a:lnTo>
                    <a:pt x="5815038" y="5097361"/>
                  </a:lnTo>
                  <a:lnTo>
                    <a:pt x="5805195" y="5100650"/>
                  </a:lnTo>
                  <a:lnTo>
                    <a:pt x="5793308" y="5103850"/>
                  </a:lnTo>
                  <a:lnTo>
                    <a:pt x="5781992" y="5107317"/>
                  </a:lnTo>
                  <a:lnTo>
                    <a:pt x="5778830" y="5095379"/>
                  </a:lnTo>
                  <a:lnTo>
                    <a:pt x="5774080" y="5076431"/>
                  </a:lnTo>
                  <a:lnTo>
                    <a:pt x="5773229" y="5076812"/>
                  </a:lnTo>
                  <a:lnTo>
                    <a:pt x="5778589" y="5095989"/>
                  </a:lnTo>
                  <a:lnTo>
                    <a:pt x="5781154" y="5107698"/>
                  </a:lnTo>
                  <a:lnTo>
                    <a:pt x="5786056" y="5122430"/>
                  </a:lnTo>
                  <a:lnTo>
                    <a:pt x="5786679" y="5122672"/>
                  </a:lnTo>
                  <a:lnTo>
                    <a:pt x="5784139" y="5114531"/>
                  </a:lnTo>
                  <a:lnTo>
                    <a:pt x="5782589" y="5107495"/>
                  </a:lnTo>
                  <a:lnTo>
                    <a:pt x="5793625" y="5104689"/>
                  </a:lnTo>
                  <a:lnTo>
                    <a:pt x="5804916" y="5101247"/>
                  </a:lnTo>
                  <a:lnTo>
                    <a:pt x="5808218" y="5111077"/>
                  </a:lnTo>
                  <a:lnTo>
                    <a:pt x="5805767" y="5100879"/>
                  </a:lnTo>
                  <a:lnTo>
                    <a:pt x="5822594" y="5096027"/>
                  </a:lnTo>
                  <a:lnTo>
                    <a:pt x="5840031" y="5091392"/>
                  </a:lnTo>
                  <a:lnTo>
                    <a:pt x="5850471" y="5088344"/>
                  </a:lnTo>
                  <a:lnTo>
                    <a:pt x="5852388" y="5096230"/>
                  </a:lnTo>
                  <a:lnTo>
                    <a:pt x="5857608" y="5113947"/>
                  </a:lnTo>
                  <a:lnTo>
                    <a:pt x="5859907" y="5122697"/>
                  </a:lnTo>
                  <a:lnTo>
                    <a:pt x="5860758" y="5122316"/>
                  </a:lnTo>
                  <a:lnTo>
                    <a:pt x="5855919" y="5105451"/>
                  </a:lnTo>
                  <a:lnTo>
                    <a:pt x="5852630" y="5095621"/>
                  </a:lnTo>
                  <a:lnTo>
                    <a:pt x="5851080" y="5088585"/>
                  </a:lnTo>
                  <a:lnTo>
                    <a:pt x="5853277" y="5086553"/>
                  </a:lnTo>
                  <a:lnTo>
                    <a:pt x="5855513" y="5075301"/>
                  </a:lnTo>
                  <a:lnTo>
                    <a:pt x="5857786" y="5067630"/>
                  </a:lnTo>
                  <a:lnTo>
                    <a:pt x="5867019" y="5067693"/>
                  </a:lnTo>
                  <a:lnTo>
                    <a:pt x="5874690" y="5069954"/>
                  </a:lnTo>
                  <a:lnTo>
                    <a:pt x="5885294" y="5071935"/>
                  </a:lnTo>
                  <a:lnTo>
                    <a:pt x="5889968" y="5070919"/>
                  </a:lnTo>
                  <a:lnTo>
                    <a:pt x="5896203" y="5067655"/>
                  </a:lnTo>
                  <a:lnTo>
                    <a:pt x="5898337" y="5058524"/>
                  </a:lnTo>
                  <a:lnTo>
                    <a:pt x="5899264" y="5052492"/>
                  </a:lnTo>
                  <a:lnTo>
                    <a:pt x="5903036" y="5044694"/>
                  </a:lnTo>
                  <a:lnTo>
                    <a:pt x="5907798" y="5037988"/>
                  </a:lnTo>
                  <a:close/>
                </a:path>
                <a:path w="6562090" h="6671309">
                  <a:moveTo>
                    <a:pt x="6561556" y="231609"/>
                  </a:moveTo>
                  <a:lnTo>
                    <a:pt x="6561175" y="230771"/>
                  </a:lnTo>
                  <a:lnTo>
                    <a:pt x="6561023" y="225729"/>
                  </a:lnTo>
                  <a:lnTo>
                    <a:pt x="6560401" y="225488"/>
                  </a:lnTo>
                  <a:lnTo>
                    <a:pt x="6559550" y="225869"/>
                  </a:lnTo>
                  <a:lnTo>
                    <a:pt x="6558826" y="227736"/>
                  </a:lnTo>
                  <a:lnTo>
                    <a:pt x="6557734" y="228739"/>
                  </a:lnTo>
                  <a:lnTo>
                    <a:pt x="6555130" y="229882"/>
                  </a:lnTo>
                  <a:lnTo>
                    <a:pt x="6554305" y="233845"/>
                  </a:lnTo>
                  <a:lnTo>
                    <a:pt x="6553695" y="233603"/>
                  </a:lnTo>
                  <a:lnTo>
                    <a:pt x="6552717" y="236093"/>
                  </a:lnTo>
                  <a:lnTo>
                    <a:pt x="6553467" y="237794"/>
                  </a:lnTo>
                  <a:lnTo>
                    <a:pt x="6552628" y="238175"/>
                  </a:lnTo>
                  <a:lnTo>
                    <a:pt x="6551295" y="239826"/>
                  </a:lnTo>
                  <a:lnTo>
                    <a:pt x="6552031" y="241515"/>
                  </a:lnTo>
                  <a:lnTo>
                    <a:pt x="6551790" y="242125"/>
                  </a:lnTo>
                  <a:lnTo>
                    <a:pt x="6552171" y="242976"/>
                  </a:lnTo>
                  <a:lnTo>
                    <a:pt x="6552793" y="243217"/>
                  </a:lnTo>
                  <a:lnTo>
                    <a:pt x="6554864" y="243319"/>
                  </a:lnTo>
                  <a:lnTo>
                    <a:pt x="6555333" y="242100"/>
                  </a:lnTo>
                  <a:lnTo>
                    <a:pt x="6557988" y="238848"/>
                  </a:lnTo>
                  <a:lnTo>
                    <a:pt x="6558839" y="238467"/>
                  </a:lnTo>
                  <a:lnTo>
                    <a:pt x="6559080" y="237871"/>
                  </a:lnTo>
                  <a:lnTo>
                    <a:pt x="6558762" y="236982"/>
                  </a:lnTo>
                  <a:lnTo>
                    <a:pt x="6561556" y="231609"/>
                  </a:lnTo>
                  <a:close/>
                </a:path>
              </a:pathLst>
            </a:custGeom>
            <a:solidFill>
              <a:srgbClr val="EAF3F9"/>
            </a:solidFill>
          </p:spPr>
          <p:txBody>
            <a:bodyPr wrap="square" lIns="0" tIns="0" rIns="0" bIns="0" rtlCol="0"/>
            <a:lstStyle/>
            <a:p>
              <a:endParaRPr/>
            </a:p>
          </p:txBody>
        </p:sp>
        <p:sp>
          <p:nvSpPr>
            <p:cNvPr id="117" name="object 117"/>
            <p:cNvSpPr/>
            <p:nvPr/>
          </p:nvSpPr>
          <p:spPr>
            <a:xfrm>
              <a:off x="19326906" y="7663310"/>
              <a:ext cx="139859" cy="88845"/>
            </a:xfrm>
            <a:prstGeom prst="rect">
              <a:avLst/>
            </a:prstGeom>
            <a:blipFill>
              <a:blip r:embed="rId5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 name="object 118"/>
            <p:cNvSpPr/>
            <p:nvPr/>
          </p:nvSpPr>
          <p:spPr>
            <a:xfrm>
              <a:off x="13857224" y="3603491"/>
              <a:ext cx="6238875" cy="7705090"/>
            </a:xfrm>
            <a:custGeom>
              <a:avLst/>
              <a:gdLst/>
              <a:ahLst/>
              <a:cxnLst/>
              <a:rect l="l" t="t" r="r" b="b"/>
              <a:pathLst>
                <a:path w="6238875" h="7705090">
                  <a:moveTo>
                    <a:pt x="32575" y="6119215"/>
                  </a:moveTo>
                  <a:lnTo>
                    <a:pt x="12319" y="6103569"/>
                  </a:lnTo>
                  <a:lnTo>
                    <a:pt x="12052" y="6100610"/>
                  </a:lnTo>
                  <a:lnTo>
                    <a:pt x="11315" y="6098895"/>
                  </a:lnTo>
                  <a:lnTo>
                    <a:pt x="13258" y="6097498"/>
                  </a:lnTo>
                  <a:lnTo>
                    <a:pt x="12877" y="6096647"/>
                  </a:lnTo>
                  <a:lnTo>
                    <a:pt x="6972" y="6097219"/>
                  </a:lnTo>
                  <a:lnTo>
                    <a:pt x="6121" y="6097600"/>
                  </a:lnTo>
                  <a:lnTo>
                    <a:pt x="469" y="6094006"/>
                  </a:lnTo>
                  <a:lnTo>
                    <a:pt x="0" y="6095238"/>
                  </a:lnTo>
                  <a:lnTo>
                    <a:pt x="5816" y="6100356"/>
                  </a:lnTo>
                  <a:lnTo>
                    <a:pt x="5588" y="6100965"/>
                  </a:lnTo>
                  <a:lnTo>
                    <a:pt x="4495" y="6101943"/>
                  </a:lnTo>
                  <a:lnTo>
                    <a:pt x="4254" y="6102566"/>
                  </a:lnTo>
                  <a:lnTo>
                    <a:pt x="5473" y="6103036"/>
                  </a:lnTo>
                  <a:lnTo>
                    <a:pt x="8039" y="6101867"/>
                  </a:lnTo>
                  <a:lnTo>
                    <a:pt x="31724" y="6119584"/>
                  </a:lnTo>
                  <a:lnTo>
                    <a:pt x="32575" y="6119215"/>
                  </a:lnTo>
                  <a:close/>
                </a:path>
                <a:path w="6238875" h="7705090">
                  <a:moveTo>
                    <a:pt x="394169" y="6684607"/>
                  </a:moveTo>
                  <a:lnTo>
                    <a:pt x="382092" y="6682803"/>
                  </a:lnTo>
                  <a:lnTo>
                    <a:pt x="377647" y="6683235"/>
                  </a:lnTo>
                  <a:lnTo>
                    <a:pt x="376783" y="6683616"/>
                  </a:lnTo>
                  <a:lnTo>
                    <a:pt x="377164" y="6684467"/>
                  </a:lnTo>
                  <a:lnTo>
                    <a:pt x="389242" y="6686270"/>
                  </a:lnTo>
                  <a:lnTo>
                    <a:pt x="394042" y="6686728"/>
                  </a:lnTo>
                  <a:lnTo>
                    <a:pt x="394169" y="6684607"/>
                  </a:lnTo>
                  <a:close/>
                </a:path>
                <a:path w="6238875" h="7705090">
                  <a:moveTo>
                    <a:pt x="493382" y="2596210"/>
                  </a:moveTo>
                  <a:lnTo>
                    <a:pt x="491604" y="2593416"/>
                  </a:lnTo>
                  <a:lnTo>
                    <a:pt x="484009" y="2585491"/>
                  </a:lnTo>
                  <a:lnTo>
                    <a:pt x="478802" y="2580602"/>
                  </a:lnTo>
                  <a:lnTo>
                    <a:pt x="478967" y="2580576"/>
                  </a:lnTo>
                  <a:lnTo>
                    <a:pt x="475856" y="2579370"/>
                  </a:lnTo>
                  <a:lnTo>
                    <a:pt x="474395" y="2579509"/>
                  </a:lnTo>
                  <a:lnTo>
                    <a:pt x="471601" y="2581287"/>
                  </a:lnTo>
                  <a:lnTo>
                    <a:pt x="469290" y="2581795"/>
                  </a:lnTo>
                  <a:lnTo>
                    <a:pt x="466890" y="2578760"/>
                  </a:lnTo>
                  <a:lnTo>
                    <a:pt x="466991" y="2576690"/>
                  </a:lnTo>
                  <a:lnTo>
                    <a:pt x="464972" y="2574506"/>
                  </a:lnTo>
                  <a:lnTo>
                    <a:pt x="460159" y="2574036"/>
                  </a:lnTo>
                  <a:lnTo>
                    <a:pt x="457288" y="2572232"/>
                  </a:lnTo>
                  <a:lnTo>
                    <a:pt x="455269" y="2570048"/>
                  </a:lnTo>
                  <a:lnTo>
                    <a:pt x="453567" y="2570797"/>
                  </a:lnTo>
                  <a:lnTo>
                    <a:pt x="452856" y="2572626"/>
                  </a:lnTo>
                  <a:lnTo>
                    <a:pt x="450913" y="2574036"/>
                  </a:lnTo>
                  <a:lnTo>
                    <a:pt x="452272" y="2575966"/>
                  </a:lnTo>
                  <a:lnTo>
                    <a:pt x="453491" y="2576449"/>
                  </a:lnTo>
                  <a:lnTo>
                    <a:pt x="456742" y="2579116"/>
                  </a:lnTo>
                  <a:lnTo>
                    <a:pt x="457377" y="2582926"/>
                  </a:lnTo>
                  <a:lnTo>
                    <a:pt x="455803" y="2585186"/>
                  </a:lnTo>
                  <a:lnTo>
                    <a:pt x="453605" y="2587206"/>
                  </a:lnTo>
                  <a:lnTo>
                    <a:pt x="454367" y="2588895"/>
                  </a:lnTo>
                  <a:lnTo>
                    <a:pt x="456196" y="2589606"/>
                  </a:lnTo>
                  <a:lnTo>
                    <a:pt x="461111" y="2587942"/>
                  </a:lnTo>
                  <a:lnTo>
                    <a:pt x="461378" y="2590927"/>
                  </a:lnTo>
                  <a:lnTo>
                    <a:pt x="462241" y="2594127"/>
                  </a:lnTo>
                  <a:lnTo>
                    <a:pt x="464769" y="2598674"/>
                  </a:lnTo>
                  <a:lnTo>
                    <a:pt x="470560" y="2600210"/>
                  </a:lnTo>
                  <a:lnTo>
                    <a:pt x="474141" y="2600185"/>
                  </a:lnTo>
                  <a:lnTo>
                    <a:pt x="475843" y="2599436"/>
                  </a:lnTo>
                  <a:lnTo>
                    <a:pt x="476834" y="2600528"/>
                  </a:lnTo>
                  <a:lnTo>
                    <a:pt x="478904" y="2600617"/>
                  </a:lnTo>
                  <a:lnTo>
                    <a:pt x="481939" y="2598229"/>
                  </a:lnTo>
                  <a:lnTo>
                    <a:pt x="485051" y="2599423"/>
                  </a:lnTo>
                  <a:lnTo>
                    <a:pt x="487121" y="2599525"/>
                  </a:lnTo>
                  <a:lnTo>
                    <a:pt x="490347" y="2598610"/>
                  </a:lnTo>
                  <a:lnTo>
                    <a:pt x="491578" y="2599093"/>
                  </a:lnTo>
                  <a:lnTo>
                    <a:pt x="493382" y="2596210"/>
                  </a:lnTo>
                  <a:close/>
                </a:path>
                <a:path w="6238875" h="7705090">
                  <a:moveTo>
                    <a:pt x="504647" y="5377866"/>
                  </a:moveTo>
                  <a:lnTo>
                    <a:pt x="501510" y="5373078"/>
                  </a:lnTo>
                  <a:lnTo>
                    <a:pt x="500710" y="5373433"/>
                  </a:lnTo>
                  <a:lnTo>
                    <a:pt x="499275" y="5377142"/>
                  </a:lnTo>
                  <a:lnTo>
                    <a:pt x="500392" y="5379745"/>
                  </a:lnTo>
                  <a:lnTo>
                    <a:pt x="502704" y="5379224"/>
                  </a:lnTo>
                  <a:lnTo>
                    <a:pt x="503783" y="5378247"/>
                  </a:lnTo>
                  <a:lnTo>
                    <a:pt x="504647" y="5377866"/>
                  </a:lnTo>
                  <a:close/>
                </a:path>
                <a:path w="6238875" h="7705090">
                  <a:moveTo>
                    <a:pt x="690346" y="6453365"/>
                  </a:moveTo>
                  <a:lnTo>
                    <a:pt x="685431" y="6455029"/>
                  </a:lnTo>
                  <a:lnTo>
                    <a:pt x="685203" y="6455651"/>
                  </a:lnTo>
                  <a:lnTo>
                    <a:pt x="690118" y="6453975"/>
                  </a:lnTo>
                  <a:lnTo>
                    <a:pt x="690346" y="6453365"/>
                  </a:lnTo>
                  <a:close/>
                </a:path>
                <a:path w="6238875" h="7705090">
                  <a:moveTo>
                    <a:pt x="816546" y="6567716"/>
                  </a:moveTo>
                  <a:lnTo>
                    <a:pt x="815340" y="6557988"/>
                  </a:lnTo>
                  <a:lnTo>
                    <a:pt x="812736" y="6533489"/>
                  </a:lnTo>
                  <a:lnTo>
                    <a:pt x="807808" y="6496723"/>
                  </a:lnTo>
                  <a:lnTo>
                    <a:pt x="805294" y="6466560"/>
                  </a:lnTo>
                  <a:lnTo>
                    <a:pt x="801027" y="6434277"/>
                  </a:lnTo>
                  <a:lnTo>
                    <a:pt x="800646" y="6434125"/>
                  </a:lnTo>
                  <a:lnTo>
                    <a:pt x="800239" y="6434518"/>
                  </a:lnTo>
                  <a:lnTo>
                    <a:pt x="815086" y="6567856"/>
                  </a:lnTo>
                  <a:lnTo>
                    <a:pt x="815936" y="6567475"/>
                  </a:lnTo>
                  <a:lnTo>
                    <a:pt x="816546" y="6567716"/>
                  </a:lnTo>
                  <a:close/>
                </a:path>
                <a:path w="6238875" h="7705090">
                  <a:moveTo>
                    <a:pt x="1249083" y="6424828"/>
                  </a:moveTo>
                  <a:lnTo>
                    <a:pt x="1248714" y="6423977"/>
                  </a:lnTo>
                  <a:lnTo>
                    <a:pt x="1227899" y="6424485"/>
                  </a:lnTo>
                  <a:lnTo>
                    <a:pt x="1227658" y="6425082"/>
                  </a:lnTo>
                  <a:lnTo>
                    <a:pt x="1249083" y="6424828"/>
                  </a:lnTo>
                  <a:close/>
                </a:path>
                <a:path w="6238875" h="7705090">
                  <a:moveTo>
                    <a:pt x="1330477" y="5869762"/>
                  </a:moveTo>
                  <a:lnTo>
                    <a:pt x="1291678" y="5856148"/>
                  </a:lnTo>
                  <a:lnTo>
                    <a:pt x="1267472" y="5848883"/>
                  </a:lnTo>
                  <a:lnTo>
                    <a:pt x="1267231" y="5849493"/>
                  </a:lnTo>
                  <a:lnTo>
                    <a:pt x="1286865" y="5855690"/>
                  </a:lnTo>
                  <a:lnTo>
                    <a:pt x="1330236" y="5870359"/>
                  </a:lnTo>
                  <a:lnTo>
                    <a:pt x="1330477" y="5869762"/>
                  </a:lnTo>
                  <a:close/>
                </a:path>
                <a:path w="6238875" h="7705090">
                  <a:moveTo>
                    <a:pt x="1591818" y="6655143"/>
                  </a:moveTo>
                  <a:lnTo>
                    <a:pt x="1591640" y="6637261"/>
                  </a:lnTo>
                  <a:lnTo>
                    <a:pt x="1590167" y="6637414"/>
                  </a:lnTo>
                  <a:lnTo>
                    <a:pt x="1588046" y="6637337"/>
                  </a:lnTo>
                  <a:lnTo>
                    <a:pt x="1589036" y="6638430"/>
                  </a:lnTo>
                  <a:lnTo>
                    <a:pt x="1589608" y="6644335"/>
                  </a:lnTo>
                  <a:lnTo>
                    <a:pt x="1589976" y="6654432"/>
                  </a:lnTo>
                  <a:lnTo>
                    <a:pt x="1591818" y="6655143"/>
                  </a:lnTo>
                  <a:close/>
                </a:path>
                <a:path w="6238875" h="7705090">
                  <a:moveTo>
                    <a:pt x="1849577" y="3469030"/>
                  </a:moveTo>
                  <a:lnTo>
                    <a:pt x="1842795" y="3466414"/>
                  </a:lnTo>
                  <a:lnTo>
                    <a:pt x="1839925" y="3464585"/>
                  </a:lnTo>
                  <a:lnTo>
                    <a:pt x="1832864" y="3462553"/>
                  </a:lnTo>
                  <a:lnTo>
                    <a:pt x="1815744" y="3460915"/>
                  </a:lnTo>
                  <a:lnTo>
                    <a:pt x="1807946" y="3460762"/>
                  </a:lnTo>
                  <a:lnTo>
                    <a:pt x="1794802" y="3463518"/>
                  </a:lnTo>
                  <a:lnTo>
                    <a:pt x="1791157" y="3465677"/>
                  </a:lnTo>
                  <a:lnTo>
                    <a:pt x="1775536" y="3471062"/>
                  </a:lnTo>
                  <a:lnTo>
                    <a:pt x="1727517" y="3486696"/>
                  </a:lnTo>
                  <a:lnTo>
                    <a:pt x="1715350" y="3486950"/>
                  </a:lnTo>
                  <a:lnTo>
                    <a:pt x="1683308" y="3485210"/>
                  </a:lnTo>
                  <a:lnTo>
                    <a:pt x="1659763" y="3485362"/>
                  </a:lnTo>
                  <a:lnTo>
                    <a:pt x="1647964" y="3486480"/>
                  </a:lnTo>
                  <a:lnTo>
                    <a:pt x="1639506" y="3488194"/>
                  </a:lnTo>
                  <a:lnTo>
                    <a:pt x="1624380" y="3492296"/>
                  </a:lnTo>
                  <a:lnTo>
                    <a:pt x="1614170" y="3494773"/>
                  </a:lnTo>
                  <a:lnTo>
                    <a:pt x="1607185" y="3499929"/>
                  </a:lnTo>
                  <a:lnTo>
                    <a:pt x="1606346" y="3500310"/>
                  </a:lnTo>
                  <a:lnTo>
                    <a:pt x="1605635" y="3502139"/>
                  </a:lnTo>
                  <a:lnTo>
                    <a:pt x="1593113" y="3495891"/>
                  </a:lnTo>
                  <a:lnTo>
                    <a:pt x="1593583" y="3494659"/>
                  </a:lnTo>
                  <a:lnTo>
                    <a:pt x="1591132" y="3493706"/>
                  </a:lnTo>
                  <a:lnTo>
                    <a:pt x="1590167" y="3496208"/>
                  </a:lnTo>
                  <a:lnTo>
                    <a:pt x="1603425" y="3504196"/>
                  </a:lnTo>
                  <a:lnTo>
                    <a:pt x="1603794" y="3505047"/>
                  </a:lnTo>
                  <a:lnTo>
                    <a:pt x="1595856" y="3521951"/>
                  </a:lnTo>
                  <a:lnTo>
                    <a:pt x="1593342" y="3530244"/>
                  </a:lnTo>
                  <a:lnTo>
                    <a:pt x="1592160" y="3536924"/>
                  </a:lnTo>
                  <a:lnTo>
                    <a:pt x="1585353" y="3569208"/>
                  </a:lnTo>
                  <a:lnTo>
                    <a:pt x="1586826" y="3569170"/>
                  </a:lnTo>
                  <a:lnTo>
                    <a:pt x="1588668" y="3569881"/>
                  </a:lnTo>
                  <a:lnTo>
                    <a:pt x="1594548" y="3543630"/>
                  </a:lnTo>
                  <a:lnTo>
                    <a:pt x="1596910" y="3533889"/>
                  </a:lnTo>
                  <a:lnTo>
                    <a:pt x="1600479" y="3521024"/>
                  </a:lnTo>
                  <a:lnTo>
                    <a:pt x="1606740" y="3508502"/>
                  </a:lnTo>
                  <a:lnTo>
                    <a:pt x="1607934" y="3505390"/>
                  </a:lnTo>
                  <a:lnTo>
                    <a:pt x="1610601" y="3502152"/>
                  </a:lnTo>
                  <a:lnTo>
                    <a:pt x="1616494" y="3497986"/>
                  </a:lnTo>
                  <a:lnTo>
                    <a:pt x="1622640" y="3496792"/>
                  </a:lnTo>
                  <a:lnTo>
                    <a:pt x="1633943" y="3493325"/>
                  </a:lnTo>
                  <a:lnTo>
                    <a:pt x="1648587" y="3490442"/>
                  </a:lnTo>
                  <a:lnTo>
                    <a:pt x="1658696" y="3490087"/>
                  </a:lnTo>
                  <a:lnTo>
                    <a:pt x="1666913" y="3488982"/>
                  </a:lnTo>
                  <a:lnTo>
                    <a:pt x="1678622" y="3489947"/>
                  </a:lnTo>
                  <a:lnTo>
                    <a:pt x="1697748" y="3490201"/>
                  </a:lnTo>
                  <a:lnTo>
                    <a:pt x="1706753" y="3490823"/>
                  </a:lnTo>
                  <a:lnTo>
                    <a:pt x="1717001" y="3491915"/>
                  </a:lnTo>
                  <a:lnTo>
                    <a:pt x="1722056" y="3491712"/>
                  </a:lnTo>
                  <a:lnTo>
                    <a:pt x="1732407" y="3490734"/>
                  </a:lnTo>
                  <a:lnTo>
                    <a:pt x="1736458" y="3489452"/>
                  </a:lnTo>
                  <a:lnTo>
                    <a:pt x="1744078" y="3488118"/>
                  </a:lnTo>
                  <a:lnTo>
                    <a:pt x="1756232" y="3484257"/>
                  </a:lnTo>
                  <a:lnTo>
                    <a:pt x="1781987" y="3472853"/>
                  </a:lnTo>
                  <a:lnTo>
                    <a:pt x="1787766" y="3470808"/>
                  </a:lnTo>
                  <a:lnTo>
                    <a:pt x="1806054" y="3465766"/>
                  </a:lnTo>
                  <a:lnTo>
                    <a:pt x="1811972" y="3465182"/>
                  </a:lnTo>
                  <a:lnTo>
                    <a:pt x="1817649" y="3465233"/>
                  </a:lnTo>
                  <a:lnTo>
                    <a:pt x="1828736" y="3465944"/>
                  </a:lnTo>
                  <a:lnTo>
                    <a:pt x="1833918" y="3467252"/>
                  </a:lnTo>
                  <a:lnTo>
                    <a:pt x="1838858" y="3469157"/>
                  </a:lnTo>
                  <a:lnTo>
                    <a:pt x="1848370" y="3472142"/>
                  </a:lnTo>
                  <a:lnTo>
                    <a:pt x="1849577" y="3469030"/>
                  </a:lnTo>
                  <a:close/>
                </a:path>
                <a:path w="6238875" h="7705090">
                  <a:moveTo>
                    <a:pt x="2170874" y="6323508"/>
                  </a:moveTo>
                  <a:lnTo>
                    <a:pt x="2170734" y="6322047"/>
                  </a:lnTo>
                  <a:lnTo>
                    <a:pt x="2169884" y="6322415"/>
                  </a:lnTo>
                  <a:lnTo>
                    <a:pt x="2168436" y="6326137"/>
                  </a:lnTo>
                  <a:lnTo>
                    <a:pt x="2167839" y="6325895"/>
                  </a:lnTo>
                  <a:lnTo>
                    <a:pt x="2167344" y="6327178"/>
                  </a:lnTo>
                  <a:lnTo>
                    <a:pt x="2168194" y="6326797"/>
                  </a:lnTo>
                  <a:lnTo>
                    <a:pt x="2165972" y="6338011"/>
                  </a:lnTo>
                  <a:lnTo>
                    <a:pt x="2166823" y="6337630"/>
                  </a:lnTo>
                  <a:lnTo>
                    <a:pt x="2168855" y="6330569"/>
                  </a:lnTo>
                  <a:lnTo>
                    <a:pt x="2169198" y="6327838"/>
                  </a:lnTo>
                  <a:lnTo>
                    <a:pt x="2170874" y="6323508"/>
                  </a:lnTo>
                  <a:close/>
                </a:path>
                <a:path w="6238875" h="7705090">
                  <a:moveTo>
                    <a:pt x="2248103" y="7654861"/>
                  </a:moveTo>
                  <a:lnTo>
                    <a:pt x="2212111" y="7618895"/>
                  </a:lnTo>
                  <a:lnTo>
                    <a:pt x="2202078" y="7600759"/>
                  </a:lnTo>
                  <a:lnTo>
                    <a:pt x="2247392" y="7655636"/>
                  </a:lnTo>
                  <a:lnTo>
                    <a:pt x="2248103" y="7654861"/>
                  </a:lnTo>
                  <a:close/>
                </a:path>
                <a:path w="6238875" h="7705090">
                  <a:moveTo>
                    <a:pt x="2546248" y="1241996"/>
                  </a:moveTo>
                  <a:lnTo>
                    <a:pt x="2538933" y="1236992"/>
                  </a:lnTo>
                  <a:lnTo>
                    <a:pt x="2531224" y="1231150"/>
                  </a:lnTo>
                  <a:lnTo>
                    <a:pt x="2522563" y="1237043"/>
                  </a:lnTo>
                  <a:lnTo>
                    <a:pt x="2512136" y="1243723"/>
                  </a:lnTo>
                  <a:lnTo>
                    <a:pt x="2503195" y="1250276"/>
                  </a:lnTo>
                  <a:lnTo>
                    <a:pt x="2511133" y="1255522"/>
                  </a:lnTo>
                  <a:lnTo>
                    <a:pt x="2515959" y="1259547"/>
                  </a:lnTo>
                  <a:lnTo>
                    <a:pt x="2519540" y="1255903"/>
                  </a:lnTo>
                  <a:lnTo>
                    <a:pt x="2520531" y="1256995"/>
                  </a:lnTo>
                  <a:lnTo>
                    <a:pt x="2517851" y="1260233"/>
                  </a:lnTo>
                  <a:lnTo>
                    <a:pt x="2526792" y="1266558"/>
                  </a:lnTo>
                  <a:lnTo>
                    <a:pt x="2537485" y="1253591"/>
                  </a:lnTo>
                  <a:lnTo>
                    <a:pt x="2546248" y="1241996"/>
                  </a:lnTo>
                  <a:close/>
                </a:path>
                <a:path w="6238875" h="7705090">
                  <a:moveTo>
                    <a:pt x="2603042" y="5150396"/>
                  </a:moveTo>
                  <a:lnTo>
                    <a:pt x="2602420" y="5150155"/>
                  </a:lnTo>
                  <a:lnTo>
                    <a:pt x="2601455" y="5152644"/>
                  </a:lnTo>
                  <a:lnTo>
                    <a:pt x="2598178" y="5155654"/>
                  </a:lnTo>
                  <a:lnTo>
                    <a:pt x="2593263" y="5157330"/>
                  </a:lnTo>
                  <a:lnTo>
                    <a:pt x="2588717" y="5159832"/>
                  </a:lnTo>
                  <a:lnTo>
                    <a:pt x="2582710" y="5162486"/>
                  </a:lnTo>
                  <a:lnTo>
                    <a:pt x="2578773" y="5165242"/>
                  </a:lnTo>
                  <a:lnTo>
                    <a:pt x="2574086" y="5166296"/>
                  </a:lnTo>
                  <a:lnTo>
                    <a:pt x="2569540" y="5168811"/>
                  </a:lnTo>
                  <a:lnTo>
                    <a:pt x="2564511" y="5172557"/>
                  </a:lnTo>
                  <a:lnTo>
                    <a:pt x="2562098" y="5175186"/>
                  </a:lnTo>
                  <a:lnTo>
                    <a:pt x="2558021" y="5176482"/>
                  </a:lnTo>
                  <a:lnTo>
                    <a:pt x="2547226" y="5182273"/>
                  </a:lnTo>
                  <a:lnTo>
                    <a:pt x="2534361" y="5187950"/>
                  </a:lnTo>
                  <a:lnTo>
                    <a:pt x="2532176" y="5189969"/>
                  </a:lnTo>
                  <a:lnTo>
                    <a:pt x="2532342" y="5189944"/>
                  </a:lnTo>
                  <a:lnTo>
                    <a:pt x="2533319" y="5191023"/>
                  </a:lnTo>
                  <a:lnTo>
                    <a:pt x="2539809" y="5187150"/>
                  </a:lnTo>
                  <a:lnTo>
                    <a:pt x="2549233" y="5182946"/>
                  </a:lnTo>
                  <a:lnTo>
                    <a:pt x="2558275" y="5177891"/>
                  </a:lnTo>
                  <a:lnTo>
                    <a:pt x="2558516" y="5177282"/>
                  </a:lnTo>
                  <a:lnTo>
                    <a:pt x="2568410" y="5171859"/>
                  </a:lnTo>
                  <a:lnTo>
                    <a:pt x="2574048" y="5168354"/>
                  </a:lnTo>
                  <a:lnTo>
                    <a:pt x="2581757" y="5164950"/>
                  </a:lnTo>
                  <a:lnTo>
                    <a:pt x="2589098" y="5160683"/>
                  </a:lnTo>
                  <a:lnTo>
                    <a:pt x="2599410" y="5156136"/>
                  </a:lnTo>
                  <a:lnTo>
                    <a:pt x="2603042" y="5150396"/>
                  </a:lnTo>
                  <a:close/>
                </a:path>
                <a:path w="6238875" h="7705090">
                  <a:moveTo>
                    <a:pt x="2892983" y="4248086"/>
                  </a:moveTo>
                  <a:lnTo>
                    <a:pt x="2891244" y="4245305"/>
                  </a:lnTo>
                  <a:lnTo>
                    <a:pt x="2888831" y="4238688"/>
                  </a:lnTo>
                  <a:lnTo>
                    <a:pt x="2887815" y="4234015"/>
                  </a:lnTo>
                  <a:lnTo>
                    <a:pt x="2889161" y="4232376"/>
                  </a:lnTo>
                  <a:lnTo>
                    <a:pt x="2882354" y="4229697"/>
                  </a:lnTo>
                  <a:lnTo>
                    <a:pt x="2885135" y="4237202"/>
                  </a:lnTo>
                  <a:lnTo>
                    <a:pt x="2889821" y="4248975"/>
                  </a:lnTo>
                  <a:lnTo>
                    <a:pt x="2892133" y="4248467"/>
                  </a:lnTo>
                  <a:lnTo>
                    <a:pt x="2892983" y="4248086"/>
                  </a:lnTo>
                  <a:close/>
                </a:path>
                <a:path w="6238875" h="7705090">
                  <a:moveTo>
                    <a:pt x="3205111" y="3328924"/>
                  </a:moveTo>
                  <a:lnTo>
                    <a:pt x="3204502" y="3328682"/>
                  </a:lnTo>
                  <a:lnTo>
                    <a:pt x="3185604" y="3337064"/>
                  </a:lnTo>
                  <a:lnTo>
                    <a:pt x="3183674" y="3338436"/>
                  </a:lnTo>
                  <a:lnTo>
                    <a:pt x="3173730" y="3343846"/>
                  </a:lnTo>
                  <a:lnTo>
                    <a:pt x="3162046" y="3333585"/>
                  </a:lnTo>
                  <a:lnTo>
                    <a:pt x="3153372" y="3326650"/>
                  </a:lnTo>
                  <a:lnTo>
                    <a:pt x="3153841" y="3325431"/>
                  </a:lnTo>
                  <a:lnTo>
                    <a:pt x="3158007" y="3322066"/>
                  </a:lnTo>
                  <a:lnTo>
                    <a:pt x="3162909" y="3316808"/>
                  </a:lnTo>
                  <a:lnTo>
                    <a:pt x="3163151" y="3316198"/>
                  </a:lnTo>
                  <a:lnTo>
                    <a:pt x="3162998" y="3316186"/>
                  </a:lnTo>
                  <a:lnTo>
                    <a:pt x="3162630" y="3315347"/>
                  </a:lnTo>
                  <a:lnTo>
                    <a:pt x="3161919" y="3317189"/>
                  </a:lnTo>
                  <a:lnTo>
                    <a:pt x="3152267" y="3325571"/>
                  </a:lnTo>
                  <a:lnTo>
                    <a:pt x="3152038" y="3326193"/>
                  </a:lnTo>
                  <a:lnTo>
                    <a:pt x="3198164" y="3366897"/>
                  </a:lnTo>
                  <a:lnTo>
                    <a:pt x="3197453" y="3368725"/>
                  </a:lnTo>
                  <a:lnTo>
                    <a:pt x="3196844" y="3368484"/>
                  </a:lnTo>
                  <a:lnTo>
                    <a:pt x="3195993" y="3368865"/>
                  </a:lnTo>
                  <a:lnTo>
                    <a:pt x="3195751" y="3369475"/>
                  </a:lnTo>
                  <a:lnTo>
                    <a:pt x="3196513" y="3371177"/>
                  </a:lnTo>
                  <a:lnTo>
                    <a:pt x="3193478" y="3373577"/>
                  </a:lnTo>
                  <a:lnTo>
                    <a:pt x="3194075" y="3373805"/>
                  </a:lnTo>
                  <a:lnTo>
                    <a:pt x="3195548" y="3373666"/>
                  </a:lnTo>
                  <a:lnTo>
                    <a:pt x="3196158" y="3373907"/>
                  </a:lnTo>
                  <a:lnTo>
                    <a:pt x="3199028" y="3366478"/>
                  </a:lnTo>
                  <a:lnTo>
                    <a:pt x="3198431" y="3366236"/>
                  </a:lnTo>
                  <a:lnTo>
                    <a:pt x="3198050" y="3365385"/>
                  </a:lnTo>
                  <a:lnTo>
                    <a:pt x="3179267" y="3349561"/>
                  </a:lnTo>
                  <a:lnTo>
                    <a:pt x="3175050" y="3345764"/>
                  </a:lnTo>
                  <a:lnTo>
                    <a:pt x="3175279" y="3345154"/>
                  </a:lnTo>
                  <a:lnTo>
                    <a:pt x="3174911" y="3344303"/>
                  </a:lnTo>
                  <a:lnTo>
                    <a:pt x="3175762" y="3343922"/>
                  </a:lnTo>
                  <a:lnTo>
                    <a:pt x="3180778" y="3340176"/>
                  </a:lnTo>
                  <a:lnTo>
                    <a:pt x="3196501" y="3332734"/>
                  </a:lnTo>
                  <a:lnTo>
                    <a:pt x="3205111" y="3328924"/>
                  </a:lnTo>
                  <a:close/>
                </a:path>
                <a:path w="6238875" h="7705090">
                  <a:moveTo>
                    <a:pt x="3315258" y="4615650"/>
                  </a:moveTo>
                  <a:lnTo>
                    <a:pt x="3314877" y="4614811"/>
                  </a:lnTo>
                  <a:lnTo>
                    <a:pt x="3313506" y="4612881"/>
                  </a:lnTo>
                  <a:lnTo>
                    <a:pt x="3312668" y="4613249"/>
                  </a:lnTo>
                  <a:lnTo>
                    <a:pt x="3311575" y="4614240"/>
                  </a:lnTo>
                  <a:lnTo>
                    <a:pt x="3311956" y="4615091"/>
                  </a:lnTo>
                  <a:lnTo>
                    <a:pt x="3314166" y="4616653"/>
                  </a:lnTo>
                  <a:lnTo>
                    <a:pt x="3315258" y="4615650"/>
                  </a:lnTo>
                  <a:close/>
                </a:path>
                <a:path w="6238875" h="7705090">
                  <a:moveTo>
                    <a:pt x="3332683" y="1300340"/>
                  </a:moveTo>
                  <a:lnTo>
                    <a:pt x="3332302" y="1299476"/>
                  </a:lnTo>
                  <a:lnTo>
                    <a:pt x="3322980" y="1295869"/>
                  </a:lnTo>
                  <a:lnTo>
                    <a:pt x="3322751" y="1296492"/>
                  </a:lnTo>
                  <a:lnTo>
                    <a:pt x="3323120" y="1297343"/>
                  </a:lnTo>
                  <a:lnTo>
                    <a:pt x="3325380" y="1298917"/>
                  </a:lnTo>
                  <a:lnTo>
                    <a:pt x="3331591" y="1301330"/>
                  </a:lnTo>
                  <a:lnTo>
                    <a:pt x="3332683" y="1300340"/>
                  </a:lnTo>
                  <a:close/>
                </a:path>
                <a:path w="6238875" h="7705090">
                  <a:moveTo>
                    <a:pt x="3369462" y="3386150"/>
                  </a:moveTo>
                  <a:lnTo>
                    <a:pt x="3368243" y="3385680"/>
                  </a:lnTo>
                  <a:lnTo>
                    <a:pt x="3362591" y="3398482"/>
                  </a:lnTo>
                  <a:lnTo>
                    <a:pt x="3353879" y="3417201"/>
                  </a:lnTo>
                  <a:lnTo>
                    <a:pt x="3322332" y="3491268"/>
                  </a:lnTo>
                  <a:lnTo>
                    <a:pt x="3312668" y="3512489"/>
                  </a:lnTo>
                  <a:lnTo>
                    <a:pt x="3296767" y="3549789"/>
                  </a:lnTo>
                  <a:lnTo>
                    <a:pt x="3286544" y="3574364"/>
                  </a:lnTo>
                  <a:lnTo>
                    <a:pt x="3250755" y="3657460"/>
                  </a:lnTo>
                  <a:lnTo>
                    <a:pt x="3245586" y="3668992"/>
                  </a:lnTo>
                  <a:lnTo>
                    <a:pt x="3243415" y="3674592"/>
                  </a:lnTo>
                  <a:lnTo>
                    <a:pt x="3243999" y="3674821"/>
                  </a:lnTo>
                  <a:lnTo>
                    <a:pt x="3244367" y="3675672"/>
                  </a:lnTo>
                  <a:lnTo>
                    <a:pt x="3244862" y="3674249"/>
                  </a:lnTo>
                  <a:lnTo>
                    <a:pt x="3283648" y="3585375"/>
                  </a:lnTo>
                  <a:lnTo>
                    <a:pt x="3334385" y="3467404"/>
                  </a:lnTo>
                  <a:lnTo>
                    <a:pt x="3347174" y="3438156"/>
                  </a:lnTo>
                  <a:lnTo>
                    <a:pt x="3356851" y="3416935"/>
                  </a:lnTo>
                  <a:lnTo>
                    <a:pt x="3363099" y="3400793"/>
                  </a:lnTo>
                  <a:lnTo>
                    <a:pt x="3369462" y="3386150"/>
                  </a:lnTo>
                  <a:close/>
                </a:path>
                <a:path w="6238875" h="7705090">
                  <a:moveTo>
                    <a:pt x="3425901" y="1234325"/>
                  </a:moveTo>
                  <a:lnTo>
                    <a:pt x="3425761" y="1232877"/>
                  </a:lnTo>
                  <a:lnTo>
                    <a:pt x="3425139" y="1232636"/>
                  </a:lnTo>
                  <a:lnTo>
                    <a:pt x="3424301" y="1233017"/>
                  </a:lnTo>
                  <a:lnTo>
                    <a:pt x="3420745" y="1233093"/>
                  </a:lnTo>
                  <a:lnTo>
                    <a:pt x="3419767" y="1235583"/>
                  </a:lnTo>
                  <a:lnTo>
                    <a:pt x="3418078" y="1236345"/>
                  </a:lnTo>
                  <a:lnTo>
                    <a:pt x="3417468" y="1236103"/>
                  </a:lnTo>
                  <a:lnTo>
                    <a:pt x="3415766" y="1236853"/>
                  </a:lnTo>
                  <a:lnTo>
                    <a:pt x="3413836" y="1241844"/>
                  </a:lnTo>
                  <a:lnTo>
                    <a:pt x="3413861" y="1245425"/>
                  </a:lnTo>
                  <a:lnTo>
                    <a:pt x="3414611" y="1247127"/>
                  </a:lnTo>
                  <a:lnTo>
                    <a:pt x="3416439" y="1247838"/>
                  </a:lnTo>
                  <a:lnTo>
                    <a:pt x="3419348" y="1243977"/>
                  </a:lnTo>
                  <a:lnTo>
                    <a:pt x="3421049" y="1243215"/>
                  </a:lnTo>
                  <a:lnTo>
                    <a:pt x="3422396" y="1241577"/>
                  </a:lnTo>
                  <a:lnTo>
                    <a:pt x="3424961" y="1240409"/>
                  </a:lnTo>
                  <a:lnTo>
                    <a:pt x="3425672" y="1238529"/>
                  </a:lnTo>
                  <a:lnTo>
                    <a:pt x="3424936" y="1236827"/>
                  </a:lnTo>
                  <a:lnTo>
                    <a:pt x="3425901" y="1234325"/>
                  </a:lnTo>
                  <a:close/>
                </a:path>
                <a:path w="6238875" h="7705090">
                  <a:moveTo>
                    <a:pt x="3465258" y="4155617"/>
                  </a:moveTo>
                  <a:lnTo>
                    <a:pt x="3463417" y="4154906"/>
                  </a:lnTo>
                  <a:lnTo>
                    <a:pt x="3461842" y="4157167"/>
                  </a:lnTo>
                  <a:lnTo>
                    <a:pt x="3459327" y="4163669"/>
                  </a:lnTo>
                  <a:lnTo>
                    <a:pt x="3459327" y="4163987"/>
                  </a:lnTo>
                  <a:lnTo>
                    <a:pt x="3461664" y="4164888"/>
                  </a:lnTo>
                  <a:lnTo>
                    <a:pt x="3462147" y="4163669"/>
                  </a:lnTo>
                  <a:lnTo>
                    <a:pt x="3463201" y="4159097"/>
                  </a:lnTo>
                  <a:lnTo>
                    <a:pt x="3465258" y="4155617"/>
                  </a:lnTo>
                  <a:close/>
                </a:path>
                <a:path w="6238875" h="7705090">
                  <a:moveTo>
                    <a:pt x="3493478" y="4093883"/>
                  </a:moveTo>
                  <a:lnTo>
                    <a:pt x="3491636" y="4093172"/>
                  </a:lnTo>
                  <a:lnTo>
                    <a:pt x="3490798" y="4093553"/>
                  </a:lnTo>
                  <a:lnTo>
                    <a:pt x="3489553" y="4093083"/>
                  </a:lnTo>
                  <a:lnTo>
                    <a:pt x="3489083" y="4094302"/>
                  </a:lnTo>
                  <a:lnTo>
                    <a:pt x="3491306" y="4095864"/>
                  </a:lnTo>
                  <a:lnTo>
                    <a:pt x="3491763" y="4094645"/>
                  </a:lnTo>
                  <a:lnTo>
                    <a:pt x="3493478" y="4093883"/>
                  </a:lnTo>
                  <a:close/>
                </a:path>
                <a:path w="6238875" h="7705090">
                  <a:moveTo>
                    <a:pt x="3565639" y="880999"/>
                  </a:moveTo>
                  <a:lnTo>
                    <a:pt x="3561677" y="880173"/>
                  </a:lnTo>
                  <a:lnTo>
                    <a:pt x="3556520" y="873201"/>
                  </a:lnTo>
                  <a:lnTo>
                    <a:pt x="3554222" y="873721"/>
                  </a:lnTo>
                  <a:lnTo>
                    <a:pt x="3555263" y="878395"/>
                  </a:lnTo>
                  <a:lnTo>
                    <a:pt x="3550247" y="882142"/>
                  </a:lnTo>
                  <a:lnTo>
                    <a:pt x="3539604" y="893013"/>
                  </a:lnTo>
                  <a:lnTo>
                    <a:pt x="3540010" y="893927"/>
                  </a:lnTo>
                  <a:lnTo>
                    <a:pt x="3545776" y="891882"/>
                  </a:lnTo>
                  <a:lnTo>
                    <a:pt x="3547072" y="895959"/>
                  </a:lnTo>
                  <a:lnTo>
                    <a:pt x="3544405" y="899198"/>
                  </a:lnTo>
                  <a:lnTo>
                    <a:pt x="3546005" y="900518"/>
                  </a:lnTo>
                  <a:lnTo>
                    <a:pt x="3545052" y="906589"/>
                  </a:lnTo>
                  <a:lnTo>
                    <a:pt x="3549866" y="907059"/>
                  </a:lnTo>
                  <a:lnTo>
                    <a:pt x="3551529" y="911974"/>
                  </a:lnTo>
                  <a:lnTo>
                    <a:pt x="3552152" y="912202"/>
                  </a:lnTo>
                  <a:lnTo>
                    <a:pt x="3556685" y="909688"/>
                  </a:lnTo>
                  <a:lnTo>
                    <a:pt x="3563289" y="903693"/>
                  </a:lnTo>
                  <a:lnTo>
                    <a:pt x="3560800" y="902728"/>
                  </a:lnTo>
                  <a:lnTo>
                    <a:pt x="3560229" y="896772"/>
                  </a:lnTo>
                  <a:lnTo>
                    <a:pt x="3561702" y="896632"/>
                  </a:lnTo>
                  <a:lnTo>
                    <a:pt x="3562769" y="892073"/>
                  </a:lnTo>
                  <a:lnTo>
                    <a:pt x="3560622" y="888377"/>
                  </a:lnTo>
                  <a:lnTo>
                    <a:pt x="3560356" y="885405"/>
                  </a:lnTo>
                  <a:lnTo>
                    <a:pt x="3565639" y="880999"/>
                  </a:lnTo>
                  <a:close/>
                </a:path>
                <a:path w="6238875" h="7705090">
                  <a:moveTo>
                    <a:pt x="3663150" y="5097881"/>
                  </a:moveTo>
                  <a:lnTo>
                    <a:pt x="3662781" y="5097030"/>
                  </a:lnTo>
                  <a:lnTo>
                    <a:pt x="3659174" y="5093474"/>
                  </a:lnTo>
                  <a:lnTo>
                    <a:pt x="3654717" y="5090287"/>
                  </a:lnTo>
                  <a:lnTo>
                    <a:pt x="3647529" y="5099621"/>
                  </a:lnTo>
                  <a:lnTo>
                    <a:pt x="3649751" y="5101196"/>
                  </a:lnTo>
                  <a:lnTo>
                    <a:pt x="3651275" y="5104650"/>
                  </a:lnTo>
                  <a:lnTo>
                    <a:pt x="3651034" y="5105260"/>
                  </a:lnTo>
                  <a:lnTo>
                    <a:pt x="3652494" y="5105120"/>
                  </a:lnTo>
                  <a:lnTo>
                    <a:pt x="3655834" y="5105717"/>
                  </a:lnTo>
                  <a:lnTo>
                    <a:pt x="3657308" y="5105578"/>
                  </a:lnTo>
                  <a:lnTo>
                    <a:pt x="3663150" y="5097881"/>
                  </a:lnTo>
                  <a:close/>
                </a:path>
                <a:path w="6238875" h="7705090">
                  <a:moveTo>
                    <a:pt x="3681717" y="4325836"/>
                  </a:moveTo>
                  <a:lnTo>
                    <a:pt x="3658235" y="4316704"/>
                  </a:lnTo>
                  <a:lnTo>
                    <a:pt x="3653053" y="4315396"/>
                  </a:lnTo>
                  <a:lnTo>
                    <a:pt x="3643172" y="4311574"/>
                  </a:lnTo>
                  <a:lnTo>
                    <a:pt x="3638461" y="4309046"/>
                  </a:lnTo>
                  <a:lnTo>
                    <a:pt x="3603206" y="4295343"/>
                  </a:lnTo>
                  <a:lnTo>
                    <a:pt x="3592944" y="4290669"/>
                  </a:lnTo>
                  <a:lnTo>
                    <a:pt x="3572510" y="4282757"/>
                  </a:lnTo>
                  <a:lnTo>
                    <a:pt x="3567328" y="4281462"/>
                  </a:lnTo>
                  <a:lnTo>
                    <a:pt x="3562388" y="4279544"/>
                  </a:lnTo>
                  <a:lnTo>
                    <a:pt x="3557676" y="4277017"/>
                  </a:lnTo>
                  <a:lnTo>
                    <a:pt x="3556939" y="4278909"/>
                  </a:lnTo>
                  <a:lnTo>
                    <a:pt x="3608908" y="4299064"/>
                  </a:lnTo>
                  <a:lnTo>
                    <a:pt x="3608679" y="4299674"/>
                  </a:lnTo>
                  <a:lnTo>
                    <a:pt x="3617950" y="4303268"/>
                  </a:lnTo>
                  <a:lnTo>
                    <a:pt x="3623132" y="4304563"/>
                  </a:lnTo>
                  <a:lnTo>
                    <a:pt x="3629063" y="4307573"/>
                  </a:lnTo>
                  <a:lnTo>
                    <a:pt x="3634244" y="4308868"/>
                  </a:lnTo>
                  <a:lnTo>
                    <a:pt x="3638956" y="4311396"/>
                  </a:lnTo>
                  <a:lnTo>
                    <a:pt x="3648849" y="4315231"/>
                  </a:lnTo>
                  <a:lnTo>
                    <a:pt x="3654641" y="4316768"/>
                  </a:lnTo>
                  <a:lnTo>
                    <a:pt x="3659581" y="4318686"/>
                  </a:lnTo>
                  <a:lnTo>
                    <a:pt x="3664293" y="4321213"/>
                  </a:lnTo>
                  <a:lnTo>
                    <a:pt x="3669474" y="4322508"/>
                  </a:lnTo>
                  <a:lnTo>
                    <a:pt x="3674173" y="4325023"/>
                  </a:lnTo>
                  <a:lnTo>
                    <a:pt x="3681006" y="4327677"/>
                  </a:lnTo>
                  <a:lnTo>
                    <a:pt x="3681717" y="4325836"/>
                  </a:lnTo>
                  <a:close/>
                </a:path>
                <a:path w="6238875" h="7705090">
                  <a:moveTo>
                    <a:pt x="3878224" y="7705064"/>
                  </a:moveTo>
                  <a:lnTo>
                    <a:pt x="3878148" y="7704734"/>
                  </a:lnTo>
                  <a:lnTo>
                    <a:pt x="3877132" y="7705064"/>
                  </a:lnTo>
                  <a:lnTo>
                    <a:pt x="3878224" y="7705064"/>
                  </a:lnTo>
                  <a:close/>
                </a:path>
                <a:path w="6238875" h="7705090">
                  <a:moveTo>
                    <a:pt x="4153204" y="5405742"/>
                  </a:moveTo>
                  <a:lnTo>
                    <a:pt x="4150233" y="5406009"/>
                  </a:lnTo>
                  <a:lnTo>
                    <a:pt x="4147680" y="5407139"/>
                  </a:lnTo>
                  <a:lnTo>
                    <a:pt x="4146219" y="5407279"/>
                  </a:lnTo>
                  <a:lnTo>
                    <a:pt x="4141012" y="5402389"/>
                  </a:lnTo>
                  <a:lnTo>
                    <a:pt x="4141254" y="5401780"/>
                  </a:lnTo>
                  <a:lnTo>
                    <a:pt x="4150144" y="5391683"/>
                  </a:lnTo>
                  <a:lnTo>
                    <a:pt x="4148925" y="5391213"/>
                  </a:lnTo>
                  <a:lnTo>
                    <a:pt x="4139069" y="5403799"/>
                  </a:lnTo>
                  <a:lnTo>
                    <a:pt x="4130408" y="5413286"/>
                  </a:lnTo>
                  <a:lnTo>
                    <a:pt x="4129938" y="5414505"/>
                  </a:lnTo>
                  <a:lnTo>
                    <a:pt x="4119245" y="5418213"/>
                  </a:lnTo>
                  <a:lnTo>
                    <a:pt x="4105922" y="5425084"/>
                  </a:lnTo>
                  <a:lnTo>
                    <a:pt x="4113631" y="5421668"/>
                  </a:lnTo>
                  <a:lnTo>
                    <a:pt x="4128617" y="5416118"/>
                  </a:lnTo>
                  <a:lnTo>
                    <a:pt x="4130560" y="5414746"/>
                  </a:lnTo>
                  <a:lnTo>
                    <a:pt x="4137622" y="5407520"/>
                  </a:lnTo>
                  <a:lnTo>
                    <a:pt x="4138333" y="5405679"/>
                  </a:lnTo>
                  <a:lnTo>
                    <a:pt x="4139654" y="5404078"/>
                  </a:lnTo>
                  <a:lnTo>
                    <a:pt x="4140276" y="5404320"/>
                  </a:lnTo>
                  <a:lnTo>
                    <a:pt x="4141127" y="5403939"/>
                  </a:lnTo>
                  <a:lnTo>
                    <a:pt x="4143984" y="5405755"/>
                  </a:lnTo>
                  <a:lnTo>
                    <a:pt x="4145356" y="5407698"/>
                  </a:lnTo>
                  <a:lnTo>
                    <a:pt x="4146575" y="5408168"/>
                  </a:lnTo>
                  <a:lnTo>
                    <a:pt x="4148658" y="5408269"/>
                  </a:lnTo>
                  <a:lnTo>
                    <a:pt x="4152963" y="5406364"/>
                  </a:lnTo>
                  <a:lnTo>
                    <a:pt x="4153204" y="5405742"/>
                  </a:lnTo>
                  <a:close/>
                </a:path>
                <a:path w="6238875" h="7705090">
                  <a:moveTo>
                    <a:pt x="4411650" y="3904780"/>
                  </a:moveTo>
                  <a:lnTo>
                    <a:pt x="4410062" y="3903459"/>
                  </a:lnTo>
                  <a:lnTo>
                    <a:pt x="4409325" y="3892461"/>
                  </a:lnTo>
                  <a:lnTo>
                    <a:pt x="4409795" y="3887660"/>
                  </a:lnTo>
                  <a:lnTo>
                    <a:pt x="4408259" y="3884206"/>
                  </a:lnTo>
                  <a:lnTo>
                    <a:pt x="4406277" y="3869144"/>
                  </a:lnTo>
                  <a:lnTo>
                    <a:pt x="4403699" y="3853853"/>
                  </a:lnTo>
                  <a:lnTo>
                    <a:pt x="4404550" y="3853472"/>
                  </a:lnTo>
                  <a:lnTo>
                    <a:pt x="4404030" y="3847541"/>
                  </a:lnTo>
                  <a:lnTo>
                    <a:pt x="4402480" y="3840505"/>
                  </a:lnTo>
                  <a:lnTo>
                    <a:pt x="4402709" y="3839883"/>
                  </a:lnTo>
                  <a:lnTo>
                    <a:pt x="4401845" y="3836682"/>
                  </a:lnTo>
                  <a:lnTo>
                    <a:pt x="4401007" y="3827805"/>
                  </a:lnTo>
                  <a:lnTo>
                    <a:pt x="4399077" y="3819918"/>
                  </a:lnTo>
                  <a:lnTo>
                    <a:pt x="4397959" y="3820998"/>
                  </a:lnTo>
                  <a:lnTo>
                    <a:pt x="4398213" y="3823957"/>
                  </a:lnTo>
                  <a:lnTo>
                    <a:pt x="4400512" y="3832707"/>
                  </a:lnTo>
                  <a:lnTo>
                    <a:pt x="4402493" y="3847744"/>
                  </a:lnTo>
                  <a:lnTo>
                    <a:pt x="4403725" y="3861054"/>
                  </a:lnTo>
                  <a:lnTo>
                    <a:pt x="4403890" y="3866108"/>
                  </a:lnTo>
                  <a:lnTo>
                    <a:pt x="4405960" y="3875455"/>
                  </a:lnTo>
                  <a:lnTo>
                    <a:pt x="4406798" y="3884333"/>
                  </a:lnTo>
                  <a:lnTo>
                    <a:pt x="4409351" y="3905300"/>
                  </a:lnTo>
                  <a:lnTo>
                    <a:pt x="4411650" y="3904780"/>
                  </a:lnTo>
                  <a:close/>
                </a:path>
                <a:path w="6238875" h="7705090">
                  <a:moveTo>
                    <a:pt x="4478579" y="4504080"/>
                  </a:moveTo>
                  <a:lnTo>
                    <a:pt x="4478198" y="4503242"/>
                  </a:lnTo>
                  <a:lnTo>
                    <a:pt x="4470044" y="4508182"/>
                  </a:lnTo>
                  <a:lnTo>
                    <a:pt x="4469816" y="4508131"/>
                  </a:lnTo>
                  <a:lnTo>
                    <a:pt x="4467999" y="4505680"/>
                  </a:lnTo>
                  <a:lnTo>
                    <a:pt x="4467136" y="4506099"/>
                  </a:lnTo>
                  <a:lnTo>
                    <a:pt x="4469676" y="4508335"/>
                  </a:lnTo>
                  <a:lnTo>
                    <a:pt x="4470374" y="4508766"/>
                  </a:lnTo>
                  <a:lnTo>
                    <a:pt x="4478579" y="4504080"/>
                  </a:lnTo>
                  <a:close/>
                </a:path>
                <a:path w="6238875" h="7705090">
                  <a:moveTo>
                    <a:pt x="4620158" y="1428216"/>
                  </a:moveTo>
                  <a:lnTo>
                    <a:pt x="4619536" y="1424393"/>
                  </a:lnTo>
                  <a:lnTo>
                    <a:pt x="4617923" y="1423060"/>
                  </a:lnTo>
                  <a:lnTo>
                    <a:pt x="4616958" y="1425562"/>
                  </a:lnTo>
                  <a:lnTo>
                    <a:pt x="4610087" y="1428635"/>
                  </a:lnTo>
                  <a:lnTo>
                    <a:pt x="4607725" y="1429131"/>
                  </a:lnTo>
                  <a:lnTo>
                    <a:pt x="4604994" y="1428775"/>
                  </a:lnTo>
                  <a:lnTo>
                    <a:pt x="4603902" y="1429766"/>
                  </a:lnTo>
                  <a:lnTo>
                    <a:pt x="4609706" y="1431302"/>
                  </a:lnTo>
                  <a:lnTo>
                    <a:pt x="4614748" y="1431137"/>
                  </a:lnTo>
                  <a:lnTo>
                    <a:pt x="4617974" y="1430223"/>
                  </a:lnTo>
                  <a:lnTo>
                    <a:pt x="4620158" y="1428216"/>
                  </a:lnTo>
                  <a:close/>
                </a:path>
                <a:path w="6238875" h="7705090">
                  <a:moveTo>
                    <a:pt x="4705108" y="1012761"/>
                  </a:moveTo>
                  <a:lnTo>
                    <a:pt x="4704346" y="1011059"/>
                  </a:lnTo>
                  <a:lnTo>
                    <a:pt x="4702340" y="1008862"/>
                  </a:lnTo>
                  <a:lnTo>
                    <a:pt x="4702568" y="1008253"/>
                  </a:lnTo>
                  <a:lnTo>
                    <a:pt x="4703661" y="1007275"/>
                  </a:lnTo>
                  <a:lnTo>
                    <a:pt x="4704143" y="1006043"/>
                  </a:lnTo>
                  <a:lnTo>
                    <a:pt x="4703762" y="1005205"/>
                  </a:lnTo>
                  <a:lnTo>
                    <a:pt x="4702302" y="1005332"/>
                  </a:lnTo>
                  <a:lnTo>
                    <a:pt x="4700600" y="1006094"/>
                  </a:lnTo>
                  <a:lnTo>
                    <a:pt x="4699254" y="1007732"/>
                  </a:lnTo>
                  <a:lnTo>
                    <a:pt x="4698530" y="1009611"/>
                  </a:lnTo>
                  <a:lnTo>
                    <a:pt x="4699635" y="1012202"/>
                  </a:lnTo>
                  <a:lnTo>
                    <a:pt x="4702264" y="1014628"/>
                  </a:lnTo>
                  <a:lnTo>
                    <a:pt x="4704829" y="1013460"/>
                  </a:lnTo>
                  <a:lnTo>
                    <a:pt x="4705108" y="1012761"/>
                  </a:lnTo>
                  <a:close/>
                </a:path>
                <a:path w="6238875" h="7705090">
                  <a:moveTo>
                    <a:pt x="4750765" y="2688704"/>
                  </a:moveTo>
                  <a:lnTo>
                    <a:pt x="4744415" y="2684843"/>
                  </a:lnTo>
                  <a:lnTo>
                    <a:pt x="4739830" y="2680182"/>
                  </a:lnTo>
                  <a:lnTo>
                    <a:pt x="4735715" y="2674328"/>
                  </a:lnTo>
                  <a:lnTo>
                    <a:pt x="4698479" y="2636342"/>
                  </a:lnTo>
                  <a:lnTo>
                    <a:pt x="4697654" y="2636697"/>
                  </a:lnTo>
                  <a:lnTo>
                    <a:pt x="4703026" y="2643060"/>
                  </a:lnTo>
                  <a:lnTo>
                    <a:pt x="4708474" y="2647327"/>
                  </a:lnTo>
                  <a:lnTo>
                    <a:pt x="4716437" y="2656141"/>
                  </a:lnTo>
                  <a:lnTo>
                    <a:pt x="4721631" y="2661031"/>
                  </a:lnTo>
                  <a:lnTo>
                    <a:pt x="4728019" y="2668486"/>
                  </a:lnTo>
                  <a:lnTo>
                    <a:pt x="4734242" y="2674455"/>
                  </a:lnTo>
                  <a:lnTo>
                    <a:pt x="4740008" y="2681681"/>
                  </a:lnTo>
                  <a:lnTo>
                    <a:pt x="4744834" y="2685707"/>
                  </a:lnTo>
                  <a:lnTo>
                    <a:pt x="4749914" y="2689072"/>
                  </a:lnTo>
                  <a:lnTo>
                    <a:pt x="4750765" y="2688704"/>
                  </a:lnTo>
                  <a:close/>
                </a:path>
                <a:path w="6238875" h="7705090">
                  <a:moveTo>
                    <a:pt x="4786185" y="283794"/>
                  </a:moveTo>
                  <a:lnTo>
                    <a:pt x="4785004" y="277609"/>
                  </a:lnTo>
                  <a:lnTo>
                    <a:pt x="4782248" y="273659"/>
                  </a:lnTo>
                  <a:lnTo>
                    <a:pt x="4777460" y="263956"/>
                  </a:lnTo>
                  <a:lnTo>
                    <a:pt x="4776851" y="263715"/>
                  </a:lnTo>
                  <a:lnTo>
                    <a:pt x="4776686" y="264414"/>
                  </a:lnTo>
                  <a:lnTo>
                    <a:pt x="4777879" y="274180"/>
                  </a:lnTo>
                  <a:lnTo>
                    <a:pt x="4779429" y="281216"/>
                  </a:lnTo>
                  <a:lnTo>
                    <a:pt x="4780419" y="282321"/>
                  </a:lnTo>
                  <a:lnTo>
                    <a:pt x="4781880" y="282168"/>
                  </a:lnTo>
                  <a:lnTo>
                    <a:pt x="4783480" y="283502"/>
                  </a:lnTo>
                  <a:lnTo>
                    <a:pt x="4784839" y="285432"/>
                  </a:lnTo>
                  <a:lnTo>
                    <a:pt x="4786185" y="283794"/>
                  </a:lnTo>
                  <a:close/>
                </a:path>
                <a:path w="6238875" h="7705090">
                  <a:moveTo>
                    <a:pt x="5132451" y="2983966"/>
                  </a:moveTo>
                  <a:lnTo>
                    <a:pt x="5131092" y="2982023"/>
                  </a:lnTo>
                  <a:lnTo>
                    <a:pt x="5128907" y="2984004"/>
                  </a:lnTo>
                  <a:lnTo>
                    <a:pt x="5127091" y="2986875"/>
                  </a:lnTo>
                  <a:lnTo>
                    <a:pt x="5127841" y="2988564"/>
                  </a:lnTo>
                  <a:lnTo>
                    <a:pt x="5129073" y="2989046"/>
                  </a:lnTo>
                  <a:lnTo>
                    <a:pt x="5130533" y="2988907"/>
                  </a:lnTo>
                  <a:lnTo>
                    <a:pt x="5132451" y="2983966"/>
                  </a:lnTo>
                  <a:close/>
                </a:path>
                <a:path w="6238875" h="7705090">
                  <a:moveTo>
                    <a:pt x="5456034" y="5983567"/>
                  </a:moveTo>
                  <a:lnTo>
                    <a:pt x="5455666" y="5982716"/>
                  </a:lnTo>
                  <a:lnTo>
                    <a:pt x="5443499" y="5986564"/>
                  </a:lnTo>
                  <a:lnTo>
                    <a:pt x="5420538" y="5992609"/>
                  </a:lnTo>
                  <a:lnTo>
                    <a:pt x="5409247" y="5996051"/>
                  </a:lnTo>
                  <a:lnTo>
                    <a:pt x="5409857" y="5996279"/>
                  </a:lnTo>
                  <a:lnTo>
                    <a:pt x="5432831" y="5990221"/>
                  </a:lnTo>
                  <a:lnTo>
                    <a:pt x="5456034" y="5983567"/>
                  </a:lnTo>
                  <a:close/>
                </a:path>
                <a:path w="6238875" h="7705090">
                  <a:moveTo>
                    <a:pt x="5964186" y="18757"/>
                  </a:moveTo>
                  <a:lnTo>
                    <a:pt x="5963132" y="14084"/>
                  </a:lnTo>
                  <a:lnTo>
                    <a:pt x="5962027" y="2222"/>
                  </a:lnTo>
                  <a:lnTo>
                    <a:pt x="5960034" y="0"/>
                  </a:lnTo>
                  <a:lnTo>
                    <a:pt x="5958560" y="139"/>
                  </a:lnTo>
                  <a:lnTo>
                    <a:pt x="5958700" y="1600"/>
                  </a:lnTo>
                  <a:lnTo>
                    <a:pt x="5959081" y="2451"/>
                  </a:lnTo>
                  <a:lnTo>
                    <a:pt x="5960770" y="10947"/>
                  </a:lnTo>
                  <a:lnTo>
                    <a:pt x="5960935" y="15989"/>
                  </a:lnTo>
                  <a:lnTo>
                    <a:pt x="5958738" y="18008"/>
                  </a:lnTo>
                  <a:lnTo>
                    <a:pt x="5958129" y="17780"/>
                  </a:lnTo>
                  <a:lnTo>
                    <a:pt x="5955042" y="20154"/>
                  </a:lnTo>
                  <a:lnTo>
                    <a:pt x="5953341" y="20891"/>
                  </a:lnTo>
                  <a:lnTo>
                    <a:pt x="5951880" y="21043"/>
                  </a:lnTo>
                  <a:lnTo>
                    <a:pt x="5942647" y="24612"/>
                  </a:lnTo>
                  <a:lnTo>
                    <a:pt x="5938444" y="24396"/>
                  </a:lnTo>
                  <a:lnTo>
                    <a:pt x="5931179" y="26568"/>
                  </a:lnTo>
                  <a:lnTo>
                    <a:pt x="5926366" y="26111"/>
                  </a:lnTo>
                  <a:lnTo>
                    <a:pt x="5920460" y="26682"/>
                  </a:lnTo>
                  <a:lnTo>
                    <a:pt x="5919241" y="26212"/>
                  </a:lnTo>
                  <a:lnTo>
                    <a:pt x="5917539" y="25006"/>
                  </a:lnTo>
                  <a:lnTo>
                    <a:pt x="5916447" y="25996"/>
                  </a:lnTo>
                  <a:lnTo>
                    <a:pt x="5916828" y="26847"/>
                  </a:lnTo>
                  <a:lnTo>
                    <a:pt x="5924270" y="29730"/>
                  </a:lnTo>
                  <a:lnTo>
                    <a:pt x="5927852" y="29705"/>
                  </a:lnTo>
                  <a:lnTo>
                    <a:pt x="5931801" y="30530"/>
                  </a:lnTo>
                  <a:lnTo>
                    <a:pt x="5936488" y="29476"/>
                  </a:lnTo>
                  <a:lnTo>
                    <a:pt x="5937224" y="27584"/>
                  </a:lnTo>
                  <a:lnTo>
                    <a:pt x="5948096" y="25361"/>
                  </a:lnTo>
                  <a:lnTo>
                    <a:pt x="5962612" y="21018"/>
                  </a:lnTo>
                  <a:lnTo>
                    <a:pt x="5964186" y="18757"/>
                  </a:lnTo>
                  <a:close/>
                </a:path>
                <a:path w="6238875" h="7705090">
                  <a:moveTo>
                    <a:pt x="6045035" y="1278864"/>
                  </a:moveTo>
                  <a:lnTo>
                    <a:pt x="6044895" y="1277404"/>
                  </a:lnTo>
                  <a:lnTo>
                    <a:pt x="6043777" y="1274813"/>
                  </a:lnTo>
                  <a:lnTo>
                    <a:pt x="6038977" y="1274356"/>
                  </a:lnTo>
                  <a:lnTo>
                    <a:pt x="6038126" y="1274737"/>
                  </a:lnTo>
                  <a:lnTo>
                    <a:pt x="6037897" y="1275346"/>
                  </a:lnTo>
                  <a:lnTo>
                    <a:pt x="6037326" y="1282268"/>
                  </a:lnTo>
                  <a:lnTo>
                    <a:pt x="6037097" y="1282890"/>
                  </a:lnTo>
                  <a:lnTo>
                    <a:pt x="6037453" y="1283728"/>
                  </a:lnTo>
                  <a:lnTo>
                    <a:pt x="6040094" y="1286167"/>
                  </a:lnTo>
                  <a:lnTo>
                    <a:pt x="6041326" y="1286637"/>
                  </a:lnTo>
                  <a:lnTo>
                    <a:pt x="6043244" y="1281684"/>
                  </a:lnTo>
                  <a:lnTo>
                    <a:pt x="6042863" y="1280833"/>
                  </a:lnTo>
                  <a:lnTo>
                    <a:pt x="6043942" y="1279855"/>
                  </a:lnTo>
                  <a:lnTo>
                    <a:pt x="6044793" y="1279486"/>
                  </a:lnTo>
                  <a:lnTo>
                    <a:pt x="6045035" y="1278864"/>
                  </a:lnTo>
                  <a:close/>
                </a:path>
                <a:path w="6238875" h="7705090">
                  <a:moveTo>
                    <a:pt x="6238621" y="353212"/>
                  </a:moveTo>
                  <a:lnTo>
                    <a:pt x="6238481" y="351751"/>
                  </a:lnTo>
                  <a:lnTo>
                    <a:pt x="6234290" y="351523"/>
                  </a:lnTo>
                  <a:lnTo>
                    <a:pt x="6232690" y="350202"/>
                  </a:lnTo>
                  <a:lnTo>
                    <a:pt x="6230569" y="350088"/>
                  </a:lnTo>
                  <a:lnTo>
                    <a:pt x="6228067" y="349161"/>
                  </a:lnTo>
                  <a:lnTo>
                    <a:pt x="6225337" y="348818"/>
                  </a:lnTo>
                  <a:lnTo>
                    <a:pt x="6220904" y="349211"/>
                  </a:lnTo>
                  <a:lnTo>
                    <a:pt x="6219190" y="349961"/>
                  </a:lnTo>
                  <a:lnTo>
                    <a:pt x="6220561" y="351904"/>
                  </a:lnTo>
                  <a:lnTo>
                    <a:pt x="6223063" y="352869"/>
                  </a:lnTo>
                  <a:lnTo>
                    <a:pt x="6225908" y="351104"/>
                  </a:lnTo>
                  <a:lnTo>
                    <a:pt x="6226137" y="350494"/>
                  </a:lnTo>
                  <a:lnTo>
                    <a:pt x="6230467" y="352171"/>
                  </a:lnTo>
                  <a:lnTo>
                    <a:pt x="6230226" y="352767"/>
                  </a:lnTo>
                  <a:lnTo>
                    <a:pt x="6233960" y="354215"/>
                  </a:lnTo>
                  <a:lnTo>
                    <a:pt x="6234188" y="353606"/>
                  </a:lnTo>
                  <a:lnTo>
                    <a:pt x="6236919" y="353961"/>
                  </a:lnTo>
                  <a:lnTo>
                    <a:pt x="6237541" y="354203"/>
                  </a:lnTo>
                  <a:lnTo>
                    <a:pt x="6238621" y="353212"/>
                  </a:lnTo>
                  <a:close/>
                </a:path>
              </a:pathLst>
            </a:custGeom>
            <a:solidFill>
              <a:srgbClr val="EAF3F9"/>
            </a:solidFill>
          </p:spPr>
          <p:txBody>
            <a:bodyPr wrap="square" lIns="0" tIns="0" rIns="0" bIns="0" rtlCol="0"/>
            <a:lstStyle/>
            <a:p>
              <a:endParaRPr/>
            </a:p>
          </p:txBody>
        </p:sp>
        <p:sp>
          <p:nvSpPr>
            <p:cNvPr id="119" name="object 119"/>
            <p:cNvSpPr/>
            <p:nvPr/>
          </p:nvSpPr>
          <p:spPr>
            <a:xfrm>
              <a:off x="17324248" y="8192606"/>
              <a:ext cx="157785" cy="73756"/>
            </a:xfrm>
            <a:prstGeom prst="rect">
              <a:avLst/>
            </a:prstGeom>
            <a:blipFill>
              <a:blip r:embed="rId5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0" name="object 120"/>
            <p:cNvSpPr/>
            <p:nvPr/>
          </p:nvSpPr>
          <p:spPr>
            <a:xfrm>
              <a:off x="13445629" y="3861009"/>
              <a:ext cx="6504305" cy="7232015"/>
            </a:xfrm>
            <a:custGeom>
              <a:avLst/>
              <a:gdLst/>
              <a:ahLst/>
              <a:cxnLst/>
              <a:rect l="l" t="t" r="r" b="b"/>
              <a:pathLst>
                <a:path w="6504305" h="7232015">
                  <a:moveTo>
                    <a:pt x="5372" y="5653684"/>
                  </a:moveTo>
                  <a:lnTo>
                    <a:pt x="825" y="5643410"/>
                  </a:lnTo>
                  <a:lnTo>
                    <a:pt x="0" y="5643778"/>
                  </a:lnTo>
                  <a:lnTo>
                    <a:pt x="4749" y="5653456"/>
                  </a:lnTo>
                  <a:lnTo>
                    <a:pt x="5372" y="5653684"/>
                  </a:lnTo>
                  <a:close/>
                </a:path>
                <a:path w="6504305" h="7232015">
                  <a:moveTo>
                    <a:pt x="643915" y="5486311"/>
                  </a:moveTo>
                  <a:lnTo>
                    <a:pt x="560895" y="5515445"/>
                  </a:lnTo>
                  <a:lnTo>
                    <a:pt x="494639" y="5536082"/>
                  </a:lnTo>
                  <a:lnTo>
                    <a:pt x="486930" y="5539486"/>
                  </a:lnTo>
                  <a:lnTo>
                    <a:pt x="456222" y="5558256"/>
                  </a:lnTo>
                  <a:lnTo>
                    <a:pt x="402577" y="5579491"/>
                  </a:lnTo>
                  <a:lnTo>
                    <a:pt x="352704" y="5600077"/>
                  </a:lnTo>
                  <a:lnTo>
                    <a:pt x="328561" y="5609260"/>
                  </a:lnTo>
                  <a:lnTo>
                    <a:pt x="295617" y="5622874"/>
                  </a:lnTo>
                  <a:lnTo>
                    <a:pt x="295757" y="5624334"/>
                  </a:lnTo>
                  <a:lnTo>
                    <a:pt x="328472" y="5611330"/>
                  </a:lnTo>
                  <a:lnTo>
                    <a:pt x="347103" y="5603595"/>
                  </a:lnTo>
                  <a:lnTo>
                    <a:pt x="383247" y="5589117"/>
                  </a:lnTo>
                  <a:lnTo>
                    <a:pt x="402996" y="5580354"/>
                  </a:lnTo>
                  <a:lnTo>
                    <a:pt x="457301" y="5559374"/>
                  </a:lnTo>
                  <a:lnTo>
                    <a:pt x="488010" y="5540616"/>
                  </a:lnTo>
                  <a:lnTo>
                    <a:pt x="495109" y="5536971"/>
                  </a:lnTo>
                  <a:lnTo>
                    <a:pt x="498932" y="5536298"/>
                  </a:lnTo>
                  <a:lnTo>
                    <a:pt x="561746" y="5517134"/>
                  </a:lnTo>
                  <a:lnTo>
                    <a:pt x="643445" y="5487530"/>
                  </a:lnTo>
                  <a:lnTo>
                    <a:pt x="643915" y="5486311"/>
                  </a:lnTo>
                  <a:close/>
                </a:path>
                <a:path w="6504305" h="7232015">
                  <a:moveTo>
                    <a:pt x="672858" y="6493180"/>
                  </a:moveTo>
                  <a:lnTo>
                    <a:pt x="672490" y="6492316"/>
                  </a:lnTo>
                  <a:lnTo>
                    <a:pt x="670039" y="6491376"/>
                  </a:lnTo>
                  <a:lnTo>
                    <a:pt x="668820" y="6481648"/>
                  </a:lnTo>
                  <a:lnTo>
                    <a:pt x="669048" y="6481038"/>
                  </a:lnTo>
                  <a:lnTo>
                    <a:pt x="666838" y="6479476"/>
                  </a:lnTo>
                  <a:lnTo>
                    <a:pt x="664768" y="6479375"/>
                  </a:lnTo>
                  <a:lnTo>
                    <a:pt x="663676" y="6480365"/>
                  </a:lnTo>
                  <a:lnTo>
                    <a:pt x="662838" y="6480746"/>
                  </a:lnTo>
                  <a:lnTo>
                    <a:pt x="662254" y="6481978"/>
                  </a:lnTo>
                  <a:lnTo>
                    <a:pt x="664095" y="6482689"/>
                  </a:lnTo>
                  <a:lnTo>
                    <a:pt x="664197" y="6489814"/>
                  </a:lnTo>
                  <a:lnTo>
                    <a:pt x="662419" y="6496228"/>
                  </a:lnTo>
                  <a:lnTo>
                    <a:pt x="662317" y="6498298"/>
                  </a:lnTo>
                  <a:lnTo>
                    <a:pt x="659282" y="6500698"/>
                  </a:lnTo>
                  <a:lnTo>
                    <a:pt x="659168" y="6502819"/>
                  </a:lnTo>
                  <a:lnTo>
                    <a:pt x="660768" y="6504140"/>
                  </a:lnTo>
                  <a:lnTo>
                    <a:pt x="662241" y="6504013"/>
                  </a:lnTo>
                  <a:lnTo>
                    <a:pt x="664146" y="6499060"/>
                  </a:lnTo>
                  <a:lnTo>
                    <a:pt x="665848" y="6498310"/>
                  </a:lnTo>
                  <a:lnTo>
                    <a:pt x="666229" y="6499161"/>
                  </a:lnTo>
                  <a:lnTo>
                    <a:pt x="665746" y="6500381"/>
                  </a:lnTo>
                  <a:lnTo>
                    <a:pt x="664895" y="6500762"/>
                  </a:lnTo>
                  <a:lnTo>
                    <a:pt x="664692" y="6504953"/>
                  </a:lnTo>
                  <a:lnTo>
                    <a:pt x="670356" y="6504978"/>
                  </a:lnTo>
                  <a:lnTo>
                    <a:pt x="671550" y="6501879"/>
                  </a:lnTo>
                  <a:lnTo>
                    <a:pt x="670801" y="6500177"/>
                  </a:lnTo>
                  <a:lnTo>
                    <a:pt x="669213" y="6498857"/>
                  </a:lnTo>
                  <a:lnTo>
                    <a:pt x="669886" y="6493434"/>
                  </a:lnTo>
                  <a:lnTo>
                    <a:pt x="672858" y="6493180"/>
                  </a:lnTo>
                  <a:close/>
                </a:path>
                <a:path w="6504305" h="7232015">
                  <a:moveTo>
                    <a:pt x="816584" y="5535981"/>
                  </a:moveTo>
                  <a:lnTo>
                    <a:pt x="816203" y="5535130"/>
                  </a:lnTo>
                  <a:lnTo>
                    <a:pt x="815581" y="5534901"/>
                  </a:lnTo>
                  <a:lnTo>
                    <a:pt x="814730" y="5535282"/>
                  </a:lnTo>
                  <a:lnTo>
                    <a:pt x="814108" y="5535079"/>
                  </a:lnTo>
                  <a:lnTo>
                    <a:pt x="813015" y="5536069"/>
                  </a:lnTo>
                  <a:lnTo>
                    <a:pt x="811796" y="5535600"/>
                  </a:lnTo>
                  <a:lnTo>
                    <a:pt x="810945" y="5535968"/>
                  </a:lnTo>
                  <a:lnTo>
                    <a:pt x="809117" y="5535257"/>
                  </a:lnTo>
                  <a:lnTo>
                    <a:pt x="807631" y="5535396"/>
                  </a:lnTo>
                  <a:lnTo>
                    <a:pt x="807402" y="5536006"/>
                  </a:lnTo>
                  <a:lnTo>
                    <a:pt x="806323" y="5537009"/>
                  </a:lnTo>
                  <a:lnTo>
                    <a:pt x="805357" y="5539486"/>
                  </a:lnTo>
                  <a:lnTo>
                    <a:pt x="805726" y="5540337"/>
                  </a:lnTo>
                  <a:lnTo>
                    <a:pt x="805484" y="5540946"/>
                  </a:lnTo>
                  <a:lnTo>
                    <a:pt x="806488" y="5542026"/>
                  </a:lnTo>
                  <a:lnTo>
                    <a:pt x="808939" y="5542978"/>
                  </a:lnTo>
                  <a:lnTo>
                    <a:pt x="811009" y="5543093"/>
                  </a:lnTo>
                  <a:lnTo>
                    <a:pt x="812228" y="5543562"/>
                  </a:lnTo>
                  <a:lnTo>
                    <a:pt x="813079" y="5543181"/>
                  </a:lnTo>
                  <a:lnTo>
                    <a:pt x="814171" y="5542191"/>
                  </a:lnTo>
                  <a:lnTo>
                    <a:pt x="816584" y="5535981"/>
                  </a:lnTo>
                  <a:close/>
                </a:path>
                <a:path w="6504305" h="7232015">
                  <a:moveTo>
                    <a:pt x="977430" y="5292763"/>
                  </a:moveTo>
                  <a:lnTo>
                    <a:pt x="976452" y="5291671"/>
                  </a:lnTo>
                  <a:lnTo>
                    <a:pt x="975829" y="5291429"/>
                  </a:lnTo>
                  <a:lnTo>
                    <a:pt x="974471" y="5289499"/>
                  </a:lnTo>
                  <a:lnTo>
                    <a:pt x="973518" y="5291950"/>
                  </a:lnTo>
                  <a:lnTo>
                    <a:pt x="975131" y="5293271"/>
                  </a:lnTo>
                  <a:lnTo>
                    <a:pt x="976591" y="5293131"/>
                  </a:lnTo>
                  <a:lnTo>
                    <a:pt x="977201" y="5293372"/>
                  </a:lnTo>
                  <a:lnTo>
                    <a:pt x="977290" y="5293131"/>
                  </a:lnTo>
                  <a:lnTo>
                    <a:pt x="977430" y="5292763"/>
                  </a:lnTo>
                  <a:close/>
                </a:path>
                <a:path w="6504305" h="7232015">
                  <a:moveTo>
                    <a:pt x="1140345" y="6186576"/>
                  </a:moveTo>
                  <a:lnTo>
                    <a:pt x="1108925" y="6194323"/>
                  </a:lnTo>
                  <a:lnTo>
                    <a:pt x="1108697" y="6194945"/>
                  </a:lnTo>
                  <a:lnTo>
                    <a:pt x="1115072" y="6193129"/>
                  </a:lnTo>
                  <a:lnTo>
                    <a:pt x="1140117" y="6187173"/>
                  </a:lnTo>
                  <a:lnTo>
                    <a:pt x="1140345" y="6186576"/>
                  </a:lnTo>
                  <a:close/>
                </a:path>
                <a:path w="6504305" h="7232015">
                  <a:moveTo>
                    <a:pt x="1190574" y="5491327"/>
                  </a:moveTo>
                  <a:lnTo>
                    <a:pt x="1161618" y="5478005"/>
                  </a:lnTo>
                  <a:lnTo>
                    <a:pt x="1128826" y="5461749"/>
                  </a:lnTo>
                  <a:lnTo>
                    <a:pt x="1108900" y="5452630"/>
                  </a:lnTo>
                  <a:lnTo>
                    <a:pt x="1102347" y="5449379"/>
                  </a:lnTo>
                  <a:lnTo>
                    <a:pt x="1078839" y="5436705"/>
                  </a:lnTo>
                  <a:lnTo>
                    <a:pt x="1051471" y="5421134"/>
                  </a:lnTo>
                  <a:lnTo>
                    <a:pt x="1037831" y="5412283"/>
                  </a:lnTo>
                  <a:lnTo>
                    <a:pt x="1029639" y="5407711"/>
                  </a:lnTo>
                  <a:lnTo>
                    <a:pt x="1016990" y="5399989"/>
                  </a:lnTo>
                  <a:lnTo>
                    <a:pt x="1009294" y="5394134"/>
                  </a:lnTo>
                  <a:lnTo>
                    <a:pt x="976947" y="5373065"/>
                  </a:lnTo>
                  <a:lnTo>
                    <a:pt x="946899" y="5351475"/>
                  </a:lnTo>
                  <a:lnTo>
                    <a:pt x="941819" y="5348109"/>
                  </a:lnTo>
                  <a:lnTo>
                    <a:pt x="931303" y="5340464"/>
                  </a:lnTo>
                  <a:lnTo>
                    <a:pt x="906208" y="5320792"/>
                  </a:lnTo>
                  <a:lnTo>
                    <a:pt x="906322" y="5320919"/>
                  </a:lnTo>
                  <a:lnTo>
                    <a:pt x="904062" y="5319357"/>
                  </a:lnTo>
                  <a:lnTo>
                    <a:pt x="958240" y="5360936"/>
                  </a:lnTo>
                  <a:lnTo>
                    <a:pt x="997445" y="5388203"/>
                  </a:lnTo>
                  <a:lnTo>
                    <a:pt x="1033526" y="5410670"/>
                  </a:lnTo>
                  <a:lnTo>
                    <a:pt x="1041476" y="5415864"/>
                  </a:lnTo>
                  <a:lnTo>
                    <a:pt x="1071448" y="5433847"/>
                  </a:lnTo>
                  <a:lnTo>
                    <a:pt x="1082700" y="5439613"/>
                  </a:lnTo>
                  <a:lnTo>
                    <a:pt x="1090269" y="5443956"/>
                  </a:lnTo>
                  <a:lnTo>
                    <a:pt x="1104392" y="5451538"/>
                  </a:lnTo>
                  <a:lnTo>
                    <a:pt x="1108735" y="5453215"/>
                  </a:lnTo>
                  <a:lnTo>
                    <a:pt x="1118146" y="5458257"/>
                  </a:lnTo>
                  <a:lnTo>
                    <a:pt x="1127798" y="5462702"/>
                  </a:lnTo>
                  <a:lnTo>
                    <a:pt x="1128179" y="5463552"/>
                  </a:lnTo>
                  <a:lnTo>
                    <a:pt x="1126820" y="5465203"/>
                  </a:lnTo>
                  <a:lnTo>
                    <a:pt x="1128064" y="5465673"/>
                  </a:lnTo>
                  <a:lnTo>
                    <a:pt x="1129372" y="5464073"/>
                  </a:lnTo>
                  <a:lnTo>
                    <a:pt x="1130223" y="5463692"/>
                  </a:lnTo>
                  <a:lnTo>
                    <a:pt x="1170178" y="5483428"/>
                  </a:lnTo>
                  <a:lnTo>
                    <a:pt x="1190104" y="5492547"/>
                  </a:lnTo>
                  <a:lnTo>
                    <a:pt x="1190574" y="5491327"/>
                  </a:lnTo>
                  <a:close/>
                </a:path>
                <a:path w="6504305" h="7232015">
                  <a:moveTo>
                    <a:pt x="1201420" y="6805041"/>
                  </a:moveTo>
                  <a:lnTo>
                    <a:pt x="1190256" y="6775107"/>
                  </a:lnTo>
                  <a:lnTo>
                    <a:pt x="1184427" y="6760781"/>
                  </a:lnTo>
                  <a:lnTo>
                    <a:pt x="1179588" y="6747535"/>
                  </a:lnTo>
                  <a:lnTo>
                    <a:pt x="1174153" y="6734061"/>
                  </a:lnTo>
                  <a:lnTo>
                    <a:pt x="1167320" y="6715061"/>
                  </a:lnTo>
                  <a:lnTo>
                    <a:pt x="1164285" y="6708229"/>
                  </a:lnTo>
                  <a:lnTo>
                    <a:pt x="1163256" y="6709169"/>
                  </a:lnTo>
                  <a:lnTo>
                    <a:pt x="1169581" y="6725844"/>
                  </a:lnTo>
                  <a:lnTo>
                    <a:pt x="1174038" y="6738239"/>
                  </a:lnTo>
                  <a:lnTo>
                    <a:pt x="1176312" y="6743395"/>
                  </a:lnTo>
                  <a:lnTo>
                    <a:pt x="1177163" y="6743014"/>
                  </a:lnTo>
                  <a:lnTo>
                    <a:pt x="1180846" y="6753695"/>
                  </a:lnTo>
                  <a:lnTo>
                    <a:pt x="1185494" y="6765468"/>
                  </a:lnTo>
                  <a:lnTo>
                    <a:pt x="1188897" y="6773177"/>
                  </a:lnTo>
                  <a:lnTo>
                    <a:pt x="1198143" y="6798792"/>
                  </a:lnTo>
                  <a:lnTo>
                    <a:pt x="1200810" y="6804800"/>
                  </a:lnTo>
                  <a:lnTo>
                    <a:pt x="1201420" y="6805041"/>
                  </a:lnTo>
                  <a:close/>
                </a:path>
                <a:path w="6504305" h="7232015">
                  <a:moveTo>
                    <a:pt x="1287754" y="6139675"/>
                  </a:moveTo>
                  <a:lnTo>
                    <a:pt x="1286471" y="6135611"/>
                  </a:lnTo>
                  <a:lnTo>
                    <a:pt x="1284998" y="6135738"/>
                  </a:lnTo>
                  <a:lnTo>
                    <a:pt x="1283309" y="6136500"/>
                  </a:lnTo>
                  <a:lnTo>
                    <a:pt x="1283068" y="6137097"/>
                  </a:lnTo>
                  <a:lnTo>
                    <a:pt x="1283931" y="6140310"/>
                  </a:lnTo>
                  <a:lnTo>
                    <a:pt x="1283703" y="6140920"/>
                  </a:lnTo>
                  <a:lnTo>
                    <a:pt x="1284312" y="6141161"/>
                  </a:lnTo>
                  <a:lnTo>
                    <a:pt x="1287513" y="6140297"/>
                  </a:lnTo>
                  <a:lnTo>
                    <a:pt x="1287754" y="6139675"/>
                  </a:lnTo>
                  <a:close/>
                </a:path>
                <a:path w="6504305" h="7232015">
                  <a:moveTo>
                    <a:pt x="1414335" y="5350091"/>
                  </a:moveTo>
                  <a:lnTo>
                    <a:pt x="1413967" y="5349227"/>
                  </a:lnTo>
                  <a:lnTo>
                    <a:pt x="1412494" y="5349367"/>
                  </a:lnTo>
                  <a:lnTo>
                    <a:pt x="1412024" y="5350599"/>
                  </a:lnTo>
                  <a:lnTo>
                    <a:pt x="1410703" y="5352199"/>
                  </a:lnTo>
                  <a:lnTo>
                    <a:pt x="1410220" y="5353431"/>
                  </a:lnTo>
                  <a:lnTo>
                    <a:pt x="1410373" y="5354879"/>
                  </a:lnTo>
                  <a:lnTo>
                    <a:pt x="1412201" y="5355602"/>
                  </a:lnTo>
                  <a:lnTo>
                    <a:pt x="1414335" y="5350091"/>
                  </a:lnTo>
                  <a:close/>
                </a:path>
                <a:path w="6504305" h="7232015">
                  <a:moveTo>
                    <a:pt x="1600593" y="5592330"/>
                  </a:moveTo>
                  <a:lnTo>
                    <a:pt x="1597863" y="5591988"/>
                  </a:lnTo>
                  <a:lnTo>
                    <a:pt x="1592326" y="5593423"/>
                  </a:lnTo>
                  <a:lnTo>
                    <a:pt x="1578622" y="5599481"/>
                  </a:lnTo>
                  <a:lnTo>
                    <a:pt x="1573923" y="5600535"/>
                  </a:lnTo>
                  <a:lnTo>
                    <a:pt x="1573072" y="5600903"/>
                  </a:lnTo>
                  <a:lnTo>
                    <a:pt x="1571853" y="5600433"/>
                  </a:lnTo>
                  <a:lnTo>
                    <a:pt x="1571002" y="5600814"/>
                  </a:lnTo>
                  <a:lnTo>
                    <a:pt x="1556550" y="5595912"/>
                  </a:lnTo>
                  <a:lnTo>
                    <a:pt x="1556308" y="5596534"/>
                  </a:lnTo>
                  <a:lnTo>
                    <a:pt x="1571993" y="5601894"/>
                  </a:lnTo>
                  <a:lnTo>
                    <a:pt x="1573707" y="5601132"/>
                  </a:lnTo>
                  <a:lnTo>
                    <a:pt x="1575777" y="5601246"/>
                  </a:lnTo>
                  <a:lnTo>
                    <a:pt x="1591818" y="5594629"/>
                  </a:lnTo>
                  <a:lnTo>
                    <a:pt x="1599425" y="5593283"/>
                  </a:lnTo>
                  <a:lnTo>
                    <a:pt x="1600365" y="5592953"/>
                  </a:lnTo>
                  <a:lnTo>
                    <a:pt x="1600593" y="5592330"/>
                  </a:lnTo>
                  <a:close/>
                </a:path>
                <a:path w="6504305" h="7232015">
                  <a:moveTo>
                    <a:pt x="1678444" y="5591137"/>
                  </a:moveTo>
                  <a:lnTo>
                    <a:pt x="1665630" y="5587568"/>
                  </a:lnTo>
                  <a:lnTo>
                    <a:pt x="1665389" y="5588190"/>
                  </a:lnTo>
                  <a:lnTo>
                    <a:pt x="1677974" y="5592356"/>
                  </a:lnTo>
                  <a:lnTo>
                    <a:pt x="1678444" y="5591137"/>
                  </a:lnTo>
                  <a:close/>
                </a:path>
                <a:path w="6504305" h="7232015">
                  <a:moveTo>
                    <a:pt x="1750466" y="6825031"/>
                  </a:moveTo>
                  <a:lnTo>
                    <a:pt x="1750110" y="6824180"/>
                  </a:lnTo>
                  <a:lnTo>
                    <a:pt x="1738693" y="6829717"/>
                  </a:lnTo>
                  <a:lnTo>
                    <a:pt x="1723517" y="6835927"/>
                  </a:lnTo>
                  <a:lnTo>
                    <a:pt x="1678101" y="6856031"/>
                  </a:lnTo>
                  <a:lnTo>
                    <a:pt x="1660321" y="6863372"/>
                  </a:lnTo>
                  <a:lnTo>
                    <a:pt x="1624304" y="6879323"/>
                  </a:lnTo>
                  <a:lnTo>
                    <a:pt x="1624685" y="6880174"/>
                  </a:lnTo>
                  <a:lnTo>
                    <a:pt x="1638655" y="6873456"/>
                  </a:lnTo>
                  <a:lnTo>
                    <a:pt x="1662645" y="6862826"/>
                  </a:lnTo>
                  <a:lnTo>
                    <a:pt x="1674418" y="6858127"/>
                  </a:lnTo>
                  <a:lnTo>
                    <a:pt x="1690700" y="6850901"/>
                  </a:lnTo>
                  <a:lnTo>
                    <a:pt x="1711032" y="6842417"/>
                  </a:lnTo>
                  <a:lnTo>
                    <a:pt x="1721319" y="6837832"/>
                  </a:lnTo>
                  <a:lnTo>
                    <a:pt x="1727593" y="6834632"/>
                  </a:lnTo>
                  <a:lnTo>
                    <a:pt x="1736750" y="6831089"/>
                  </a:lnTo>
                  <a:lnTo>
                    <a:pt x="1750466" y="6825031"/>
                  </a:lnTo>
                  <a:close/>
                </a:path>
                <a:path w="6504305" h="7232015">
                  <a:moveTo>
                    <a:pt x="1865388" y="6411061"/>
                  </a:moveTo>
                  <a:lnTo>
                    <a:pt x="1860956" y="6411468"/>
                  </a:lnTo>
                  <a:lnTo>
                    <a:pt x="1861108" y="6412992"/>
                  </a:lnTo>
                  <a:lnTo>
                    <a:pt x="1861731" y="6413220"/>
                  </a:lnTo>
                  <a:lnTo>
                    <a:pt x="1861959" y="6412611"/>
                  </a:lnTo>
                  <a:lnTo>
                    <a:pt x="1864029" y="6412712"/>
                  </a:lnTo>
                  <a:lnTo>
                    <a:pt x="1864652" y="6412954"/>
                  </a:lnTo>
                  <a:lnTo>
                    <a:pt x="1865388" y="6411061"/>
                  </a:lnTo>
                  <a:close/>
                </a:path>
                <a:path w="6504305" h="7232015">
                  <a:moveTo>
                    <a:pt x="2315857" y="3127171"/>
                  </a:moveTo>
                  <a:lnTo>
                    <a:pt x="2314625" y="3126702"/>
                  </a:lnTo>
                  <a:lnTo>
                    <a:pt x="2311425" y="3127565"/>
                  </a:lnTo>
                  <a:lnTo>
                    <a:pt x="2310485" y="3133648"/>
                  </a:lnTo>
                  <a:lnTo>
                    <a:pt x="2312974" y="3134614"/>
                  </a:lnTo>
                  <a:lnTo>
                    <a:pt x="2314422" y="3134487"/>
                  </a:lnTo>
                  <a:lnTo>
                    <a:pt x="2315286" y="3134106"/>
                  </a:lnTo>
                  <a:lnTo>
                    <a:pt x="2315857" y="3127171"/>
                  </a:lnTo>
                  <a:close/>
                </a:path>
                <a:path w="6504305" h="7232015">
                  <a:moveTo>
                    <a:pt x="2673502" y="6368275"/>
                  </a:moveTo>
                  <a:lnTo>
                    <a:pt x="2672511" y="6367196"/>
                  </a:lnTo>
                  <a:lnTo>
                    <a:pt x="2666200" y="6363335"/>
                  </a:lnTo>
                  <a:lnTo>
                    <a:pt x="2660383" y="6358217"/>
                  </a:lnTo>
                  <a:lnTo>
                    <a:pt x="2656903" y="6356172"/>
                  </a:lnTo>
                  <a:lnTo>
                    <a:pt x="2651328" y="6350444"/>
                  </a:lnTo>
                  <a:lnTo>
                    <a:pt x="2639758" y="6341681"/>
                  </a:lnTo>
                  <a:lnTo>
                    <a:pt x="2638780" y="6340602"/>
                  </a:lnTo>
                  <a:lnTo>
                    <a:pt x="2639022" y="6339992"/>
                  </a:lnTo>
                  <a:lnTo>
                    <a:pt x="2639872" y="6339611"/>
                  </a:lnTo>
                  <a:lnTo>
                    <a:pt x="2638856" y="6338456"/>
                  </a:lnTo>
                  <a:lnTo>
                    <a:pt x="2637536" y="6340056"/>
                  </a:lnTo>
                  <a:lnTo>
                    <a:pt x="2637294" y="6340678"/>
                  </a:lnTo>
                  <a:lnTo>
                    <a:pt x="2653677" y="6353454"/>
                  </a:lnTo>
                  <a:lnTo>
                    <a:pt x="2657284" y="6357010"/>
                  </a:lnTo>
                  <a:lnTo>
                    <a:pt x="2657652" y="6357861"/>
                  </a:lnTo>
                  <a:lnTo>
                    <a:pt x="2673261" y="6368885"/>
                  </a:lnTo>
                  <a:lnTo>
                    <a:pt x="2673502" y="6368275"/>
                  </a:lnTo>
                  <a:close/>
                </a:path>
                <a:path w="6504305" h="7232015">
                  <a:moveTo>
                    <a:pt x="2811310" y="3728847"/>
                  </a:moveTo>
                  <a:lnTo>
                    <a:pt x="2801874" y="3720211"/>
                  </a:lnTo>
                  <a:lnTo>
                    <a:pt x="2801645" y="3720833"/>
                  </a:lnTo>
                  <a:lnTo>
                    <a:pt x="2801035" y="3720592"/>
                  </a:lnTo>
                  <a:lnTo>
                    <a:pt x="2809849" y="3728986"/>
                  </a:lnTo>
                  <a:lnTo>
                    <a:pt x="2811068" y="3729456"/>
                  </a:lnTo>
                  <a:lnTo>
                    <a:pt x="2811310" y="3728847"/>
                  </a:lnTo>
                  <a:close/>
                </a:path>
                <a:path w="6504305" h="7232015">
                  <a:moveTo>
                    <a:pt x="2900819" y="5257851"/>
                  </a:moveTo>
                  <a:lnTo>
                    <a:pt x="2900070" y="5256149"/>
                  </a:lnTo>
                  <a:lnTo>
                    <a:pt x="2876689" y="5244935"/>
                  </a:lnTo>
                  <a:lnTo>
                    <a:pt x="2859240" y="5236718"/>
                  </a:lnTo>
                  <a:lnTo>
                    <a:pt x="2855150" y="5234432"/>
                  </a:lnTo>
                  <a:lnTo>
                    <a:pt x="2851810" y="5233835"/>
                  </a:lnTo>
                  <a:lnTo>
                    <a:pt x="2851327" y="5235067"/>
                  </a:lnTo>
                  <a:lnTo>
                    <a:pt x="2852089" y="5236769"/>
                  </a:lnTo>
                  <a:lnTo>
                    <a:pt x="2865831" y="5243500"/>
                  </a:lnTo>
                  <a:lnTo>
                    <a:pt x="2894380" y="5256022"/>
                  </a:lnTo>
                  <a:lnTo>
                    <a:pt x="2896641" y="5257584"/>
                  </a:lnTo>
                  <a:lnTo>
                    <a:pt x="2896527" y="5259717"/>
                  </a:lnTo>
                  <a:lnTo>
                    <a:pt x="2897759" y="5260187"/>
                  </a:lnTo>
                  <a:lnTo>
                    <a:pt x="2900819" y="5257851"/>
                  </a:lnTo>
                  <a:close/>
                </a:path>
                <a:path w="6504305" h="7232015">
                  <a:moveTo>
                    <a:pt x="2944634" y="4935664"/>
                  </a:moveTo>
                  <a:lnTo>
                    <a:pt x="2943644" y="4934572"/>
                  </a:lnTo>
                  <a:lnTo>
                    <a:pt x="2937649" y="4937226"/>
                  </a:lnTo>
                  <a:lnTo>
                    <a:pt x="2930309" y="4941481"/>
                  </a:lnTo>
                  <a:lnTo>
                    <a:pt x="2930906" y="4941760"/>
                  </a:lnTo>
                  <a:lnTo>
                    <a:pt x="2930664" y="4942370"/>
                  </a:lnTo>
                  <a:lnTo>
                    <a:pt x="2931274" y="4942611"/>
                  </a:lnTo>
                  <a:lnTo>
                    <a:pt x="2933471" y="4940592"/>
                  </a:lnTo>
                  <a:lnTo>
                    <a:pt x="2944634" y="4935664"/>
                  </a:lnTo>
                  <a:close/>
                </a:path>
                <a:path w="6504305" h="7232015">
                  <a:moveTo>
                    <a:pt x="2984830" y="3853777"/>
                  </a:moveTo>
                  <a:lnTo>
                    <a:pt x="2982849" y="3851592"/>
                  </a:lnTo>
                  <a:lnTo>
                    <a:pt x="2982480" y="3850754"/>
                  </a:lnTo>
                  <a:lnTo>
                    <a:pt x="2981833" y="3850449"/>
                  </a:lnTo>
                  <a:lnTo>
                    <a:pt x="2978950" y="3845052"/>
                  </a:lnTo>
                  <a:lnTo>
                    <a:pt x="2978327" y="3844823"/>
                  </a:lnTo>
                  <a:lnTo>
                    <a:pt x="2976194" y="3841127"/>
                  </a:lnTo>
                  <a:lnTo>
                    <a:pt x="2974975" y="3840645"/>
                  </a:lnTo>
                  <a:lnTo>
                    <a:pt x="2974124" y="3841026"/>
                  </a:lnTo>
                  <a:lnTo>
                    <a:pt x="2974987" y="3844226"/>
                  </a:lnTo>
                  <a:lnTo>
                    <a:pt x="2973146" y="3843515"/>
                  </a:lnTo>
                  <a:lnTo>
                    <a:pt x="2972168" y="3842435"/>
                  </a:lnTo>
                  <a:lnTo>
                    <a:pt x="2971558" y="3842194"/>
                  </a:lnTo>
                  <a:lnTo>
                    <a:pt x="2970199" y="3843832"/>
                  </a:lnTo>
                  <a:lnTo>
                    <a:pt x="2975902" y="3847452"/>
                  </a:lnTo>
                  <a:lnTo>
                    <a:pt x="2977121" y="3847922"/>
                  </a:lnTo>
                  <a:lnTo>
                    <a:pt x="2982899" y="3855135"/>
                  </a:lnTo>
                  <a:lnTo>
                    <a:pt x="2984589" y="3854386"/>
                  </a:lnTo>
                  <a:lnTo>
                    <a:pt x="2984830" y="3853777"/>
                  </a:lnTo>
                  <a:close/>
                </a:path>
                <a:path w="6504305" h="7232015">
                  <a:moveTo>
                    <a:pt x="3119488" y="4673600"/>
                  </a:moveTo>
                  <a:lnTo>
                    <a:pt x="3119348" y="4672139"/>
                  </a:lnTo>
                  <a:lnTo>
                    <a:pt x="3117862" y="4668685"/>
                  </a:lnTo>
                  <a:lnTo>
                    <a:pt x="3103651" y="4676025"/>
                  </a:lnTo>
                  <a:lnTo>
                    <a:pt x="3095460" y="4680699"/>
                  </a:lnTo>
                  <a:lnTo>
                    <a:pt x="3091637" y="4681334"/>
                  </a:lnTo>
                  <a:lnTo>
                    <a:pt x="3087446" y="4681118"/>
                  </a:lnTo>
                  <a:lnTo>
                    <a:pt x="3084576" y="4679302"/>
                  </a:lnTo>
                  <a:lnTo>
                    <a:pt x="3085541" y="4676800"/>
                  </a:lnTo>
                  <a:lnTo>
                    <a:pt x="3087116" y="4674552"/>
                  </a:lnTo>
                  <a:lnTo>
                    <a:pt x="3086125" y="4673460"/>
                  </a:lnTo>
                  <a:lnTo>
                    <a:pt x="3083445" y="4673130"/>
                  </a:lnTo>
                  <a:lnTo>
                    <a:pt x="3074809" y="4673358"/>
                  </a:lnTo>
                  <a:lnTo>
                    <a:pt x="3068307" y="4677232"/>
                  </a:lnTo>
                  <a:lnTo>
                    <a:pt x="3067227" y="4678235"/>
                  </a:lnTo>
                  <a:lnTo>
                    <a:pt x="3083153" y="4682985"/>
                  </a:lnTo>
                  <a:lnTo>
                    <a:pt x="3084614" y="4682833"/>
                  </a:lnTo>
                  <a:lnTo>
                    <a:pt x="3085604" y="4683925"/>
                  </a:lnTo>
                  <a:lnTo>
                    <a:pt x="3083661" y="4685296"/>
                  </a:lnTo>
                  <a:lnTo>
                    <a:pt x="3065881" y="4683391"/>
                  </a:lnTo>
                  <a:lnTo>
                    <a:pt x="3064916" y="4685881"/>
                  </a:lnTo>
                  <a:lnTo>
                    <a:pt x="3061017" y="4690757"/>
                  </a:lnTo>
                  <a:lnTo>
                    <a:pt x="3061271" y="4693742"/>
                  </a:lnTo>
                  <a:lnTo>
                    <a:pt x="3060916" y="4696460"/>
                  </a:lnTo>
                  <a:lnTo>
                    <a:pt x="3059836" y="4697450"/>
                  </a:lnTo>
                  <a:lnTo>
                    <a:pt x="3059480" y="4700181"/>
                  </a:lnTo>
                  <a:lnTo>
                    <a:pt x="3068409" y="4706505"/>
                  </a:lnTo>
                  <a:lnTo>
                    <a:pt x="3070250" y="4707217"/>
                  </a:lnTo>
                  <a:lnTo>
                    <a:pt x="3071355" y="4709807"/>
                  </a:lnTo>
                  <a:lnTo>
                    <a:pt x="3082683" y="4719167"/>
                  </a:lnTo>
                  <a:lnTo>
                    <a:pt x="3086392" y="4720602"/>
                  </a:lnTo>
                  <a:lnTo>
                    <a:pt x="3088703" y="4720094"/>
                  </a:lnTo>
                  <a:lnTo>
                    <a:pt x="3098673" y="4709020"/>
                  </a:lnTo>
                  <a:lnTo>
                    <a:pt x="3102203" y="4705388"/>
                  </a:lnTo>
                  <a:lnTo>
                    <a:pt x="3107982" y="4706925"/>
                  </a:lnTo>
                  <a:lnTo>
                    <a:pt x="3107855" y="4705477"/>
                  </a:lnTo>
                  <a:lnTo>
                    <a:pt x="3109061" y="4702365"/>
                  </a:lnTo>
                  <a:lnTo>
                    <a:pt x="3110395" y="4700727"/>
                  </a:lnTo>
                  <a:lnTo>
                    <a:pt x="3109036" y="4698784"/>
                  </a:lnTo>
                  <a:lnTo>
                    <a:pt x="3096882" y="4693386"/>
                  </a:lnTo>
                  <a:lnTo>
                    <a:pt x="3095891" y="4692294"/>
                  </a:lnTo>
                  <a:lnTo>
                    <a:pt x="3096628" y="4690402"/>
                  </a:lnTo>
                  <a:lnTo>
                    <a:pt x="3102381" y="4684788"/>
                  </a:lnTo>
                  <a:lnTo>
                    <a:pt x="3115970" y="4677219"/>
                  </a:lnTo>
                  <a:lnTo>
                    <a:pt x="3119247" y="4674209"/>
                  </a:lnTo>
                  <a:lnTo>
                    <a:pt x="3119488" y="4673600"/>
                  </a:lnTo>
                  <a:close/>
                </a:path>
                <a:path w="6504305" h="7232015">
                  <a:moveTo>
                    <a:pt x="3289046" y="5131219"/>
                  </a:moveTo>
                  <a:lnTo>
                    <a:pt x="3283102" y="5128209"/>
                  </a:lnTo>
                  <a:lnTo>
                    <a:pt x="3282873" y="5128831"/>
                  </a:lnTo>
                  <a:lnTo>
                    <a:pt x="3288804" y="5131828"/>
                  </a:lnTo>
                  <a:lnTo>
                    <a:pt x="3289046" y="5131219"/>
                  </a:lnTo>
                  <a:close/>
                </a:path>
                <a:path w="6504305" h="7232015">
                  <a:moveTo>
                    <a:pt x="3438004" y="3264560"/>
                  </a:moveTo>
                  <a:lnTo>
                    <a:pt x="3435934" y="3264446"/>
                  </a:lnTo>
                  <a:lnTo>
                    <a:pt x="3434600" y="3266059"/>
                  </a:lnTo>
                  <a:lnTo>
                    <a:pt x="3433165" y="3269767"/>
                  </a:lnTo>
                  <a:lnTo>
                    <a:pt x="3430778" y="3279571"/>
                  </a:lnTo>
                  <a:lnTo>
                    <a:pt x="3432391" y="3280905"/>
                  </a:lnTo>
                  <a:lnTo>
                    <a:pt x="3433241" y="3280524"/>
                  </a:lnTo>
                  <a:lnTo>
                    <a:pt x="3435121" y="3271990"/>
                  </a:lnTo>
                  <a:lnTo>
                    <a:pt x="3438004" y="3264560"/>
                  </a:lnTo>
                  <a:close/>
                </a:path>
                <a:path w="6504305" h="7232015">
                  <a:moveTo>
                    <a:pt x="3512451" y="865238"/>
                  </a:moveTo>
                  <a:lnTo>
                    <a:pt x="3512121" y="864412"/>
                  </a:lnTo>
                  <a:lnTo>
                    <a:pt x="3510915" y="867511"/>
                  </a:lnTo>
                  <a:lnTo>
                    <a:pt x="3505784" y="902106"/>
                  </a:lnTo>
                  <a:lnTo>
                    <a:pt x="3506292" y="902449"/>
                  </a:lnTo>
                  <a:lnTo>
                    <a:pt x="3506914" y="901636"/>
                  </a:lnTo>
                  <a:lnTo>
                    <a:pt x="3512210" y="865860"/>
                  </a:lnTo>
                  <a:lnTo>
                    <a:pt x="3512451" y="865238"/>
                  </a:lnTo>
                  <a:close/>
                </a:path>
                <a:path w="6504305" h="7232015">
                  <a:moveTo>
                    <a:pt x="3625862" y="929157"/>
                  </a:moveTo>
                  <a:lnTo>
                    <a:pt x="3623475" y="926084"/>
                  </a:lnTo>
                  <a:lnTo>
                    <a:pt x="3621786" y="926833"/>
                  </a:lnTo>
                  <a:lnTo>
                    <a:pt x="3617696" y="931786"/>
                  </a:lnTo>
                  <a:lnTo>
                    <a:pt x="3616020" y="936117"/>
                  </a:lnTo>
                  <a:lnTo>
                    <a:pt x="3616401" y="936967"/>
                  </a:lnTo>
                  <a:lnTo>
                    <a:pt x="3617023" y="937209"/>
                  </a:lnTo>
                  <a:lnTo>
                    <a:pt x="3620706" y="935075"/>
                  </a:lnTo>
                  <a:lnTo>
                    <a:pt x="3625138" y="931037"/>
                  </a:lnTo>
                  <a:lnTo>
                    <a:pt x="3625862" y="929157"/>
                  </a:lnTo>
                  <a:close/>
                </a:path>
                <a:path w="6504305" h="7232015">
                  <a:moveTo>
                    <a:pt x="3641572" y="1613077"/>
                  </a:moveTo>
                  <a:lnTo>
                    <a:pt x="3640810" y="1611388"/>
                  </a:lnTo>
                  <a:lnTo>
                    <a:pt x="3640137" y="1607553"/>
                  </a:lnTo>
                  <a:lnTo>
                    <a:pt x="3633609" y="1607896"/>
                  </a:lnTo>
                  <a:lnTo>
                    <a:pt x="3633012" y="1611236"/>
                  </a:lnTo>
                  <a:lnTo>
                    <a:pt x="3632936" y="1616887"/>
                  </a:lnTo>
                  <a:lnTo>
                    <a:pt x="3637521" y="1617967"/>
                  </a:lnTo>
                  <a:lnTo>
                    <a:pt x="3640734" y="1617040"/>
                  </a:lnTo>
                  <a:lnTo>
                    <a:pt x="3641572" y="1613077"/>
                  </a:lnTo>
                  <a:close/>
                </a:path>
                <a:path w="6504305" h="7232015">
                  <a:moveTo>
                    <a:pt x="3652697" y="3426206"/>
                  </a:moveTo>
                  <a:lnTo>
                    <a:pt x="3650996" y="3426942"/>
                  </a:lnTo>
                  <a:lnTo>
                    <a:pt x="3643185" y="3445306"/>
                  </a:lnTo>
                  <a:lnTo>
                    <a:pt x="3635730" y="3460927"/>
                  </a:lnTo>
                  <a:lnTo>
                    <a:pt x="3608527" y="3523805"/>
                  </a:lnTo>
                  <a:lnTo>
                    <a:pt x="3603117" y="3535959"/>
                  </a:lnTo>
                  <a:lnTo>
                    <a:pt x="3595789" y="3553091"/>
                  </a:lnTo>
                  <a:lnTo>
                    <a:pt x="3593376" y="3559302"/>
                  </a:lnTo>
                  <a:lnTo>
                    <a:pt x="3587724" y="3572103"/>
                  </a:lnTo>
                  <a:lnTo>
                    <a:pt x="3579177" y="3592347"/>
                  </a:lnTo>
                  <a:lnTo>
                    <a:pt x="3575443" y="3600158"/>
                  </a:lnTo>
                  <a:lnTo>
                    <a:pt x="3558883" y="3639324"/>
                  </a:lnTo>
                  <a:lnTo>
                    <a:pt x="3539794" y="3681095"/>
                  </a:lnTo>
                  <a:lnTo>
                    <a:pt x="3527856" y="3709987"/>
                  </a:lnTo>
                  <a:lnTo>
                    <a:pt x="3520871" y="3724376"/>
                  </a:lnTo>
                  <a:lnTo>
                    <a:pt x="3519665" y="3727488"/>
                  </a:lnTo>
                  <a:lnTo>
                    <a:pt x="3516388" y="3730498"/>
                  </a:lnTo>
                  <a:lnTo>
                    <a:pt x="3516299" y="3730358"/>
                  </a:lnTo>
                  <a:lnTo>
                    <a:pt x="3509556" y="3734892"/>
                  </a:lnTo>
                  <a:lnTo>
                    <a:pt x="3511816" y="3736479"/>
                  </a:lnTo>
                  <a:lnTo>
                    <a:pt x="3516223" y="3732492"/>
                  </a:lnTo>
                  <a:lnTo>
                    <a:pt x="3519259" y="3730091"/>
                  </a:lnTo>
                  <a:lnTo>
                    <a:pt x="3520592" y="3728491"/>
                  </a:lnTo>
                  <a:lnTo>
                    <a:pt x="3521672" y="3727513"/>
                  </a:lnTo>
                  <a:lnTo>
                    <a:pt x="3527082" y="3715359"/>
                  </a:lnTo>
                  <a:lnTo>
                    <a:pt x="3537813" y="3689578"/>
                  </a:lnTo>
                  <a:lnTo>
                    <a:pt x="3545509" y="3673348"/>
                  </a:lnTo>
                  <a:lnTo>
                    <a:pt x="3547681" y="3667747"/>
                  </a:lnTo>
                  <a:lnTo>
                    <a:pt x="3561664" y="3635375"/>
                  </a:lnTo>
                  <a:lnTo>
                    <a:pt x="3576510" y="3602634"/>
                  </a:lnTo>
                  <a:lnTo>
                    <a:pt x="3595281" y="3557879"/>
                  </a:lnTo>
                  <a:lnTo>
                    <a:pt x="3601656" y="3543236"/>
                  </a:lnTo>
                  <a:lnTo>
                    <a:pt x="3604069" y="3537026"/>
                  </a:lnTo>
                  <a:lnTo>
                    <a:pt x="3612299" y="3519538"/>
                  </a:lnTo>
                  <a:lnTo>
                    <a:pt x="3635044" y="3466350"/>
                  </a:lnTo>
                  <a:lnTo>
                    <a:pt x="3642499" y="3450717"/>
                  </a:lnTo>
                  <a:lnTo>
                    <a:pt x="3652697" y="3426206"/>
                  </a:lnTo>
                  <a:close/>
                </a:path>
                <a:path w="6504305" h="7232015">
                  <a:moveTo>
                    <a:pt x="3691318" y="1427619"/>
                  </a:moveTo>
                  <a:lnTo>
                    <a:pt x="3690328" y="1426540"/>
                  </a:lnTo>
                  <a:lnTo>
                    <a:pt x="3689947" y="1425689"/>
                  </a:lnTo>
                  <a:lnTo>
                    <a:pt x="3688486" y="1425829"/>
                  </a:lnTo>
                  <a:lnTo>
                    <a:pt x="3687635" y="1426210"/>
                  </a:lnTo>
                  <a:lnTo>
                    <a:pt x="3686543" y="1427187"/>
                  </a:lnTo>
                  <a:lnTo>
                    <a:pt x="3686695" y="1428648"/>
                  </a:lnTo>
                  <a:lnTo>
                    <a:pt x="3687673" y="1429740"/>
                  </a:lnTo>
                  <a:lnTo>
                    <a:pt x="3688283" y="1429981"/>
                  </a:lnTo>
                  <a:lnTo>
                    <a:pt x="3689756" y="1429829"/>
                  </a:lnTo>
                  <a:lnTo>
                    <a:pt x="3690836" y="1428851"/>
                  </a:lnTo>
                  <a:lnTo>
                    <a:pt x="3691318" y="1427619"/>
                  </a:lnTo>
                  <a:close/>
                </a:path>
                <a:path w="6504305" h="7232015">
                  <a:moveTo>
                    <a:pt x="3723386" y="647979"/>
                  </a:moveTo>
                  <a:lnTo>
                    <a:pt x="3718966" y="639140"/>
                  </a:lnTo>
                  <a:lnTo>
                    <a:pt x="3713454" y="631266"/>
                  </a:lnTo>
                  <a:lnTo>
                    <a:pt x="3711752" y="632015"/>
                  </a:lnTo>
                  <a:lnTo>
                    <a:pt x="3714407" y="638022"/>
                  </a:lnTo>
                  <a:lnTo>
                    <a:pt x="3707815" y="644029"/>
                  </a:lnTo>
                  <a:lnTo>
                    <a:pt x="3702393" y="643331"/>
                  </a:lnTo>
                  <a:lnTo>
                    <a:pt x="3702532" y="644804"/>
                  </a:lnTo>
                  <a:lnTo>
                    <a:pt x="3707485" y="646709"/>
                  </a:lnTo>
                  <a:lnTo>
                    <a:pt x="3705898" y="648970"/>
                  </a:lnTo>
                  <a:lnTo>
                    <a:pt x="3704920" y="651497"/>
                  </a:lnTo>
                  <a:lnTo>
                    <a:pt x="3705174" y="654469"/>
                  </a:lnTo>
                  <a:lnTo>
                    <a:pt x="3711156" y="657491"/>
                  </a:lnTo>
                  <a:lnTo>
                    <a:pt x="3713226" y="657580"/>
                  </a:lnTo>
                  <a:lnTo>
                    <a:pt x="3717531" y="655688"/>
                  </a:lnTo>
                  <a:lnTo>
                    <a:pt x="3721938" y="651700"/>
                  </a:lnTo>
                  <a:lnTo>
                    <a:pt x="3723386" y="647979"/>
                  </a:lnTo>
                  <a:close/>
                </a:path>
                <a:path w="6504305" h="7232015">
                  <a:moveTo>
                    <a:pt x="3764381" y="4338510"/>
                  </a:moveTo>
                  <a:lnTo>
                    <a:pt x="3763403" y="4337418"/>
                  </a:lnTo>
                  <a:lnTo>
                    <a:pt x="3761930" y="4337558"/>
                  </a:lnTo>
                  <a:lnTo>
                    <a:pt x="3761702" y="4338180"/>
                  </a:lnTo>
                  <a:lnTo>
                    <a:pt x="3762070" y="4339018"/>
                  </a:lnTo>
                  <a:lnTo>
                    <a:pt x="3764153" y="4339120"/>
                  </a:lnTo>
                  <a:lnTo>
                    <a:pt x="3764381" y="4338510"/>
                  </a:lnTo>
                  <a:close/>
                </a:path>
                <a:path w="6504305" h="7232015">
                  <a:moveTo>
                    <a:pt x="3773335" y="4361256"/>
                  </a:moveTo>
                  <a:lnTo>
                    <a:pt x="3772966" y="4360392"/>
                  </a:lnTo>
                  <a:lnTo>
                    <a:pt x="3772116" y="4360773"/>
                  </a:lnTo>
                  <a:lnTo>
                    <a:pt x="3769690" y="4363402"/>
                  </a:lnTo>
                  <a:lnTo>
                    <a:pt x="3770922" y="4363885"/>
                  </a:lnTo>
                  <a:lnTo>
                    <a:pt x="3773335" y="4361256"/>
                  </a:lnTo>
                  <a:close/>
                </a:path>
                <a:path w="6504305" h="7232015">
                  <a:moveTo>
                    <a:pt x="3873055" y="690130"/>
                  </a:moveTo>
                  <a:lnTo>
                    <a:pt x="3870185" y="688301"/>
                  </a:lnTo>
                  <a:lnTo>
                    <a:pt x="3866908" y="691311"/>
                  </a:lnTo>
                  <a:lnTo>
                    <a:pt x="3867886" y="692404"/>
                  </a:lnTo>
                  <a:lnTo>
                    <a:pt x="3871226" y="692988"/>
                  </a:lnTo>
                  <a:lnTo>
                    <a:pt x="3873055" y="690130"/>
                  </a:lnTo>
                  <a:close/>
                </a:path>
                <a:path w="6504305" h="7232015">
                  <a:moveTo>
                    <a:pt x="3885323" y="3803027"/>
                  </a:moveTo>
                  <a:lnTo>
                    <a:pt x="3884714" y="3802786"/>
                  </a:lnTo>
                  <a:lnTo>
                    <a:pt x="3882809" y="3807726"/>
                  </a:lnTo>
                  <a:lnTo>
                    <a:pt x="3880015" y="3813086"/>
                  </a:lnTo>
                  <a:lnTo>
                    <a:pt x="3881615" y="3814419"/>
                  </a:lnTo>
                  <a:lnTo>
                    <a:pt x="3881971" y="3811676"/>
                  </a:lnTo>
                  <a:lnTo>
                    <a:pt x="3885323" y="3803027"/>
                  </a:lnTo>
                  <a:close/>
                </a:path>
                <a:path w="6504305" h="7232015">
                  <a:moveTo>
                    <a:pt x="3951859" y="4367047"/>
                  </a:moveTo>
                  <a:lnTo>
                    <a:pt x="3951249" y="4366819"/>
                  </a:lnTo>
                  <a:lnTo>
                    <a:pt x="3949763" y="4392612"/>
                  </a:lnTo>
                  <a:lnTo>
                    <a:pt x="3950017" y="4395584"/>
                  </a:lnTo>
                  <a:lnTo>
                    <a:pt x="3950881" y="4395203"/>
                  </a:lnTo>
                  <a:lnTo>
                    <a:pt x="3951008" y="4383824"/>
                  </a:lnTo>
                  <a:lnTo>
                    <a:pt x="3951859" y="4367047"/>
                  </a:lnTo>
                  <a:close/>
                </a:path>
                <a:path w="6504305" h="7232015">
                  <a:moveTo>
                    <a:pt x="4004564" y="258584"/>
                  </a:moveTo>
                  <a:lnTo>
                    <a:pt x="3993743" y="247967"/>
                  </a:lnTo>
                  <a:lnTo>
                    <a:pt x="3987127" y="241122"/>
                  </a:lnTo>
                  <a:lnTo>
                    <a:pt x="3980662" y="235750"/>
                  </a:lnTo>
                  <a:lnTo>
                    <a:pt x="3975404" y="230847"/>
                  </a:lnTo>
                  <a:lnTo>
                    <a:pt x="3974935" y="232079"/>
                  </a:lnTo>
                  <a:lnTo>
                    <a:pt x="3988752" y="246037"/>
                  </a:lnTo>
                  <a:lnTo>
                    <a:pt x="3997363" y="255104"/>
                  </a:lnTo>
                  <a:lnTo>
                    <a:pt x="4002621" y="260007"/>
                  </a:lnTo>
                  <a:lnTo>
                    <a:pt x="4004564" y="258584"/>
                  </a:lnTo>
                  <a:close/>
                </a:path>
                <a:path w="6504305" h="7232015">
                  <a:moveTo>
                    <a:pt x="4062323" y="4487596"/>
                  </a:moveTo>
                  <a:lnTo>
                    <a:pt x="4061028" y="4483532"/>
                  </a:lnTo>
                  <a:lnTo>
                    <a:pt x="4060888" y="4482058"/>
                  </a:lnTo>
                  <a:lnTo>
                    <a:pt x="4062196" y="4476877"/>
                  </a:lnTo>
                  <a:lnTo>
                    <a:pt x="4059694" y="4475912"/>
                  </a:lnTo>
                  <a:lnTo>
                    <a:pt x="4058259" y="4476013"/>
                  </a:lnTo>
                  <a:lnTo>
                    <a:pt x="4057688" y="4482935"/>
                  </a:lnTo>
                  <a:lnTo>
                    <a:pt x="4049293" y="4504639"/>
                  </a:lnTo>
                  <a:lnTo>
                    <a:pt x="4052633" y="4505223"/>
                  </a:lnTo>
                  <a:lnTo>
                    <a:pt x="4055529" y="4501375"/>
                  </a:lnTo>
                  <a:lnTo>
                    <a:pt x="4062323" y="4487596"/>
                  </a:lnTo>
                  <a:close/>
                </a:path>
                <a:path w="6504305" h="7232015">
                  <a:moveTo>
                    <a:pt x="4087888" y="4366438"/>
                  </a:moveTo>
                  <a:lnTo>
                    <a:pt x="4087139" y="4364736"/>
                  </a:lnTo>
                  <a:lnTo>
                    <a:pt x="4084599" y="4365853"/>
                  </a:lnTo>
                  <a:lnTo>
                    <a:pt x="4083266" y="4367466"/>
                  </a:lnTo>
                  <a:lnTo>
                    <a:pt x="4083037" y="4368063"/>
                  </a:lnTo>
                  <a:lnTo>
                    <a:pt x="4086529" y="4373715"/>
                  </a:lnTo>
                  <a:lnTo>
                    <a:pt x="4087380" y="4373334"/>
                  </a:lnTo>
                  <a:lnTo>
                    <a:pt x="4084485" y="4367936"/>
                  </a:lnTo>
                  <a:lnTo>
                    <a:pt x="4084726" y="4367314"/>
                  </a:lnTo>
                  <a:lnTo>
                    <a:pt x="4087888" y="4366438"/>
                  </a:lnTo>
                  <a:close/>
                </a:path>
                <a:path w="6504305" h="7232015">
                  <a:moveTo>
                    <a:pt x="4266057" y="2865336"/>
                  </a:moveTo>
                  <a:lnTo>
                    <a:pt x="4264838" y="2864853"/>
                  </a:lnTo>
                  <a:lnTo>
                    <a:pt x="4253484" y="2890405"/>
                  </a:lnTo>
                  <a:lnTo>
                    <a:pt x="4195838" y="3024251"/>
                  </a:lnTo>
                  <a:lnTo>
                    <a:pt x="4190047" y="3035541"/>
                  </a:lnTo>
                  <a:lnTo>
                    <a:pt x="4182122" y="3056013"/>
                  </a:lnTo>
                  <a:lnTo>
                    <a:pt x="4160799" y="3105518"/>
                  </a:lnTo>
                  <a:lnTo>
                    <a:pt x="4143692" y="3145942"/>
                  </a:lnTo>
                  <a:lnTo>
                    <a:pt x="4138028" y="3158744"/>
                  </a:lnTo>
                  <a:lnTo>
                    <a:pt x="4129633" y="3180448"/>
                  </a:lnTo>
                  <a:lnTo>
                    <a:pt x="4128782" y="3180816"/>
                  </a:lnTo>
                  <a:lnTo>
                    <a:pt x="4127995" y="3182632"/>
                  </a:lnTo>
                  <a:lnTo>
                    <a:pt x="4113034" y="3217494"/>
                  </a:lnTo>
                  <a:lnTo>
                    <a:pt x="4102163" y="3241814"/>
                  </a:lnTo>
                  <a:lnTo>
                    <a:pt x="4091673" y="3266973"/>
                  </a:lnTo>
                  <a:lnTo>
                    <a:pt x="4066502" y="3326422"/>
                  </a:lnTo>
                  <a:lnTo>
                    <a:pt x="4056354" y="3348850"/>
                  </a:lnTo>
                  <a:lnTo>
                    <a:pt x="4046334" y="3372789"/>
                  </a:lnTo>
                  <a:lnTo>
                    <a:pt x="4037863" y="3390900"/>
                  </a:lnTo>
                  <a:lnTo>
                    <a:pt x="4030662" y="3409492"/>
                  </a:lnTo>
                  <a:lnTo>
                    <a:pt x="4013911" y="3447173"/>
                  </a:lnTo>
                  <a:lnTo>
                    <a:pt x="3996334" y="3488829"/>
                  </a:lnTo>
                  <a:lnTo>
                    <a:pt x="3984980" y="3514369"/>
                  </a:lnTo>
                  <a:lnTo>
                    <a:pt x="3969080" y="3551682"/>
                  </a:lnTo>
                  <a:lnTo>
                    <a:pt x="3965829" y="3558273"/>
                  </a:lnTo>
                  <a:lnTo>
                    <a:pt x="3960545" y="3571925"/>
                  </a:lnTo>
                  <a:lnTo>
                    <a:pt x="3956075" y="3581628"/>
                  </a:lnTo>
                  <a:lnTo>
                    <a:pt x="3955008" y="3582606"/>
                  </a:lnTo>
                  <a:lnTo>
                    <a:pt x="3954386" y="3582365"/>
                  </a:lnTo>
                  <a:lnTo>
                    <a:pt x="3946779" y="3574453"/>
                  </a:lnTo>
                  <a:lnTo>
                    <a:pt x="3940556" y="3568458"/>
                  </a:lnTo>
                  <a:lnTo>
                    <a:pt x="3932097" y="3560915"/>
                  </a:lnTo>
                  <a:lnTo>
                    <a:pt x="3902316" y="3525837"/>
                  </a:lnTo>
                  <a:lnTo>
                    <a:pt x="3895344" y="3521735"/>
                  </a:lnTo>
                  <a:lnTo>
                    <a:pt x="3859961" y="3506584"/>
                  </a:lnTo>
                  <a:lnTo>
                    <a:pt x="3846588" y="3500691"/>
                  </a:lnTo>
                  <a:lnTo>
                    <a:pt x="3846347" y="3501313"/>
                  </a:lnTo>
                  <a:lnTo>
                    <a:pt x="3857879" y="3506470"/>
                  </a:lnTo>
                  <a:lnTo>
                    <a:pt x="3872230" y="3513493"/>
                  </a:lnTo>
                  <a:lnTo>
                    <a:pt x="3888702" y="3520567"/>
                  </a:lnTo>
                  <a:lnTo>
                    <a:pt x="3901821" y="3527107"/>
                  </a:lnTo>
                  <a:lnTo>
                    <a:pt x="3903180" y="3529038"/>
                  </a:lnTo>
                  <a:lnTo>
                    <a:pt x="3906786" y="3532594"/>
                  </a:lnTo>
                  <a:lnTo>
                    <a:pt x="3921023" y="3550945"/>
                  </a:lnTo>
                  <a:lnTo>
                    <a:pt x="3928364" y="3559518"/>
                  </a:lnTo>
                  <a:lnTo>
                    <a:pt x="3954107" y="3583063"/>
                  </a:lnTo>
                  <a:lnTo>
                    <a:pt x="3955338" y="3583546"/>
                  </a:lnTo>
                  <a:lnTo>
                    <a:pt x="3956189" y="3583178"/>
                  </a:lnTo>
                  <a:lnTo>
                    <a:pt x="3959212" y="3577196"/>
                  </a:lnTo>
                  <a:lnTo>
                    <a:pt x="3979329" y="3530803"/>
                  </a:lnTo>
                  <a:lnTo>
                    <a:pt x="3997172" y="3488499"/>
                  </a:lnTo>
                  <a:lnTo>
                    <a:pt x="4007307" y="3466058"/>
                  </a:lnTo>
                  <a:lnTo>
                    <a:pt x="4015117" y="3447707"/>
                  </a:lnTo>
                  <a:lnTo>
                    <a:pt x="4027424" y="3419665"/>
                  </a:lnTo>
                  <a:lnTo>
                    <a:pt x="4039603" y="3390163"/>
                  </a:lnTo>
                  <a:lnTo>
                    <a:pt x="4092918" y="3267506"/>
                  </a:lnTo>
                  <a:lnTo>
                    <a:pt x="4100969" y="3248545"/>
                  </a:lnTo>
                  <a:lnTo>
                    <a:pt x="4112806" y="3221736"/>
                  </a:lnTo>
                  <a:lnTo>
                    <a:pt x="4123055" y="3197174"/>
                  </a:lnTo>
                  <a:lnTo>
                    <a:pt x="4149128" y="3137382"/>
                  </a:lnTo>
                  <a:lnTo>
                    <a:pt x="4159148" y="3113443"/>
                  </a:lnTo>
                  <a:lnTo>
                    <a:pt x="4237469" y="2929839"/>
                  </a:lnTo>
                  <a:lnTo>
                    <a:pt x="4266057" y="2865336"/>
                  </a:lnTo>
                  <a:close/>
                </a:path>
                <a:path w="6504305" h="7232015">
                  <a:moveTo>
                    <a:pt x="4475746" y="3227832"/>
                  </a:moveTo>
                  <a:lnTo>
                    <a:pt x="4469816" y="3224834"/>
                  </a:lnTo>
                  <a:lnTo>
                    <a:pt x="4465231" y="3220186"/>
                  </a:lnTo>
                  <a:lnTo>
                    <a:pt x="4462475" y="3216249"/>
                  </a:lnTo>
                  <a:lnTo>
                    <a:pt x="4461840" y="3212439"/>
                  </a:lnTo>
                  <a:lnTo>
                    <a:pt x="4462919" y="3211449"/>
                  </a:lnTo>
                  <a:lnTo>
                    <a:pt x="4463389" y="3210217"/>
                  </a:lnTo>
                  <a:lnTo>
                    <a:pt x="4469168" y="3208185"/>
                  </a:lnTo>
                  <a:lnTo>
                    <a:pt x="4470400" y="3208667"/>
                  </a:lnTo>
                  <a:lnTo>
                    <a:pt x="4469689" y="3210496"/>
                  </a:lnTo>
                  <a:lnTo>
                    <a:pt x="4470438" y="3212185"/>
                  </a:lnTo>
                  <a:lnTo>
                    <a:pt x="4469955" y="3213417"/>
                  </a:lnTo>
                  <a:lnTo>
                    <a:pt x="4469257" y="3218878"/>
                  </a:lnTo>
                  <a:lnTo>
                    <a:pt x="4469866" y="3219119"/>
                  </a:lnTo>
                  <a:lnTo>
                    <a:pt x="4470590" y="3217240"/>
                  </a:lnTo>
                  <a:lnTo>
                    <a:pt x="4471428" y="3213277"/>
                  </a:lnTo>
                  <a:lnTo>
                    <a:pt x="4471289" y="3211830"/>
                  </a:lnTo>
                  <a:lnTo>
                    <a:pt x="4470539" y="3210115"/>
                  </a:lnTo>
                  <a:lnTo>
                    <a:pt x="4471124" y="3206775"/>
                  </a:lnTo>
                  <a:lnTo>
                    <a:pt x="4471835" y="3204934"/>
                  </a:lnTo>
                  <a:lnTo>
                    <a:pt x="4469701" y="3201238"/>
                  </a:lnTo>
                  <a:lnTo>
                    <a:pt x="4467618" y="3201149"/>
                  </a:lnTo>
                  <a:lnTo>
                    <a:pt x="4466768" y="3201517"/>
                  </a:lnTo>
                  <a:lnTo>
                    <a:pt x="4466298" y="3202749"/>
                  </a:lnTo>
                  <a:lnTo>
                    <a:pt x="4467047" y="3204438"/>
                  </a:lnTo>
                  <a:lnTo>
                    <a:pt x="4469117" y="3204553"/>
                  </a:lnTo>
                  <a:lnTo>
                    <a:pt x="4470349" y="3205022"/>
                  </a:lnTo>
                  <a:lnTo>
                    <a:pt x="4470717" y="3205861"/>
                  </a:lnTo>
                  <a:lnTo>
                    <a:pt x="4470006" y="3207715"/>
                  </a:lnTo>
                  <a:lnTo>
                    <a:pt x="4466425" y="3207728"/>
                  </a:lnTo>
                  <a:lnTo>
                    <a:pt x="4464113" y="3208248"/>
                  </a:lnTo>
                  <a:lnTo>
                    <a:pt x="4462183" y="3209607"/>
                  </a:lnTo>
                  <a:lnTo>
                    <a:pt x="4461218" y="3212096"/>
                  </a:lnTo>
                  <a:lnTo>
                    <a:pt x="4461116" y="3214166"/>
                  </a:lnTo>
                  <a:lnTo>
                    <a:pt x="4461637" y="3216478"/>
                  </a:lnTo>
                  <a:lnTo>
                    <a:pt x="4466361" y="3222587"/>
                  </a:lnTo>
                  <a:lnTo>
                    <a:pt x="4470578" y="3226384"/>
                  </a:lnTo>
                  <a:lnTo>
                    <a:pt x="4470565" y="3226536"/>
                  </a:lnTo>
                  <a:lnTo>
                    <a:pt x="4475277" y="3229064"/>
                  </a:lnTo>
                  <a:lnTo>
                    <a:pt x="4475746" y="3227832"/>
                  </a:lnTo>
                  <a:close/>
                </a:path>
                <a:path w="6504305" h="7232015">
                  <a:moveTo>
                    <a:pt x="4556099" y="2475649"/>
                  </a:moveTo>
                  <a:lnTo>
                    <a:pt x="4555121" y="2474557"/>
                  </a:lnTo>
                  <a:lnTo>
                    <a:pt x="4549089" y="2473642"/>
                  </a:lnTo>
                  <a:lnTo>
                    <a:pt x="4548238" y="2473998"/>
                  </a:lnTo>
                  <a:lnTo>
                    <a:pt x="4548009" y="2474620"/>
                  </a:lnTo>
                  <a:lnTo>
                    <a:pt x="4547654" y="2477338"/>
                  </a:lnTo>
                  <a:lnTo>
                    <a:pt x="4549495" y="2478062"/>
                  </a:lnTo>
                  <a:lnTo>
                    <a:pt x="4555871" y="2476258"/>
                  </a:lnTo>
                  <a:lnTo>
                    <a:pt x="4556099" y="2475649"/>
                  </a:lnTo>
                  <a:close/>
                </a:path>
                <a:path w="6504305" h="7232015">
                  <a:moveTo>
                    <a:pt x="4722838" y="2989072"/>
                  </a:moveTo>
                  <a:lnTo>
                    <a:pt x="4584700" y="2917634"/>
                  </a:lnTo>
                  <a:lnTo>
                    <a:pt x="4510379" y="2881668"/>
                  </a:lnTo>
                  <a:lnTo>
                    <a:pt x="4448200" y="2851099"/>
                  </a:lnTo>
                  <a:lnTo>
                    <a:pt x="4328160" y="2791714"/>
                  </a:lnTo>
                  <a:lnTo>
                    <a:pt x="4327690" y="2792933"/>
                  </a:lnTo>
                  <a:lnTo>
                    <a:pt x="4505579" y="2881211"/>
                  </a:lnTo>
                  <a:lnTo>
                    <a:pt x="4590567" y="2922765"/>
                  </a:lnTo>
                  <a:lnTo>
                    <a:pt x="4700346" y="2977489"/>
                  </a:lnTo>
                  <a:lnTo>
                    <a:pt x="4721657" y="2988602"/>
                  </a:lnTo>
                  <a:lnTo>
                    <a:pt x="4722838" y="2989072"/>
                  </a:lnTo>
                  <a:close/>
                </a:path>
                <a:path w="6504305" h="7232015">
                  <a:moveTo>
                    <a:pt x="4744758" y="2941891"/>
                  </a:moveTo>
                  <a:lnTo>
                    <a:pt x="4719371" y="2928493"/>
                  </a:lnTo>
                  <a:lnTo>
                    <a:pt x="4349674" y="2743682"/>
                  </a:lnTo>
                  <a:lnTo>
                    <a:pt x="4348823" y="2744063"/>
                  </a:lnTo>
                  <a:lnTo>
                    <a:pt x="4348581" y="2744673"/>
                  </a:lnTo>
                  <a:lnTo>
                    <a:pt x="4349559" y="2745752"/>
                  </a:lnTo>
                  <a:lnTo>
                    <a:pt x="4537278" y="2839999"/>
                  </a:lnTo>
                  <a:lnTo>
                    <a:pt x="4677384" y="2910090"/>
                  </a:lnTo>
                  <a:lnTo>
                    <a:pt x="4743678" y="2942894"/>
                  </a:lnTo>
                  <a:lnTo>
                    <a:pt x="4744758" y="2941891"/>
                  </a:lnTo>
                  <a:close/>
                </a:path>
                <a:path w="6504305" h="7232015">
                  <a:moveTo>
                    <a:pt x="4749012" y="7230097"/>
                  </a:moveTo>
                  <a:lnTo>
                    <a:pt x="4747006" y="7223976"/>
                  </a:lnTo>
                  <a:lnTo>
                    <a:pt x="4747006" y="7222414"/>
                  </a:lnTo>
                  <a:lnTo>
                    <a:pt x="4747488" y="7220648"/>
                  </a:lnTo>
                  <a:lnTo>
                    <a:pt x="4746942" y="7219721"/>
                  </a:lnTo>
                  <a:lnTo>
                    <a:pt x="4745837" y="7219201"/>
                  </a:lnTo>
                  <a:lnTo>
                    <a:pt x="4744148" y="7218896"/>
                  </a:lnTo>
                  <a:lnTo>
                    <a:pt x="4741100" y="7218578"/>
                  </a:lnTo>
                  <a:lnTo>
                    <a:pt x="4739056" y="7218134"/>
                  </a:lnTo>
                  <a:lnTo>
                    <a:pt x="4737595" y="7218375"/>
                  </a:lnTo>
                  <a:lnTo>
                    <a:pt x="4736985" y="7219607"/>
                  </a:lnTo>
                  <a:lnTo>
                    <a:pt x="4736744" y="7221017"/>
                  </a:lnTo>
                  <a:lnTo>
                    <a:pt x="4736897" y="7222287"/>
                  </a:lnTo>
                  <a:lnTo>
                    <a:pt x="4736465" y="7224433"/>
                  </a:lnTo>
                  <a:lnTo>
                    <a:pt x="4736592" y="7224382"/>
                  </a:lnTo>
                  <a:lnTo>
                    <a:pt x="4736566" y="7225627"/>
                  </a:lnTo>
                  <a:lnTo>
                    <a:pt x="4738141" y="7227646"/>
                  </a:lnTo>
                  <a:lnTo>
                    <a:pt x="4739500" y="7229576"/>
                  </a:lnTo>
                  <a:lnTo>
                    <a:pt x="4742523" y="7230897"/>
                  </a:lnTo>
                  <a:lnTo>
                    <a:pt x="4745444" y="7231672"/>
                  </a:lnTo>
                  <a:lnTo>
                    <a:pt x="4747933" y="7231596"/>
                  </a:lnTo>
                  <a:lnTo>
                    <a:pt x="4748708" y="7231278"/>
                  </a:lnTo>
                  <a:lnTo>
                    <a:pt x="4749012" y="7230097"/>
                  </a:lnTo>
                  <a:close/>
                </a:path>
                <a:path w="6504305" h="7232015">
                  <a:moveTo>
                    <a:pt x="4869472" y="3691521"/>
                  </a:moveTo>
                  <a:lnTo>
                    <a:pt x="4867084" y="3688435"/>
                  </a:lnTo>
                  <a:lnTo>
                    <a:pt x="4866144" y="3686289"/>
                  </a:lnTo>
                  <a:lnTo>
                    <a:pt x="4864455" y="3682466"/>
                  </a:lnTo>
                  <a:lnTo>
                    <a:pt x="4853711" y="3691801"/>
                  </a:lnTo>
                  <a:lnTo>
                    <a:pt x="4854321" y="3692042"/>
                  </a:lnTo>
                  <a:lnTo>
                    <a:pt x="4861534" y="3686289"/>
                  </a:lnTo>
                  <a:lnTo>
                    <a:pt x="4867529" y="3692880"/>
                  </a:lnTo>
                  <a:lnTo>
                    <a:pt x="4869472" y="3691521"/>
                  </a:lnTo>
                  <a:close/>
                </a:path>
                <a:path w="6504305" h="7232015">
                  <a:moveTo>
                    <a:pt x="4917732" y="1135761"/>
                  </a:moveTo>
                  <a:lnTo>
                    <a:pt x="4915700" y="1129982"/>
                  </a:lnTo>
                  <a:lnTo>
                    <a:pt x="4911598" y="1127696"/>
                  </a:lnTo>
                  <a:lnTo>
                    <a:pt x="4906416" y="1126401"/>
                  </a:lnTo>
                  <a:lnTo>
                    <a:pt x="4895774" y="1124394"/>
                  </a:lnTo>
                  <a:lnTo>
                    <a:pt x="4891671" y="1122108"/>
                  </a:lnTo>
                  <a:lnTo>
                    <a:pt x="4888916" y="1118171"/>
                  </a:lnTo>
                  <a:lnTo>
                    <a:pt x="4882312" y="1111326"/>
                  </a:lnTo>
                  <a:lnTo>
                    <a:pt x="4881816" y="1108976"/>
                  </a:lnTo>
                  <a:lnTo>
                    <a:pt x="4881207" y="1108748"/>
                  </a:lnTo>
                  <a:lnTo>
                    <a:pt x="4879505" y="1109484"/>
                  </a:lnTo>
                  <a:lnTo>
                    <a:pt x="4877867" y="1108151"/>
                  </a:lnTo>
                  <a:lnTo>
                    <a:pt x="4877105" y="1106449"/>
                  </a:lnTo>
                  <a:lnTo>
                    <a:pt x="4874374" y="1106093"/>
                  </a:lnTo>
                  <a:lnTo>
                    <a:pt x="4871148" y="1107020"/>
                  </a:lnTo>
                  <a:lnTo>
                    <a:pt x="4867757" y="1112139"/>
                  </a:lnTo>
                  <a:lnTo>
                    <a:pt x="4865040" y="1111796"/>
                  </a:lnTo>
                  <a:lnTo>
                    <a:pt x="4864176" y="1112164"/>
                  </a:lnTo>
                  <a:lnTo>
                    <a:pt x="4864328" y="1113624"/>
                  </a:lnTo>
                  <a:lnTo>
                    <a:pt x="4865852" y="1117092"/>
                  </a:lnTo>
                  <a:lnTo>
                    <a:pt x="4869332" y="1119136"/>
                  </a:lnTo>
                  <a:lnTo>
                    <a:pt x="4875365" y="1120063"/>
                  </a:lnTo>
                  <a:lnTo>
                    <a:pt x="4881334" y="1123073"/>
                  </a:lnTo>
                  <a:lnTo>
                    <a:pt x="4882324" y="1124165"/>
                  </a:lnTo>
                  <a:lnTo>
                    <a:pt x="4880508" y="1127036"/>
                  </a:lnTo>
                  <a:lnTo>
                    <a:pt x="4882273" y="1129880"/>
                  </a:lnTo>
                  <a:lnTo>
                    <a:pt x="4888077" y="1131417"/>
                  </a:lnTo>
                  <a:lnTo>
                    <a:pt x="4896193" y="1128890"/>
                  </a:lnTo>
                  <a:lnTo>
                    <a:pt x="4896574" y="1129741"/>
                  </a:lnTo>
                  <a:lnTo>
                    <a:pt x="4898174" y="1131062"/>
                  </a:lnTo>
                  <a:lnTo>
                    <a:pt x="4899876" y="1130300"/>
                  </a:lnTo>
                  <a:lnTo>
                    <a:pt x="4902746" y="1132128"/>
                  </a:lnTo>
                  <a:lnTo>
                    <a:pt x="4908956" y="1134516"/>
                  </a:lnTo>
                  <a:lnTo>
                    <a:pt x="4910417" y="1134389"/>
                  </a:lnTo>
                  <a:lnTo>
                    <a:pt x="4908982" y="1138097"/>
                  </a:lnTo>
                  <a:lnTo>
                    <a:pt x="4912080" y="1139304"/>
                  </a:lnTo>
                  <a:lnTo>
                    <a:pt x="4917732" y="1135761"/>
                  </a:lnTo>
                  <a:close/>
                </a:path>
                <a:path w="6504305" h="7232015">
                  <a:moveTo>
                    <a:pt x="5145202" y="847102"/>
                  </a:moveTo>
                  <a:lnTo>
                    <a:pt x="5144236" y="846048"/>
                  </a:lnTo>
                  <a:lnTo>
                    <a:pt x="5142535" y="846810"/>
                  </a:lnTo>
                  <a:lnTo>
                    <a:pt x="5142306" y="847407"/>
                  </a:lnTo>
                  <a:lnTo>
                    <a:pt x="5143055" y="849109"/>
                  </a:lnTo>
                  <a:lnTo>
                    <a:pt x="5145011" y="847699"/>
                  </a:lnTo>
                  <a:lnTo>
                    <a:pt x="5145125" y="847407"/>
                  </a:lnTo>
                  <a:lnTo>
                    <a:pt x="5145202" y="847102"/>
                  </a:lnTo>
                  <a:close/>
                </a:path>
                <a:path w="6504305" h="7232015">
                  <a:moveTo>
                    <a:pt x="5159768" y="842708"/>
                  </a:moveTo>
                  <a:lnTo>
                    <a:pt x="5159159" y="842467"/>
                  </a:lnTo>
                  <a:lnTo>
                    <a:pt x="5154092" y="842670"/>
                  </a:lnTo>
                  <a:lnTo>
                    <a:pt x="5153241" y="843051"/>
                  </a:lnTo>
                  <a:lnTo>
                    <a:pt x="5151907" y="844702"/>
                  </a:lnTo>
                  <a:lnTo>
                    <a:pt x="5152275" y="845553"/>
                  </a:lnTo>
                  <a:lnTo>
                    <a:pt x="5152898" y="845781"/>
                  </a:lnTo>
                  <a:lnTo>
                    <a:pt x="5153888" y="846861"/>
                  </a:lnTo>
                  <a:lnTo>
                    <a:pt x="5154498" y="847102"/>
                  </a:lnTo>
                  <a:lnTo>
                    <a:pt x="5157952" y="845566"/>
                  </a:lnTo>
                  <a:lnTo>
                    <a:pt x="5159299" y="843940"/>
                  </a:lnTo>
                  <a:lnTo>
                    <a:pt x="5159768" y="842708"/>
                  </a:lnTo>
                  <a:close/>
                </a:path>
                <a:path w="6504305" h="7232015">
                  <a:moveTo>
                    <a:pt x="5207736" y="2119807"/>
                  </a:moveTo>
                  <a:lnTo>
                    <a:pt x="5205831" y="2115502"/>
                  </a:lnTo>
                  <a:lnTo>
                    <a:pt x="5201945" y="2109012"/>
                  </a:lnTo>
                  <a:lnTo>
                    <a:pt x="5199481" y="2108085"/>
                  </a:lnTo>
                  <a:lnTo>
                    <a:pt x="5196649" y="2109838"/>
                  </a:lnTo>
                  <a:lnTo>
                    <a:pt x="5194833" y="2112708"/>
                  </a:lnTo>
                  <a:lnTo>
                    <a:pt x="5193741" y="2113699"/>
                  </a:lnTo>
                  <a:lnTo>
                    <a:pt x="5193893" y="2115159"/>
                  </a:lnTo>
                  <a:lnTo>
                    <a:pt x="5197894" y="2123148"/>
                  </a:lnTo>
                  <a:lnTo>
                    <a:pt x="5206543" y="2126488"/>
                  </a:lnTo>
                  <a:lnTo>
                    <a:pt x="5206911" y="2123770"/>
                  </a:lnTo>
                  <a:lnTo>
                    <a:pt x="5207622" y="2121890"/>
                  </a:lnTo>
                  <a:lnTo>
                    <a:pt x="5207736" y="2119807"/>
                  </a:lnTo>
                  <a:close/>
                </a:path>
                <a:path w="6504305" h="7232015">
                  <a:moveTo>
                    <a:pt x="5353939" y="5111280"/>
                  </a:moveTo>
                  <a:lnTo>
                    <a:pt x="5352961" y="5110200"/>
                  </a:lnTo>
                  <a:lnTo>
                    <a:pt x="5351119" y="5109489"/>
                  </a:lnTo>
                  <a:lnTo>
                    <a:pt x="5349443" y="5110188"/>
                  </a:lnTo>
                  <a:lnTo>
                    <a:pt x="5346801" y="5117020"/>
                  </a:lnTo>
                  <a:lnTo>
                    <a:pt x="5347538" y="5118722"/>
                  </a:lnTo>
                  <a:lnTo>
                    <a:pt x="5348770" y="5119192"/>
                  </a:lnTo>
                  <a:lnTo>
                    <a:pt x="5350459" y="5118443"/>
                  </a:lnTo>
                  <a:lnTo>
                    <a:pt x="5353850" y="5113350"/>
                  </a:lnTo>
                  <a:lnTo>
                    <a:pt x="5353939" y="5111280"/>
                  </a:lnTo>
                  <a:close/>
                </a:path>
                <a:path w="6504305" h="7232015">
                  <a:moveTo>
                    <a:pt x="5592457" y="269354"/>
                  </a:moveTo>
                  <a:lnTo>
                    <a:pt x="5592115" y="266357"/>
                  </a:lnTo>
                  <a:lnTo>
                    <a:pt x="5589930" y="268376"/>
                  </a:lnTo>
                  <a:lnTo>
                    <a:pt x="5588724" y="271487"/>
                  </a:lnTo>
                  <a:lnTo>
                    <a:pt x="5587022" y="272237"/>
                  </a:lnTo>
                  <a:lnTo>
                    <a:pt x="5585091" y="277215"/>
                  </a:lnTo>
                  <a:lnTo>
                    <a:pt x="5583390" y="277977"/>
                  </a:lnTo>
                  <a:lnTo>
                    <a:pt x="5582183" y="281076"/>
                  </a:lnTo>
                  <a:lnTo>
                    <a:pt x="5583415" y="281559"/>
                  </a:lnTo>
                  <a:lnTo>
                    <a:pt x="5586641" y="280631"/>
                  </a:lnTo>
                  <a:lnTo>
                    <a:pt x="5591048" y="276656"/>
                  </a:lnTo>
                  <a:lnTo>
                    <a:pt x="5591988" y="270586"/>
                  </a:lnTo>
                  <a:lnTo>
                    <a:pt x="5592457" y="269354"/>
                  </a:lnTo>
                  <a:close/>
                </a:path>
                <a:path w="6504305" h="7232015">
                  <a:moveTo>
                    <a:pt x="5631002" y="3882504"/>
                  </a:moveTo>
                  <a:lnTo>
                    <a:pt x="5629097" y="3878199"/>
                  </a:lnTo>
                  <a:lnTo>
                    <a:pt x="5626608" y="3877233"/>
                  </a:lnTo>
                  <a:lnTo>
                    <a:pt x="5624677" y="3878592"/>
                  </a:lnTo>
                  <a:lnTo>
                    <a:pt x="5617540" y="3878707"/>
                  </a:lnTo>
                  <a:lnTo>
                    <a:pt x="5614949" y="3879812"/>
                  </a:lnTo>
                  <a:lnTo>
                    <a:pt x="5613717" y="3879342"/>
                  </a:lnTo>
                  <a:lnTo>
                    <a:pt x="5613209" y="3877018"/>
                  </a:lnTo>
                  <a:lnTo>
                    <a:pt x="5611241" y="3874859"/>
                  </a:lnTo>
                  <a:lnTo>
                    <a:pt x="5608980" y="3873271"/>
                  </a:lnTo>
                  <a:lnTo>
                    <a:pt x="5605945" y="3872001"/>
                  </a:lnTo>
                  <a:lnTo>
                    <a:pt x="5604256" y="3872750"/>
                  </a:lnTo>
                  <a:lnTo>
                    <a:pt x="5604878" y="3876573"/>
                  </a:lnTo>
                  <a:lnTo>
                    <a:pt x="5604408" y="3877792"/>
                  </a:lnTo>
                  <a:lnTo>
                    <a:pt x="5604789" y="3878643"/>
                  </a:lnTo>
                  <a:lnTo>
                    <a:pt x="5608993" y="3882440"/>
                  </a:lnTo>
                  <a:lnTo>
                    <a:pt x="5609844" y="3882072"/>
                  </a:lnTo>
                  <a:lnTo>
                    <a:pt x="5609704" y="3880599"/>
                  </a:lnTo>
                  <a:lnTo>
                    <a:pt x="5611419" y="3879850"/>
                  </a:lnTo>
                  <a:lnTo>
                    <a:pt x="5612155" y="3881551"/>
                  </a:lnTo>
                  <a:lnTo>
                    <a:pt x="5614530" y="3884638"/>
                  </a:lnTo>
                  <a:lnTo>
                    <a:pt x="5618264" y="3886073"/>
                  </a:lnTo>
                  <a:lnTo>
                    <a:pt x="5624906" y="3887241"/>
                  </a:lnTo>
                  <a:lnTo>
                    <a:pt x="5625744" y="3886860"/>
                  </a:lnTo>
                  <a:lnTo>
                    <a:pt x="5628068" y="3886352"/>
                  </a:lnTo>
                  <a:lnTo>
                    <a:pt x="5630913" y="3884587"/>
                  </a:lnTo>
                  <a:lnTo>
                    <a:pt x="5631002" y="3882504"/>
                  </a:lnTo>
                  <a:close/>
                </a:path>
                <a:path w="6504305" h="7232015">
                  <a:moveTo>
                    <a:pt x="5786285" y="809459"/>
                  </a:moveTo>
                  <a:lnTo>
                    <a:pt x="5782564" y="808024"/>
                  </a:lnTo>
                  <a:lnTo>
                    <a:pt x="5765279" y="808482"/>
                  </a:lnTo>
                  <a:lnTo>
                    <a:pt x="5719254" y="811339"/>
                  </a:lnTo>
                  <a:lnTo>
                    <a:pt x="5716956" y="811809"/>
                  </a:lnTo>
                  <a:lnTo>
                    <a:pt x="5716714" y="812419"/>
                  </a:lnTo>
                  <a:lnTo>
                    <a:pt x="5729173" y="811555"/>
                  </a:lnTo>
                  <a:lnTo>
                    <a:pt x="5762739" y="809612"/>
                  </a:lnTo>
                  <a:lnTo>
                    <a:pt x="5762968" y="808990"/>
                  </a:lnTo>
                  <a:lnTo>
                    <a:pt x="5781726" y="808405"/>
                  </a:lnTo>
                  <a:lnTo>
                    <a:pt x="5786285" y="809459"/>
                  </a:lnTo>
                  <a:close/>
                </a:path>
                <a:path w="6504305" h="7232015">
                  <a:moveTo>
                    <a:pt x="6450114" y="1030897"/>
                  </a:moveTo>
                  <a:lnTo>
                    <a:pt x="6449733" y="1030046"/>
                  </a:lnTo>
                  <a:lnTo>
                    <a:pt x="6446761" y="1030312"/>
                  </a:lnTo>
                  <a:lnTo>
                    <a:pt x="6446380" y="1029462"/>
                  </a:lnTo>
                  <a:lnTo>
                    <a:pt x="6446634" y="1028839"/>
                  </a:lnTo>
                  <a:lnTo>
                    <a:pt x="6445415" y="1028369"/>
                  </a:lnTo>
                  <a:lnTo>
                    <a:pt x="6445021" y="1027518"/>
                  </a:lnTo>
                  <a:lnTo>
                    <a:pt x="6443815" y="1027049"/>
                  </a:lnTo>
                  <a:lnTo>
                    <a:pt x="6442951" y="1027430"/>
                  </a:lnTo>
                  <a:lnTo>
                    <a:pt x="6442570" y="1026566"/>
                  </a:lnTo>
                  <a:lnTo>
                    <a:pt x="6442926" y="1023835"/>
                  </a:lnTo>
                  <a:lnTo>
                    <a:pt x="6442316" y="1023607"/>
                  </a:lnTo>
                  <a:lnTo>
                    <a:pt x="6440856" y="1023747"/>
                  </a:lnTo>
                  <a:lnTo>
                    <a:pt x="6439890" y="1026248"/>
                  </a:lnTo>
                  <a:lnTo>
                    <a:pt x="6438430" y="1026375"/>
                  </a:lnTo>
                  <a:lnTo>
                    <a:pt x="6436601" y="1025664"/>
                  </a:lnTo>
                  <a:lnTo>
                    <a:pt x="6436220" y="1024826"/>
                  </a:lnTo>
                  <a:lnTo>
                    <a:pt x="6436690" y="1023594"/>
                  </a:lnTo>
                  <a:lnTo>
                    <a:pt x="6436080" y="1023353"/>
                  </a:lnTo>
                  <a:lnTo>
                    <a:pt x="6434988" y="1024343"/>
                  </a:lnTo>
                  <a:lnTo>
                    <a:pt x="6434760" y="1024953"/>
                  </a:lnTo>
                  <a:lnTo>
                    <a:pt x="6435865" y="1027557"/>
                  </a:lnTo>
                  <a:lnTo>
                    <a:pt x="6437084" y="1028026"/>
                  </a:lnTo>
                  <a:lnTo>
                    <a:pt x="6437846" y="1029716"/>
                  </a:lnTo>
                  <a:lnTo>
                    <a:pt x="6438824" y="1030808"/>
                  </a:lnTo>
                  <a:lnTo>
                    <a:pt x="6439675" y="1030439"/>
                  </a:lnTo>
                  <a:lnTo>
                    <a:pt x="6440157" y="1029208"/>
                  </a:lnTo>
                  <a:lnTo>
                    <a:pt x="6441008" y="1028827"/>
                  </a:lnTo>
                  <a:lnTo>
                    <a:pt x="6442469" y="1028700"/>
                  </a:lnTo>
                  <a:lnTo>
                    <a:pt x="6443078" y="1028928"/>
                  </a:lnTo>
                  <a:lnTo>
                    <a:pt x="6443929" y="1028547"/>
                  </a:lnTo>
                  <a:lnTo>
                    <a:pt x="6444297" y="1029398"/>
                  </a:lnTo>
                  <a:lnTo>
                    <a:pt x="6443573" y="1031278"/>
                  </a:lnTo>
                  <a:lnTo>
                    <a:pt x="6444564" y="1032370"/>
                  </a:lnTo>
                  <a:lnTo>
                    <a:pt x="6446469" y="1033018"/>
                  </a:lnTo>
                  <a:lnTo>
                    <a:pt x="6447320" y="1032649"/>
                  </a:lnTo>
                  <a:lnTo>
                    <a:pt x="6447574" y="1032027"/>
                  </a:lnTo>
                  <a:lnTo>
                    <a:pt x="6448653" y="1031036"/>
                  </a:lnTo>
                  <a:lnTo>
                    <a:pt x="6449263" y="1031278"/>
                  </a:lnTo>
                  <a:lnTo>
                    <a:pt x="6450114" y="1030897"/>
                  </a:lnTo>
                  <a:close/>
                </a:path>
                <a:path w="6504305" h="7232015">
                  <a:moveTo>
                    <a:pt x="6450762" y="28943"/>
                  </a:moveTo>
                  <a:lnTo>
                    <a:pt x="6447663" y="27749"/>
                  </a:lnTo>
                  <a:lnTo>
                    <a:pt x="6445948" y="28498"/>
                  </a:lnTo>
                  <a:lnTo>
                    <a:pt x="6445339" y="28257"/>
                  </a:lnTo>
                  <a:lnTo>
                    <a:pt x="6445212" y="26784"/>
                  </a:lnTo>
                  <a:lnTo>
                    <a:pt x="6443980" y="26314"/>
                  </a:lnTo>
                  <a:lnTo>
                    <a:pt x="6443739" y="26936"/>
                  </a:lnTo>
                  <a:lnTo>
                    <a:pt x="6442519" y="26454"/>
                  </a:lnTo>
                  <a:lnTo>
                    <a:pt x="6442278" y="27076"/>
                  </a:lnTo>
                  <a:lnTo>
                    <a:pt x="6430505" y="22517"/>
                  </a:lnTo>
                  <a:lnTo>
                    <a:pt x="6429654" y="22898"/>
                  </a:lnTo>
                  <a:lnTo>
                    <a:pt x="6428435" y="22415"/>
                  </a:lnTo>
                  <a:lnTo>
                    <a:pt x="6427584" y="22796"/>
                  </a:lnTo>
                  <a:lnTo>
                    <a:pt x="6418021" y="19799"/>
                  </a:lnTo>
                  <a:lnTo>
                    <a:pt x="6415291" y="19443"/>
                  </a:lnTo>
                  <a:lnTo>
                    <a:pt x="6409080" y="17043"/>
                  </a:lnTo>
                  <a:lnTo>
                    <a:pt x="6408229" y="17411"/>
                  </a:lnTo>
                  <a:lnTo>
                    <a:pt x="6397066" y="13093"/>
                  </a:lnTo>
                  <a:lnTo>
                    <a:pt x="6396228" y="13474"/>
                  </a:lnTo>
                  <a:lnTo>
                    <a:pt x="6390665" y="11315"/>
                  </a:lnTo>
                  <a:lnTo>
                    <a:pt x="6389814" y="11696"/>
                  </a:lnTo>
                  <a:lnTo>
                    <a:pt x="6389205" y="11455"/>
                  </a:lnTo>
                  <a:lnTo>
                    <a:pt x="6388214" y="10375"/>
                  </a:lnTo>
                  <a:lnTo>
                    <a:pt x="6384252" y="9550"/>
                  </a:lnTo>
                  <a:lnTo>
                    <a:pt x="6379311" y="7632"/>
                  </a:lnTo>
                  <a:lnTo>
                    <a:pt x="6379083" y="8242"/>
                  </a:lnTo>
                  <a:lnTo>
                    <a:pt x="6372009" y="6210"/>
                  </a:lnTo>
                  <a:lnTo>
                    <a:pt x="6372250" y="5600"/>
                  </a:lnTo>
                  <a:lnTo>
                    <a:pt x="6371641" y="5372"/>
                  </a:lnTo>
                  <a:lnTo>
                    <a:pt x="6370167" y="5499"/>
                  </a:lnTo>
                  <a:lnTo>
                    <a:pt x="6356045" y="1435"/>
                  </a:lnTo>
                  <a:lnTo>
                    <a:pt x="6355194" y="1816"/>
                  </a:lnTo>
                  <a:lnTo>
                    <a:pt x="6354826" y="965"/>
                  </a:lnTo>
                  <a:lnTo>
                    <a:pt x="6352324" y="0"/>
                  </a:lnTo>
                  <a:lnTo>
                    <a:pt x="6350635" y="749"/>
                  </a:lnTo>
                  <a:lnTo>
                    <a:pt x="6351016" y="1612"/>
                  </a:lnTo>
                  <a:lnTo>
                    <a:pt x="6355575" y="2667"/>
                  </a:lnTo>
                  <a:lnTo>
                    <a:pt x="6361176" y="4838"/>
                  </a:lnTo>
                  <a:lnTo>
                    <a:pt x="6362027" y="4457"/>
                  </a:lnTo>
                  <a:lnTo>
                    <a:pt x="6381216" y="11938"/>
                  </a:lnTo>
                  <a:lnTo>
                    <a:pt x="6383947" y="12293"/>
                  </a:lnTo>
                  <a:lnTo>
                    <a:pt x="6395110" y="16611"/>
                  </a:lnTo>
                  <a:lnTo>
                    <a:pt x="6396571" y="16471"/>
                  </a:lnTo>
                  <a:lnTo>
                    <a:pt x="6398171" y="17792"/>
                  </a:lnTo>
                  <a:lnTo>
                    <a:pt x="6399631" y="17665"/>
                  </a:lnTo>
                  <a:lnTo>
                    <a:pt x="6401333" y="16903"/>
                  </a:lnTo>
                  <a:lnTo>
                    <a:pt x="6401943" y="17145"/>
                  </a:lnTo>
                  <a:lnTo>
                    <a:pt x="6402324" y="17995"/>
                  </a:lnTo>
                  <a:lnTo>
                    <a:pt x="6402933" y="18237"/>
                  </a:lnTo>
                  <a:lnTo>
                    <a:pt x="6403314" y="19088"/>
                  </a:lnTo>
                  <a:lnTo>
                    <a:pt x="6403924" y="19316"/>
                  </a:lnTo>
                  <a:lnTo>
                    <a:pt x="6405613" y="18567"/>
                  </a:lnTo>
                  <a:lnTo>
                    <a:pt x="6413055" y="21450"/>
                  </a:lnTo>
                  <a:lnTo>
                    <a:pt x="6413906" y="21069"/>
                  </a:lnTo>
                  <a:lnTo>
                    <a:pt x="6415799" y="21793"/>
                  </a:lnTo>
                  <a:lnTo>
                    <a:pt x="6416167" y="22644"/>
                  </a:lnTo>
                  <a:lnTo>
                    <a:pt x="6422999" y="25298"/>
                  </a:lnTo>
                  <a:lnTo>
                    <a:pt x="6425070" y="25387"/>
                  </a:lnTo>
                  <a:lnTo>
                    <a:pt x="6425679" y="25628"/>
                  </a:lnTo>
                  <a:lnTo>
                    <a:pt x="6425920" y="25019"/>
                  </a:lnTo>
                  <a:lnTo>
                    <a:pt x="6429032" y="26212"/>
                  </a:lnTo>
                  <a:lnTo>
                    <a:pt x="6429400" y="27063"/>
                  </a:lnTo>
                  <a:lnTo>
                    <a:pt x="6434201" y="27520"/>
                  </a:lnTo>
                  <a:lnTo>
                    <a:pt x="6441033" y="30162"/>
                  </a:lnTo>
                  <a:lnTo>
                    <a:pt x="6441884" y="29781"/>
                  </a:lnTo>
                  <a:lnTo>
                    <a:pt x="6450165" y="32283"/>
                  </a:lnTo>
                  <a:lnTo>
                    <a:pt x="6450762" y="28943"/>
                  </a:lnTo>
                  <a:close/>
                </a:path>
                <a:path w="6504305" h="7232015">
                  <a:moveTo>
                    <a:pt x="6504051" y="1020483"/>
                  </a:moveTo>
                  <a:lnTo>
                    <a:pt x="6503289" y="1018794"/>
                  </a:lnTo>
                  <a:lnTo>
                    <a:pt x="6502679" y="1018552"/>
                  </a:lnTo>
                  <a:lnTo>
                    <a:pt x="6503441" y="1016622"/>
                  </a:lnTo>
                  <a:lnTo>
                    <a:pt x="6502806" y="1012799"/>
                  </a:lnTo>
                  <a:lnTo>
                    <a:pt x="6502184" y="1012571"/>
                  </a:lnTo>
                  <a:lnTo>
                    <a:pt x="6501104" y="1013548"/>
                  </a:lnTo>
                  <a:lnTo>
                    <a:pt x="6500254" y="1013929"/>
                  </a:lnTo>
                  <a:lnTo>
                    <a:pt x="6499504" y="1012240"/>
                  </a:lnTo>
                  <a:lnTo>
                    <a:pt x="6498272" y="1011770"/>
                  </a:lnTo>
                  <a:lnTo>
                    <a:pt x="6497320" y="1014260"/>
                  </a:lnTo>
                  <a:lnTo>
                    <a:pt x="6497675" y="1015111"/>
                  </a:lnTo>
                  <a:lnTo>
                    <a:pt x="6499517" y="1015809"/>
                  </a:lnTo>
                  <a:lnTo>
                    <a:pt x="6498793" y="1017689"/>
                  </a:lnTo>
                  <a:lnTo>
                    <a:pt x="6497091" y="1018451"/>
                  </a:lnTo>
                  <a:lnTo>
                    <a:pt x="6498209" y="1021041"/>
                  </a:lnTo>
                  <a:lnTo>
                    <a:pt x="6499669" y="1020902"/>
                  </a:lnTo>
                  <a:lnTo>
                    <a:pt x="6500520" y="1020533"/>
                  </a:lnTo>
                  <a:lnTo>
                    <a:pt x="6501739" y="1021003"/>
                  </a:lnTo>
                  <a:lnTo>
                    <a:pt x="6503200" y="1020864"/>
                  </a:lnTo>
                  <a:lnTo>
                    <a:pt x="6504051" y="1020483"/>
                  </a:lnTo>
                  <a:close/>
                </a:path>
              </a:pathLst>
            </a:custGeom>
            <a:solidFill>
              <a:srgbClr val="EAF3F9"/>
            </a:solidFill>
          </p:spPr>
          <p:txBody>
            <a:bodyPr wrap="square" lIns="0" tIns="0" rIns="0" bIns="0" rtlCol="0"/>
            <a:lstStyle/>
            <a:p>
              <a:endParaRPr/>
            </a:p>
          </p:txBody>
        </p:sp>
        <p:sp>
          <p:nvSpPr>
            <p:cNvPr id="121" name="object 121"/>
            <p:cNvSpPr/>
            <p:nvPr/>
          </p:nvSpPr>
          <p:spPr>
            <a:xfrm>
              <a:off x="14710081" y="9856000"/>
              <a:ext cx="93913" cy="98248"/>
            </a:xfrm>
            <a:prstGeom prst="rect">
              <a:avLst/>
            </a:prstGeom>
            <a:blipFill>
              <a:blip r:embed="rId5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2" name="object 122"/>
            <p:cNvSpPr/>
            <p:nvPr/>
          </p:nvSpPr>
          <p:spPr>
            <a:xfrm>
              <a:off x="14024267" y="3886866"/>
              <a:ext cx="5913755" cy="6824345"/>
            </a:xfrm>
            <a:custGeom>
              <a:avLst/>
              <a:gdLst/>
              <a:ahLst/>
              <a:cxnLst/>
              <a:rect l="l" t="t" r="r" b="b"/>
              <a:pathLst>
                <a:path w="5913755" h="6824345">
                  <a:moveTo>
                    <a:pt x="9867" y="6063208"/>
                  </a:moveTo>
                  <a:lnTo>
                    <a:pt x="7315" y="6062230"/>
                  </a:lnTo>
                  <a:lnTo>
                    <a:pt x="6324" y="6061138"/>
                  </a:lnTo>
                  <a:lnTo>
                    <a:pt x="6311" y="6057557"/>
                  </a:lnTo>
                  <a:lnTo>
                    <a:pt x="5181" y="6055017"/>
                  </a:lnTo>
                  <a:lnTo>
                    <a:pt x="4572" y="6054776"/>
                  </a:lnTo>
                  <a:lnTo>
                    <a:pt x="2870" y="6055525"/>
                  </a:lnTo>
                  <a:lnTo>
                    <a:pt x="1409" y="6055665"/>
                  </a:lnTo>
                  <a:lnTo>
                    <a:pt x="685" y="6057544"/>
                  </a:lnTo>
                  <a:lnTo>
                    <a:pt x="0" y="6062967"/>
                  </a:lnTo>
                  <a:lnTo>
                    <a:pt x="381" y="6063805"/>
                  </a:lnTo>
                  <a:lnTo>
                    <a:pt x="2209" y="6064516"/>
                  </a:lnTo>
                  <a:lnTo>
                    <a:pt x="5664" y="6062992"/>
                  </a:lnTo>
                  <a:lnTo>
                    <a:pt x="9004" y="6063589"/>
                  </a:lnTo>
                  <a:lnTo>
                    <a:pt x="9626" y="6063818"/>
                  </a:lnTo>
                  <a:lnTo>
                    <a:pt x="9867" y="6063208"/>
                  </a:lnTo>
                  <a:close/>
                </a:path>
                <a:path w="5913755" h="6824345">
                  <a:moveTo>
                    <a:pt x="391185" y="6465443"/>
                  </a:moveTo>
                  <a:lnTo>
                    <a:pt x="390804" y="6464592"/>
                  </a:lnTo>
                  <a:lnTo>
                    <a:pt x="390207" y="6464351"/>
                  </a:lnTo>
                  <a:lnTo>
                    <a:pt x="360299" y="6475565"/>
                  </a:lnTo>
                  <a:lnTo>
                    <a:pt x="342125" y="6482080"/>
                  </a:lnTo>
                  <a:lnTo>
                    <a:pt x="323354" y="6488341"/>
                  </a:lnTo>
                  <a:lnTo>
                    <a:pt x="305193" y="6494843"/>
                  </a:lnTo>
                  <a:lnTo>
                    <a:pt x="291820" y="6498222"/>
                  </a:lnTo>
                  <a:lnTo>
                    <a:pt x="272567" y="6505702"/>
                  </a:lnTo>
                  <a:lnTo>
                    <a:pt x="247815" y="6514643"/>
                  </a:lnTo>
                  <a:lnTo>
                    <a:pt x="231648" y="6519761"/>
                  </a:lnTo>
                  <a:lnTo>
                    <a:pt x="178968" y="6538506"/>
                  </a:lnTo>
                  <a:lnTo>
                    <a:pt x="163410" y="6543865"/>
                  </a:lnTo>
                  <a:lnTo>
                    <a:pt x="145249" y="6550368"/>
                  </a:lnTo>
                  <a:lnTo>
                    <a:pt x="123913" y="6557759"/>
                  </a:lnTo>
                  <a:lnTo>
                    <a:pt x="102387" y="6565824"/>
                  </a:lnTo>
                  <a:lnTo>
                    <a:pt x="93218" y="6569354"/>
                  </a:lnTo>
                  <a:lnTo>
                    <a:pt x="93599" y="6570218"/>
                  </a:lnTo>
                  <a:lnTo>
                    <a:pt x="127914" y="6558597"/>
                  </a:lnTo>
                  <a:lnTo>
                    <a:pt x="159283" y="6547244"/>
                  </a:lnTo>
                  <a:lnTo>
                    <a:pt x="188683" y="6537299"/>
                  </a:lnTo>
                  <a:lnTo>
                    <a:pt x="209397" y="6529667"/>
                  </a:lnTo>
                  <a:lnTo>
                    <a:pt x="226441" y="6524130"/>
                  </a:lnTo>
                  <a:lnTo>
                    <a:pt x="243941" y="6517386"/>
                  </a:lnTo>
                  <a:lnTo>
                    <a:pt x="265036" y="6510591"/>
                  </a:lnTo>
                  <a:lnTo>
                    <a:pt x="283197" y="6504089"/>
                  </a:lnTo>
                  <a:lnTo>
                    <a:pt x="296202" y="6499873"/>
                  </a:lnTo>
                  <a:lnTo>
                    <a:pt x="309448" y="6495034"/>
                  </a:lnTo>
                  <a:lnTo>
                    <a:pt x="322922" y="6489586"/>
                  </a:lnTo>
                  <a:lnTo>
                    <a:pt x="343166" y="6483185"/>
                  </a:lnTo>
                  <a:lnTo>
                    <a:pt x="360438" y="6477038"/>
                  </a:lnTo>
                  <a:lnTo>
                    <a:pt x="391185" y="6465443"/>
                  </a:lnTo>
                  <a:close/>
                </a:path>
                <a:path w="5913755" h="6824345">
                  <a:moveTo>
                    <a:pt x="438429" y="6576301"/>
                  </a:moveTo>
                  <a:lnTo>
                    <a:pt x="437070" y="6574371"/>
                  </a:lnTo>
                  <a:lnTo>
                    <a:pt x="428510" y="6578143"/>
                  </a:lnTo>
                  <a:lnTo>
                    <a:pt x="412343" y="6583261"/>
                  </a:lnTo>
                  <a:lnTo>
                    <a:pt x="397637" y="6588226"/>
                  </a:lnTo>
                  <a:lnTo>
                    <a:pt x="381850" y="6594195"/>
                  </a:lnTo>
                  <a:lnTo>
                    <a:pt x="364578" y="6600342"/>
                  </a:lnTo>
                  <a:lnTo>
                    <a:pt x="344957" y="6606984"/>
                  </a:lnTo>
                  <a:lnTo>
                    <a:pt x="326771" y="6613525"/>
                  </a:lnTo>
                  <a:lnTo>
                    <a:pt x="290131" y="6625653"/>
                  </a:lnTo>
                  <a:lnTo>
                    <a:pt x="276504" y="6629641"/>
                  </a:lnTo>
                  <a:lnTo>
                    <a:pt x="259003" y="6636398"/>
                  </a:lnTo>
                  <a:lnTo>
                    <a:pt x="236829" y="6644170"/>
                  </a:lnTo>
                  <a:lnTo>
                    <a:pt x="215747" y="6650952"/>
                  </a:lnTo>
                  <a:lnTo>
                    <a:pt x="192455" y="6659753"/>
                  </a:lnTo>
                  <a:lnTo>
                    <a:pt x="173075" y="6665785"/>
                  </a:lnTo>
                  <a:lnTo>
                    <a:pt x="146824" y="6674840"/>
                  </a:lnTo>
                  <a:lnTo>
                    <a:pt x="147574" y="6676530"/>
                  </a:lnTo>
                  <a:lnTo>
                    <a:pt x="176136" y="6666966"/>
                  </a:lnTo>
                  <a:lnTo>
                    <a:pt x="200875" y="6658026"/>
                  </a:lnTo>
                  <a:lnTo>
                    <a:pt x="255447" y="6640004"/>
                  </a:lnTo>
                  <a:lnTo>
                    <a:pt x="276161" y="6632372"/>
                  </a:lnTo>
                  <a:lnTo>
                    <a:pt x="300418" y="6624663"/>
                  </a:lnTo>
                  <a:lnTo>
                    <a:pt x="310464" y="6620700"/>
                  </a:lnTo>
                  <a:lnTo>
                    <a:pt x="330327" y="6613449"/>
                  </a:lnTo>
                  <a:lnTo>
                    <a:pt x="349707" y="6607416"/>
                  </a:lnTo>
                  <a:lnTo>
                    <a:pt x="374218" y="6599085"/>
                  </a:lnTo>
                  <a:lnTo>
                    <a:pt x="416255" y="6584074"/>
                  </a:lnTo>
                  <a:lnTo>
                    <a:pt x="438429" y="6576301"/>
                  </a:lnTo>
                  <a:close/>
                </a:path>
                <a:path w="5913755" h="6824345">
                  <a:moveTo>
                    <a:pt x="640080" y="6435153"/>
                  </a:moveTo>
                  <a:lnTo>
                    <a:pt x="638352" y="6432321"/>
                  </a:lnTo>
                  <a:lnTo>
                    <a:pt x="635863" y="6431356"/>
                  </a:lnTo>
                  <a:lnTo>
                    <a:pt x="625043" y="6433553"/>
                  </a:lnTo>
                  <a:lnTo>
                    <a:pt x="623214" y="6432855"/>
                  </a:lnTo>
                  <a:lnTo>
                    <a:pt x="622223" y="6431762"/>
                  </a:lnTo>
                  <a:lnTo>
                    <a:pt x="621474" y="6430061"/>
                  </a:lnTo>
                  <a:lnTo>
                    <a:pt x="620852" y="6429832"/>
                  </a:lnTo>
                  <a:lnTo>
                    <a:pt x="619404" y="6429972"/>
                  </a:lnTo>
                  <a:lnTo>
                    <a:pt x="610463" y="6432893"/>
                  </a:lnTo>
                  <a:lnTo>
                    <a:pt x="592264" y="6439382"/>
                  </a:lnTo>
                  <a:lnTo>
                    <a:pt x="589826" y="6442011"/>
                  </a:lnTo>
                  <a:lnTo>
                    <a:pt x="591731" y="6446317"/>
                  </a:lnTo>
                  <a:lnTo>
                    <a:pt x="592607" y="6449530"/>
                  </a:lnTo>
                  <a:lnTo>
                    <a:pt x="594067" y="6449390"/>
                  </a:lnTo>
                  <a:lnTo>
                    <a:pt x="594207" y="6450851"/>
                  </a:lnTo>
                  <a:lnTo>
                    <a:pt x="593356" y="6451232"/>
                  </a:lnTo>
                  <a:lnTo>
                    <a:pt x="596112" y="6455156"/>
                  </a:lnTo>
                  <a:lnTo>
                    <a:pt x="596722" y="6455397"/>
                  </a:lnTo>
                  <a:lnTo>
                    <a:pt x="609117" y="6450939"/>
                  </a:lnTo>
                  <a:lnTo>
                    <a:pt x="637438" y="6441973"/>
                  </a:lnTo>
                  <a:lnTo>
                    <a:pt x="639622" y="6439954"/>
                  </a:lnTo>
                  <a:lnTo>
                    <a:pt x="639838" y="6435763"/>
                  </a:lnTo>
                  <a:lnTo>
                    <a:pt x="640080" y="6435153"/>
                  </a:lnTo>
                  <a:close/>
                </a:path>
                <a:path w="5913755" h="6824345">
                  <a:moveTo>
                    <a:pt x="703808" y="5042395"/>
                  </a:moveTo>
                  <a:lnTo>
                    <a:pt x="703224" y="5036477"/>
                  </a:lnTo>
                  <a:lnTo>
                    <a:pt x="702856" y="5035626"/>
                  </a:lnTo>
                  <a:lnTo>
                    <a:pt x="701852" y="5034546"/>
                  </a:lnTo>
                  <a:lnTo>
                    <a:pt x="700405" y="5034686"/>
                  </a:lnTo>
                  <a:lnTo>
                    <a:pt x="697052" y="5034089"/>
                  </a:lnTo>
                  <a:lnTo>
                    <a:pt x="684758" y="5036477"/>
                  </a:lnTo>
                  <a:lnTo>
                    <a:pt x="684517" y="5037099"/>
                  </a:lnTo>
                  <a:lnTo>
                    <a:pt x="686257" y="5049126"/>
                  </a:lnTo>
                  <a:lnTo>
                    <a:pt x="686625" y="5049990"/>
                  </a:lnTo>
                  <a:lnTo>
                    <a:pt x="686866" y="5049367"/>
                  </a:lnTo>
                  <a:lnTo>
                    <a:pt x="685673" y="5043221"/>
                  </a:lnTo>
                  <a:lnTo>
                    <a:pt x="685139" y="5037328"/>
                  </a:lnTo>
                  <a:lnTo>
                    <a:pt x="685380" y="5036718"/>
                  </a:lnTo>
                  <a:lnTo>
                    <a:pt x="696798" y="5034750"/>
                  </a:lnTo>
                  <a:lnTo>
                    <a:pt x="699528" y="5035105"/>
                  </a:lnTo>
                  <a:lnTo>
                    <a:pt x="700760" y="5035575"/>
                  </a:lnTo>
                  <a:lnTo>
                    <a:pt x="701967" y="5041684"/>
                  </a:lnTo>
                  <a:lnTo>
                    <a:pt x="701725" y="5042293"/>
                  </a:lnTo>
                  <a:lnTo>
                    <a:pt x="703808" y="5042395"/>
                  </a:lnTo>
                  <a:close/>
                </a:path>
                <a:path w="5913755" h="6824345">
                  <a:moveTo>
                    <a:pt x="902233" y="5300777"/>
                  </a:moveTo>
                  <a:lnTo>
                    <a:pt x="901103" y="5298224"/>
                  </a:lnTo>
                  <a:lnTo>
                    <a:pt x="899883" y="5297754"/>
                  </a:lnTo>
                  <a:lnTo>
                    <a:pt x="898423" y="5297894"/>
                  </a:lnTo>
                  <a:lnTo>
                    <a:pt x="896226" y="5299913"/>
                  </a:lnTo>
                  <a:lnTo>
                    <a:pt x="891679" y="5311686"/>
                  </a:lnTo>
                  <a:lnTo>
                    <a:pt x="891806" y="5313146"/>
                  </a:lnTo>
                  <a:lnTo>
                    <a:pt x="892187" y="5313997"/>
                  </a:lnTo>
                  <a:lnTo>
                    <a:pt x="897128" y="5315915"/>
                  </a:lnTo>
                  <a:lnTo>
                    <a:pt x="899439" y="5315394"/>
                  </a:lnTo>
                  <a:lnTo>
                    <a:pt x="900785" y="5313756"/>
                  </a:lnTo>
                  <a:lnTo>
                    <a:pt x="901992" y="5310644"/>
                  </a:lnTo>
                  <a:lnTo>
                    <a:pt x="901636" y="5304117"/>
                  </a:lnTo>
                  <a:lnTo>
                    <a:pt x="902233" y="5300777"/>
                  </a:lnTo>
                  <a:close/>
                </a:path>
                <a:path w="5913755" h="6824345">
                  <a:moveTo>
                    <a:pt x="1273670" y="6815036"/>
                  </a:moveTo>
                  <a:lnTo>
                    <a:pt x="1273086" y="6814833"/>
                  </a:lnTo>
                  <a:lnTo>
                    <a:pt x="1254213" y="6823164"/>
                  </a:lnTo>
                  <a:lnTo>
                    <a:pt x="1254594" y="6824015"/>
                  </a:lnTo>
                  <a:lnTo>
                    <a:pt x="1264869" y="6819430"/>
                  </a:lnTo>
                  <a:lnTo>
                    <a:pt x="1273670" y="6815036"/>
                  </a:lnTo>
                  <a:close/>
                </a:path>
                <a:path w="5913755" h="6824345">
                  <a:moveTo>
                    <a:pt x="1436166" y="3365385"/>
                  </a:moveTo>
                  <a:lnTo>
                    <a:pt x="1427797" y="3343732"/>
                  </a:lnTo>
                  <a:lnTo>
                    <a:pt x="1419682" y="3320631"/>
                  </a:lnTo>
                  <a:lnTo>
                    <a:pt x="1418221" y="3311512"/>
                  </a:lnTo>
                  <a:lnTo>
                    <a:pt x="1417358" y="3308299"/>
                  </a:lnTo>
                  <a:lnTo>
                    <a:pt x="1417091" y="3305340"/>
                  </a:lnTo>
                  <a:lnTo>
                    <a:pt x="1421257" y="3289135"/>
                  </a:lnTo>
                  <a:lnTo>
                    <a:pt x="1419174" y="3289033"/>
                  </a:lnTo>
                  <a:lnTo>
                    <a:pt x="1417955" y="3288563"/>
                  </a:lnTo>
                  <a:lnTo>
                    <a:pt x="1415923" y="3295624"/>
                  </a:lnTo>
                  <a:lnTo>
                    <a:pt x="1414818" y="3305899"/>
                  </a:lnTo>
                  <a:lnTo>
                    <a:pt x="1414741" y="3311575"/>
                  </a:lnTo>
                  <a:lnTo>
                    <a:pt x="1415669" y="3318370"/>
                  </a:lnTo>
                  <a:lnTo>
                    <a:pt x="1416431" y="3320072"/>
                  </a:lnTo>
                  <a:lnTo>
                    <a:pt x="1427505" y="3352139"/>
                  </a:lnTo>
                  <a:lnTo>
                    <a:pt x="1432941" y="3365652"/>
                  </a:lnTo>
                  <a:lnTo>
                    <a:pt x="1433080" y="3367113"/>
                  </a:lnTo>
                  <a:lnTo>
                    <a:pt x="1431645" y="3370834"/>
                  </a:lnTo>
                  <a:lnTo>
                    <a:pt x="1427060" y="3379025"/>
                  </a:lnTo>
                  <a:lnTo>
                    <a:pt x="1428051" y="3380117"/>
                  </a:lnTo>
                  <a:lnTo>
                    <a:pt x="1429156" y="3380638"/>
                  </a:lnTo>
                  <a:lnTo>
                    <a:pt x="1430972" y="3377768"/>
                  </a:lnTo>
                  <a:lnTo>
                    <a:pt x="1433156" y="3375749"/>
                  </a:lnTo>
                  <a:lnTo>
                    <a:pt x="1433868" y="3373907"/>
                  </a:lnTo>
                  <a:lnTo>
                    <a:pt x="1435455" y="3371646"/>
                  </a:lnTo>
                  <a:lnTo>
                    <a:pt x="1436166" y="3365385"/>
                  </a:lnTo>
                  <a:close/>
                </a:path>
                <a:path w="5913755" h="6824345">
                  <a:moveTo>
                    <a:pt x="1551749" y="6319152"/>
                  </a:moveTo>
                  <a:lnTo>
                    <a:pt x="1541094" y="6310033"/>
                  </a:lnTo>
                  <a:lnTo>
                    <a:pt x="1530070" y="6300038"/>
                  </a:lnTo>
                  <a:lnTo>
                    <a:pt x="1499870" y="6273406"/>
                  </a:lnTo>
                  <a:lnTo>
                    <a:pt x="1498790" y="6274397"/>
                  </a:lnTo>
                  <a:lnTo>
                    <a:pt x="1514043" y="6288138"/>
                  </a:lnTo>
                  <a:lnTo>
                    <a:pt x="1515021" y="6289230"/>
                  </a:lnTo>
                  <a:lnTo>
                    <a:pt x="1528330" y="6300775"/>
                  </a:lnTo>
                  <a:lnTo>
                    <a:pt x="1550428" y="6320752"/>
                  </a:lnTo>
                  <a:lnTo>
                    <a:pt x="1551749" y="6319152"/>
                  </a:lnTo>
                  <a:close/>
                </a:path>
                <a:path w="5913755" h="6824345">
                  <a:moveTo>
                    <a:pt x="2171865" y="6568897"/>
                  </a:moveTo>
                  <a:lnTo>
                    <a:pt x="2170404" y="6559778"/>
                  </a:lnTo>
                  <a:lnTo>
                    <a:pt x="2167420" y="6556464"/>
                  </a:lnTo>
                  <a:lnTo>
                    <a:pt x="2161260" y="6554076"/>
                  </a:lnTo>
                  <a:lnTo>
                    <a:pt x="2159787" y="6554203"/>
                  </a:lnTo>
                  <a:lnTo>
                    <a:pt x="2158568" y="6553733"/>
                  </a:lnTo>
                  <a:lnTo>
                    <a:pt x="2157717" y="6554114"/>
                  </a:lnTo>
                  <a:lnTo>
                    <a:pt x="2154783" y="6554381"/>
                  </a:lnTo>
                  <a:lnTo>
                    <a:pt x="2153094" y="6555143"/>
                  </a:lnTo>
                  <a:lnTo>
                    <a:pt x="2150770" y="6555651"/>
                  </a:lnTo>
                  <a:lnTo>
                    <a:pt x="2146477" y="6557556"/>
                  </a:lnTo>
                  <a:lnTo>
                    <a:pt x="2145385" y="6558547"/>
                  </a:lnTo>
                  <a:lnTo>
                    <a:pt x="2140140" y="6566522"/>
                  </a:lnTo>
                  <a:lnTo>
                    <a:pt x="2137130" y="6572453"/>
                  </a:lnTo>
                  <a:lnTo>
                    <a:pt x="2140267" y="6577228"/>
                  </a:lnTo>
                  <a:lnTo>
                    <a:pt x="2140877" y="6577470"/>
                  </a:lnTo>
                  <a:lnTo>
                    <a:pt x="2139175" y="6578232"/>
                  </a:lnTo>
                  <a:lnTo>
                    <a:pt x="2136800" y="6575133"/>
                  </a:lnTo>
                  <a:lnTo>
                    <a:pt x="2134959" y="6574422"/>
                  </a:lnTo>
                  <a:lnTo>
                    <a:pt x="2127034" y="6582029"/>
                  </a:lnTo>
                  <a:lnTo>
                    <a:pt x="2117534" y="6591884"/>
                  </a:lnTo>
                  <a:lnTo>
                    <a:pt x="2117064" y="6593103"/>
                  </a:lnTo>
                  <a:lnTo>
                    <a:pt x="2117318" y="6596075"/>
                  </a:lnTo>
                  <a:lnTo>
                    <a:pt x="2118195" y="6599288"/>
                  </a:lnTo>
                  <a:lnTo>
                    <a:pt x="2122563" y="6608127"/>
                  </a:lnTo>
                  <a:lnTo>
                    <a:pt x="2124545" y="6610299"/>
                  </a:lnTo>
                  <a:lnTo>
                    <a:pt x="2126615" y="6610388"/>
                  </a:lnTo>
                  <a:lnTo>
                    <a:pt x="2131161" y="6607886"/>
                  </a:lnTo>
                  <a:lnTo>
                    <a:pt x="2135568" y="6603898"/>
                  </a:lnTo>
                  <a:lnTo>
                    <a:pt x="2147735" y="6590805"/>
                  </a:lnTo>
                  <a:lnTo>
                    <a:pt x="2147481" y="6587833"/>
                  </a:lnTo>
                  <a:lnTo>
                    <a:pt x="2144725" y="6583896"/>
                  </a:lnTo>
                  <a:lnTo>
                    <a:pt x="2144344" y="6583045"/>
                  </a:lnTo>
                  <a:lnTo>
                    <a:pt x="2144585" y="6582435"/>
                  </a:lnTo>
                  <a:lnTo>
                    <a:pt x="2145195" y="6582664"/>
                  </a:lnTo>
                  <a:lnTo>
                    <a:pt x="2149411" y="6586474"/>
                  </a:lnTo>
                  <a:lnTo>
                    <a:pt x="2150033" y="6586702"/>
                  </a:lnTo>
                  <a:lnTo>
                    <a:pt x="2150884" y="6586334"/>
                  </a:lnTo>
                  <a:lnTo>
                    <a:pt x="2153539" y="6583083"/>
                  </a:lnTo>
                  <a:lnTo>
                    <a:pt x="2153780" y="6582473"/>
                  </a:lnTo>
                  <a:lnTo>
                    <a:pt x="2160498" y="6577978"/>
                  </a:lnTo>
                  <a:lnTo>
                    <a:pt x="2171052" y="6572809"/>
                  </a:lnTo>
                  <a:lnTo>
                    <a:pt x="2171776" y="6570967"/>
                  </a:lnTo>
                  <a:lnTo>
                    <a:pt x="2171865" y="6568897"/>
                  </a:lnTo>
                  <a:close/>
                </a:path>
                <a:path w="5913755" h="6824345">
                  <a:moveTo>
                    <a:pt x="2365032" y="4908677"/>
                  </a:moveTo>
                  <a:lnTo>
                    <a:pt x="2364041" y="4907585"/>
                  </a:lnTo>
                  <a:lnTo>
                    <a:pt x="2351913" y="4915014"/>
                  </a:lnTo>
                  <a:lnTo>
                    <a:pt x="2351697" y="4915586"/>
                  </a:lnTo>
                  <a:lnTo>
                    <a:pt x="2359025" y="4911318"/>
                  </a:lnTo>
                  <a:lnTo>
                    <a:pt x="2365032" y="4908677"/>
                  </a:lnTo>
                  <a:close/>
                </a:path>
                <a:path w="5913755" h="6824345">
                  <a:moveTo>
                    <a:pt x="2812338" y="2601506"/>
                  </a:moveTo>
                  <a:lnTo>
                    <a:pt x="2812072" y="2598534"/>
                  </a:lnTo>
                  <a:lnTo>
                    <a:pt x="2811094" y="2597454"/>
                  </a:lnTo>
                  <a:lnTo>
                    <a:pt x="2809265" y="2596743"/>
                  </a:lnTo>
                  <a:lnTo>
                    <a:pt x="2809887" y="2600566"/>
                  </a:lnTo>
                  <a:lnTo>
                    <a:pt x="2811488" y="2601887"/>
                  </a:lnTo>
                  <a:lnTo>
                    <a:pt x="2812338" y="2601506"/>
                  </a:lnTo>
                  <a:close/>
                </a:path>
                <a:path w="5913755" h="6824345">
                  <a:moveTo>
                    <a:pt x="3032683" y="1542008"/>
                  </a:moveTo>
                  <a:lnTo>
                    <a:pt x="3031553" y="1539455"/>
                  </a:lnTo>
                  <a:lnTo>
                    <a:pt x="3031286" y="1536496"/>
                  </a:lnTo>
                  <a:lnTo>
                    <a:pt x="3030309" y="1535404"/>
                  </a:lnTo>
                  <a:lnTo>
                    <a:pt x="3028848" y="1535544"/>
                  </a:lnTo>
                  <a:lnTo>
                    <a:pt x="3027146" y="1536293"/>
                  </a:lnTo>
                  <a:lnTo>
                    <a:pt x="3025686" y="1536446"/>
                  </a:lnTo>
                  <a:lnTo>
                    <a:pt x="3025825" y="1537906"/>
                  </a:lnTo>
                  <a:lnTo>
                    <a:pt x="3025521" y="1538541"/>
                  </a:lnTo>
                  <a:lnTo>
                    <a:pt x="3026270" y="1540230"/>
                  </a:lnTo>
                  <a:lnTo>
                    <a:pt x="3031820" y="1542376"/>
                  </a:lnTo>
                  <a:lnTo>
                    <a:pt x="3032683" y="1542008"/>
                  </a:lnTo>
                  <a:close/>
                </a:path>
                <a:path w="5913755" h="6824345">
                  <a:moveTo>
                    <a:pt x="3311753" y="3841165"/>
                  </a:moveTo>
                  <a:lnTo>
                    <a:pt x="3310763" y="3840073"/>
                  </a:lnTo>
                  <a:lnTo>
                    <a:pt x="3308121" y="3846906"/>
                  </a:lnTo>
                  <a:lnTo>
                    <a:pt x="3309353" y="3847376"/>
                  </a:lnTo>
                  <a:lnTo>
                    <a:pt x="3311169" y="3844506"/>
                  </a:lnTo>
                  <a:lnTo>
                    <a:pt x="3311753" y="3841165"/>
                  </a:lnTo>
                  <a:close/>
                </a:path>
                <a:path w="5913755" h="6824345">
                  <a:moveTo>
                    <a:pt x="3355454" y="4381360"/>
                  </a:moveTo>
                  <a:lnTo>
                    <a:pt x="3352939" y="4376813"/>
                  </a:lnTo>
                  <a:lnTo>
                    <a:pt x="3344659" y="4374312"/>
                  </a:lnTo>
                  <a:lnTo>
                    <a:pt x="3340557" y="4372026"/>
                  </a:lnTo>
                  <a:lnTo>
                    <a:pt x="3338017" y="4373156"/>
                  </a:lnTo>
                  <a:lnTo>
                    <a:pt x="3336061" y="4374553"/>
                  </a:lnTo>
                  <a:lnTo>
                    <a:pt x="3335337" y="4376394"/>
                  </a:lnTo>
                  <a:lnTo>
                    <a:pt x="3335718" y="4377245"/>
                  </a:lnTo>
                  <a:lnTo>
                    <a:pt x="3350044" y="4380687"/>
                  </a:lnTo>
                  <a:lnTo>
                    <a:pt x="3354133" y="4382960"/>
                  </a:lnTo>
                  <a:lnTo>
                    <a:pt x="3354984" y="4382592"/>
                  </a:lnTo>
                  <a:lnTo>
                    <a:pt x="3355454" y="4381360"/>
                  </a:lnTo>
                  <a:close/>
                </a:path>
                <a:path w="5913755" h="6824345">
                  <a:moveTo>
                    <a:pt x="3672484" y="5096738"/>
                  </a:moveTo>
                  <a:lnTo>
                    <a:pt x="3660444" y="5089220"/>
                  </a:lnTo>
                  <a:lnTo>
                    <a:pt x="3660914" y="5088001"/>
                  </a:lnTo>
                  <a:lnTo>
                    <a:pt x="3669893" y="5085080"/>
                  </a:lnTo>
                  <a:lnTo>
                    <a:pt x="3670135" y="5084470"/>
                  </a:lnTo>
                  <a:lnTo>
                    <a:pt x="3660317" y="5087759"/>
                  </a:lnTo>
                  <a:lnTo>
                    <a:pt x="3659695" y="5087531"/>
                  </a:lnTo>
                  <a:lnTo>
                    <a:pt x="3658603" y="5088509"/>
                  </a:lnTo>
                  <a:lnTo>
                    <a:pt x="3671392" y="5097742"/>
                  </a:lnTo>
                  <a:lnTo>
                    <a:pt x="3672484" y="5096738"/>
                  </a:lnTo>
                  <a:close/>
                </a:path>
                <a:path w="5913755" h="6824345">
                  <a:moveTo>
                    <a:pt x="4029062" y="2661691"/>
                  </a:moveTo>
                  <a:lnTo>
                    <a:pt x="4028706" y="2660840"/>
                  </a:lnTo>
                  <a:lnTo>
                    <a:pt x="4025963" y="2660497"/>
                  </a:lnTo>
                  <a:lnTo>
                    <a:pt x="4025354" y="2660256"/>
                  </a:lnTo>
                  <a:lnTo>
                    <a:pt x="4023042" y="2660777"/>
                  </a:lnTo>
                  <a:lnTo>
                    <a:pt x="4006570" y="2666517"/>
                  </a:lnTo>
                  <a:lnTo>
                    <a:pt x="3986403" y="2674416"/>
                  </a:lnTo>
                  <a:lnTo>
                    <a:pt x="3975963" y="2677515"/>
                  </a:lnTo>
                  <a:lnTo>
                    <a:pt x="3946537" y="2681782"/>
                  </a:lnTo>
                  <a:lnTo>
                    <a:pt x="3912298" y="2685618"/>
                  </a:lnTo>
                  <a:lnTo>
                    <a:pt x="3852824" y="2693949"/>
                  </a:lnTo>
                  <a:lnTo>
                    <a:pt x="3850741" y="2693847"/>
                  </a:lnTo>
                  <a:lnTo>
                    <a:pt x="3849522" y="2693378"/>
                  </a:lnTo>
                  <a:lnTo>
                    <a:pt x="3847452" y="2693276"/>
                  </a:lnTo>
                  <a:lnTo>
                    <a:pt x="3838359" y="2688945"/>
                  </a:lnTo>
                  <a:lnTo>
                    <a:pt x="3792397" y="2666136"/>
                  </a:lnTo>
                  <a:lnTo>
                    <a:pt x="3791559" y="2666504"/>
                  </a:lnTo>
                  <a:lnTo>
                    <a:pt x="3791318" y="2667114"/>
                  </a:lnTo>
                  <a:lnTo>
                    <a:pt x="3792537" y="2667584"/>
                  </a:lnTo>
                  <a:lnTo>
                    <a:pt x="3837025" y="2690545"/>
                  </a:lnTo>
                  <a:lnTo>
                    <a:pt x="3850640" y="2695816"/>
                  </a:lnTo>
                  <a:lnTo>
                    <a:pt x="3889794" y="2690342"/>
                  </a:lnTo>
                  <a:lnTo>
                    <a:pt x="3946690" y="2683192"/>
                  </a:lnTo>
                  <a:lnTo>
                    <a:pt x="3976116" y="2678925"/>
                  </a:lnTo>
                  <a:lnTo>
                    <a:pt x="3982491" y="2677122"/>
                  </a:lnTo>
                  <a:lnTo>
                    <a:pt x="3983964" y="2676995"/>
                  </a:lnTo>
                  <a:lnTo>
                    <a:pt x="3994277" y="2672423"/>
                  </a:lnTo>
                  <a:lnTo>
                    <a:pt x="4007332" y="2668232"/>
                  </a:lnTo>
                  <a:lnTo>
                    <a:pt x="4024261" y="2661247"/>
                  </a:lnTo>
                  <a:lnTo>
                    <a:pt x="4024884" y="2661488"/>
                  </a:lnTo>
                  <a:lnTo>
                    <a:pt x="4029062" y="2661691"/>
                  </a:lnTo>
                  <a:close/>
                </a:path>
                <a:path w="5913755" h="6824345">
                  <a:moveTo>
                    <a:pt x="4439463" y="4131322"/>
                  </a:moveTo>
                  <a:lnTo>
                    <a:pt x="4437862" y="4130002"/>
                  </a:lnTo>
                  <a:lnTo>
                    <a:pt x="4437367" y="4131259"/>
                  </a:lnTo>
                  <a:lnTo>
                    <a:pt x="4436046" y="4132872"/>
                  </a:lnTo>
                  <a:lnTo>
                    <a:pt x="4434840" y="4135971"/>
                  </a:lnTo>
                  <a:lnTo>
                    <a:pt x="4435614" y="4141254"/>
                  </a:lnTo>
                  <a:lnTo>
                    <a:pt x="4434649" y="4143756"/>
                  </a:lnTo>
                  <a:lnTo>
                    <a:pt x="4435881" y="4144213"/>
                  </a:lnTo>
                  <a:lnTo>
                    <a:pt x="4436707" y="4140263"/>
                  </a:lnTo>
                  <a:lnTo>
                    <a:pt x="4437672" y="4137774"/>
                  </a:lnTo>
                  <a:lnTo>
                    <a:pt x="4439463" y="4131322"/>
                  </a:lnTo>
                  <a:close/>
                </a:path>
                <a:path w="5913755" h="6824345">
                  <a:moveTo>
                    <a:pt x="4546447" y="720559"/>
                  </a:moveTo>
                  <a:lnTo>
                    <a:pt x="4545469" y="719467"/>
                  </a:lnTo>
                  <a:lnTo>
                    <a:pt x="4544238" y="718997"/>
                  </a:lnTo>
                  <a:lnTo>
                    <a:pt x="4543399" y="719378"/>
                  </a:lnTo>
                  <a:lnTo>
                    <a:pt x="4542904" y="720648"/>
                  </a:lnTo>
                  <a:lnTo>
                    <a:pt x="4543285" y="721499"/>
                  </a:lnTo>
                  <a:lnTo>
                    <a:pt x="4544263" y="722579"/>
                  </a:lnTo>
                  <a:lnTo>
                    <a:pt x="4545495" y="723049"/>
                  </a:lnTo>
                  <a:lnTo>
                    <a:pt x="4546447" y="720559"/>
                  </a:lnTo>
                  <a:close/>
                </a:path>
                <a:path w="5913755" h="6824345">
                  <a:moveTo>
                    <a:pt x="4563084" y="1146149"/>
                  </a:moveTo>
                  <a:lnTo>
                    <a:pt x="4562653" y="1145324"/>
                  </a:lnTo>
                  <a:lnTo>
                    <a:pt x="4561319" y="1146962"/>
                  </a:lnTo>
                  <a:lnTo>
                    <a:pt x="4561090" y="1147572"/>
                  </a:lnTo>
                  <a:lnTo>
                    <a:pt x="4559986" y="1148562"/>
                  </a:lnTo>
                  <a:lnTo>
                    <a:pt x="4557687" y="1149083"/>
                  </a:lnTo>
                  <a:lnTo>
                    <a:pt x="4557217" y="1150302"/>
                  </a:lnTo>
                  <a:lnTo>
                    <a:pt x="4557814" y="1150543"/>
                  </a:lnTo>
                  <a:lnTo>
                    <a:pt x="4559846" y="1152728"/>
                  </a:lnTo>
                  <a:lnTo>
                    <a:pt x="4559973" y="1154201"/>
                  </a:lnTo>
                  <a:lnTo>
                    <a:pt x="4560963" y="1155293"/>
                  </a:lnTo>
                  <a:lnTo>
                    <a:pt x="4561814" y="1154912"/>
                  </a:lnTo>
                  <a:lnTo>
                    <a:pt x="4562297" y="1153680"/>
                  </a:lnTo>
                  <a:lnTo>
                    <a:pt x="4562411" y="1151559"/>
                  </a:lnTo>
                  <a:lnTo>
                    <a:pt x="4561649" y="1149870"/>
                  </a:lnTo>
                  <a:lnTo>
                    <a:pt x="4563084" y="1146149"/>
                  </a:lnTo>
                  <a:close/>
                </a:path>
                <a:path w="5913755" h="6824345">
                  <a:moveTo>
                    <a:pt x="4762271" y="3505733"/>
                  </a:moveTo>
                  <a:lnTo>
                    <a:pt x="4760785" y="3502291"/>
                  </a:lnTo>
                  <a:lnTo>
                    <a:pt x="4758055" y="3501936"/>
                  </a:lnTo>
                  <a:lnTo>
                    <a:pt x="4757813" y="3502545"/>
                  </a:lnTo>
                  <a:lnTo>
                    <a:pt x="4757204" y="3502304"/>
                  </a:lnTo>
                  <a:lnTo>
                    <a:pt x="4756226" y="3501212"/>
                  </a:lnTo>
                  <a:lnTo>
                    <a:pt x="4753483" y="3500869"/>
                  </a:lnTo>
                  <a:lnTo>
                    <a:pt x="4752175" y="3506051"/>
                  </a:lnTo>
                  <a:lnTo>
                    <a:pt x="4747996" y="3505835"/>
                  </a:lnTo>
                  <a:lnTo>
                    <a:pt x="4743234" y="3521913"/>
                  </a:lnTo>
                  <a:lnTo>
                    <a:pt x="4740135" y="3533546"/>
                  </a:lnTo>
                  <a:lnTo>
                    <a:pt x="4742866" y="3533889"/>
                  </a:lnTo>
                  <a:lnTo>
                    <a:pt x="4744453" y="3531641"/>
                  </a:lnTo>
                  <a:lnTo>
                    <a:pt x="4745736" y="3522878"/>
                  </a:lnTo>
                  <a:lnTo>
                    <a:pt x="4747806" y="3522967"/>
                  </a:lnTo>
                  <a:lnTo>
                    <a:pt x="4747222" y="3526320"/>
                  </a:lnTo>
                  <a:lnTo>
                    <a:pt x="4753140" y="3529317"/>
                  </a:lnTo>
                  <a:lnTo>
                    <a:pt x="4753051" y="3531387"/>
                  </a:lnTo>
                  <a:lnTo>
                    <a:pt x="4754880" y="3532098"/>
                  </a:lnTo>
                  <a:lnTo>
                    <a:pt x="4758969" y="3521557"/>
                  </a:lnTo>
                  <a:lnTo>
                    <a:pt x="4760036" y="3516985"/>
                  </a:lnTo>
                  <a:lnTo>
                    <a:pt x="4757534" y="3516020"/>
                  </a:lnTo>
                  <a:lnTo>
                    <a:pt x="4762271" y="3505733"/>
                  </a:lnTo>
                  <a:close/>
                </a:path>
                <a:path w="5913755" h="6824345">
                  <a:moveTo>
                    <a:pt x="5885434" y="3911"/>
                  </a:moveTo>
                  <a:lnTo>
                    <a:pt x="5885294" y="2451"/>
                  </a:lnTo>
                  <a:lnTo>
                    <a:pt x="5879096" y="0"/>
                  </a:lnTo>
                  <a:lnTo>
                    <a:pt x="5878373" y="1892"/>
                  </a:lnTo>
                  <a:lnTo>
                    <a:pt x="5885434" y="3911"/>
                  </a:lnTo>
                  <a:close/>
                </a:path>
                <a:path w="5913755" h="6824345">
                  <a:moveTo>
                    <a:pt x="5908040" y="989736"/>
                  </a:moveTo>
                  <a:lnTo>
                    <a:pt x="5907341" y="989736"/>
                  </a:lnTo>
                  <a:lnTo>
                    <a:pt x="5907951" y="989977"/>
                  </a:lnTo>
                  <a:lnTo>
                    <a:pt x="5908040" y="989736"/>
                  </a:lnTo>
                  <a:close/>
                </a:path>
                <a:path w="5913755" h="6824345">
                  <a:moveTo>
                    <a:pt x="5913336" y="987094"/>
                  </a:moveTo>
                  <a:lnTo>
                    <a:pt x="5912967" y="986243"/>
                  </a:lnTo>
                  <a:lnTo>
                    <a:pt x="5911799" y="985786"/>
                  </a:lnTo>
                  <a:lnTo>
                    <a:pt x="5911888" y="985405"/>
                  </a:lnTo>
                  <a:lnTo>
                    <a:pt x="5913183" y="982040"/>
                  </a:lnTo>
                  <a:lnTo>
                    <a:pt x="5910923" y="980478"/>
                  </a:lnTo>
                  <a:lnTo>
                    <a:pt x="5910313" y="980236"/>
                  </a:lnTo>
                  <a:lnTo>
                    <a:pt x="5909462" y="980605"/>
                  </a:lnTo>
                  <a:lnTo>
                    <a:pt x="5908637" y="984567"/>
                  </a:lnTo>
                  <a:lnTo>
                    <a:pt x="5908903" y="985151"/>
                  </a:lnTo>
                  <a:lnTo>
                    <a:pt x="5908992" y="985481"/>
                  </a:lnTo>
                  <a:lnTo>
                    <a:pt x="5908535" y="986637"/>
                  </a:lnTo>
                  <a:lnTo>
                    <a:pt x="5907684" y="987018"/>
                  </a:lnTo>
                  <a:lnTo>
                    <a:pt x="5907417" y="986917"/>
                  </a:lnTo>
                  <a:lnTo>
                    <a:pt x="5907075" y="986777"/>
                  </a:lnTo>
                  <a:lnTo>
                    <a:pt x="5905614" y="986917"/>
                  </a:lnTo>
                  <a:lnTo>
                    <a:pt x="5902884" y="986561"/>
                  </a:lnTo>
                  <a:lnTo>
                    <a:pt x="5899912" y="986815"/>
                  </a:lnTo>
                  <a:lnTo>
                    <a:pt x="5898210" y="987577"/>
                  </a:lnTo>
                  <a:lnTo>
                    <a:pt x="5893524" y="988631"/>
                  </a:lnTo>
                  <a:lnTo>
                    <a:pt x="5892304" y="988148"/>
                  </a:lnTo>
                  <a:lnTo>
                    <a:pt x="5889739" y="985786"/>
                  </a:lnTo>
                  <a:lnTo>
                    <a:pt x="5889447" y="985634"/>
                  </a:lnTo>
                  <a:lnTo>
                    <a:pt x="5889307" y="985583"/>
                  </a:lnTo>
                  <a:lnTo>
                    <a:pt x="5889168" y="984173"/>
                  </a:lnTo>
                  <a:lnTo>
                    <a:pt x="5887872" y="980097"/>
                  </a:lnTo>
                  <a:lnTo>
                    <a:pt x="5884532" y="979512"/>
                  </a:lnTo>
                  <a:lnTo>
                    <a:pt x="5883681" y="979881"/>
                  </a:lnTo>
                  <a:lnTo>
                    <a:pt x="5883440" y="980490"/>
                  </a:lnTo>
                  <a:lnTo>
                    <a:pt x="5882360" y="981481"/>
                  </a:lnTo>
                  <a:lnTo>
                    <a:pt x="5880786" y="983742"/>
                  </a:lnTo>
                  <a:lnTo>
                    <a:pt x="5878830" y="985151"/>
                  </a:lnTo>
                  <a:lnTo>
                    <a:pt x="5877979" y="985520"/>
                  </a:lnTo>
                  <a:lnTo>
                    <a:pt x="5875858" y="985405"/>
                  </a:lnTo>
                  <a:lnTo>
                    <a:pt x="5875020" y="985786"/>
                  </a:lnTo>
                  <a:lnTo>
                    <a:pt x="5874397" y="985545"/>
                  </a:lnTo>
                  <a:lnTo>
                    <a:pt x="5872823" y="986243"/>
                  </a:lnTo>
                  <a:lnTo>
                    <a:pt x="5872746" y="986777"/>
                  </a:lnTo>
                  <a:lnTo>
                    <a:pt x="5872950" y="989152"/>
                  </a:lnTo>
                  <a:lnTo>
                    <a:pt x="5873077" y="989393"/>
                  </a:lnTo>
                  <a:lnTo>
                    <a:pt x="5873953" y="990358"/>
                  </a:lnTo>
                  <a:lnTo>
                    <a:pt x="5874791" y="989977"/>
                  </a:lnTo>
                  <a:lnTo>
                    <a:pt x="5876264" y="989838"/>
                  </a:lnTo>
                  <a:lnTo>
                    <a:pt x="5877953" y="989088"/>
                  </a:lnTo>
                  <a:lnTo>
                    <a:pt x="5879427" y="988949"/>
                  </a:lnTo>
                  <a:lnTo>
                    <a:pt x="5879795" y="989799"/>
                  </a:lnTo>
                  <a:lnTo>
                    <a:pt x="5880646" y="989418"/>
                  </a:lnTo>
                  <a:lnTo>
                    <a:pt x="5882106" y="989291"/>
                  </a:lnTo>
                  <a:lnTo>
                    <a:pt x="5882729" y="989520"/>
                  </a:lnTo>
                  <a:lnTo>
                    <a:pt x="5882856" y="990981"/>
                  </a:lnTo>
                  <a:lnTo>
                    <a:pt x="5880506" y="991489"/>
                  </a:lnTo>
                  <a:lnTo>
                    <a:pt x="5880430" y="991666"/>
                  </a:lnTo>
                  <a:lnTo>
                    <a:pt x="5880366" y="992136"/>
                  </a:lnTo>
                  <a:lnTo>
                    <a:pt x="5880874" y="992339"/>
                  </a:lnTo>
                  <a:lnTo>
                    <a:pt x="5881636" y="994029"/>
                  </a:lnTo>
                  <a:lnTo>
                    <a:pt x="5882843" y="994498"/>
                  </a:lnTo>
                  <a:lnTo>
                    <a:pt x="5884557" y="993762"/>
                  </a:lnTo>
                  <a:lnTo>
                    <a:pt x="5887656" y="994956"/>
                  </a:lnTo>
                  <a:lnTo>
                    <a:pt x="5889256" y="996276"/>
                  </a:lnTo>
                  <a:lnTo>
                    <a:pt x="5889879" y="996518"/>
                  </a:lnTo>
                  <a:lnTo>
                    <a:pt x="5891339" y="996378"/>
                  </a:lnTo>
                  <a:lnTo>
                    <a:pt x="5892419" y="995387"/>
                  </a:lnTo>
                  <a:lnTo>
                    <a:pt x="5893384" y="993762"/>
                  </a:lnTo>
                  <a:lnTo>
                    <a:pt x="5894362" y="992098"/>
                  </a:lnTo>
                  <a:lnTo>
                    <a:pt x="5894438" y="990193"/>
                  </a:lnTo>
                  <a:lnTo>
                    <a:pt x="5894578" y="989838"/>
                  </a:lnTo>
                  <a:lnTo>
                    <a:pt x="5897638" y="989291"/>
                  </a:lnTo>
                  <a:lnTo>
                    <a:pt x="5898413" y="989152"/>
                  </a:lnTo>
                  <a:lnTo>
                    <a:pt x="5899010" y="989393"/>
                  </a:lnTo>
                  <a:lnTo>
                    <a:pt x="5899391" y="990244"/>
                  </a:lnTo>
                  <a:lnTo>
                    <a:pt x="5901702" y="989723"/>
                  </a:lnTo>
                  <a:lnTo>
                    <a:pt x="5902934" y="990193"/>
                  </a:lnTo>
                  <a:lnTo>
                    <a:pt x="5903061" y="991666"/>
                  </a:lnTo>
                  <a:lnTo>
                    <a:pt x="5904293" y="992136"/>
                  </a:lnTo>
                  <a:lnTo>
                    <a:pt x="5904954" y="990447"/>
                  </a:lnTo>
                  <a:lnTo>
                    <a:pt x="5905068" y="990244"/>
                  </a:lnTo>
                  <a:lnTo>
                    <a:pt x="5905868" y="989888"/>
                  </a:lnTo>
                  <a:lnTo>
                    <a:pt x="5907341" y="989736"/>
                  </a:lnTo>
                  <a:lnTo>
                    <a:pt x="5908040" y="989723"/>
                  </a:lnTo>
                  <a:lnTo>
                    <a:pt x="5908268" y="989152"/>
                  </a:lnTo>
                  <a:lnTo>
                    <a:pt x="5908345" y="988949"/>
                  </a:lnTo>
                  <a:lnTo>
                    <a:pt x="5908421" y="988758"/>
                  </a:lnTo>
                  <a:lnTo>
                    <a:pt x="5909030" y="988999"/>
                  </a:lnTo>
                  <a:lnTo>
                    <a:pt x="5911761" y="989342"/>
                  </a:lnTo>
                  <a:lnTo>
                    <a:pt x="5912167" y="988758"/>
                  </a:lnTo>
                  <a:lnTo>
                    <a:pt x="5912256" y="988631"/>
                  </a:lnTo>
                  <a:lnTo>
                    <a:pt x="5913336" y="987094"/>
                  </a:lnTo>
                  <a:close/>
                </a:path>
              </a:pathLst>
            </a:custGeom>
            <a:solidFill>
              <a:srgbClr val="EAF3F9"/>
            </a:solidFill>
          </p:spPr>
          <p:txBody>
            <a:bodyPr wrap="square" lIns="0" tIns="0" rIns="0" bIns="0" rtlCol="0"/>
            <a:lstStyle/>
            <a:p>
              <a:endParaRPr/>
            </a:p>
          </p:txBody>
        </p:sp>
        <p:sp>
          <p:nvSpPr>
            <p:cNvPr id="123" name="object 123"/>
            <p:cNvSpPr/>
            <p:nvPr/>
          </p:nvSpPr>
          <p:spPr>
            <a:xfrm>
              <a:off x="17208062" y="8508377"/>
              <a:ext cx="131702" cy="129493"/>
            </a:xfrm>
            <a:prstGeom prst="rect">
              <a:avLst/>
            </a:prstGeom>
            <a:blipFill>
              <a:blip r:embed="rId5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4" name="object 124"/>
            <p:cNvSpPr/>
            <p:nvPr/>
          </p:nvSpPr>
          <p:spPr>
            <a:xfrm>
              <a:off x="14067726" y="3963549"/>
              <a:ext cx="5214620" cy="6390640"/>
            </a:xfrm>
            <a:custGeom>
              <a:avLst/>
              <a:gdLst/>
              <a:ahLst/>
              <a:cxnLst/>
              <a:rect l="l" t="t" r="r" b="b"/>
              <a:pathLst>
                <a:path w="5214619" h="6390640">
                  <a:moveTo>
                    <a:pt x="7835" y="5949137"/>
                  </a:moveTo>
                  <a:lnTo>
                    <a:pt x="7454" y="5948286"/>
                  </a:lnTo>
                  <a:lnTo>
                    <a:pt x="6235" y="5947816"/>
                  </a:lnTo>
                  <a:lnTo>
                    <a:pt x="228" y="5950470"/>
                  </a:lnTo>
                  <a:lnTo>
                    <a:pt x="0" y="5951093"/>
                  </a:lnTo>
                  <a:lnTo>
                    <a:pt x="368" y="5951931"/>
                  </a:lnTo>
                  <a:lnTo>
                    <a:pt x="7835" y="5949137"/>
                  </a:lnTo>
                  <a:close/>
                </a:path>
                <a:path w="5214619" h="6390640">
                  <a:moveTo>
                    <a:pt x="488022" y="1513446"/>
                  </a:moveTo>
                  <a:lnTo>
                    <a:pt x="487883" y="1511985"/>
                  </a:lnTo>
                  <a:lnTo>
                    <a:pt x="482803" y="1508620"/>
                  </a:lnTo>
                  <a:lnTo>
                    <a:pt x="479577" y="1509522"/>
                  </a:lnTo>
                  <a:lnTo>
                    <a:pt x="478497" y="1510512"/>
                  </a:lnTo>
                  <a:lnTo>
                    <a:pt x="478396" y="1512582"/>
                  </a:lnTo>
                  <a:lnTo>
                    <a:pt x="480237" y="1513293"/>
                  </a:lnTo>
                  <a:lnTo>
                    <a:pt x="482257" y="1515491"/>
                  </a:lnTo>
                  <a:lnTo>
                    <a:pt x="484746" y="1516443"/>
                  </a:lnTo>
                  <a:lnTo>
                    <a:pt x="488022" y="1513446"/>
                  </a:lnTo>
                  <a:close/>
                </a:path>
                <a:path w="5214619" h="6390640">
                  <a:moveTo>
                    <a:pt x="1186281" y="6389637"/>
                  </a:moveTo>
                  <a:lnTo>
                    <a:pt x="1185532" y="6387947"/>
                  </a:lnTo>
                  <a:lnTo>
                    <a:pt x="1184059" y="6388087"/>
                  </a:lnTo>
                  <a:lnTo>
                    <a:pt x="1183830" y="6388697"/>
                  </a:lnTo>
                  <a:lnTo>
                    <a:pt x="1184579" y="6390411"/>
                  </a:lnTo>
                  <a:lnTo>
                    <a:pt x="1186281" y="6389637"/>
                  </a:lnTo>
                  <a:close/>
                </a:path>
                <a:path w="5214619" h="6390640">
                  <a:moveTo>
                    <a:pt x="1464614" y="3581641"/>
                  </a:moveTo>
                  <a:lnTo>
                    <a:pt x="1457248" y="3573094"/>
                  </a:lnTo>
                  <a:lnTo>
                    <a:pt x="1456639" y="3572865"/>
                  </a:lnTo>
                  <a:lnTo>
                    <a:pt x="1456499" y="3571405"/>
                  </a:lnTo>
                  <a:lnTo>
                    <a:pt x="1451521" y="3553079"/>
                  </a:lnTo>
                  <a:lnTo>
                    <a:pt x="1436751" y="3484664"/>
                  </a:lnTo>
                  <a:lnTo>
                    <a:pt x="1435887" y="3485032"/>
                  </a:lnTo>
                  <a:lnTo>
                    <a:pt x="1438783" y="3499688"/>
                  </a:lnTo>
                  <a:lnTo>
                    <a:pt x="1439151" y="3500539"/>
                  </a:lnTo>
                  <a:lnTo>
                    <a:pt x="1444713" y="3524770"/>
                  </a:lnTo>
                  <a:lnTo>
                    <a:pt x="1450898" y="3552837"/>
                  </a:lnTo>
                  <a:lnTo>
                    <a:pt x="1456067" y="3572649"/>
                  </a:lnTo>
                  <a:lnTo>
                    <a:pt x="1456778" y="3574326"/>
                  </a:lnTo>
                  <a:lnTo>
                    <a:pt x="1463763" y="3582009"/>
                  </a:lnTo>
                  <a:lnTo>
                    <a:pt x="1464614" y="3581641"/>
                  </a:lnTo>
                  <a:close/>
                </a:path>
                <a:path w="5214619" h="6390640">
                  <a:moveTo>
                    <a:pt x="1500365" y="6297765"/>
                  </a:moveTo>
                  <a:lnTo>
                    <a:pt x="1500238" y="6296291"/>
                  </a:lnTo>
                  <a:lnTo>
                    <a:pt x="1496593" y="6289205"/>
                  </a:lnTo>
                  <a:lnTo>
                    <a:pt x="1493431" y="6290094"/>
                  </a:lnTo>
                  <a:lnTo>
                    <a:pt x="1489735" y="6292227"/>
                  </a:lnTo>
                  <a:lnTo>
                    <a:pt x="1491640" y="6296545"/>
                  </a:lnTo>
                  <a:lnTo>
                    <a:pt x="1490548" y="6297536"/>
                  </a:lnTo>
                  <a:lnTo>
                    <a:pt x="1492288" y="6300317"/>
                  </a:lnTo>
                  <a:lnTo>
                    <a:pt x="1500365" y="6297765"/>
                  </a:lnTo>
                  <a:close/>
                </a:path>
                <a:path w="5214619" h="6390640">
                  <a:moveTo>
                    <a:pt x="1969757" y="3546233"/>
                  </a:moveTo>
                  <a:lnTo>
                    <a:pt x="1968627" y="3543693"/>
                  </a:lnTo>
                  <a:lnTo>
                    <a:pt x="1964537" y="3541395"/>
                  </a:lnTo>
                  <a:lnTo>
                    <a:pt x="1956104" y="3537432"/>
                  </a:lnTo>
                  <a:lnTo>
                    <a:pt x="1938172" y="3530485"/>
                  </a:lnTo>
                  <a:lnTo>
                    <a:pt x="1928520" y="3526053"/>
                  </a:lnTo>
                  <a:lnTo>
                    <a:pt x="1922348" y="3523665"/>
                  </a:lnTo>
                  <a:lnTo>
                    <a:pt x="1887550" y="3508781"/>
                  </a:lnTo>
                  <a:lnTo>
                    <a:pt x="1877669" y="3504958"/>
                  </a:lnTo>
                  <a:lnTo>
                    <a:pt x="1862035" y="3497491"/>
                  </a:lnTo>
                  <a:lnTo>
                    <a:pt x="1847811" y="3492004"/>
                  </a:lnTo>
                  <a:lnTo>
                    <a:pt x="1847443" y="3491141"/>
                  </a:lnTo>
                  <a:lnTo>
                    <a:pt x="1846834" y="3490912"/>
                  </a:lnTo>
                  <a:lnTo>
                    <a:pt x="1845983" y="3491293"/>
                  </a:lnTo>
                  <a:lnTo>
                    <a:pt x="1804047" y="3472891"/>
                  </a:lnTo>
                  <a:lnTo>
                    <a:pt x="1791055" y="3467862"/>
                  </a:lnTo>
                  <a:lnTo>
                    <a:pt x="1773593" y="3459683"/>
                  </a:lnTo>
                  <a:lnTo>
                    <a:pt x="1764919" y="3456330"/>
                  </a:lnTo>
                  <a:lnTo>
                    <a:pt x="1751545" y="3450450"/>
                  </a:lnTo>
                  <a:lnTo>
                    <a:pt x="1737334" y="3444951"/>
                  </a:lnTo>
                  <a:lnTo>
                    <a:pt x="1729994" y="3439998"/>
                  </a:lnTo>
                  <a:lnTo>
                    <a:pt x="1721307" y="3433064"/>
                  </a:lnTo>
                  <a:lnTo>
                    <a:pt x="1720088" y="3432594"/>
                  </a:lnTo>
                  <a:lnTo>
                    <a:pt x="1678317" y="3400780"/>
                  </a:lnTo>
                  <a:lnTo>
                    <a:pt x="1665528" y="3391547"/>
                  </a:lnTo>
                  <a:lnTo>
                    <a:pt x="1656854" y="3384613"/>
                  </a:lnTo>
                  <a:lnTo>
                    <a:pt x="1647913" y="3378301"/>
                  </a:lnTo>
                  <a:lnTo>
                    <a:pt x="1643329" y="3373653"/>
                  </a:lnTo>
                  <a:lnTo>
                    <a:pt x="1642719" y="3373412"/>
                  </a:lnTo>
                  <a:lnTo>
                    <a:pt x="1642579" y="3371951"/>
                  </a:lnTo>
                  <a:lnTo>
                    <a:pt x="1643049" y="3370719"/>
                  </a:lnTo>
                  <a:lnTo>
                    <a:pt x="1646072" y="3364750"/>
                  </a:lnTo>
                  <a:lnTo>
                    <a:pt x="1649463" y="3359620"/>
                  </a:lnTo>
                  <a:lnTo>
                    <a:pt x="1653806" y="3352050"/>
                  </a:lnTo>
                  <a:lnTo>
                    <a:pt x="1656829" y="3346069"/>
                  </a:lnTo>
                  <a:lnTo>
                    <a:pt x="1665439" y="3333051"/>
                  </a:lnTo>
                  <a:lnTo>
                    <a:pt x="1664220" y="3332543"/>
                  </a:lnTo>
                  <a:lnTo>
                    <a:pt x="1657591" y="3344202"/>
                  </a:lnTo>
                  <a:lnTo>
                    <a:pt x="1650542" y="3355009"/>
                  </a:lnTo>
                  <a:lnTo>
                    <a:pt x="1650339" y="3355035"/>
                  </a:lnTo>
                  <a:lnTo>
                    <a:pt x="1646237" y="3361994"/>
                  </a:lnTo>
                  <a:lnTo>
                    <a:pt x="1641043" y="3369945"/>
                  </a:lnTo>
                  <a:lnTo>
                    <a:pt x="1640941" y="3372027"/>
                  </a:lnTo>
                  <a:lnTo>
                    <a:pt x="1642846" y="3376333"/>
                  </a:lnTo>
                  <a:lnTo>
                    <a:pt x="1653413" y="3383991"/>
                  </a:lnTo>
                  <a:lnTo>
                    <a:pt x="1687461" y="3410000"/>
                  </a:lnTo>
                  <a:lnTo>
                    <a:pt x="1715046" y="3430638"/>
                  </a:lnTo>
                  <a:lnTo>
                    <a:pt x="1723123" y="3437344"/>
                  </a:lnTo>
                  <a:lnTo>
                    <a:pt x="1731429" y="3443427"/>
                  </a:lnTo>
                  <a:lnTo>
                    <a:pt x="1740242" y="3448240"/>
                  </a:lnTo>
                  <a:lnTo>
                    <a:pt x="1747672" y="3451123"/>
                  </a:lnTo>
                  <a:lnTo>
                    <a:pt x="1769706" y="3460356"/>
                  </a:lnTo>
                  <a:lnTo>
                    <a:pt x="1774659" y="3462261"/>
                  </a:lnTo>
                  <a:lnTo>
                    <a:pt x="1786191" y="3467430"/>
                  </a:lnTo>
                  <a:lnTo>
                    <a:pt x="1854733" y="3496081"/>
                  </a:lnTo>
                  <a:lnTo>
                    <a:pt x="1878990" y="3506876"/>
                  </a:lnTo>
                  <a:lnTo>
                    <a:pt x="1951875" y="3537204"/>
                  </a:lnTo>
                  <a:lnTo>
                    <a:pt x="1963407" y="3542373"/>
                  </a:lnTo>
                  <a:lnTo>
                    <a:pt x="1967738" y="3544049"/>
                  </a:lnTo>
                  <a:lnTo>
                    <a:pt x="1967496" y="3544671"/>
                  </a:lnTo>
                  <a:lnTo>
                    <a:pt x="1969516" y="3546856"/>
                  </a:lnTo>
                  <a:lnTo>
                    <a:pt x="1969757" y="3546233"/>
                  </a:lnTo>
                  <a:close/>
                </a:path>
                <a:path w="5214619" h="6390640">
                  <a:moveTo>
                    <a:pt x="2212365" y="4891608"/>
                  </a:moveTo>
                  <a:lnTo>
                    <a:pt x="2211260" y="4889004"/>
                  </a:lnTo>
                  <a:lnTo>
                    <a:pt x="2200097" y="4893932"/>
                  </a:lnTo>
                  <a:lnTo>
                    <a:pt x="2195665" y="4894338"/>
                  </a:lnTo>
                  <a:lnTo>
                    <a:pt x="2182050" y="4889068"/>
                  </a:lnTo>
                  <a:lnTo>
                    <a:pt x="2175510" y="4885829"/>
                  </a:lnTo>
                  <a:lnTo>
                    <a:pt x="2164626" y="4880927"/>
                  </a:lnTo>
                  <a:lnTo>
                    <a:pt x="2158454" y="4878527"/>
                  </a:lnTo>
                  <a:lnTo>
                    <a:pt x="2147506" y="4873536"/>
                  </a:lnTo>
                  <a:lnTo>
                    <a:pt x="2133777" y="4866767"/>
                  </a:lnTo>
                  <a:lnTo>
                    <a:pt x="2132444" y="4868405"/>
                  </a:lnTo>
                  <a:lnTo>
                    <a:pt x="2135924" y="4870462"/>
                  </a:lnTo>
                  <a:lnTo>
                    <a:pt x="2154974" y="4880000"/>
                  </a:lnTo>
                  <a:lnTo>
                    <a:pt x="2175484" y="4889398"/>
                  </a:lnTo>
                  <a:lnTo>
                    <a:pt x="2187397" y="4895418"/>
                  </a:lnTo>
                  <a:lnTo>
                    <a:pt x="2191728" y="4897094"/>
                  </a:lnTo>
                  <a:lnTo>
                    <a:pt x="2195068" y="4897691"/>
                  </a:lnTo>
                  <a:lnTo>
                    <a:pt x="2196909" y="4898390"/>
                  </a:lnTo>
                  <a:lnTo>
                    <a:pt x="2201341" y="4897996"/>
                  </a:lnTo>
                  <a:lnTo>
                    <a:pt x="2212365" y="4891608"/>
                  </a:lnTo>
                  <a:close/>
                </a:path>
                <a:path w="5214619" h="6390640">
                  <a:moveTo>
                    <a:pt x="2443276" y="1729740"/>
                  </a:moveTo>
                  <a:lnTo>
                    <a:pt x="2442654" y="1729511"/>
                  </a:lnTo>
                  <a:lnTo>
                    <a:pt x="2442286" y="1728660"/>
                  </a:lnTo>
                  <a:lnTo>
                    <a:pt x="2442768" y="1727441"/>
                  </a:lnTo>
                  <a:lnTo>
                    <a:pt x="2441295" y="1727581"/>
                  </a:lnTo>
                  <a:lnTo>
                    <a:pt x="2440444" y="1727949"/>
                  </a:lnTo>
                  <a:lnTo>
                    <a:pt x="2440203" y="1728558"/>
                  </a:lnTo>
                  <a:lnTo>
                    <a:pt x="2438984" y="1728089"/>
                  </a:lnTo>
                  <a:lnTo>
                    <a:pt x="2438514" y="1729320"/>
                  </a:lnTo>
                  <a:lnTo>
                    <a:pt x="2437422" y="1730298"/>
                  </a:lnTo>
                  <a:lnTo>
                    <a:pt x="2436812" y="1730070"/>
                  </a:lnTo>
                  <a:lnTo>
                    <a:pt x="2436330" y="1731289"/>
                  </a:lnTo>
                  <a:lnTo>
                    <a:pt x="2435491" y="1731670"/>
                  </a:lnTo>
                  <a:lnTo>
                    <a:pt x="2435110" y="1730806"/>
                  </a:lnTo>
                  <a:lnTo>
                    <a:pt x="2433650" y="1730946"/>
                  </a:lnTo>
                  <a:lnTo>
                    <a:pt x="2432799" y="1731327"/>
                  </a:lnTo>
                  <a:lnTo>
                    <a:pt x="2432329" y="1732559"/>
                  </a:lnTo>
                  <a:lnTo>
                    <a:pt x="2432469" y="1734019"/>
                  </a:lnTo>
                  <a:lnTo>
                    <a:pt x="2432227" y="1734629"/>
                  </a:lnTo>
                  <a:lnTo>
                    <a:pt x="2431377" y="1734997"/>
                  </a:lnTo>
                  <a:lnTo>
                    <a:pt x="2429916" y="1735150"/>
                  </a:lnTo>
                  <a:lnTo>
                    <a:pt x="2429167" y="1733435"/>
                  </a:lnTo>
                  <a:lnTo>
                    <a:pt x="2430119" y="1730946"/>
                  </a:lnTo>
                  <a:lnTo>
                    <a:pt x="2430983" y="1730565"/>
                  </a:lnTo>
                  <a:lnTo>
                    <a:pt x="2432062" y="1729587"/>
                  </a:lnTo>
                  <a:lnTo>
                    <a:pt x="2432913" y="1729206"/>
                  </a:lnTo>
                  <a:lnTo>
                    <a:pt x="2434374" y="1729079"/>
                  </a:lnTo>
                  <a:lnTo>
                    <a:pt x="2434615" y="1728457"/>
                  </a:lnTo>
                  <a:lnTo>
                    <a:pt x="2436076" y="1728317"/>
                  </a:lnTo>
                  <a:lnTo>
                    <a:pt x="2435707" y="1727466"/>
                  </a:lnTo>
                  <a:lnTo>
                    <a:pt x="2436177" y="1726247"/>
                  </a:lnTo>
                  <a:lnTo>
                    <a:pt x="2434844" y="1725790"/>
                  </a:lnTo>
                  <a:lnTo>
                    <a:pt x="2432304" y="1726907"/>
                  </a:lnTo>
                  <a:lnTo>
                    <a:pt x="2431211" y="1727898"/>
                  </a:lnTo>
                  <a:lnTo>
                    <a:pt x="2428659" y="1729016"/>
                  </a:lnTo>
                  <a:lnTo>
                    <a:pt x="2428049" y="1728774"/>
                  </a:lnTo>
                  <a:lnTo>
                    <a:pt x="2427198" y="1729155"/>
                  </a:lnTo>
                  <a:lnTo>
                    <a:pt x="2426716" y="1730387"/>
                  </a:lnTo>
                  <a:lnTo>
                    <a:pt x="2425877" y="1730756"/>
                  </a:lnTo>
                  <a:lnTo>
                    <a:pt x="2423553" y="1731276"/>
                  </a:lnTo>
                  <a:lnTo>
                    <a:pt x="2423934" y="1732127"/>
                  </a:lnTo>
                  <a:lnTo>
                    <a:pt x="2424569" y="1735937"/>
                  </a:lnTo>
                  <a:lnTo>
                    <a:pt x="2425560" y="1737029"/>
                  </a:lnTo>
                  <a:lnTo>
                    <a:pt x="2426309" y="1738731"/>
                  </a:lnTo>
                  <a:lnTo>
                    <a:pt x="2429319" y="1742008"/>
                  </a:lnTo>
                  <a:lnTo>
                    <a:pt x="2429700" y="1742859"/>
                  </a:lnTo>
                  <a:lnTo>
                    <a:pt x="2434120" y="1742452"/>
                  </a:lnTo>
                  <a:lnTo>
                    <a:pt x="2434971" y="1742084"/>
                  </a:lnTo>
                  <a:lnTo>
                    <a:pt x="2435593" y="1742325"/>
                  </a:lnTo>
                  <a:lnTo>
                    <a:pt x="2435834" y="1741716"/>
                  </a:lnTo>
                  <a:lnTo>
                    <a:pt x="2436914" y="1740712"/>
                  </a:lnTo>
                  <a:lnTo>
                    <a:pt x="2436533" y="1739874"/>
                  </a:lnTo>
                  <a:lnTo>
                    <a:pt x="2436774" y="1739265"/>
                  </a:lnTo>
                  <a:lnTo>
                    <a:pt x="2436393" y="1738401"/>
                  </a:lnTo>
                  <a:lnTo>
                    <a:pt x="2436266" y="1736953"/>
                  </a:lnTo>
                  <a:lnTo>
                    <a:pt x="2437346" y="1735950"/>
                  </a:lnTo>
                  <a:lnTo>
                    <a:pt x="2438196" y="1735582"/>
                  </a:lnTo>
                  <a:lnTo>
                    <a:pt x="2438438" y="1734972"/>
                  </a:lnTo>
                  <a:lnTo>
                    <a:pt x="2438298" y="1733499"/>
                  </a:lnTo>
                  <a:lnTo>
                    <a:pt x="2439263" y="1731010"/>
                  </a:lnTo>
                  <a:lnTo>
                    <a:pt x="2440724" y="1730870"/>
                  </a:lnTo>
                  <a:lnTo>
                    <a:pt x="2443276" y="1729740"/>
                  </a:lnTo>
                  <a:close/>
                </a:path>
                <a:path w="5214619" h="6390640">
                  <a:moveTo>
                    <a:pt x="2496007" y="5976937"/>
                  </a:moveTo>
                  <a:lnTo>
                    <a:pt x="2494635" y="5974994"/>
                  </a:lnTo>
                  <a:lnTo>
                    <a:pt x="2480576" y="5974537"/>
                  </a:lnTo>
                  <a:lnTo>
                    <a:pt x="2479484" y="5975515"/>
                  </a:lnTo>
                  <a:lnTo>
                    <a:pt x="2475623" y="5981878"/>
                  </a:lnTo>
                  <a:lnTo>
                    <a:pt x="2470569" y="5991288"/>
                  </a:lnTo>
                  <a:lnTo>
                    <a:pt x="2470124" y="5996089"/>
                  </a:lnTo>
                  <a:lnTo>
                    <a:pt x="2477224" y="5992444"/>
                  </a:lnTo>
                  <a:lnTo>
                    <a:pt x="2484564" y="5988151"/>
                  </a:lnTo>
                  <a:lnTo>
                    <a:pt x="2492629" y="5982005"/>
                  </a:lnTo>
                  <a:lnTo>
                    <a:pt x="2496007" y="5976937"/>
                  </a:lnTo>
                  <a:close/>
                </a:path>
                <a:path w="5214619" h="6390640">
                  <a:moveTo>
                    <a:pt x="3139973" y="607453"/>
                  </a:moveTo>
                  <a:lnTo>
                    <a:pt x="3137725" y="605891"/>
                  </a:lnTo>
                  <a:lnTo>
                    <a:pt x="3131680" y="604951"/>
                  </a:lnTo>
                  <a:lnTo>
                    <a:pt x="3130931" y="603262"/>
                  </a:lnTo>
                  <a:lnTo>
                    <a:pt x="3127705" y="604177"/>
                  </a:lnTo>
                  <a:lnTo>
                    <a:pt x="3124974" y="603821"/>
                  </a:lnTo>
                  <a:lnTo>
                    <a:pt x="3123882" y="604812"/>
                  </a:lnTo>
                  <a:lnTo>
                    <a:pt x="3124885" y="605904"/>
                  </a:lnTo>
                  <a:lnTo>
                    <a:pt x="3127375" y="606856"/>
                  </a:lnTo>
                  <a:lnTo>
                    <a:pt x="3130016" y="609244"/>
                  </a:lnTo>
                  <a:lnTo>
                    <a:pt x="3131489" y="609117"/>
                  </a:lnTo>
                  <a:lnTo>
                    <a:pt x="3136900" y="609790"/>
                  </a:lnTo>
                  <a:lnTo>
                    <a:pt x="3139871" y="609536"/>
                  </a:lnTo>
                  <a:lnTo>
                    <a:pt x="3139503" y="608685"/>
                  </a:lnTo>
                  <a:lnTo>
                    <a:pt x="3139973" y="607453"/>
                  </a:lnTo>
                  <a:close/>
                </a:path>
                <a:path w="5214619" h="6390640">
                  <a:moveTo>
                    <a:pt x="3366960" y="1251369"/>
                  </a:moveTo>
                  <a:lnTo>
                    <a:pt x="3362756" y="1247584"/>
                  </a:lnTo>
                  <a:lnTo>
                    <a:pt x="3361296" y="1247711"/>
                  </a:lnTo>
                  <a:lnTo>
                    <a:pt x="3361245" y="1247851"/>
                  </a:lnTo>
                  <a:lnTo>
                    <a:pt x="3354171" y="1255077"/>
                  </a:lnTo>
                  <a:lnTo>
                    <a:pt x="3342170" y="1263967"/>
                  </a:lnTo>
                  <a:lnTo>
                    <a:pt x="3341700" y="1265186"/>
                  </a:lnTo>
                  <a:lnTo>
                    <a:pt x="3342081" y="1266037"/>
                  </a:lnTo>
                  <a:lnTo>
                    <a:pt x="3347872" y="1267574"/>
                  </a:lnTo>
                  <a:lnTo>
                    <a:pt x="3348240" y="1268425"/>
                  </a:lnTo>
                  <a:lnTo>
                    <a:pt x="3348380" y="1269898"/>
                  </a:lnTo>
                  <a:lnTo>
                    <a:pt x="3339668" y="1275765"/>
                  </a:lnTo>
                  <a:lnTo>
                    <a:pt x="3340239" y="1281684"/>
                  </a:lnTo>
                  <a:lnTo>
                    <a:pt x="3346386" y="1289748"/>
                  </a:lnTo>
                  <a:lnTo>
                    <a:pt x="3347847" y="1289596"/>
                  </a:lnTo>
                  <a:lnTo>
                    <a:pt x="3349066" y="1290078"/>
                  </a:lnTo>
                  <a:lnTo>
                    <a:pt x="3351390" y="1289570"/>
                  </a:lnTo>
                  <a:lnTo>
                    <a:pt x="3352228" y="1289189"/>
                  </a:lnTo>
                  <a:lnTo>
                    <a:pt x="3359086" y="1295412"/>
                  </a:lnTo>
                  <a:lnTo>
                    <a:pt x="3361271" y="1293393"/>
                  </a:lnTo>
                  <a:lnTo>
                    <a:pt x="3362007" y="1291501"/>
                  </a:lnTo>
                  <a:lnTo>
                    <a:pt x="3361245" y="1289812"/>
                  </a:lnTo>
                  <a:lnTo>
                    <a:pt x="3357130" y="1283931"/>
                  </a:lnTo>
                  <a:lnTo>
                    <a:pt x="3348939" y="1288618"/>
                  </a:lnTo>
                  <a:lnTo>
                    <a:pt x="3347707" y="1288148"/>
                  </a:lnTo>
                  <a:lnTo>
                    <a:pt x="3341332" y="1280693"/>
                  </a:lnTo>
                  <a:lnTo>
                    <a:pt x="3341674" y="1277962"/>
                  </a:lnTo>
                  <a:lnTo>
                    <a:pt x="3342157" y="1276731"/>
                  </a:lnTo>
                  <a:lnTo>
                    <a:pt x="3343249" y="1275740"/>
                  </a:lnTo>
                  <a:lnTo>
                    <a:pt x="3352101" y="1271320"/>
                  </a:lnTo>
                  <a:lnTo>
                    <a:pt x="3358464" y="1265948"/>
                  </a:lnTo>
                  <a:lnTo>
                    <a:pt x="3360750" y="1261846"/>
                  </a:lnTo>
                  <a:lnTo>
                    <a:pt x="3360255" y="1259497"/>
                  </a:lnTo>
                  <a:lnTo>
                    <a:pt x="3361702" y="1255763"/>
                  </a:lnTo>
                  <a:lnTo>
                    <a:pt x="3366960" y="1251369"/>
                  </a:lnTo>
                  <a:close/>
                </a:path>
                <a:path w="5214619" h="6390640">
                  <a:moveTo>
                    <a:pt x="3398469" y="4331106"/>
                  </a:moveTo>
                  <a:lnTo>
                    <a:pt x="3392678" y="4329582"/>
                  </a:lnTo>
                  <a:lnTo>
                    <a:pt x="3386036" y="4328414"/>
                  </a:lnTo>
                  <a:lnTo>
                    <a:pt x="3386417" y="4329252"/>
                  </a:lnTo>
                  <a:lnTo>
                    <a:pt x="3398240" y="4331728"/>
                  </a:lnTo>
                  <a:lnTo>
                    <a:pt x="3398469" y="4331106"/>
                  </a:lnTo>
                  <a:close/>
                </a:path>
                <a:path w="5214619" h="6390640">
                  <a:moveTo>
                    <a:pt x="3624618" y="2596210"/>
                  </a:moveTo>
                  <a:lnTo>
                    <a:pt x="3623754" y="2593009"/>
                  </a:lnTo>
                  <a:lnTo>
                    <a:pt x="3622040" y="2593759"/>
                  </a:lnTo>
                  <a:lnTo>
                    <a:pt x="3622637" y="2594038"/>
                  </a:lnTo>
                  <a:lnTo>
                    <a:pt x="3623018" y="2594889"/>
                  </a:lnTo>
                  <a:lnTo>
                    <a:pt x="3623157" y="2596350"/>
                  </a:lnTo>
                  <a:lnTo>
                    <a:pt x="3624618" y="2596210"/>
                  </a:lnTo>
                  <a:close/>
                </a:path>
                <a:path w="5214619" h="6390640">
                  <a:moveTo>
                    <a:pt x="3920286" y="3653853"/>
                  </a:moveTo>
                  <a:lnTo>
                    <a:pt x="3920147" y="3652393"/>
                  </a:lnTo>
                  <a:lnTo>
                    <a:pt x="3910279" y="3652151"/>
                  </a:lnTo>
                  <a:lnTo>
                    <a:pt x="3903522" y="3653104"/>
                  </a:lnTo>
                  <a:lnTo>
                    <a:pt x="3895318" y="3657777"/>
                  </a:lnTo>
                  <a:lnTo>
                    <a:pt x="3881018" y="3667188"/>
                  </a:lnTo>
                  <a:lnTo>
                    <a:pt x="3870833" y="3673208"/>
                  </a:lnTo>
                  <a:lnTo>
                    <a:pt x="3861270" y="3679469"/>
                  </a:lnTo>
                  <a:lnTo>
                    <a:pt x="3853916" y="3683762"/>
                  </a:lnTo>
                  <a:lnTo>
                    <a:pt x="3844112" y="3690632"/>
                  </a:lnTo>
                  <a:lnTo>
                    <a:pt x="3832593" y="3698290"/>
                  </a:lnTo>
                  <a:lnTo>
                    <a:pt x="3818051" y="3708311"/>
                  </a:lnTo>
                  <a:lnTo>
                    <a:pt x="3793553" y="3723779"/>
                  </a:lnTo>
                  <a:lnTo>
                    <a:pt x="3790505" y="3726180"/>
                  </a:lnTo>
                  <a:lnTo>
                    <a:pt x="3772751" y="3737114"/>
                  </a:lnTo>
                  <a:lnTo>
                    <a:pt x="3743591" y="3757168"/>
                  </a:lnTo>
                  <a:lnTo>
                    <a:pt x="3728440" y="3766947"/>
                  </a:lnTo>
                  <a:lnTo>
                    <a:pt x="3676739" y="3801072"/>
                  </a:lnTo>
                  <a:lnTo>
                    <a:pt x="3664127" y="3809733"/>
                  </a:lnTo>
                  <a:lnTo>
                    <a:pt x="3649205" y="3818902"/>
                  </a:lnTo>
                  <a:lnTo>
                    <a:pt x="3597325" y="3853650"/>
                  </a:lnTo>
                  <a:lnTo>
                    <a:pt x="3579330" y="3865194"/>
                  </a:lnTo>
                  <a:lnTo>
                    <a:pt x="3553256" y="3882885"/>
                  </a:lnTo>
                  <a:lnTo>
                    <a:pt x="3540036" y="3891305"/>
                  </a:lnTo>
                  <a:lnTo>
                    <a:pt x="3532822" y="3897058"/>
                  </a:lnTo>
                  <a:lnTo>
                    <a:pt x="3527831" y="3904386"/>
                  </a:lnTo>
                  <a:lnTo>
                    <a:pt x="3525113" y="3916857"/>
                  </a:lnTo>
                  <a:lnTo>
                    <a:pt x="3522497" y="3927271"/>
                  </a:lnTo>
                  <a:lnTo>
                    <a:pt x="3523716" y="3927741"/>
                  </a:lnTo>
                  <a:lnTo>
                    <a:pt x="3530282" y="3905339"/>
                  </a:lnTo>
                  <a:lnTo>
                    <a:pt x="3533356" y="3899331"/>
                  </a:lnTo>
                  <a:lnTo>
                    <a:pt x="3534448" y="3898341"/>
                  </a:lnTo>
                  <a:lnTo>
                    <a:pt x="3535299" y="3897960"/>
                  </a:lnTo>
                  <a:lnTo>
                    <a:pt x="3536010" y="3896131"/>
                  </a:lnTo>
                  <a:lnTo>
                    <a:pt x="3537712" y="3895382"/>
                  </a:lnTo>
                  <a:lnTo>
                    <a:pt x="3549472" y="3887089"/>
                  </a:lnTo>
                  <a:lnTo>
                    <a:pt x="3582632" y="3865727"/>
                  </a:lnTo>
                  <a:lnTo>
                    <a:pt x="3616337" y="3843147"/>
                  </a:lnTo>
                  <a:lnTo>
                    <a:pt x="3634105" y="3832212"/>
                  </a:lnTo>
                  <a:lnTo>
                    <a:pt x="3665791" y="3811028"/>
                  </a:lnTo>
                  <a:lnTo>
                    <a:pt x="3680345" y="3801008"/>
                  </a:lnTo>
                  <a:lnTo>
                    <a:pt x="3696639" y="3790213"/>
                  </a:lnTo>
                  <a:lnTo>
                    <a:pt x="3705974" y="3784574"/>
                  </a:lnTo>
                  <a:lnTo>
                    <a:pt x="3724211" y="3772420"/>
                  </a:lnTo>
                  <a:lnTo>
                    <a:pt x="3734016" y="3765537"/>
                  </a:lnTo>
                  <a:lnTo>
                    <a:pt x="3734638" y="3765778"/>
                  </a:lnTo>
                  <a:lnTo>
                    <a:pt x="3744226" y="3763099"/>
                  </a:lnTo>
                  <a:lnTo>
                    <a:pt x="3746639" y="3760470"/>
                  </a:lnTo>
                  <a:lnTo>
                    <a:pt x="3748328" y="3756139"/>
                  </a:lnTo>
                  <a:lnTo>
                    <a:pt x="3760457" y="3748709"/>
                  </a:lnTo>
                  <a:lnTo>
                    <a:pt x="3762057" y="3750030"/>
                  </a:lnTo>
                  <a:lnTo>
                    <a:pt x="3763518" y="3749891"/>
                  </a:lnTo>
                  <a:lnTo>
                    <a:pt x="3765219" y="3749141"/>
                  </a:lnTo>
                  <a:lnTo>
                    <a:pt x="3768115" y="3745280"/>
                  </a:lnTo>
                  <a:lnTo>
                    <a:pt x="3773754" y="3741775"/>
                  </a:lnTo>
                  <a:lnTo>
                    <a:pt x="3774960" y="3738676"/>
                  </a:lnTo>
                  <a:lnTo>
                    <a:pt x="3796004" y="3724732"/>
                  </a:lnTo>
                  <a:lnTo>
                    <a:pt x="3806406" y="3718090"/>
                  </a:lnTo>
                  <a:lnTo>
                    <a:pt x="3809390" y="3717836"/>
                  </a:lnTo>
                  <a:lnTo>
                    <a:pt x="3814165" y="3714712"/>
                  </a:lnTo>
                  <a:lnTo>
                    <a:pt x="3816832" y="3711460"/>
                  </a:lnTo>
                  <a:lnTo>
                    <a:pt x="3823805" y="3706317"/>
                  </a:lnTo>
                  <a:lnTo>
                    <a:pt x="3833749" y="3700907"/>
                  </a:lnTo>
                  <a:lnTo>
                    <a:pt x="3846601" y="3691648"/>
                  </a:lnTo>
                  <a:lnTo>
                    <a:pt x="3866540" y="3678694"/>
                  </a:lnTo>
                  <a:lnTo>
                    <a:pt x="3876497" y="3673271"/>
                  </a:lnTo>
                  <a:lnTo>
                    <a:pt x="3891292" y="3662603"/>
                  </a:lnTo>
                  <a:lnTo>
                    <a:pt x="3904894" y="3655034"/>
                  </a:lnTo>
                  <a:lnTo>
                    <a:pt x="3911638" y="3654082"/>
                  </a:lnTo>
                  <a:lnTo>
                    <a:pt x="3920286" y="3653853"/>
                  </a:lnTo>
                  <a:close/>
                </a:path>
                <a:path w="5214619" h="6390640">
                  <a:moveTo>
                    <a:pt x="4173258" y="4047312"/>
                  </a:moveTo>
                  <a:lnTo>
                    <a:pt x="4173220" y="4043718"/>
                  </a:lnTo>
                  <a:lnTo>
                    <a:pt x="4172610" y="4043476"/>
                  </a:lnTo>
                  <a:lnTo>
                    <a:pt x="4171150" y="4043616"/>
                  </a:lnTo>
                  <a:lnTo>
                    <a:pt x="4166222" y="4045280"/>
                  </a:lnTo>
                  <a:lnTo>
                    <a:pt x="4167098" y="4048493"/>
                  </a:lnTo>
                  <a:lnTo>
                    <a:pt x="4172407" y="4047667"/>
                  </a:lnTo>
                  <a:lnTo>
                    <a:pt x="4173258" y="4047312"/>
                  </a:lnTo>
                  <a:close/>
                </a:path>
                <a:path w="5214619" h="6390640">
                  <a:moveTo>
                    <a:pt x="4602188" y="2486202"/>
                  </a:moveTo>
                  <a:lnTo>
                    <a:pt x="4597362" y="2482164"/>
                  </a:lnTo>
                  <a:lnTo>
                    <a:pt x="4585779" y="2469832"/>
                  </a:lnTo>
                  <a:lnTo>
                    <a:pt x="4574819" y="2457742"/>
                  </a:lnTo>
                  <a:lnTo>
                    <a:pt x="4574591" y="2458351"/>
                  </a:lnTo>
                  <a:lnTo>
                    <a:pt x="4579975" y="2464714"/>
                  </a:lnTo>
                  <a:lnTo>
                    <a:pt x="4585513" y="2470429"/>
                  </a:lnTo>
                  <a:lnTo>
                    <a:pt x="4601718" y="2487422"/>
                  </a:lnTo>
                  <a:lnTo>
                    <a:pt x="4602188" y="2486202"/>
                  </a:lnTo>
                  <a:close/>
                </a:path>
                <a:path w="5214619" h="6390640">
                  <a:moveTo>
                    <a:pt x="5076202" y="4267"/>
                  </a:moveTo>
                  <a:lnTo>
                    <a:pt x="5076063" y="2806"/>
                  </a:lnTo>
                  <a:lnTo>
                    <a:pt x="5075682" y="1955"/>
                  </a:lnTo>
                  <a:lnTo>
                    <a:pt x="5074043" y="622"/>
                  </a:lnTo>
                  <a:lnTo>
                    <a:pt x="5065026" y="0"/>
                  </a:lnTo>
                  <a:lnTo>
                    <a:pt x="5059121" y="571"/>
                  </a:lnTo>
                  <a:lnTo>
                    <a:pt x="5053711" y="3467"/>
                  </a:lnTo>
                  <a:lnTo>
                    <a:pt x="5051679" y="10528"/>
                  </a:lnTo>
                  <a:lnTo>
                    <a:pt x="5047259" y="23812"/>
                  </a:lnTo>
                  <a:lnTo>
                    <a:pt x="5044402" y="34823"/>
                  </a:lnTo>
                  <a:lnTo>
                    <a:pt x="5043475" y="44475"/>
                  </a:lnTo>
                  <a:lnTo>
                    <a:pt x="5043614" y="45948"/>
                  </a:lnTo>
                  <a:lnTo>
                    <a:pt x="5046116" y="46913"/>
                  </a:lnTo>
                  <a:lnTo>
                    <a:pt x="5049698" y="46888"/>
                  </a:lnTo>
                  <a:lnTo>
                    <a:pt x="5067871" y="7442"/>
                  </a:lnTo>
                  <a:lnTo>
                    <a:pt x="5069700" y="4572"/>
                  </a:lnTo>
                  <a:lnTo>
                    <a:pt x="5074259" y="5638"/>
                  </a:lnTo>
                  <a:lnTo>
                    <a:pt x="5075352" y="4648"/>
                  </a:lnTo>
                  <a:lnTo>
                    <a:pt x="5076202" y="4267"/>
                  </a:lnTo>
                  <a:close/>
                </a:path>
                <a:path w="5214619" h="6390640">
                  <a:moveTo>
                    <a:pt x="5214328" y="722845"/>
                  </a:moveTo>
                  <a:lnTo>
                    <a:pt x="5211546" y="722998"/>
                  </a:lnTo>
                  <a:lnTo>
                    <a:pt x="5210988" y="722261"/>
                  </a:lnTo>
                  <a:lnTo>
                    <a:pt x="5210746" y="722884"/>
                  </a:lnTo>
                  <a:lnTo>
                    <a:pt x="5213845" y="724077"/>
                  </a:lnTo>
                  <a:lnTo>
                    <a:pt x="5214328" y="722845"/>
                  </a:lnTo>
                  <a:close/>
                </a:path>
              </a:pathLst>
            </a:custGeom>
            <a:solidFill>
              <a:srgbClr val="EAF3F9"/>
            </a:solidFill>
          </p:spPr>
          <p:txBody>
            <a:bodyPr wrap="square" lIns="0" tIns="0" rIns="0" bIns="0" rtlCol="0"/>
            <a:lstStyle/>
            <a:p>
              <a:endParaRPr/>
            </a:p>
          </p:txBody>
        </p:sp>
        <p:sp>
          <p:nvSpPr>
            <p:cNvPr id="125" name="object 125"/>
            <p:cNvSpPr/>
            <p:nvPr/>
          </p:nvSpPr>
          <p:spPr>
            <a:xfrm>
              <a:off x="17025403" y="8266085"/>
              <a:ext cx="77317" cy="97599"/>
            </a:xfrm>
            <a:prstGeom prst="rect">
              <a:avLst/>
            </a:prstGeom>
            <a:blipFill>
              <a:blip r:embed="rId5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6" name="object 126"/>
            <p:cNvSpPr/>
            <p:nvPr/>
          </p:nvSpPr>
          <p:spPr>
            <a:xfrm>
              <a:off x="14359986" y="10637300"/>
              <a:ext cx="106373" cy="114174"/>
            </a:xfrm>
            <a:prstGeom prst="rect">
              <a:avLst/>
            </a:prstGeom>
            <a:blipFill>
              <a:blip r:embed="rId6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7" name="object 127"/>
            <p:cNvSpPr/>
            <p:nvPr/>
          </p:nvSpPr>
          <p:spPr>
            <a:xfrm>
              <a:off x="17209136" y="4556131"/>
              <a:ext cx="1176020" cy="3637279"/>
            </a:xfrm>
            <a:custGeom>
              <a:avLst/>
              <a:gdLst/>
              <a:ahLst/>
              <a:cxnLst/>
              <a:rect l="l" t="t" r="r" b="b"/>
              <a:pathLst>
                <a:path w="1176019" h="3637279">
                  <a:moveTo>
                    <a:pt x="73380" y="23710"/>
                  </a:moveTo>
                  <a:lnTo>
                    <a:pt x="72504" y="20510"/>
                  </a:lnTo>
                  <a:lnTo>
                    <a:pt x="68148" y="15252"/>
                  </a:lnTo>
                  <a:lnTo>
                    <a:pt x="68364" y="11049"/>
                  </a:lnTo>
                  <a:lnTo>
                    <a:pt x="69443" y="10071"/>
                  </a:lnTo>
                  <a:lnTo>
                    <a:pt x="72910" y="8547"/>
                  </a:lnTo>
                  <a:lnTo>
                    <a:pt x="72542" y="7696"/>
                  </a:lnTo>
                  <a:lnTo>
                    <a:pt x="70040" y="6718"/>
                  </a:lnTo>
                  <a:lnTo>
                    <a:pt x="66205" y="7404"/>
                  </a:lnTo>
                  <a:lnTo>
                    <a:pt x="62255" y="6578"/>
                  </a:lnTo>
                  <a:lnTo>
                    <a:pt x="60236" y="4381"/>
                  </a:lnTo>
                  <a:lnTo>
                    <a:pt x="60096" y="2921"/>
                  </a:lnTo>
                  <a:lnTo>
                    <a:pt x="60566" y="1689"/>
                  </a:lnTo>
                  <a:lnTo>
                    <a:pt x="59817" y="0"/>
                  </a:lnTo>
                  <a:lnTo>
                    <a:pt x="58966" y="381"/>
                  </a:lnTo>
                  <a:lnTo>
                    <a:pt x="57505" y="508"/>
                  </a:lnTo>
                  <a:lnTo>
                    <a:pt x="56781" y="2400"/>
                  </a:lnTo>
                  <a:lnTo>
                    <a:pt x="58305" y="5854"/>
                  </a:lnTo>
                  <a:lnTo>
                    <a:pt x="56248" y="9334"/>
                  </a:lnTo>
                  <a:lnTo>
                    <a:pt x="58508" y="10909"/>
                  </a:lnTo>
                  <a:lnTo>
                    <a:pt x="60032" y="14376"/>
                  </a:lnTo>
                  <a:lnTo>
                    <a:pt x="60426" y="18808"/>
                  </a:lnTo>
                  <a:lnTo>
                    <a:pt x="60083" y="21539"/>
                  </a:lnTo>
                  <a:lnTo>
                    <a:pt x="58623" y="21678"/>
                  </a:lnTo>
                  <a:lnTo>
                    <a:pt x="58000" y="21437"/>
                  </a:lnTo>
                  <a:lnTo>
                    <a:pt x="55930" y="21336"/>
                  </a:lnTo>
                  <a:lnTo>
                    <a:pt x="52082" y="31267"/>
                  </a:lnTo>
                  <a:lnTo>
                    <a:pt x="49187" y="35128"/>
                  </a:lnTo>
                  <a:lnTo>
                    <a:pt x="47002" y="37147"/>
                  </a:lnTo>
                  <a:lnTo>
                    <a:pt x="46024" y="39636"/>
                  </a:lnTo>
                  <a:lnTo>
                    <a:pt x="43726" y="40157"/>
                  </a:lnTo>
                  <a:lnTo>
                    <a:pt x="41643" y="40055"/>
                  </a:lnTo>
                  <a:lnTo>
                    <a:pt x="41148" y="37706"/>
                  </a:lnTo>
                  <a:lnTo>
                    <a:pt x="43332" y="35687"/>
                  </a:lnTo>
                  <a:lnTo>
                    <a:pt x="41503" y="34975"/>
                  </a:lnTo>
                  <a:lnTo>
                    <a:pt x="37045" y="35407"/>
                  </a:lnTo>
                  <a:lnTo>
                    <a:pt x="35826" y="34937"/>
                  </a:lnTo>
                  <a:lnTo>
                    <a:pt x="34061" y="32092"/>
                  </a:lnTo>
                  <a:lnTo>
                    <a:pt x="29870" y="31877"/>
                  </a:lnTo>
                  <a:lnTo>
                    <a:pt x="24066" y="30340"/>
                  </a:lnTo>
                  <a:lnTo>
                    <a:pt x="20586" y="28295"/>
                  </a:lnTo>
                  <a:lnTo>
                    <a:pt x="17830" y="24358"/>
                  </a:lnTo>
                  <a:lnTo>
                    <a:pt x="14732" y="23152"/>
                  </a:lnTo>
                  <a:lnTo>
                    <a:pt x="16548" y="20281"/>
                  </a:lnTo>
                  <a:lnTo>
                    <a:pt x="16408" y="18808"/>
                  </a:lnTo>
                  <a:lnTo>
                    <a:pt x="14084" y="19329"/>
                  </a:lnTo>
                  <a:lnTo>
                    <a:pt x="12141" y="20739"/>
                  </a:lnTo>
                  <a:lnTo>
                    <a:pt x="9410" y="20383"/>
                  </a:lnTo>
                  <a:lnTo>
                    <a:pt x="8534" y="17183"/>
                  </a:lnTo>
                  <a:lnTo>
                    <a:pt x="6692" y="16471"/>
                  </a:lnTo>
                  <a:lnTo>
                    <a:pt x="6108" y="19812"/>
                  </a:lnTo>
                  <a:lnTo>
                    <a:pt x="5372" y="21691"/>
                  </a:lnTo>
                  <a:lnTo>
                    <a:pt x="3543" y="20980"/>
                  </a:lnTo>
                  <a:lnTo>
                    <a:pt x="2184" y="19050"/>
                  </a:lnTo>
                  <a:lnTo>
                    <a:pt x="1562" y="18808"/>
                  </a:lnTo>
                  <a:lnTo>
                    <a:pt x="0" y="21069"/>
                  </a:lnTo>
                  <a:lnTo>
                    <a:pt x="7924" y="26301"/>
                  </a:lnTo>
                  <a:lnTo>
                    <a:pt x="9283" y="28232"/>
                  </a:lnTo>
                  <a:lnTo>
                    <a:pt x="9055" y="28194"/>
                  </a:lnTo>
                  <a:lnTo>
                    <a:pt x="13385" y="29870"/>
                  </a:lnTo>
                  <a:lnTo>
                    <a:pt x="17233" y="32766"/>
                  </a:lnTo>
                  <a:lnTo>
                    <a:pt x="23215" y="35801"/>
                  </a:lnTo>
                  <a:lnTo>
                    <a:pt x="28270" y="35585"/>
                  </a:lnTo>
                  <a:lnTo>
                    <a:pt x="31381" y="36791"/>
                  </a:lnTo>
                  <a:lnTo>
                    <a:pt x="42430" y="43230"/>
                  </a:lnTo>
                  <a:lnTo>
                    <a:pt x="43180" y="44932"/>
                  </a:lnTo>
                  <a:lnTo>
                    <a:pt x="42710" y="46151"/>
                  </a:lnTo>
                  <a:lnTo>
                    <a:pt x="43078" y="47002"/>
                  </a:lnTo>
                  <a:lnTo>
                    <a:pt x="44424" y="45351"/>
                  </a:lnTo>
                  <a:lnTo>
                    <a:pt x="46113" y="44602"/>
                  </a:lnTo>
                  <a:lnTo>
                    <a:pt x="47586" y="44462"/>
                  </a:lnTo>
                  <a:lnTo>
                    <a:pt x="46824" y="42773"/>
                  </a:lnTo>
                  <a:lnTo>
                    <a:pt x="46951" y="40640"/>
                  </a:lnTo>
                  <a:lnTo>
                    <a:pt x="48387" y="36931"/>
                  </a:lnTo>
                  <a:lnTo>
                    <a:pt x="49733" y="35280"/>
                  </a:lnTo>
                  <a:lnTo>
                    <a:pt x="52298" y="34124"/>
                  </a:lnTo>
                  <a:lnTo>
                    <a:pt x="60464" y="35115"/>
                  </a:lnTo>
                  <a:lnTo>
                    <a:pt x="61544" y="34124"/>
                  </a:lnTo>
                  <a:lnTo>
                    <a:pt x="62395" y="33756"/>
                  </a:lnTo>
                  <a:lnTo>
                    <a:pt x="61404" y="32664"/>
                  </a:lnTo>
                  <a:lnTo>
                    <a:pt x="61760" y="29933"/>
                  </a:lnTo>
                  <a:lnTo>
                    <a:pt x="64185" y="27305"/>
                  </a:lnTo>
                  <a:lnTo>
                    <a:pt x="65392" y="24193"/>
                  </a:lnTo>
                  <a:lnTo>
                    <a:pt x="66852" y="24066"/>
                  </a:lnTo>
                  <a:lnTo>
                    <a:pt x="68453" y="25374"/>
                  </a:lnTo>
                  <a:lnTo>
                    <a:pt x="72034" y="25361"/>
                  </a:lnTo>
                  <a:lnTo>
                    <a:pt x="73380" y="23710"/>
                  </a:lnTo>
                  <a:close/>
                </a:path>
                <a:path w="1176019" h="3637279">
                  <a:moveTo>
                    <a:pt x="114642" y="3636213"/>
                  </a:moveTo>
                  <a:lnTo>
                    <a:pt x="114033" y="3635972"/>
                  </a:lnTo>
                  <a:lnTo>
                    <a:pt x="113792" y="3636581"/>
                  </a:lnTo>
                  <a:lnTo>
                    <a:pt x="114401" y="3636810"/>
                  </a:lnTo>
                  <a:lnTo>
                    <a:pt x="114642" y="3636213"/>
                  </a:lnTo>
                  <a:close/>
                </a:path>
                <a:path w="1176019" h="3637279">
                  <a:moveTo>
                    <a:pt x="1175397" y="3347174"/>
                  </a:moveTo>
                  <a:lnTo>
                    <a:pt x="1174165" y="3346704"/>
                  </a:lnTo>
                  <a:lnTo>
                    <a:pt x="1170838" y="3358946"/>
                  </a:lnTo>
                  <a:lnTo>
                    <a:pt x="1161161" y="3389414"/>
                  </a:lnTo>
                  <a:lnTo>
                    <a:pt x="1158303" y="3400437"/>
                  </a:lnTo>
                  <a:lnTo>
                    <a:pt x="1153629" y="3414318"/>
                  </a:lnTo>
                  <a:lnTo>
                    <a:pt x="1154239" y="3414560"/>
                  </a:lnTo>
                  <a:lnTo>
                    <a:pt x="1159256" y="3397986"/>
                  </a:lnTo>
                  <a:lnTo>
                    <a:pt x="1163078" y="3384461"/>
                  </a:lnTo>
                  <a:lnTo>
                    <a:pt x="1166075" y="3374910"/>
                  </a:lnTo>
                  <a:lnTo>
                    <a:pt x="1171930" y="3357969"/>
                  </a:lnTo>
                  <a:lnTo>
                    <a:pt x="1175397" y="3347174"/>
                  </a:lnTo>
                  <a:close/>
                </a:path>
              </a:pathLst>
            </a:custGeom>
            <a:solidFill>
              <a:srgbClr val="EAF3F9"/>
            </a:solidFill>
          </p:spPr>
          <p:txBody>
            <a:bodyPr wrap="square" lIns="0" tIns="0" rIns="0" bIns="0" rtlCol="0"/>
            <a:lstStyle/>
            <a:p>
              <a:endParaRPr/>
            </a:p>
          </p:txBody>
        </p:sp>
        <p:sp>
          <p:nvSpPr>
            <p:cNvPr id="128" name="object 128"/>
            <p:cNvSpPr/>
            <p:nvPr/>
          </p:nvSpPr>
          <p:spPr>
            <a:xfrm>
              <a:off x="17204677" y="11228831"/>
              <a:ext cx="67537" cy="79725"/>
            </a:xfrm>
            <a:prstGeom prst="rect">
              <a:avLst/>
            </a:prstGeom>
            <a:blipFill>
              <a:blip r:embed="rId6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9" name="object 129"/>
            <p:cNvSpPr/>
            <p:nvPr/>
          </p:nvSpPr>
          <p:spPr>
            <a:xfrm>
              <a:off x="14156068" y="3469709"/>
              <a:ext cx="5226685" cy="6757034"/>
            </a:xfrm>
            <a:custGeom>
              <a:avLst/>
              <a:gdLst/>
              <a:ahLst/>
              <a:cxnLst/>
              <a:rect l="l" t="t" r="r" b="b"/>
              <a:pathLst>
                <a:path w="5226684" h="6757034">
                  <a:moveTo>
                    <a:pt x="64592" y="5783110"/>
                  </a:moveTo>
                  <a:lnTo>
                    <a:pt x="59029" y="5780951"/>
                  </a:lnTo>
                  <a:lnTo>
                    <a:pt x="32969" y="5773026"/>
                  </a:lnTo>
                  <a:lnTo>
                    <a:pt x="19507" y="5769229"/>
                  </a:lnTo>
                  <a:lnTo>
                    <a:pt x="1092" y="5763514"/>
                  </a:lnTo>
                  <a:lnTo>
                    <a:pt x="241" y="5763882"/>
                  </a:lnTo>
                  <a:lnTo>
                    <a:pt x="0" y="5764492"/>
                  </a:lnTo>
                  <a:lnTo>
                    <a:pt x="749" y="5766206"/>
                  </a:lnTo>
                  <a:lnTo>
                    <a:pt x="34734" y="5775769"/>
                  </a:lnTo>
                  <a:lnTo>
                    <a:pt x="48564" y="5780468"/>
                  </a:lnTo>
                  <a:lnTo>
                    <a:pt x="64122" y="5784342"/>
                  </a:lnTo>
                  <a:lnTo>
                    <a:pt x="64592" y="5783110"/>
                  </a:lnTo>
                  <a:close/>
                </a:path>
                <a:path w="5226684" h="6757034">
                  <a:moveTo>
                    <a:pt x="1377010" y="6709727"/>
                  </a:moveTo>
                  <a:lnTo>
                    <a:pt x="1375791" y="6709245"/>
                  </a:lnTo>
                  <a:lnTo>
                    <a:pt x="1375549" y="6709854"/>
                  </a:lnTo>
                  <a:lnTo>
                    <a:pt x="1371003" y="6712369"/>
                  </a:lnTo>
                  <a:lnTo>
                    <a:pt x="1300302" y="6755435"/>
                  </a:lnTo>
                  <a:lnTo>
                    <a:pt x="1300099" y="6756082"/>
                  </a:lnTo>
                  <a:lnTo>
                    <a:pt x="1301330" y="6756552"/>
                  </a:lnTo>
                  <a:lnTo>
                    <a:pt x="1337411" y="6734950"/>
                  </a:lnTo>
                  <a:lnTo>
                    <a:pt x="1376540" y="6710947"/>
                  </a:lnTo>
                  <a:lnTo>
                    <a:pt x="1377010" y="6709727"/>
                  </a:lnTo>
                  <a:close/>
                </a:path>
                <a:path w="5226684" h="6757034">
                  <a:moveTo>
                    <a:pt x="1461846" y="4082237"/>
                  </a:moveTo>
                  <a:lnTo>
                    <a:pt x="1459636" y="4080675"/>
                  </a:lnTo>
                  <a:lnTo>
                    <a:pt x="1456588" y="4083075"/>
                  </a:lnTo>
                  <a:lnTo>
                    <a:pt x="1455254" y="4084713"/>
                  </a:lnTo>
                  <a:lnTo>
                    <a:pt x="1455026" y="4085323"/>
                  </a:lnTo>
                  <a:lnTo>
                    <a:pt x="1456626" y="4086656"/>
                  </a:lnTo>
                  <a:lnTo>
                    <a:pt x="1457477" y="4086275"/>
                  </a:lnTo>
                  <a:lnTo>
                    <a:pt x="1461604" y="4082846"/>
                  </a:lnTo>
                  <a:lnTo>
                    <a:pt x="1461846" y="4082237"/>
                  </a:lnTo>
                  <a:close/>
                </a:path>
                <a:path w="5226684" h="6757034">
                  <a:moveTo>
                    <a:pt x="2839085" y="1642198"/>
                  </a:moveTo>
                  <a:lnTo>
                    <a:pt x="2838335" y="1640484"/>
                  </a:lnTo>
                  <a:lnTo>
                    <a:pt x="2836024" y="1641005"/>
                  </a:lnTo>
                  <a:lnTo>
                    <a:pt x="2832062" y="1640179"/>
                  </a:lnTo>
                  <a:lnTo>
                    <a:pt x="2820911" y="1635861"/>
                  </a:lnTo>
                  <a:lnTo>
                    <a:pt x="2815386" y="1628038"/>
                  </a:lnTo>
                  <a:lnTo>
                    <a:pt x="2812605" y="1620520"/>
                  </a:lnTo>
                  <a:lnTo>
                    <a:pt x="2807462" y="1613547"/>
                  </a:lnTo>
                  <a:lnTo>
                    <a:pt x="2796971" y="1600225"/>
                  </a:lnTo>
                  <a:lnTo>
                    <a:pt x="2794927" y="1594459"/>
                  </a:lnTo>
                  <a:lnTo>
                    <a:pt x="2795968" y="1586306"/>
                  </a:lnTo>
                  <a:lnTo>
                    <a:pt x="2792971" y="1582978"/>
                  </a:lnTo>
                  <a:lnTo>
                    <a:pt x="2790088" y="1577594"/>
                  </a:lnTo>
                  <a:lnTo>
                    <a:pt x="2788767" y="1569935"/>
                  </a:lnTo>
                  <a:lnTo>
                    <a:pt x="2789834" y="1565363"/>
                  </a:lnTo>
                  <a:lnTo>
                    <a:pt x="2793060" y="1564449"/>
                  </a:lnTo>
                  <a:lnTo>
                    <a:pt x="2793288" y="1563839"/>
                  </a:lnTo>
                  <a:lnTo>
                    <a:pt x="2790533" y="1559902"/>
                  </a:lnTo>
                  <a:lnTo>
                    <a:pt x="2787802" y="1559547"/>
                  </a:lnTo>
                  <a:lnTo>
                    <a:pt x="2782900" y="1561223"/>
                  </a:lnTo>
                  <a:lnTo>
                    <a:pt x="2778937" y="1560398"/>
                  </a:lnTo>
                  <a:lnTo>
                    <a:pt x="2770378" y="1554924"/>
                  </a:lnTo>
                  <a:lnTo>
                    <a:pt x="2759557" y="1544294"/>
                  </a:lnTo>
                  <a:lnTo>
                    <a:pt x="2755912" y="1537195"/>
                  </a:lnTo>
                  <a:lnTo>
                    <a:pt x="2753093" y="1526146"/>
                  </a:lnTo>
                  <a:lnTo>
                    <a:pt x="2755404" y="1525638"/>
                  </a:lnTo>
                  <a:lnTo>
                    <a:pt x="2757487" y="1525727"/>
                  </a:lnTo>
                  <a:lnTo>
                    <a:pt x="2758071" y="1522387"/>
                  </a:lnTo>
                  <a:lnTo>
                    <a:pt x="2759659" y="1520126"/>
                  </a:lnTo>
                  <a:lnTo>
                    <a:pt x="2758668" y="1519034"/>
                  </a:lnTo>
                  <a:lnTo>
                    <a:pt x="2755696" y="1519301"/>
                  </a:lnTo>
                  <a:lnTo>
                    <a:pt x="2748610" y="1513700"/>
                  </a:lnTo>
                  <a:lnTo>
                    <a:pt x="2748597" y="1510106"/>
                  </a:lnTo>
                  <a:lnTo>
                    <a:pt x="2746095" y="1509141"/>
                  </a:lnTo>
                  <a:lnTo>
                    <a:pt x="2745740" y="1511871"/>
                  </a:lnTo>
                  <a:lnTo>
                    <a:pt x="2743670" y="1511782"/>
                  </a:lnTo>
                  <a:lnTo>
                    <a:pt x="2740799" y="1509953"/>
                  </a:lnTo>
                  <a:lnTo>
                    <a:pt x="2739428" y="1508023"/>
                  </a:lnTo>
                  <a:lnTo>
                    <a:pt x="2743301" y="1501673"/>
                  </a:lnTo>
                  <a:lnTo>
                    <a:pt x="2741155" y="1497977"/>
                  </a:lnTo>
                  <a:lnTo>
                    <a:pt x="2739326" y="1497266"/>
                  </a:lnTo>
                  <a:lnTo>
                    <a:pt x="2738590" y="1499146"/>
                  </a:lnTo>
                  <a:lnTo>
                    <a:pt x="2737739" y="1499514"/>
                  </a:lnTo>
                  <a:lnTo>
                    <a:pt x="2735008" y="1499171"/>
                  </a:lnTo>
                  <a:lnTo>
                    <a:pt x="2732633" y="1496085"/>
                  </a:lnTo>
                  <a:lnTo>
                    <a:pt x="2730144" y="1495120"/>
                  </a:lnTo>
                  <a:lnTo>
                    <a:pt x="2725674" y="1491983"/>
                  </a:lnTo>
                  <a:lnTo>
                    <a:pt x="2722689" y="1488655"/>
                  </a:lnTo>
                  <a:lnTo>
                    <a:pt x="2717203" y="1484363"/>
                  </a:lnTo>
                  <a:lnTo>
                    <a:pt x="2712618" y="1483309"/>
                  </a:lnTo>
                  <a:lnTo>
                    <a:pt x="2708173" y="1483753"/>
                  </a:lnTo>
                  <a:lnTo>
                    <a:pt x="2702204" y="1480731"/>
                  </a:lnTo>
                  <a:lnTo>
                    <a:pt x="2694419" y="1480591"/>
                  </a:lnTo>
                  <a:lnTo>
                    <a:pt x="2686227" y="1476006"/>
                  </a:lnTo>
                  <a:lnTo>
                    <a:pt x="2685123" y="1473415"/>
                  </a:lnTo>
                  <a:lnTo>
                    <a:pt x="2685465" y="1470685"/>
                  </a:lnTo>
                  <a:lnTo>
                    <a:pt x="2682595" y="1468869"/>
                  </a:lnTo>
                  <a:lnTo>
                    <a:pt x="2679255" y="1468272"/>
                  </a:lnTo>
                  <a:lnTo>
                    <a:pt x="2676258" y="1464957"/>
                  </a:lnTo>
                  <a:lnTo>
                    <a:pt x="2673159" y="1463751"/>
                  </a:lnTo>
                  <a:lnTo>
                    <a:pt x="2672169" y="1462659"/>
                  </a:lnTo>
                  <a:lnTo>
                    <a:pt x="2668117" y="1454658"/>
                  </a:lnTo>
                  <a:lnTo>
                    <a:pt x="2660065" y="1451546"/>
                  </a:lnTo>
                  <a:lnTo>
                    <a:pt x="2650325" y="1449171"/>
                  </a:lnTo>
                  <a:lnTo>
                    <a:pt x="2644762" y="1447025"/>
                  </a:lnTo>
                  <a:lnTo>
                    <a:pt x="2643060" y="1447787"/>
                  </a:lnTo>
                  <a:lnTo>
                    <a:pt x="2638374" y="1448828"/>
                  </a:lnTo>
                  <a:lnTo>
                    <a:pt x="2635885" y="1447863"/>
                  </a:lnTo>
                  <a:lnTo>
                    <a:pt x="2635008" y="1444663"/>
                  </a:lnTo>
                  <a:lnTo>
                    <a:pt x="2632138" y="1442847"/>
                  </a:lnTo>
                  <a:lnTo>
                    <a:pt x="2632265" y="1440726"/>
                  </a:lnTo>
                  <a:lnTo>
                    <a:pt x="2634691" y="1438097"/>
                  </a:lnTo>
                  <a:lnTo>
                    <a:pt x="2638615" y="1435341"/>
                  </a:lnTo>
                  <a:lnTo>
                    <a:pt x="2641193" y="1434172"/>
                  </a:lnTo>
                  <a:lnTo>
                    <a:pt x="2644533" y="1434757"/>
                  </a:lnTo>
                  <a:lnTo>
                    <a:pt x="2645003" y="1433525"/>
                  </a:lnTo>
                  <a:lnTo>
                    <a:pt x="2640419" y="1428889"/>
                  </a:lnTo>
                  <a:lnTo>
                    <a:pt x="2640380" y="1425308"/>
                  </a:lnTo>
                  <a:lnTo>
                    <a:pt x="2638310" y="1425219"/>
                  </a:lnTo>
                  <a:lnTo>
                    <a:pt x="2635097" y="1426133"/>
                  </a:lnTo>
                  <a:lnTo>
                    <a:pt x="2632049" y="1428521"/>
                  </a:lnTo>
                  <a:lnTo>
                    <a:pt x="2629154" y="1432382"/>
                  </a:lnTo>
                  <a:lnTo>
                    <a:pt x="2627947" y="1435493"/>
                  </a:lnTo>
                  <a:lnTo>
                    <a:pt x="2628087" y="1436941"/>
                  </a:lnTo>
                  <a:lnTo>
                    <a:pt x="2625521" y="1438122"/>
                  </a:lnTo>
                  <a:lnTo>
                    <a:pt x="2623566" y="1439532"/>
                  </a:lnTo>
                  <a:lnTo>
                    <a:pt x="2622118" y="1443253"/>
                  </a:lnTo>
                  <a:lnTo>
                    <a:pt x="2620556" y="1445501"/>
                  </a:lnTo>
                  <a:lnTo>
                    <a:pt x="2620327" y="1449692"/>
                  </a:lnTo>
                  <a:lnTo>
                    <a:pt x="2621203" y="1452905"/>
                  </a:lnTo>
                  <a:lnTo>
                    <a:pt x="2623591" y="1455991"/>
                  </a:lnTo>
                  <a:lnTo>
                    <a:pt x="2624632" y="1460665"/>
                  </a:lnTo>
                  <a:lnTo>
                    <a:pt x="2627147" y="1465211"/>
                  </a:lnTo>
                  <a:lnTo>
                    <a:pt x="2628442" y="1469288"/>
                  </a:lnTo>
                  <a:lnTo>
                    <a:pt x="2629814" y="1471231"/>
                  </a:lnTo>
                  <a:lnTo>
                    <a:pt x="2631656" y="1471942"/>
                  </a:lnTo>
                  <a:lnTo>
                    <a:pt x="2632938" y="1476006"/>
                  </a:lnTo>
                  <a:lnTo>
                    <a:pt x="2636583" y="1483093"/>
                  </a:lnTo>
                  <a:lnTo>
                    <a:pt x="2638602" y="1485303"/>
                  </a:lnTo>
                  <a:lnTo>
                    <a:pt x="2637866" y="1487170"/>
                  </a:lnTo>
                  <a:lnTo>
                    <a:pt x="2638488" y="1487411"/>
                  </a:lnTo>
                  <a:lnTo>
                    <a:pt x="2638628" y="1488871"/>
                  </a:lnTo>
                  <a:lnTo>
                    <a:pt x="2637663" y="1491373"/>
                  </a:lnTo>
                  <a:lnTo>
                    <a:pt x="2633903" y="1495602"/>
                  </a:lnTo>
                  <a:lnTo>
                    <a:pt x="2633294" y="1495361"/>
                  </a:lnTo>
                  <a:lnTo>
                    <a:pt x="2632202" y="1496352"/>
                  </a:lnTo>
                  <a:lnTo>
                    <a:pt x="2629471" y="1495996"/>
                  </a:lnTo>
                  <a:lnTo>
                    <a:pt x="2621661" y="1492275"/>
                  </a:lnTo>
                  <a:lnTo>
                    <a:pt x="2614079" y="1487932"/>
                  </a:lnTo>
                  <a:lnTo>
                    <a:pt x="2600401" y="1479067"/>
                  </a:lnTo>
                  <a:lnTo>
                    <a:pt x="2590596" y="1473098"/>
                  </a:lnTo>
                  <a:lnTo>
                    <a:pt x="2584615" y="1470088"/>
                  </a:lnTo>
                  <a:lnTo>
                    <a:pt x="2575699" y="1463763"/>
                  </a:lnTo>
                  <a:lnTo>
                    <a:pt x="2567762" y="1458518"/>
                  </a:lnTo>
                  <a:lnTo>
                    <a:pt x="2558415" y="1451343"/>
                  </a:lnTo>
                  <a:lnTo>
                    <a:pt x="2557805" y="1451102"/>
                  </a:lnTo>
                  <a:lnTo>
                    <a:pt x="2557665" y="1449628"/>
                  </a:lnTo>
                  <a:lnTo>
                    <a:pt x="2556205" y="1449781"/>
                  </a:lnTo>
                  <a:lnTo>
                    <a:pt x="2555964" y="1450390"/>
                  </a:lnTo>
                  <a:lnTo>
                    <a:pt x="2556345" y="1451241"/>
                  </a:lnTo>
                  <a:lnTo>
                    <a:pt x="2560561" y="1455039"/>
                  </a:lnTo>
                  <a:lnTo>
                    <a:pt x="2573388" y="1464271"/>
                  </a:lnTo>
                  <a:lnTo>
                    <a:pt x="2583586" y="1471091"/>
                  </a:lnTo>
                  <a:lnTo>
                    <a:pt x="2584805" y="1471561"/>
                  </a:lnTo>
                  <a:lnTo>
                    <a:pt x="2612339" y="1488655"/>
                  </a:lnTo>
                  <a:lnTo>
                    <a:pt x="2626868" y="1497152"/>
                  </a:lnTo>
                  <a:lnTo>
                    <a:pt x="2630589" y="1498600"/>
                  </a:lnTo>
                  <a:lnTo>
                    <a:pt x="2633319" y="1498942"/>
                  </a:lnTo>
                  <a:lnTo>
                    <a:pt x="2636774" y="1497418"/>
                  </a:lnTo>
                  <a:lnTo>
                    <a:pt x="2637510" y="1495539"/>
                  </a:lnTo>
                  <a:lnTo>
                    <a:pt x="2637866" y="1492808"/>
                  </a:lnTo>
                  <a:lnTo>
                    <a:pt x="2639199" y="1491157"/>
                  </a:lnTo>
                  <a:lnTo>
                    <a:pt x="2639923" y="1489278"/>
                  </a:lnTo>
                  <a:lnTo>
                    <a:pt x="2640279" y="1486547"/>
                  </a:lnTo>
                  <a:lnTo>
                    <a:pt x="2642527" y="1488122"/>
                  </a:lnTo>
                  <a:lnTo>
                    <a:pt x="2641358" y="1494815"/>
                  </a:lnTo>
                  <a:lnTo>
                    <a:pt x="2643797" y="1505013"/>
                  </a:lnTo>
                  <a:lnTo>
                    <a:pt x="2641981" y="1507883"/>
                  </a:lnTo>
                  <a:lnTo>
                    <a:pt x="2642857" y="1511084"/>
                  </a:lnTo>
                  <a:lnTo>
                    <a:pt x="2650312" y="1517548"/>
                  </a:lnTo>
                  <a:lnTo>
                    <a:pt x="2651747" y="1523072"/>
                  </a:lnTo>
                  <a:lnTo>
                    <a:pt x="2652826" y="1531353"/>
                  </a:lnTo>
                  <a:lnTo>
                    <a:pt x="2651239" y="1533601"/>
                  </a:lnTo>
                  <a:lnTo>
                    <a:pt x="2652001" y="1535303"/>
                  </a:lnTo>
                  <a:lnTo>
                    <a:pt x="2655595" y="1538871"/>
                  </a:lnTo>
                  <a:lnTo>
                    <a:pt x="2656344" y="1553438"/>
                  </a:lnTo>
                  <a:lnTo>
                    <a:pt x="2653258" y="1565071"/>
                  </a:lnTo>
                  <a:lnTo>
                    <a:pt x="2652052" y="1568170"/>
                  </a:lnTo>
                  <a:lnTo>
                    <a:pt x="2649867" y="1570202"/>
                  </a:lnTo>
                  <a:lnTo>
                    <a:pt x="2647785" y="1570101"/>
                  </a:lnTo>
                  <a:lnTo>
                    <a:pt x="2646565" y="1569631"/>
                  </a:lnTo>
                  <a:lnTo>
                    <a:pt x="2646324" y="1570240"/>
                  </a:lnTo>
                  <a:lnTo>
                    <a:pt x="2647683" y="1572171"/>
                  </a:lnTo>
                  <a:lnTo>
                    <a:pt x="2647950" y="1575142"/>
                  </a:lnTo>
                  <a:lnTo>
                    <a:pt x="2644610" y="1587385"/>
                  </a:lnTo>
                  <a:lnTo>
                    <a:pt x="2642565" y="1590865"/>
                  </a:lnTo>
                  <a:lnTo>
                    <a:pt x="2638018" y="1593392"/>
                  </a:lnTo>
                  <a:lnTo>
                    <a:pt x="2632011" y="1596034"/>
                  </a:lnTo>
                  <a:lnTo>
                    <a:pt x="2627769" y="1601546"/>
                  </a:lnTo>
                  <a:lnTo>
                    <a:pt x="2624074" y="1603679"/>
                  </a:lnTo>
                  <a:lnTo>
                    <a:pt x="2619006" y="1603895"/>
                  </a:lnTo>
                  <a:lnTo>
                    <a:pt x="2616758" y="1602308"/>
                  </a:lnTo>
                  <a:lnTo>
                    <a:pt x="2613863" y="1596923"/>
                  </a:lnTo>
                  <a:lnTo>
                    <a:pt x="2607233" y="1599336"/>
                  </a:lnTo>
                  <a:lnTo>
                    <a:pt x="2606179" y="1603908"/>
                  </a:lnTo>
                  <a:lnTo>
                    <a:pt x="2606814" y="1607718"/>
                  </a:lnTo>
                  <a:lnTo>
                    <a:pt x="2611729" y="1615300"/>
                  </a:lnTo>
                  <a:lnTo>
                    <a:pt x="2612123" y="1619732"/>
                  </a:lnTo>
                  <a:lnTo>
                    <a:pt x="2612110" y="1628990"/>
                  </a:lnTo>
                  <a:lnTo>
                    <a:pt x="2612517" y="1633423"/>
                  </a:lnTo>
                  <a:lnTo>
                    <a:pt x="2612987" y="1654289"/>
                  </a:lnTo>
                  <a:lnTo>
                    <a:pt x="2616225" y="1669821"/>
                  </a:lnTo>
                  <a:lnTo>
                    <a:pt x="2617825" y="1671142"/>
                  </a:lnTo>
                  <a:lnTo>
                    <a:pt x="2619591" y="1673999"/>
                  </a:lnTo>
                  <a:lnTo>
                    <a:pt x="2623451" y="1676895"/>
                  </a:lnTo>
                  <a:lnTo>
                    <a:pt x="2627553" y="1679194"/>
                  </a:lnTo>
                  <a:lnTo>
                    <a:pt x="2632557" y="1684705"/>
                  </a:lnTo>
                  <a:lnTo>
                    <a:pt x="2637332" y="1690827"/>
                  </a:lnTo>
                  <a:lnTo>
                    <a:pt x="2646108" y="1692059"/>
                  </a:lnTo>
                  <a:lnTo>
                    <a:pt x="2647340" y="1692541"/>
                  </a:lnTo>
                  <a:lnTo>
                    <a:pt x="2647480" y="1693989"/>
                  </a:lnTo>
                  <a:lnTo>
                    <a:pt x="2649309" y="1694700"/>
                  </a:lnTo>
                  <a:lnTo>
                    <a:pt x="2650883" y="1692452"/>
                  </a:lnTo>
                  <a:lnTo>
                    <a:pt x="2669489" y="1690395"/>
                  </a:lnTo>
                  <a:lnTo>
                    <a:pt x="2671991" y="1691360"/>
                  </a:lnTo>
                  <a:lnTo>
                    <a:pt x="2674366" y="1694446"/>
                  </a:lnTo>
                  <a:lnTo>
                    <a:pt x="2673312" y="1699006"/>
                  </a:lnTo>
                  <a:lnTo>
                    <a:pt x="2671254" y="1702498"/>
                  </a:lnTo>
                  <a:lnTo>
                    <a:pt x="2666936" y="1704403"/>
                  </a:lnTo>
                  <a:lnTo>
                    <a:pt x="2664980" y="1705800"/>
                  </a:lnTo>
                  <a:lnTo>
                    <a:pt x="2664637" y="1708543"/>
                  </a:lnTo>
                  <a:lnTo>
                    <a:pt x="2665209" y="1714449"/>
                  </a:lnTo>
                  <a:lnTo>
                    <a:pt x="2663025" y="1716468"/>
                  </a:lnTo>
                  <a:lnTo>
                    <a:pt x="2660713" y="1716989"/>
                  </a:lnTo>
                  <a:lnTo>
                    <a:pt x="2658211" y="1716011"/>
                  </a:lnTo>
                  <a:lnTo>
                    <a:pt x="2657741" y="1717243"/>
                  </a:lnTo>
                  <a:lnTo>
                    <a:pt x="2658237" y="1719592"/>
                  </a:lnTo>
                  <a:lnTo>
                    <a:pt x="2655100" y="1724063"/>
                  </a:lnTo>
                  <a:lnTo>
                    <a:pt x="2650325" y="1727200"/>
                  </a:lnTo>
                  <a:lnTo>
                    <a:pt x="2649258" y="1731759"/>
                  </a:lnTo>
                  <a:lnTo>
                    <a:pt x="2651633" y="1734845"/>
                  </a:lnTo>
                  <a:lnTo>
                    <a:pt x="2648750" y="1742287"/>
                  </a:lnTo>
                  <a:lnTo>
                    <a:pt x="2647556" y="1758238"/>
                  </a:lnTo>
                  <a:lnTo>
                    <a:pt x="2649080" y="1761693"/>
                  </a:lnTo>
                  <a:lnTo>
                    <a:pt x="2653195" y="1763979"/>
                  </a:lnTo>
                  <a:lnTo>
                    <a:pt x="2654643" y="1763839"/>
                  </a:lnTo>
                  <a:lnTo>
                    <a:pt x="2658961" y="1761934"/>
                  </a:lnTo>
                  <a:lnTo>
                    <a:pt x="2670505" y="1757857"/>
                  </a:lnTo>
                  <a:lnTo>
                    <a:pt x="2674734" y="1752346"/>
                  </a:lnTo>
                  <a:lnTo>
                    <a:pt x="2683840" y="1747316"/>
                  </a:lnTo>
                  <a:lnTo>
                    <a:pt x="2695143" y="1743849"/>
                  </a:lnTo>
                  <a:lnTo>
                    <a:pt x="2704503" y="1741766"/>
                  </a:lnTo>
                  <a:lnTo>
                    <a:pt x="2710954" y="1743570"/>
                  </a:lnTo>
                  <a:lnTo>
                    <a:pt x="2722715" y="1748129"/>
                  </a:lnTo>
                  <a:lnTo>
                    <a:pt x="2725585" y="1749945"/>
                  </a:lnTo>
                  <a:lnTo>
                    <a:pt x="2728950" y="1754111"/>
                  </a:lnTo>
                  <a:lnTo>
                    <a:pt x="2733611" y="1762353"/>
                  </a:lnTo>
                  <a:lnTo>
                    <a:pt x="2738869" y="1770837"/>
                  </a:lnTo>
                  <a:lnTo>
                    <a:pt x="2741777" y="1776234"/>
                  </a:lnTo>
                  <a:lnTo>
                    <a:pt x="2743377" y="1777555"/>
                  </a:lnTo>
                  <a:lnTo>
                    <a:pt x="2747911" y="1784299"/>
                  </a:lnTo>
                  <a:lnTo>
                    <a:pt x="2749816" y="1788604"/>
                  </a:lnTo>
                  <a:lnTo>
                    <a:pt x="2749702" y="1790725"/>
                  </a:lnTo>
                  <a:lnTo>
                    <a:pt x="2751709" y="1792909"/>
                  </a:lnTo>
                  <a:lnTo>
                    <a:pt x="2750274" y="1796630"/>
                  </a:lnTo>
                  <a:lnTo>
                    <a:pt x="2750108" y="1796923"/>
                  </a:lnTo>
                  <a:lnTo>
                    <a:pt x="2767050" y="1789950"/>
                  </a:lnTo>
                  <a:lnTo>
                    <a:pt x="2758503" y="1784477"/>
                  </a:lnTo>
                  <a:lnTo>
                    <a:pt x="2757132" y="1782533"/>
                  </a:lnTo>
                  <a:lnTo>
                    <a:pt x="2750909" y="1776552"/>
                  </a:lnTo>
                  <a:lnTo>
                    <a:pt x="2751150" y="1775942"/>
                  </a:lnTo>
                  <a:lnTo>
                    <a:pt x="2749613" y="1772488"/>
                  </a:lnTo>
                  <a:lnTo>
                    <a:pt x="2749359" y="1769503"/>
                  </a:lnTo>
                  <a:lnTo>
                    <a:pt x="2748597" y="1767814"/>
                  </a:lnTo>
                  <a:lnTo>
                    <a:pt x="2744266" y="1766138"/>
                  </a:lnTo>
                  <a:lnTo>
                    <a:pt x="2743885" y="1765287"/>
                  </a:lnTo>
                  <a:lnTo>
                    <a:pt x="2743403" y="1762925"/>
                  </a:lnTo>
                  <a:lnTo>
                    <a:pt x="2738869" y="1756194"/>
                  </a:lnTo>
                  <a:lnTo>
                    <a:pt x="2730093" y="1742071"/>
                  </a:lnTo>
                  <a:lnTo>
                    <a:pt x="2727337" y="1738147"/>
                  </a:lnTo>
                  <a:lnTo>
                    <a:pt x="2723235" y="1735861"/>
                  </a:lnTo>
                  <a:lnTo>
                    <a:pt x="2720848" y="1732762"/>
                  </a:lnTo>
                  <a:lnTo>
                    <a:pt x="2715006" y="1727631"/>
                  </a:lnTo>
                  <a:lnTo>
                    <a:pt x="2712859" y="1723936"/>
                  </a:lnTo>
                  <a:lnTo>
                    <a:pt x="2716136" y="1720938"/>
                  </a:lnTo>
                  <a:lnTo>
                    <a:pt x="2720937" y="1721383"/>
                  </a:lnTo>
                  <a:lnTo>
                    <a:pt x="2738450" y="1720316"/>
                  </a:lnTo>
                  <a:lnTo>
                    <a:pt x="2746743" y="1722818"/>
                  </a:lnTo>
                  <a:lnTo>
                    <a:pt x="2754198" y="1729282"/>
                  </a:lnTo>
                  <a:lnTo>
                    <a:pt x="2756052" y="1729994"/>
                  </a:lnTo>
                  <a:lnTo>
                    <a:pt x="2757513" y="1729854"/>
                  </a:lnTo>
                  <a:lnTo>
                    <a:pt x="2765933" y="1733816"/>
                  </a:lnTo>
                  <a:lnTo>
                    <a:pt x="2774099" y="1734820"/>
                  </a:lnTo>
                  <a:lnTo>
                    <a:pt x="2787294" y="1732064"/>
                  </a:lnTo>
                  <a:lnTo>
                    <a:pt x="2794050" y="1731111"/>
                  </a:lnTo>
                  <a:lnTo>
                    <a:pt x="2796857" y="1729333"/>
                  </a:lnTo>
                  <a:lnTo>
                    <a:pt x="2796971" y="1727212"/>
                  </a:lnTo>
                  <a:lnTo>
                    <a:pt x="2795892" y="1718945"/>
                  </a:lnTo>
                  <a:lnTo>
                    <a:pt x="2797086" y="1703006"/>
                  </a:lnTo>
                  <a:lnTo>
                    <a:pt x="2799715" y="1696186"/>
                  </a:lnTo>
                  <a:lnTo>
                    <a:pt x="2801378" y="1688261"/>
                  </a:lnTo>
                  <a:lnTo>
                    <a:pt x="2801048" y="1681695"/>
                  </a:lnTo>
                  <a:lnTo>
                    <a:pt x="2802115" y="1677136"/>
                  </a:lnTo>
                  <a:lnTo>
                    <a:pt x="2806090" y="1668703"/>
                  </a:lnTo>
                  <a:lnTo>
                    <a:pt x="2810091" y="1663814"/>
                  </a:lnTo>
                  <a:lnTo>
                    <a:pt x="2817672" y="1658912"/>
                  </a:lnTo>
                  <a:lnTo>
                    <a:pt x="2820339" y="1655660"/>
                  </a:lnTo>
                  <a:lnTo>
                    <a:pt x="2823680" y="1656257"/>
                  </a:lnTo>
                  <a:lnTo>
                    <a:pt x="2825026" y="1654606"/>
                  </a:lnTo>
                  <a:lnTo>
                    <a:pt x="2823654" y="1652663"/>
                  </a:lnTo>
                  <a:lnTo>
                    <a:pt x="2824137" y="1651444"/>
                  </a:lnTo>
                  <a:lnTo>
                    <a:pt x="2830626" y="1647520"/>
                  </a:lnTo>
                  <a:lnTo>
                    <a:pt x="2833065" y="1644891"/>
                  </a:lnTo>
                  <a:lnTo>
                    <a:pt x="2836888" y="1644218"/>
                  </a:lnTo>
                  <a:lnTo>
                    <a:pt x="2839085" y="1642198"/>
                  </a:lnTo>
                  <a:close/>
                </a:path>
                <a:path w="5226684" h="6757034">
                  <a:moveTo>
                    <a:pt x="4288015" y="34518"/>
                  </a:moveTo>
                  <a:lnTo>
                    <a:pt x="4282656" y="31737"/>
                  </a:lnTo>
                  <a:lnTo>
                    <a:pt x="4281894" y="30048"/>
                  </a:lnTo>
                  <a:lnTo>
                    <a:pt x="4273766" y="19735"/>
                  </a:lnTo>
                  <a:lnTo>
                    <a:pt x="4270260" y="14109"/>
                  </a:lnTo>
                  <a:lnTo>
                    <a:pt x="4265612" y="9448"/>
                  </a:lnTo>
                  <a:lnTo>
                    <a:pt x="4262145" y="7391"/>
                  </a:lnTo>
                  <a:lnTo>
                    <a:pt x="4259148" y="4076"/>
                  </a:lnTo>
                  <a:lnTo>
                    <a:pt x="4259707" y="2882"/>
                  </a:lnTo>
                  <a:lnTo>
                    <a:pt x="4258488" y="2413"/>
                  </a:lnTo>
                  <a:lnTo>
                    <a:pt x="4255757" y="2057"/>
                  </a:lnTo>
                  <a:lnTo>
                    <a:pt x="4252265" y="0"/>
                  </a:lnTo>
                  <a:lnTo>
                    <a:pt x="4250804" y="152"/>
                  </a:lnTo>
                  <a:lnTo>
                    <a:pt x="4249610" y="3251"/>
                  </a:lnTo>
                  <a:lnTo>
                    <a:pt x="4247654" y="4648"/>
                  </a:lnTo>
                  <a:lnTo>
                    <a:pt x="4247781" y="6121"/>
                  </a:lnTo>
                  <a:lnTo>
                    <a:pt x="4247197" y="9474"/>
                  </a:lnTo>
                  <a:lnTo>
                    <a:pt x="4246956" y="10071"/>
                  </a:lnTo>
                  <a:lnTo>
                    <a:pt x="4246994" y="13652"/>
                  </a:lnTo>
                  <a:lnTo>
                    <a:pt x="4248772" y="20091"/>
                  </a:lnTo>
                  <a:lnTo>
                    <a:pt x="4250423" y="21424"/>
                  </a:lnTo>
                  <a:lnTo>
                    <a:pt x="4251528" y="24028"/>
                  </a:lnTo>
                  <a:lnTo>
                    <a:pt x="4253649" y="24142"/>
                  </a:lnTo>
                  <a:lnTo>
                    <a:pt x="4255338" y="23380"/>
                  </a:lnTo>
                  <a:lnTo>
                    <a:pt x="4255262" y="16205"/>
                  </a:lnTo>
                  <a:lnTo>
                    <a:pt x="4254881" y="15354"/>
                  </a:lnTo>
                  <a:lnTo>
                    <a:pt x="4255351" y="14122"/>
                  </a:lnTo>
                  <a:lnTo>
                    <a:pt x="4256697" y="12484"/>
                  </a:lnTo>
                  <a:lnTo>
                    <a:pt x="4257306" y="12725"/>
                  </a:lnTo>
                  <a:lnTo>
                    <a:pt x="4259694" y="15798"/>
                  </a:lnTo>
                  <a:lnTo>
                    <a:pt x="4261942" y="17386"/>
                  </a:lnTo>
                  <a:lnTo>
                    <a:pt x="4262323" y="18237"/>
                  </a:lnTo>
                  <a:lnTo>
                    <a:pt x="4264342" y="20421"/>
                  </a:lnTo>
                  <a:lnTo>
                    <a:pt x="4269054" y="22948"/>
                  </a:lnTo>
                  <a:lnTo>
                    <a:pt x="4272546" y="28587"/>
                  </a:lnTo>
                  <a:lnTo>
                    <a:pt x="4275798" y="31242"/>
                  </a:lnTo>
                  <a:lnTo>
                    <a:pt x="4272216" y="31267"/>
                  </a:lnTo>
                  <a:lnTo>
                    <a:pt x="4265765" y="29476"/>
                  </a:lnTo>
                  <a:lnTo>
                    <a:pt x="4264914" y="29857"/>
                  </a:lnTo>
                  <a:lnTo>
                    <a:pt x="4264672" y="30467"/>
                  </a:lnTo>
                  <a:lnTo>
                    <a:pt x="4265053" y="31318"/>
                  </a:lnTo>
                  <a:lnTo>
                    <a:pt x="4268787" y="36334"/>
                  </a:lnTo>
                  <a:lnTo>
                    <a:pt x="4272521" y="37782"/>
                  </a:lnTo>
                  <a:lnTo>
                    <a:pt x="4273359" y="37401"/>
                  </a:lnTo>
                  <a:lnTo>
                    <a:pt x="4277080" y="38836"/>
                  </a:lnTo>
                  <a:lnTo>
                    <a:pt x="4279150" y="38938"/>
                  </a:lnTo>
                  <a:lnTo>
                    <a:pt x="4281513" y="38442"/>
                  </a:lnTo>
                  <a:lnTo>
                    <a:pt x="4282732" y="38925"/>
                  </a:lnTo>
                  <a:lnTo>
                    <a:pt x="4287050" y="37020"/>
                  </a:lnTo>
                  <a:lnTo>
                    <a:pt x="4288015" y="34518"/>
                  </a:lnTo>
                  <a:close/>
                </a:path>
                <a:path w="5226684" h="6757034">
                  <a:moveTo>
                    <a:pt x="4379392" y="1089101"/>
                  </a:moveTo>
                  <a:lnTo>
                    <a:pt x="4373270" y="1080998"/>
                  </a:lnTo>
                  <a:lnTo>
                    <a:pt x="4367720" y="1078852"/>
                  </a:lnTo>
                  <a:lnTo>
                    <a:pt x="4364253" y="1080376"/>
                  </a:lnTo>
                  <a:lnTo>
                    <a:pt x="4365790" y="1083830"/>
                  </a:lnTo>
                  <a:lnTo>
                    <a:pt x="4368546" y="1087767"/>
                  </a:lnTo>
                  <a:lnTo>
                    <a:pt x="4372495" y="1088593"/>
                  </a:lnTo>
                  <a:lnTo>
                    <a:pt x="4377448" y="1090510"/>
                  </a:lnTo>
                  <a:lnTo>
                    <a:pt x="4379392" y="1089101"/>
                  </a:lnTo>
                  <a:close/>
                </a:path>
                <a:path w="5226684" h="6757034">
                  <a:moveTo>
                    <a:pt x="4423613" y="1221181"/>
                  </a:moveTo>
                  <a:lnTo>
                    <a:pt x="4422381" y="1220711"/>
                  </a:lnTo>
                  <a:lnTo>
                    <a:pt x="4420425" y="1222108"/>
                  </a:lnTo>
                  <a:lnTo>
                    <a:pt x="4419930" y="1223391"/>
                  </a:lnTo>
                  <a:lnTo>
                    <a:pt x="4420311" y="1224241"/>
                  </a:lnTo>
                  <a:lnTo>
                    <a:pt x="4422876" y="1223060"/>
                  </a:lnTo>
                  <a:lnTo>
                    <a:pt x="4423613" y="1221181"/>
                  </a:lnTo>
                  <a:close/>
                </a:path>
                <a:path w="5226684" h="6757034">
                  <a:moveTo>
                    <a:pt x="5226266" y="5387708"/>
                  </a:moveTo>
                  <a:lnTo>
                    <a:pt x="5225516" y="5385994"/>
                  </a:lnTo>
                  <a:lnTo>
                    <a:pt x="5224513" y="5384914"/>
                  </a:lnTo>
                  <a:lnTo>
                    <a:pt x="5216728" y="5381142"/>
                  </a:lnTo>
                  <a:lnTo>
                    <a:pt x="5211927" y="5380685"/>
                  </a:lnTo>
                  <a:lnTo>
                    <a:pt x="5208816" y="5379478"/>
                  </a:lnTo>
                  <a:lnTo>
                    <a:pt x="5206784" y="5373763"/>
                  </a:lnTo>
                  <a:lnTo>
                    <a:pt x="5204333" y="5374830"/>
                  </a:lnTo>
                  <a:lnTo>
                    <a:pt x="5201450" y="5382272"/>
                  </a:lnTo>
                  <a:lnTo>
                    <a:pt x="5199875" y="5384533"/>
                  </a:lnTo>
                  <a:lnTo>
                    <a:pt x="5195862" y="5392940"/>
                  </a:lnTo>
                  <a:lnTo>
                    <a:pt x="5195887" y="5396522"/>
                  </a:lnTo>
                  <a:lnTo>
                    <a:pt x="5194681" y="5399633"/>
                  </a:lnTo>
                  <a:lnTo>
                    <a:pt x="5194325" y="5402364"/>
                  </a:lnTo>
                  <a:lnTo>
                    <a:pt x="5194579" y="5405323"/>
                  </a:lnTo>
                  <a:lnTo>
                    <a:pt x="5195468" y="5408523"/>
                  </a:lnTo>
                  <a:lnTo>
                    <a:pt x="5195621" y="5413578"/>
                  </a:lnTo>
                  <a:lnTo>
                    <a:pt x="5189283" y="5422544"/>
                  </a:lnTo>
                  <a:lnTo>
                    <a:pt x="5189423" y="5424005"/>
                  </a:lnTo>
                  <a:lnTo>
                    <a:pt x="5191468" y="5429770"/>
                  </a:lnTo>
                  <a:lnTo>
                    <a:pt x="5193068" y="5431091"/>
                  </a:lnTo>
                  <a:lnTo>
                    <a:pt x="5194528" y="5430964"/>
                  </a:lnTo>
                  <a:lnTo>
                    <a:pt x="5195379" y="5430583"/>
                  </a:lnTo>
                  <a:lnTo>
                    <a:pt x="5195849" y="5429351"/>
                  </a:lnTo>
                  <a:lnTo>
                    <a:pt x="5196205" y="5426621"/>
                  </a:lnTo>
                  <a:lnTo>
                    <a:pt x="5205273" y="5418010"/>
                  </a:lnTo>
                  <a:lnTo>
                    <a:pt x="5207813" y="5416880"/>
                  </a:lnTo>
                  <a:lnTo>
                    <a:pt x="5208816" y="5417972"/>
                  </a:lnTo>
                  <a:lnTo>
                    <a:pt x="5210035" y="5418442"/>
                  </a:lnTo>
                  <a:lnTo>
                    <a:pt x="5217236" y="5412689"/>
                  </a:lnTo>
                  <a:lnTo>
                    <a:pt x="5220259" y="5406707"/>
                  </a:lnTo>
                  <a:lnTo>
                    <a:pt x="5219268" y="5405615"/>
                  </a:lnTo>
                  <a:lnTo>
                    <a:pt x="5226164" y="5389778"/>
                  </a:lnTo>
                  <a:lnTo>
                    <a:pt x="5226266" y="5387708"/>
                  </a:lnTo>
                  <a:close/>
                </a:path>
              </a:pathLst>
            </a:custGeom>
            <a:solidFill>
              <a:srgbClr val="EAF3F9"/>
            </a:solidFill>
          </p:spPr>
          <p:txBody>
            <a:bodyPr wrap="square" lIns="0" tIns="0" rIns="0" bIns="0" rtlCol="0"/>
            <a:lstStyle/>
            <a:p>
              <a:endParaRPr/>
            </a:p>
          </p:txBody>
        </p:sp>
        <p:sp>
          <p:nvSpPr>
            <p:cNvPr id="130" name="object 130"/>
            <p:cNvSpPr/>
            <p:nvPr/>
          </p:nvSpPr>
          <p:spPr>
            <a:xfrm>
              <a:off x="17341413" y="4297244"/>
              <a:ext cx="83076" cy="99274"/>
            </a:xfrm>
            <a:prstGeom prst="rect">
              <a:avLst/>
            </a:prstGeom>
            <a:blipFill>
              <a:blip r:embed="rId6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1" name="object 131"/>
            <p:cNvSpPr/>
            <p:nvPr/>
          </p:nvSpPr>
          <p:spPr>
            <a:xfrm>
              <a:off x="18231140" y="4495104"/>
              <a:ext cx="93306" cy="240076"/>
            </a:xfrm>
            <a:prstGeom prst="rect">
              <a:avLst/>
            </a:prstGeom>
            <a:blipFill>
              <a:blip r:embed="rId6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2" name="object 132"/>
            <p:cNvSpPr/>
            <p:nvPr/>
          </p:nvSpPr>
          <p:spPr>
            <a:xfrm>
              <a:off x="14269835" y="6555276"/>
              <a:ext cx="4266565" cy="4297045"/>
            </a:xfrm>
            <a:custGeom>
              <a:avLst/>
              <a:gdLst/>
              <a:ahLst/>
              <a:cxnLst/>
              <a:rect l="l" t="t" r="r" b="b"/>
              <a:pathLst>
                <a:path w="4266565" h="4297045">
                  <a:moveTo>
                    <a:pt x="141312" y="4052252"/>
                  </a:moveTo>
                  <a:lnTo>
                    <a:pt x="140944" y="4051477"/>
                  </a:lnTo>
                  <a:lnTo>
                    <a:pt x="78917" y="4072280"/>
                  </a:lnTo>
                  <a:lnTo>
                    <a:pt x="42037" y="4085018"/>
                  </a:lnTo>
                  <a:lnTo>
                    <a:pt x="0" y="4100042"/>
                  </a:lnTo>
                  <a:lnTo>
                    <a:pt x="368" y="4100893"/>
                  </a:lnTo>
                  <a:lnTo>
                    <a:pt x="20002" y="4094251"/>
                  </a:lnTo>
                  <a:lnTo>
                    <a:pt x="36639" y="4087914"/>
                  </a:lnTo>
                  <a:lnTo>
                    <a:pt x="70739" y="4076916"/>
                  </a:lnTo>
                  <a:lnTo>
                    <a:pt x="94627" y="4068356"/>
                  </a:lnTo>
                  <a:lnTo>
                    <a:pt x="116573" y="4061193"/>
                  </a:lnTo>
                  <a:lnTo>
                    <a:pt x="141312" y="4052252"/>
                  </a:lnTo>
                  <a:close/>
                </a:path>
                <a:path w="4266565" h="4297045">
                  <a:moveTo>
                    <a:pt x="907376" y="4256379"/>
                  </a:moveTo>
                  <a:lnTo>
                    <a:pt x="906767" y="4256138"/>
                  </a:lnTo>
                  <a:lnTo>
                    <a:pt x="890130" y="4262463"/>
                  </a:lnTo>
                  <a:lnTo>
                    <a:pt x="872109" y="4270438"/>
                  </a:lnTo>
                  <a:lnTo>
                    <a:pt x="863904" y="4275112"/>
                  </a:lnTo>
                  <a:lnTo>
                    <a:pt x="853630" y="4279684"/>
                  </a:lnTo>
                  <a:lnTo>
                    <a:pt x="844816" y="4284116"/>
                  </a:lnTo>
                  <a:lnTo>
                    <a:pt x="835533" y="4289793"/>
                  </a:lnTo>
                  <a:lnTo>
                    <a:pt x="825157" y="4296435"/>
                  </a:lnTo>
                  <a:lnTo>
                    <a:pt x="825779" y="4296676"/>
                  </a:lnTo>
                  <a:lnTo>
                    <a:pt x="826846" y="4295584"/>
                  </a:lnTo>
                  <a:lnTo>
                    <a:pt x="842848" y="4285437"/>
                  </a:lnTo>
                  <a:lnTo>
                    <a:pt x="855954" y="4279125"/>
                  </a:lnTo>
                  <a:lnTo>
                    <a:pt x="907376" y="4256379"/>
                  </a:lnTo>
                  <a:close/>
                </a:path>
                <a:path w="4266565" h="4297045">
                  <a:moveTo>
                    <a:pt x="1330515" y="3606977"/>
                  </a:moveTo>
                  <a:lnTo>
                    <a:pt x="1329905" y="3606736"/>
                  </a:lnTo>
                  <a:lnTo>
                    <a:pt x="1327696" y="3644823"/>
                  </a:lnTo>
                  <a:lnTo>
                    <a:pt x="1324749" y="3670757"/>
                  </a:lnTo>
                  <a:lnTo>
                    <a:pt x="1326210" y="3670617"/>
                  </a:lnTo>
                  <a:lnTo>
                    <a:pt x="1328915" y="3645306"/>
                  </a:lnTo>
                  <a:lnTo>
                    <a:pt x="1330515" y="3606977"/>
                  </a:lnTo>
                  <a:close/>
                </a:path>
                <a:path w="4266565" h="4297045">
                  <a:moveTo>
                    <a:pt x="1936559" y="1574431"/>
                  </a:moveTo>
                  <a:lnTo>
                    <a:pt x="1936203" y="1573580"/>
                  </a:lnTo>
                  <a:lnTo>
                    <a:pt x="1931301" y="1578825"/>
                  </a:lnTo>
                  <a:lnTo>
                    <a:pt x="1920100" y="1589443"/>
                  </a:lnTo>
                  <a:lnTo>
                    <a:pt x="1919859" y="1590040"/>
                  </a:lnTo>
                  <a:lnTo>
                    <a:pt x="1912416" y="1587169"/>
                  </a:lnTo>
                  <a:lnTo>
                    <a:pt x="1911438" y="1586090"/>
                  </a:lnTo>
                  <a:lnTo>
                    <a:pt x="1910207" y="1585607"/>
                  </a:lnTo>
                  <a:lnTo>
                    <a:pt x="1896605" y="1571091"/>
                  </a:lnTo>
                  <a:lnTo>
                    <a:pt x="1889620" y="1563395"/>
                  </a:lnTo>
                  <a:lnTo>
                    <a:pt x="1884540" y="1560029"/>
                  </a:lnTo>
                  <a:lnTo>
                    <a:pt x="1884299" y="1560639"/>
                  </a:lnTo>
                  <a:lnTo>
                    <a:pt x="1899361" y="1575015"/>
                  </a:lnTo>
                  <a:lnTo>
                    <a:pt x="1909724" y="1586877"/>
                  </a:lnTo>
                  <a:lnTo>
                    <a:pt x="1918982" y="1590459"/>
                  </a:lnTo>
                  <a:lnTo>
                    <a:pt x="1918754" y="1591081"/>
                  </a:lnTo>
                  <a:lnTo>
                    <a:pt x="1907057" y="1602854"/>
                  </a:lnTo>
                  <a:lnTo>
                    <a:pt x="1897659" y="1610626"/>
                  </a:lnTo>
                  <a:lnTo>
                    <a:pt x="1876386" y="1628762"/>
                  </a:lnTo>
                  <a:lnTo>
                    <a:pt x="1877009" y="1629003"/>
                  </a:lnTo>
                  <a:lnTo>
                    <a:pt x="1898878" y="1611109"/>
                  </a:lnTo>
                  <a:lnTo>
                    <a:pt x="1916684" y="1594510"/>
                  </a:lnTo>
                  <a:lnTo>
                    <a:pt x="1930590" y="1580667"/>
                  </a:lnTo>
                  <a:lnTo>
                    <a:pt x="1936559" y="1574431"/>
                  </a:lnTo>
                  <a:close/>
                </a:path>
                <a:path w="4266565" h="4297045">
                  <a:moveTo>
                    <a:pt x="2981134" y="1793443"/>
                  </a:moveTo>
                  <a:lnTo>
                    <a:pt x="2975165" y="1786890"/>
                  </a:lnTo>
                  <a:lnTo>
                    <a:pt x="2973476" y="1787639"/>
                  </a:lnTo>
                  <a:lnTo>
                    <a:pt x="2972143" y="1789239"/>
                  </a:lnTo>
                  <a:lnTo>
                    <a:pt x="2971914" y="1789849"/>
                  </a:lnTo>
                  <a:lnTo>
                    <a:pt x="2975038" y="1794637"/>
                  </a:lnTo>
                  <a:lnTo>
                    <a:pt x="2975648" y="1794865"/>
                  </a:lnTo>
                  <a:lnTo>
                    <a:pt x="2977718" y="1794967"/>
                  </a:lnTo>
                  <a:lnTo>
                    <a:pt x="2981071" y="1793494"/>
                  </a:lnTo>
                  <a:close/>
                </a:path>
                <a:path w="4266565" h="4297045">
                  <a:moveTo>
                    <a:pt x="3425888" y="1473"/>
                  </a:moveTo>
                  <a:lnTo>
                    <a:pt x="3425875" y="1257"/>
                  </a:lnTo>
                  <a:lnTo>
                    <a:pt x="3425748" y="0"/>
                  </a:lnTo>
                  <a:lnTo>
                    <a:pt x="3286582" y="4546"/>
                  </a:lnTo>
                  <a:lnTo>
                    <a:pt x="3198152" y="8724"/>
                  </a:lnTo>
                  <a:lnTo>
                    <a:pt x="3198291" y="10160"/>
                  </a:lnTo>
                  <a:lnTo>
                    <a:pt x="3358972" y="3289"/>
                  </a:lnTo>
                  <a:lnTo>
                    <a:pt x="3361702" y="3644"/>
                  </a:lnTo>
                  <a:lnTo>
                    <a:pt x="3374707" y="3289"/>
                  </a:lnTo>
                  <a:lnTo>
                    <a:pt x="3420008" y="2006"/>
                  </a:lnTo>
                  <a:lnTo>
                    <a:pt x="3421697" y="1257"/>
                  </a:lnTo>
                  <a:lnTo>
                    <a:pt x="3425888" y="1473"/>
                  </a:lnTo>
                  <a:close/>
                </a:path>
                <a:path w="4266565" h="4297045">
                  <a:moveTo>
                    <a:pt x="3962527" y="465836"/>
                  </a:moveTo>
                  <a:lnTo>
                    <a:pt x="3962158" y="464985"/>
                  </a:lnTo>
                  <a:lnTo>
                    <a:pt x="3962387" y="464375"/>
                  </a:lnTo>
                  <a:lnTo>
                    <a:pt x="3961777" y="464134"/>
                  </a:lnTo>
                  <a:lnTo>
                    <a:pt x="3962006" y="463524"/>
                  </a:lnTo>
                  <a:lnTo>
                    <a:pt x="3960545" y="463664"/>
                  </a:lnTo>
                  <a:lnTo>
                    <a:pt x="3959707" y="464032"/>
                  </a:lnTo>
                  <a:lnTo>
                    <a:pt x="3959237" y="465264"/>
                  </a:lnTo>
                  <a:lnTo>
                    <a:pt x="3959606" y="466102"/>
                  </a:lnTo>
                  <a:lnTo>
                    <a:pt x="3959364" y="466725"/>
                  </a:lnTo>
                  <a:lnTo>
                    <a:pt x="3959974" y="466953"/>
                  </a:lnTo>
                  <a:lnTo>
                    <a:pt x="3960838" y="466585"/>
                  </a:lnTo>
                  <a:lnTo>
                    <a:pt x="3961434" y="466826"/>
                  </a:lnTo>
                  <a:lnTo>
                    <a:pt x="3962298" y="466445"/>
                  </a:lnTo>
                  <a:lnTo>
                    <a:pt x="3962527" y="465836"/>
                  </a:lnTo>
                  <a:close/>
                </a:path>
                <a:path w="4266565" h="4297045">
                  <a:moveTo>
                    <a:pt x="4041203" y="1185405"/>
                  </a:moveTo>
                  <a:lnTo>
                    <a:pt x="4039362" y="1184694"/>
                  </a:lnTo>
                  <a:lnTo>
                    <a:pt x="4038587" y="1184490"/>
                  </a:lnTo>
                  <a:lnTo>
                    <a:pt x="4035844" y="1193393"/>
                  </a:lnTo>
                  <a:lnTo>
                    <a:pt x="4028249" y="1223962"/>
                  </a:lnTo>
                  <a:lnTo>
                    <a:pt x="4014406" y="1270635"/>
                  </a:lnTo>
                  <a:lnTo>
                    <a:pt x="4003141" y="1290510"/>
                  </a:lnTo>
                  <a:lnTo>
                    <a:pt x="3944594" y="1382610"/>
                  </a:lnTo>
                  <a:lnTo>
                    <a:pt x="3942677" y="1387551"/>
                  </a:lnTo>
                  <a:lnTo>
                    <a:pt x="3940645" y="1394625"/>
                  </a:lnTo>
                  <a:lnTo>
                    <a:pt x="3938524" y="1403756"/>
                  </a:lnTo>
                  <a:lnTo>
                    <a:pt x="3937673" y="1404137"/>
                  </a:lnTo>
                  <a:lnTo>
                    <a:pt x="3937050" y="1403896"/>
                  </a:lnTo>
                  <a:lnTo>
                    <a:pt x="3929405" y="1375981"/>
                  </a:lnTo>
                  <a:lnTo>
                    <a:pt x="3927475" y="1368094"/>
                  </a:lnTo>
                  <a:lnTo>
                    <a:pt x="3921620" y="1346555"/>
                  </a:lnTo>
                  <a:lnTo>
                    <a:pt x="3921010" y="1346327"/>
                  </a:lnTo>
                  <a:lnTo>
                    <a:pt x="3920909" y="1348397"/>
                  </a:lnTo>
                  <a:lnTo>
                    <a:pt x="3919944" y="1350886"/>
                  </a:lnTo>
                  <a:lnTo>
                    <a:pt x="3945775" y="1449336"/>
                  </a:lnTo>
                  <a:lnTo>
                    <a:pt x="3935336" y="1452384"/>
                  </a:lnTo>
                  <a:lnTo>
                    <a:pt x="3933888" y="1452524"/>
                  </a:lnTo>
                  <a:lnTo>
                    <a:pt x="3933152" y="1454416"/>
                  </a:lnTo>
                  <a:lnTo>
                    <a:pt x="3939209" y="1480997"/>
                  </a:lnTo>
                  <a:lnTo>
                    <a:pt x="3940086" y="1484198"/>
                  </a:lnTo>
                  <a:lnTo>
                    <a:pt x="3940365" y="1490764"/>
                  </a:lnTo>
                  <a:lnTo>
                    <a:pt x="3937508" y="1501775"/>
                  </a:lnTo>
                  <a:lnTo>
                    <a:pt x="3942118" y="1510004"/>
                  </a:lnTo>
                  <a:lnTo>
                    <a:pt x="3946715" y="1514640"/>
                  </a:lnTo>
                  <a:lnTo>
                    <a:pt x="3947934" y="1515122"/>
                  </a:lnTo>
                  <a:lnTo>
                    <a:pt x="3958526" y="1513535"/>
                  </a:lnTo>
                  <a:lnTo>
                    <a:pt x="3961244" y="1513878"/>
                  </a:lnTo>
                  <a:lnTo>
                    <a:pt x="3961625" y="1514741"/>
                  </a:lnTo>
                  <a:lnTo>
                    <a:pt x="3962844" y="1515211"/>
                  </a:lnTo>
                  <a:lnTo>
                    <a:pt x="3965016" y="1522488"/>
                  </a:lnTo>
                  <a:lnTo>
                    <a:pt x="3987736" y="1606905"/>
                  </a:lnTo>
                  <a:lnTo>
                    <a:pt x="3995026" y="1637550"/>
                  </a:lnTo>
                  <a:lnTo>
                    <a:pt x="4005364" y="1675053"/>
                  </a:lnTo>
                  <a:lnTo>
                    <a:pt x="4014978" y="1714449"/>
                  </a:lnTo>
                  <a:lnTo>
                    <a:pt x="4016730" y="1733689"/>
                  </a:lnTo>
                  <a:lnTo>
                    <a:pt x="4019448" y="1759686"/>
                  </a:lnTo>
                  <a:lnTo>
                    <a:pt x="4020045" y="1769186"/>
                  </a:lnTo>
                  <a:lnTo>
                    <a:pt x="4020426" y="1770037"/>
                  </a:lnTo>
                  <a:lnTo>
                    <a:pt x="4019956" y="1771269"/>
                  </a:lnTo>
                  <a:lnTo>
                    <a:pt x="4018737" y="1812848"/>
                  </a:lnTo>
                  <a:lnTo>
                    <a:pt x="4011650" y="1858606"/>
                  </a:lnTo>
                  <a:lnTo>
                    <a:pt x="3998544" y="1903387"/>
                  </a:lnTo>
                  <a:lnTo>
                    <a:pt x="3973220" y="1964880"/>
                  </a:lnTo>
                  <a:lnTo>
                    <a:pt x="3920782" y="2087118"/>
                  </a:lnTo>
                  <a:lnTo>
                    <a:pt x="3902075" y="2129739"/>
                  </a:lnTo>
                  <a:lnTo>
                    <a:pt x="3894912" y="2142655"/>
                  </a:lnTo>
                  <a:lnTo>
                    <a:pt x="3884498" y="2162124"/>
                  </a:lnTo>
                  <a:lnTo>
                    <a:pt x="3868940" y="2183866"/>
                  </a:lnTo>
                  <a:lnTo>
                    <a:pt x="3834917" y="2221966"/>
                  </a:lnTo>
                  <a:lnTo>
                    <a:pt x="3816604" y="2239784"/>
                  </a:lnTo>
                  <a:lnTo>
                    <a:pt x="3801097" y="2252294"/>
                  </a:lnTo>
                  <a:lnTo>
                    <a:pt x="3797579" y="2255913"/>
                  </a:lnTo>
                  <a:lnTo>
                    <a:pt x="3756558" y="2282748"/>
                  </a:lnTo>
                  <a:lnTo>
                    <a:pt x="3746385" y="2288781"/>
                  </a:lnTo>
                  <a:lnTo>
                    <a:pt x="3744912" y="2288908"/>
                  </a:lnTo>
                  <a:lnTo>
                    <a:pt x="3739146" y="2290953"/>
                  </a:lnTo>
                  <a:lnTo>
                    <a:pt x="3727577" y="2291461"/>
                  </a:lnTo>
                  <a:lnTo>
                    <a:pt x="3726637" y="2293912"/>
                  </a:lnTo>
                  <a:lnTo>
                    <a:pt x="3727856" y="2294382"/>
                  </a:lnTo>
                  <a:lnTo>
                    <a:pt x="3807396" y="2252510"/>
                  </a:lnTo>
                  <a:lnTo>
                    <a:pt x="3824160" y="2236927"/>
                  </a:lnTo>
                  <a:lnTo>
                    <a:pt x="3827195" y="2234527"/>
                  </a:lnTo>
                  <a:lnTo>
                    <a:pt x="3872179" y="2186432"/>
                  </a:lnTo>
                  <a:lnTo>
                    <a:pt x="3904323" y="2131212"/>
                  </a:lnTo>
                  <a:lnTo>
                    <a:pt x="3923893" y="2088159"/>
                  </a:lnTo>
                  <a:lnTo>
                    <a:pt x="3945483" y="2038108"/>
                  </a:lnTo>
                  <a:lnTo>
                    <a:pt x="3965029" y="1991537"/>
                  </a:lnTo>
                  <a:lnTo>
                    <a:pt x="3976128" y="1966607"/>
                  </a:lnTo>
                  <a:lnTo>
                    <a:pt x="3994721" y="1922487"/>
                  </a:lnTo>
                  <a:lnTo>
                    <a:pt x="4011358" y="1874037"/>
                  </a:lnTo>
                  <a:lnTo>
                    <a:pt x="4019372" y="1835137"/>
                  </a:lnTo>
                  <a:lnTo>
                    <a:pt x="4023855" y="1783384"/>
                  </a:lnTo>
                  <a:lnTo>
                    <a:pt x="4022166" y="1745653"/>
                  </a:lnTo>
                  <a:lnTo>
                    <a:pt x="4019194" y="1716684"/>
                  </a:lnTo>
                  <a:lnTo>
                    <a:pt x="4018000" y="1710537"/>
                  </a:lnTo>
                  <a:lnTo>
                    <a:pt x="3970337" y="1527314"/>
                  </a:lnTo>
                  <a:lnTo>
                    <a:pt x="3960901" y="1492973"/>
                  </a:lnTo>
                  <a:lnTo>
                    <a:pt x="3959834" y="1488274"/>
                  </a:lnTo>
                  <a:lnTo>
                    <a:pt x="3960076" y="1487665"/>
                  </a:lnTo>
                  <a:lnTo>
                    <a:pt x="3959936" y="1486204"/>
                  </a:lnTo>
                  <a:lnTo>
                    <a:pt x="3951427" y="1458671"/>
                  </a:lnTo>
                  <a:lnTo>
                    <a:pt x="3954640" y="1457782"/>
                  </a:lnTo>
                  <a:lnTo>
                    <a:pt x="3953878" y="1456093"/>
                  </a:lnTo>
                  <a:lnTo>
                    <a:pt x="3950297" y="1456105"/>
                  </a:lnTo>
                  <a:lnTo>
                    <a:pt x="3950043" y="1453146"/>
                  </a:lnTo>
                  <a:lnTo>
                    <a:pt x="3949166" y="1449946"/>
                  </a:lnTo>
                  <a:lnTo>
                    <a:pt x="3944543" y="1428877"/>
                  </a:lnTo>
                  <a:lnTo>
                    <a:pt x="3942359" y="1418018"/>
                  </a:lnTo>
                  <a:lnTo>
                    <a:pt x="3942600" y="1408150"/>
                  </a:lnTo>
                  <a:lnTo>
                    <a:pt x="3946855" y="1386255"/>
                  </a:lnTo>
                  <a:lnTo>
                    <a:pt x="3951427" y="1378064"/>
                  </a:lnTo>
                  <a:lnTo>
                    <a:pt x="3982669" y="1328826"/>
                  </a:lnTo>
                  <a:lnTo>
                    <a:pt x="4016908" y="1273657"/>
                  </a:lnTo>
                  <a:lnTo>
                    <a:pt x="4024909" y="1247521"/>
                  </a:lnTo>
                  <a:lnTo>
                    <a:pt x="4038727" y="1197267"/>
                  </a:lnTo>
                  <a:lnTo>
                    <a:pt x="4038816" y="1195197"/>
                  </a:lnTo>
                  <a:lnTo>
                    <a:pt x="4041203" y="1185405"/>
                  </a:lnTo>
                  <a:close/>
                </a:path>
                <a:path w="4266565" h="4297045">
                  <a:moveTo>
                    <a:pt x="4266247" y="1397647"/>
                  </a:moveTo>
                  <a:lnTo>
                    <a:pt x="4264406" y="1396936"/>
                  </a:lnTo>
                  <a:lnTo>
                    <a:pt x="4264177" y="1397533"/>
                  </a:lnTo>
                  <a:lnTo>
                    <a:pt x="4260837" y="1396949"/>
                  </a:lnTo>
                  <a:lnTo>
                    <a:pt x="4260253" y="1400302"/>
                  </a:lnTo>
                  <a:lnTo>
                    <a:pt x="4264799" y="1401356"/>
                  </a:lnTo>
                  <a:lnTo>
                    <a:pt x="4266247" y="1397647"/>
                  </a:lnTo>
                  <a:close/>
                </a:path>
              </a:pathLst>
            </a:custGeom>
            <a:solidFill>
              <a:srgbClr val="EAF3F9"/>
            </a:solidFill>
          </p:spPr>
          <p:txBody>
            <a:bodyPr wrap="square" lIns="0" tIns="0" rIns="0" bIns="0" rtlCol="0"/>
            <a:lstStyle/>
            <a:p>
              <a:endParaRPr/>
            </a:p>
          </p:txBody>
        </p:sp>
        <p:sp>
          <p:nvSpPr>
            <p:cNvPr id="133" name="object 133"/>
            <p:cNvSpPr/>
            <p:nvPr/>
          </p:nvSpPr>
          <p:spPr>
            <a:xfrm>
              <a:off x="17416909" y="7635259"/>
              <a:ext cx="242725" cy="116614"/>
            </a:xfrm>
            <a:prstGeom prst="rect">
              <a:avLst/>
            </a:prstGeom>
            <a:blipFill>
              <a:blip r:embed="rId6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4" name="object 134"/>
            <p:cNvSpPr/>
            <p:nvPr/>
          </p:nvSpPr>
          <p:spPr>
            <a:xfrm>
              <a:off x="13479475" y="4543278"/>
              <a:ext cx="6460490" cy="6320790"/>
            </a:xfrm>
            <a:custGeom>
              <a:avLst/>
              <a:gdLst/>
              <a:ahLst/>
              <a:cxnLst/>
              <a:rect l="l" t="t" r="r" b="b"/>
              <a:pathLst>
                <a:path w="6460490" h="6320790">
                  <a:moveTo>
                    <a:pt x="18249" y="4712703"/>
                  </a:moveTo>
                  <a:lnTo>
                    <a:pt x="18110" y="4711230"/>
                  </a:lnTo>
                  <a:lnTo>
                    <a:pt x="17246" y="4711611"/>
                  </a:lnTo>
                  <a:lnTo>
                    <a:pt x="16167" y="4712601"/>
                  </a:lnTo>
                  <a:lnTo>
                    <a:pt x="14008" y="4727410"/>
                  </a:lnTo>
                  <a:lnTo>
                    <a:pt x="11023" y="4746180"/>
                  </a:lnTo>
                  <a:lnTo>
                    <a:pt x="6502" y="4770742"/>
                  </a:lnTo>
                  <a:lnTo>
                    <a:pt x="3746" y="4788890"/>
                  </a:lnTo>
                  <a:lnTo>
                    <a:pt x="1752" y="4799495"/>
                  </a:lnTo>
                  <a:lnTo>
                    <a:pt x="571" y="4802670"/>
                  </a:lnTo>
                  <a:lnTo>
                    <a:pt x="0" y="4809591"/>
                  </a:lnTo>
                  <a:lnTo>
                    <a:pt x="2082" y="4809693"/>
                  </a:lnTo>
                  <a:lnTo>
                    <a:pt x="2921" y="4805731"/>
                  </a:lnTo>
                  <a:lnTo>
                    <a:pt x="3708" y="4798199"/>
                  </a:lnTo>
                  <a:lnTo>
                    <a:pt x="9715" y="4764240"/>
                  </a:lnTo>
                  <a:lnTo>
                    <a:pt x="12357" y="4748161"/>
                  </a:lnTo>
                  <a:lnTo>
                    <a:pt x="15735" y="4730242"/>
                  </a:lnTo>
                  <a:lnTo>
                    <a:pt x="18249" y="4712703"/>
                  </a:lnTo>
                  <a:close/>
                </a:path>
                <a:path w="6460490" h="6320790">
                  <a:moveTo>
                    <a:pt x="735203" y="1496288"/>
                  </a:moveTo>
                  <a:lnTo>
                    <a:pt x="734072" y="1493748"/>
                  </a:lnTo>
                  <a:lnTo>
                    <a:pt x="733818" y="1490776"/>
                  </a:lnTo>
                  <a:lnTo>
                    <a:pt x="732282" y="1487322"/>
                  </a:lnTo>
                  <a:lnTo>
                    <a:pt x="732764" y="1486090"/>
                  </a:lnTo>
                  <a:lnTo>
                    <a:pt x="734695" y="1484718"/>
                  </a:lnTo>
                  <a:lnTo>
                    <a:pt x="733094" y="1483398"/>
                  </a:lnTo>
                  <a:lnTo>
                    <a:pt x="731024" y="1483296"/>
                  </a:lnTo>
                  <a:lnTo>
                    <a:pt x="728243" y="1479410"/>
                  </a:lnTo>
                  <a:lnTo>
                    <a:pt x="728357" y="1477302"/>
                  </a:lnTo>
                  <a:lnTo>
                    <a:pt x="733221" y="1472031"/>
                  </a:lnTo>
                  <a:lnTo>
                    <a:pt x="732955" y="1469059"/>
                  </a:lnTo>
                  <a:lnTo>
                    <a:pt x="729335" y="1465554"/>
                  </a:lnTo>
                  <a:lnTo>
                    <a:pt x="723925" y="1464856"/>
                  </a:lnTo>
                  <a:lnTo>
                    <a:pt x="723925" y="1464716"/>
                  </a:lnTo>
                  <a:lnTo>
                    <a:pt x="721969" y="1466113"/>
                  </a:lnTo>
                  <a:lnTo>
                    <a:pt x="718832" y="1470583"/>
                  </a:lnTo>
                  <a:lnTo>
                    <a:pt x="718108" y="1472476"/>
                  </a:lnTo>
                  <a:lnTo>
                    <a:pt x="715797" y="1472984"/>
                  </a:lnTo>
                  <a:lnTo>
                    <a:pt x="714197" y="1471650"/>
                  </a:lnTo>
                  <a:lnTo>
                    <a:pt x="712495" y="1472412"/>
                  </a:lnTo>
                  <a:lnTo>
                    <a:pt x="711403" y="1473403"/>
                  </a:lnTo>
                  <a:lnTo>
                    <a:pt x="712774" y="1475333"/>
                  </a:lnTo>
                  <a:lnTo>
                    <a:pt x="715035" y="1476908"/>
                  </a:lnTo>
                  <a:lnTo>
                    <a:pt x="717918" y="1482318"/>
                  </a:lnTo>
                  <a:lnTo>
                    <a:pt x="719874" y="1480896"/>
                  </a:lnTo>
                  <a:lnTo>
                    <a:pt x="721194" y="1479296"/>
                  </a:lnTo>
                  <a:lnTo>
                    <a:pt x="724560" y="1483474"/>
                  </a:lnTo>
                  <a:lnTo>
                    <a:pt x="721169" y="1488592"/>
                  </a:lnTo>
                  <a:lnTo>
                    <a:pt x="722833" y="1493520"/>
                  </a:lnTo>
                  <a:lnTo>
                    <a:pt x="725474" y="1495945"/>
                  </a:lnTo>
                  <a:lnTo>
                    <a:pt x="728014" y="1494828"/>
                  </a:lnTo>
                  <a:lnTo>
                    <a:pt x="729602" y="1492567"/>
                  </a:lnTo>
                  <a:lnTo>
                    <a:pt x="731202" y="1493888"/>
                  </a:lnTo>
                  <a:lnTo>
                    <a:pt x="725919" y="1498282"/>
                  </a:lnTo>
                  <a:lnTo>
                    <a:pt x="726554" y="1502105"/>
                  </a:lnTo>
                  <a:lnTo>
                    <a:pt x="728637" y="1502206"/>
                  </a:lnTo>
                  <a:lnTo>
                    <a:pt x="727875" y="1500505"/>
                  </a:lnTo>
                  <a:lnTo>
                    <a:pt x="728586" y="1498676"/>
                  </a:lnTo>
                  <a:lnTo>
                    <a:pt x="730529" y="1497304"/>
                  </a:lnTo>
                  <a:lnTo>
                    <a:pt x="733501" y="1497050"/>
                  </a:lnTo>
                  <a:lnTo>
                    <a:pt x="735203" y="1496288"/>
                  </a:lnTo>
                  <a:close/>
                </a:path>
                <a:path w="6460490" h="6320790">
                  <a:moveTo>
                    <a:pt x="751205" y="5733986"/>
                  </a:moveTo>
                  <a:lnTo>
                    <a:pt x="750697" y="5731662"/>
                  </a:lnTo>
                  <a:lnTo>
                    <a:pt x="749223" y="5731815"/>
                  </a:lnTo>
                  <a:lnTo>
                    <a:pt x="748512" y="5733656"/>
                  </a:lnTo>
                  <a:lnTo>
                    <a:pt x="749147" y="5737466"/>
                  </a:lnTo>
                  <a:lnTo>
                    <a:pt x="750608" y="5737326"/>
                  </a:lnTo>
                  <a:lnTo>
                    <a:pt x="751205" y="5733986"/>
                  </a:lnTo>
                  <a:close/>
                </a:path>
                <a:path w="6460490" h="6320790">
                  <a:moveTo>
                    <a:pt x="755853" y="5747893"/>
                  </a:moveTo>
                  <a:close/>
                </a:path>
                <a:path w="6460490" h="6320790">
                  <a:moveTo>
                    <a:pt x="762012" y="5753874"/>
                  </a:moveTo>
                  <a:lnTo>
                    <a:pt x="760818" y="5747715"/>
                  </a:lnTo>
                  <a:lnTo>
                    <a:pt x="755853" y="5747893"/>
                  </a:lnTo>
                  <a:lnTo>
                    <a:pt x="756716" y="5751055"/>
                  </a:lnTo>
                  <a:lnTo>
                    <a:pt x="758850" y="5754751"/>
                  </a:lnTo>
                  <a:lnTo>
                    <a:pt x="762012" y="5753874"/>
                  </a:lnTo>
                  <a:close/>
                </a:path>
                <a:path w="6460490" h="6320790">
                  <a:moveTo>
                    <a:pt x="1057884" y="5516067"/>
                  </a:moveTo>
                  <a:lnTo>
                    <a:pt x="1045959" y="5519293"/>
                  </a:lnTo>
                  <a:lnTo>
                    <a:pt x="1045730" y="5519915"/>
                  </a:lnTo>
                  <a:lnTo>
                    <a:pt x="1057643" y="5516677"/>
                  </a:lnTo>
                  <a:lnTo>
                    <a:pt x="1057884" y="5516067"/>
                  </a:lnTo>
                  <a:close/>
                </a:path>
                <a:path w="6460490" h="6320790">
                  <a:moveTo>
                    <a:pt x="1257287" y="6023165"/>
                  </a:moveTo>
                  <a:lnTo>
                    <a:pt x="1256423" y="6019952"/>
                  </a:lnTo>
                  <a:lnTo>
                    <a:pt x="1253020" y="6012256"/>
                  </a:lnTo>
                  <a:lnTo>
                    <a:pt x="1250975" y="6006477"/>
                  </a:lnTo>
                  <a:lnTo>
                    <a:pt x="1246987" y="5992863"/>
                  </a:lnTo>
                  <a:lnTo>
                    <a:pt x="1245793" y="5986716"/>
                  </a:lnTo>
                  <a:lnTo>
                    <a:pt x="1245908" y="5984595"/>
                  </a:lnTo>
                  <a:lnTo>
                    <a:pt x="1243253" y="5978588"/>
                  </a:lnTo>
                  <a:lnTo>
                    <a:pt x="1241209" y="5972822"/>
                  </a:lnTo>
                  <a:lnTo>
                    <a:pt x="1236827" y="5954763"/>
                  </a:lnTo>
                  <a:lnTo>
                    <a:pt x="1234122" y="5941606"/>
                  </a:lnTo>
                  <a:lnTo>
                    <a:pt x="1232179" y="5933745"/>
                  </a:lnTo>
                  <a:lnTo>
                    <a:pt x="1230718" y="5933884"/>
                  </a:lnTo>
                  <a:lnTo>
                    <a:pt x="1231493" y="5939180"/>
                  </a:lnTo>
                  <a:lnTo>
                    <a:pt x="1233563" y="5948527"/>
                  </a:lnTo>
                  <a:lnTo>
                    <a:pt x="1232712" y="5948896"/>
                  </a:lnTo>
                  <a:lnTo>
                    <a:pt x="1232230" y="5950128"/>
                  </a:lnTo>
                  <a:lnTo>
                    <a:pt x="1233360" y="5952668"/>
                  </a:lnTo>
                  <a:lnTo>
                    <a:pt x="1234592" y="5953137"/>
                  </a:lnTo>
                  <a:lnTo>
                    <a:pt x="1236764" y="5960376"/>
                  </a:lnTo>
                  <a:lnTo>
                    <a:pt x="1239202" y="5970587"/>
                  </a:lnTo>
                  <a:lnTo>
                    <a:pt x="1246860" y="5994882"/>
                  </a:lnTo>
                  <a:lnTo>
                    <a:pt x="1252728" y="6016371"/>
                  </a:lnTo>
                  <a:lnTo>
                    <a:pt x="1255141" y="6023000"/>
                  </a:lnTo>
                  <a:lnTo>
                    <a:pt x="1255826" y="6023292"/>
                  </a:lnTo>
                  <a:lnTo>
                    <a:pt x="1256207" y="6024143"/>
                  </a:lnTo>
                  <a:lnTo>
                    <a:pt x="1257058" y="6023775"/>
                  </a:lnTo>
                  <a:lnTo>
                    <a:pt x="1257287" y="6023165"/>
                  </a:lnTo>
                  <a:close/>
                </a:path>
                <a:path w="6460490" h="6320790">
                  <a:moveTo>
                    <a:pt x="1422349" y="1721027"/>
                  </a:moveTo>
                  <a:lnTo>
                    <a:pt x="1407147" y="1730933"/>
                  </a:lnTo>
                  <a:lnTo>
                    <a:pt x="1404594" y="1732064"/>
                  </a:lnTo>
                  <a:lnTo>
                    <a:pt x="1398003" y="1738058"/>
                  </a:lnTo>
                  <a:lnTo>
                    <a:pt x="1397762" y="1738668"/>
                  </a:lnTo>
                  <a:lnTo>
                    <a:pt x="1398752" y="1739760"/>
                  </a:lnTo>
                  <a:lnTo>
                    <a:pt x="1401051" y="1739239"/>
                  </a:lnTo>
                  <a:lnTo>
                    <a:pt x="1409966" y="1732737"/>
                  </a:lnTo>
                  <a:lnTo>
                    <a:pt x="1416469" y="1728800"/>
                  </a:lnTo>
                  <a:lnTo>
                    <a:pt x="1422184" y="1724406"/>
                  </a:lnTo>
                  <a:lnTo>
                    <a:pt x="1422349" y="1721027"/>
                  </a:lnTo>
                  <a:close/>
                </a:path>
                <a:path w="6460490" h="6320790">
                  <a:moveTo>
                    <a:pt x="1465668" y="2665031"/>
                  </a:moveTo>
                  <a:lnTo>
                    <a:pt x="1465529" y="2663571"/>
                  </a:lnTo>
                  <a:lnTo>
                    <a:pt x="1459496" y="2662644"/>
                  </a:lnTo>
                  <a:lnTo>
                    <a:pt x="1430629" y="2660015"/>
                  </a:lnTo>
                  <a:lnTo>
                    <a:pt x="1405343" y="2657373"/>
                  </a:lnTo>
                  <a:lnTo>
                    <a:pt x="1381137" y="2653741"/>
                  </a:lnTo>
                  <a:lnTo>
                    <a:pt x="1357071" y="2651582"/>
                  </a:lnTo>
                  <a:lnTo>
                    <a:pt x="1314907" y="2646667"/>
                  </a:lnTo>
                  <a:lnTo>
                    <a:pt x="1224610" y="2637383"/>
                  </a:lnTo>
                  <a:lnTo>
                    <a:pt x="1225562" y="2638450"/>
                  </a:lnTo>
                  <a:lnTo>
                    <a:pt x="1228902" y="2639047"/>
                  </a:lnTo>
                  <a:lnTo>
                    <a:pt x="1282217" y="2644686"/>
                  </a:lnTo>
                  <a:lnTo>
                    <a:pt x="1319580" y="2649143"/>
                  </a:lnTo>
                  <a:lnTo>
                    <a:pt x="1358696" y="2652852"/>
                  </a:lnTo>
                  <a:lnTo>
                    <a:pt x="1402384" y="2657640"/>
                  </a:lnTo>
                  <a:lnTo>
                    <a:pt x="1465668" y="2665031"/>
                  </a:lnTo>
                  <a:close/>
                </a:path>
                <a:path w="6460490" h="6320790">
                  <a:moveTo>
                    <a:pt x="1539900" y="5808548"/>
                  </a:moveTo>
                  <a:lnTo>
                    <a:pt x="1538859" y="5807595"/>
                  </a:lnTo>
                  <a:lnTo>
                    <a:pt x="1538008" y="5807964"/>
                  </a:lnTo>
                  <a:lnTo>
                    <a:pt x="1505597" y="5814644"/>
                  </a:lnTo>
                  <a:lnTo>
                    <a:pt x="1489252" y="5818276"/>
                  </a:lnTo>
                  <a:lnTo>
                    <a:pt x="1473136" y="5821299"/>
                  </a:lnTo>
                  <a:lnTo>
                    <a:pt x="1445171" y="5827522"/>
                  </a:lnTo>
                  <a:lnTo>
                    <a:pt x="1431455" y="5830062"/>
                  </a:lnTo>
                  <a:lnTo>
                    <a:pt x="1419529" y="5833300"/>
                  </a:lnTo>
                  <a:lnTo>
                    <a:pt x="1420139" y="5833542"/>
                  </a:lnTo>
                  <a:lnTo>
                    <a:pt x="1422222" y="5833643"/>
                  </a:lnTo>
                  <a:lnTo>
                    <a:pt x="1437068" y="5830125"/>
                  </a:lnTo>
                  <a:lnTo>
                    <a:pt x="1468869" y="5823216"/>
                  </a:lnTo>
                  <a:lnTo>
                    <a:pt x="1503362" y="5816651"/>
                  </a:lnTo>
                  <a:lnTo>
                    <a:pt x="1539900" y="5808548"/>
                  </a:lnTo>
                  <a:close/>
                </a:path>
                <a:path w="6460490" h="6320790">
                  <a:moveTo>
                    <a:pt x="1717014" y="6315773"/>
                  </a:moveTo>
                  <a:lnTo>
                    <a:pt x="1716417" y="6315545"/>
                  </a:lnTo>
                  <a:lnTo>
                    <a:pt x="1706397" y="6319456"/>
                  </a:lnTo>
                  <a:lnTo>
                    <a:pt x="1706753" y="6320358"/>
                  </a:lnTo>
                  <a:lnTo>
                    <a:pt x="1717014" y="6315773"/>
                  </a:lnTo>
                  <a:close/>
                </a:path>
                <a:path w="6460490" h="6320790">
                  <a:moveTo>
                    <a:pt x="2545588" y="5386108"/>
                  </a:moveTo>
                  <a:lnTo>
                    <a:pt x="2509202" y="5379123"/>
                  </a:lnTo>
                  <a:lnTo>
                    <a:pt x="2508961" y="5379745"/>
                  </a:lnTo>
                  <a:lnTo>
                    <a:pt x="2545105" y="5387327"/>
                  </a:lnTo>
                  <a:lnTo>
                    <a:pt x="2545588" y="5386108"/>
                  </a:lnTo>
                  <a:close/>
                </a:path>
                <a:path w="6460490" h="6320790">
                  <a:moveTo>
                    <a:pt x="2945536" y="4638687"/>
                  </a:moveTo>
                  <a:lnTo>
                    <a:pt x="2945155" y="4637837"/>
                  </a:lnTo>
                  <a:lnTo>
                    <a:pt x="2940850" y="4639742"/>
                  </a:lnTo>
                  <a:lnTo>
                    <a:pt x="2938703" y="4641723"/>
                  </a:lnTo>
                  <a:lnTo>
                    <a:pt x="2939288" y="4641964"/>
                  </a:lnTo>
                  <a:lnTo>
                    <a:pt x="2940367" y="4640973"/>
                  </a:lnTo>
                  <a:lnTo>
                    <a:pt x="2945536" y="4638687"/>
                  </a:lnTo>
                  <a:close/>
                </a:path>
                <a:path w="6460490" h="6320790">
                  <a:moveTo>
                    <a:pt x="3146641" y="3661499"/>
                  </a:moveTo>
                  <a:lnTo>
                    <a:pt x="3144266" y="3658412"/>
                  </a:lnTo>
                  <a:lnTo>
                    <a:pt x="3138601" y="3645509"/>
                  </a:lnTo>
                  <a:lnTo>
                    <a:pt x="3129788" y="3627856"/>
                  </a:lnTo>
                  <a:lnTo>
                    <a:pt x="3118662" y="3601478"/>
                  </a:lnTo>
                  <a:lnTo>
                    <a:pt x="3116973" y="3602215"/>
                  </a:lnTo>
                  <a:lnTo>
                    <a:pt x="3120491" y="3611435"/>
                  </a:lnTo>
                  <a:lnTo>
                    <a:pt x="3128937" y="3628237"/>
                  </a:lnTo>
                  <a:lnTo>
                    <a:pt x="3137497" y="3646538"/>
                  </a:lnTo>
                  <a:lnTo>
                    <a:pt x="3142919" y="3660076"/>
                  </a:lnTo>
                  <a:lnTo>
                    <a:pt x="3144951" y="3662261"/>
                  </a:lnTo>
                  <a:lnTo>
                    <a:pt x="3146641" y="3661499"/>
                  </a:lnTo>
                  <a:close/>
                </a:path>
                <a:path w="6460490" h="6320790">
                  <a:moveTo>
                    <a:pt x="3574427" y="919340"/>
                  </a:moveTo>
                  <a:lnTo>
                    <a:pt x="3572865" y="918032"/>
                  </a:lnTo>
                  <a:lnTo>
                    <a:pt x="3564344" y="916139"/>
                  </a:lnTo>
                  <a:lnTo>
                    <a:pt x="3548380" y="911364"/>
                  </a:lnTo>
                  <a:lnTo>
                    <a:pt x="3548011" y="910526"/>
                  </a:lnTo>
                  <a:lnTo>
                    <a:pt x="3549421" y="903224"/>
                  </a:lnTo>
                  <a:lnTo>
                    <a:pt x="3549281" y="901763"/>
                  </a:lnTo>
                  <a:lnTo>
                    <a:pt x="3545700" y="901776"/>
                  </a:lnTo>
                  <a:lnTo>
                    <a:pt x="3544290" y="909078"/>
                  </a:lnTo>
                  <a:lnTo>
                    <a:pt x="3544544" y="912050"/>
                  </a:lnTo>
                  <a:lnTo>
                    <a:pt x="3545294" y="913752"/>
                  </a:lnTo>
                  <a:lnTo>
                    <a:pt x="3548164" y="915555"/>
                  </a:lnTo>
                  <a:lnTo>
                    <a:pt x="3556076" y="917206"/>
                  </a:lnTo>
                  <a:lnTo>
                    <a:pt x="3563289" y="920711"/>
                  </a:lnTo>
                  <a:lnTo>
                    <a:pt x="3564407" y="923264"/>
                  </a:lnTo>
                  <a:lnTo>
                    <a:pt x="3564293" y="925385"/>
                  </a:lnTo>
                  <a:lnTo>
                    <a:pt x="3570909" y="922959"/>
                  </a:lnTo>
                  <a:lnTo>
                    <a:pt x="3573576" y="919721"/>
                  </a:lnTo>
                  <a:lnTo>
                    <a:pt x="3574427" y="919340"/>
                  </a:lnTo>
                  <a:close/>
                </a:path>
                <a:path w="6460490" h="6320790">
                  <a:moveTo>
                    <a:pt x="3576485" y="3582263"/>
                  </a:moveTo>
                  <a:lnTo>
                    <a:pt x="3575786" y="3574846"/>
                  </a:lnTo>
                  <a:lnTo>
                    <a:pt x="3571595" y="3574643"/>
                  </a:lnTo>
                  <a:lnTo>
                    <a:pt x="3558121" y="3570833"/>
                  </a:lnTo>
                  <a:lnTo>
                    <a:pt x="3554780" y="3570249"/>
                  </a:lnTo>
                  <a:lnTo>
                    <a:pt x="3552533" y="3570833"/>
                  </a:lnTo>
                  <a:lnTo>
                    <a:pt x="3554742" y="3581654"/>
                  </a:lnTo>
                  <a:lnTo>
                    <a:pt x="3559797" y="3594328"/>
                  </a:lnTo>
                  <a:lnTo>
                    <a:pt x="3562248" y="3595268"/>
                  </a:lnTo>
                  <a:lnTo>
                    <a:pt x="3564318" y="3595370"/>
                  </a:lnTo>
                  <a:lnTo>
                    <a:pt x="3571176" y="3592334"/>
                  </a:lnTo>
                  <a:lnTo>
                    <a:pt x="3573119" y="3590975"/>
                  </a:lnTo>
                  <a:lnTo>
                    <a:pt x="3576129" y="3584994"/>
                  </a:lnTo>
                  <a:lnTo>
                    <a:pt x="3576485" y="3582263"/>
                  </a:lnTo>
                  <a:close/>
                </a:path>
                <a:path w="6460490" h="6320790">
                  <a:moveTo>
                    <a:pt x="3725202" y="3525126"/>
                  </a:moveTo>
                  <a:lnTo>
                    <a:pt x="3721468" y="3523691"/>
                  </a:lnTo>
                  <a:lnTo>
                    <a:pt x="3721709" y="3523069"/>
                  </a:lnTo>
                  <a:lnTo>
                    <a:pt x="3720490" y="3522599"/>
                  </a:lnTo>
                  <a:lnTo>
                    <a:pt x="3719538" y="3525050"/>
                  </a:lnTo>
                  <a:lnTo>
                    <a:pt x="3720769" y="3525520"/>
                  </a:lnTo>
                  <a:lnTo>
                    <a:pt x="3720998" y="3524910"/>
                  </a:lnTo>
                  <a:lnTo>
                    <a:pt x="3724948" y="3525723"/>
                  </a:lnTo>
                  <a:lnTo>
                    <a:pt x="3725202" y="3525126"/>
                  </a:lnTo>
                  <a:close/>
                </a:path>
                <a:path w="6460490" h="6320790">
                  <a:moveTo>
                    <a:pt x="3726510" y="2448369"/>
                  </a:moveTo>
                  <a:lnTo>
                    <a:pt x="3725773" y="2446667"/>
                  </a:lnTo>
                  <a:lnTo>
                    <a:pt x="3714000" y="2442108"/>
                  </a:lnTo>
                  <a:lnTo>
                    <a:pt x="3712540" y="2442248"/>
                  </a:lnTo>
                  <a:lnTo>
                    <a:pt x="3708603" y="2445004"/>
                  </a:lnTo>
                  <a:lnTo>
                    <a:pt x="3710622" y="2447188"/>
                  </a:lnTo>
                  <a:lnTo>
                    <a:pt x="3716553" y="2450198"/>
                  </a:lnTo>
                  <a:lnTo>
                    <a:pt x="3719893" y="2450782"/>
                  </a:lnTo>
                  <a:lnTo>
                    <a:pt x="3722268" y="2453868"/>
                  </a:lnTo>
                  <a:lnTo>
                    <a:pt x="3724351" y="2453970"/>
                  </a:lnTo>
                  <a:lnTo>
                    <a:pt x="3725926" y="2451709"/>
                  </a:lnTo>
                  <a:lnTo>
                    <a:pt x="3726510" y="2448369"/>
                  </a:lnTo>
                  <a:close/>
                </a:path>
                <a:path w="6460490" h="6320790">
                  <a:moveTo>
                    <a:pt x="3748265" y="9080"/>
                  </a:moveTo>
                  <a:lnTo>
                    <a:pt x="3747871" y="8166"/>
                  </a:lnTo>
                  <a:lnTo>
                    <a:pt x="3745674" y="10198"/>
                  </a:lnTo>
                  <a:lnTo>
                    <a:pt x="3742880" y="11976"/>
                  </a:lnTo>
                  <a:lnTo>
                    <a:pt x="3740683" y="13995"/>
                  </a:lnTo>
                  <a:lnTo>
                    <a:pt x="3741788" y="16586"/>
                  </a:lnTo>
                  <a:lnTo>
                    <a:pt x="3745725" y="13830"/>
                  </a:lnTo>
                  <a:lnTo>
                    <a:pt x="3747541" y="10960"/>
                  </a:lnTo>
                  <a:lnTo>
                    <a:pt x="3748265" y="9080"/>
                  </a:lnTo>
                  <a:close/>
                </a:path>
                <a:path w="6460490" h="6320790">
                  <a:moveTo>
                    <a:pt x="3823817" y="3903446"/>
                  </a:moveTo>
                  <a:lnTo>
                    <a:pt x="3822585" y="3902976"/>
                  </a:lnTo>
                  <a:lnTo>
                    <a:pt x="3820376" y="3901427"/>
                  </a:lnTo>
                  <a:lnTo>
                    <a:pt x="3819334" y="3902367"/>
                  </a:lnTo>
                  <a:lnTo>
                    <a:pt x="3820782" y="3905796"/>
                  </a:lnTo>
                  <a:lnTo>
                    <a:pt x="3821633" y="3905415"/>
                  </a:lnTo>
                  <a:lnTo>
                    <a:pt x="3821874" y="3904818"/>
                  </a:lnTo>
                  <a:lnTo>
                    <a:pt x="3823817" y="3903446"/>
                  </a:lnTo>
                  <a:close/>
                </a:path>
                <a:path w="6460490" h="6320790">
                  <a:moveTo>
                    <a:pt x="3972776" y="766127"/>
                  </a:moveTo>
                  <a:lnTo>
                    <a:pt x="3972636" y="764667"/>
                  </a:lnTo>
                  <a:lnTo>
                    <a:pt x="3970388" y="763092"/>
                  </a:lnTo>
                  <a:lnTo>
                    <a:pt x="3969766" y="762850"/>
                  </a:lnTo>
                  <a:lnTo>
                    <a:pt x="3967149" y="763905"/>
                  </a:lnTo>
                  <a:lnTo>
                    <a:pt x="3965689" y="764044"/>
                  </a:lnTo>
                  <a:lnTo>
                    <a:pt x="3963987" y="764794"/>
                  </a:lnTo>
                  <a:lnTo>
                    <a:pt x="3962412" y="767054"/>
                  </a:lnTo>
                  <a:lnTo>
                    <a:pt x="3962298" y="769162"/>
                  </a:lnTo>
                  <a:lnTo>
                    <a:pt x="3963822" y="772629"/>
                  </a:lnTo>
                  <a:lnTo>
                    <a:pt x="3966083" y="774204"/>
                  </a:lnTo>
                  <a:lnTo>
                    <a:pt x="3968813" y="774560"/>
                  </a:lnTo>
                  <a:lnTo>
                    <a:pt x="3971125" y="774052"/>
                  </a:lnTo>
                  <a:lnTo>
                    <a:pt x="3971607" y="772820"/>
                  </a:lnTo>
                  <a:lnTo>
                    <a:pt x="3972776" y="766127"/>
                  </a:lnTo>
                  <a:close/>
                </a:path>
                <a:path w="6460490" h="6320790">
                  <a:moveTo>
                    <a:pt x="3976116" y="3797"/>
                  </a:moveTo>
                  <a:lnTo>
                    <a:pt x="3971912" y="0"/>
                  </a:lnTo>
                  <a:lnTo>
                    <a:pt x="3966857" y="3784"/>
                  </a:lnTo>
                  <a:lnTo>
                    <a:pt x="3967619" y="5486"/>
                  </a:lnTo>
                  <a:lnTo>
                    <a:pt x="3968102" y="7835"/>
                  </a:lnTo>
                  <a:lnTo>
                    <a:pt x="3969143" y="8940"/>
                  </a:lnTo>
                  <a:lnTo>
                    <a:pt x="3975519" y="7137"/>
                  </a:lnTo>
                  <a:lnTo>
                    <a:pt x="3976116" y="3797"/>
                  </a:lnTo>
                  <a:close/>
                </a:path>
                <a:path w="6460490" h="6320790">
                  <a:moveTo>
                    <a:pt x="4047794" y="3837813"/>
                  </a:moveTo>
                  <a:lnTo>
                    <a:pt x="4046817" y="3836720"/>
                  </a:lnTo>
                  <a:lnTo>
                    <a:pt x="4036352" y="3836187"/>
                  </a:lnTo>
                  <a:lnTo>
                    <a:pt x="4034244" y="3858171"/>
                  </a:lnTo>
                  <a:lnTo>
                    <a:pt x="4036072" y="3858882"/>
                  </a:lnTo>
                  <a:lnTo>
                    <a:pt x="4039044" y="3858615"/>
                  </a:lnTo>
                  <a:lnTo>
                    <a:pt x="4043857" y="3859072"/>
                  </a:lnTo>
                  <a:lnTo>
                    <a:pt x="4044696" y="3858691"/>
                  </a:lnTo>
                  <a:lnTo>
                    <a:pt x="4045788" y="3857714"/>
                  </a:lnTo>
                  <a:lnTo>
                    <a:pt x="4047794" y="3847058"/>
                  </a:lnTo>
                  <a:lnTo>
                    <a:pt x="4047794" y="3837813"/>
                  </a:lnTo>
                  <a:close/>
                </a:path>
                <a:path w="6460490" h="6320790">
                  <a:moveTo>
                    <a:pt x="4446956" y="3029407"/>
                  </a:moveTo>
                  <a:lnTo>
                    <a:pt x="4445622" y="3018180"/>
                  </a:lnTo>
                  <a:lnTo>
                    <a:pt x="4445203" y="3000908"/>
                  </a:lnTo>
                  <a:lnTo>
                    <a:pt x="4444720" y="2998559"/>
                  </a:lnTo>
                  <a:lnTo>
                    <a:pt x="4444809" y="2996476"/>
                  </a:lnTo>
                  <a:lnTo>
                    <a:pt x="4442917" y="2953689"/>
                  </a:lnTo>
                  <a:lnTo>
                    <a:pt x="4441431" y="2928150"/>
                  </a:lnTo>
                  <a:lnTo>
                    <a:pt x="4441139" y="2908770"/>
                  </a:lnTo>
                  <a:lnTo>
                    <a:pt x="4438218" y="2861297"/>
                  </a:lnTo>
                  <a:lnTo>
                    <a:pt x="4436427" y="2825648"/>
                  </a:lnTo>
                  <a:lnTo>
                    <a:pt x="4434167" y="2794825"/>
                  </a:lnTo>
                  <a:lnTo>
                    <a:pt x="4434624" y="2790025"/>
                  </a:lnTo>
                  <a:lnTo>
                    <a:pt x="4433087" y="2757335"/>
                  </a:lnTo>
                  <a:lnTo>
                    <a:pt x="4431614" y="2735389"/>
                  </a:lnTo>
                  <a:lnTo>
                    <a:pt x="4429620" y="2694673"/>
                  </a:lnTo>
                  <a:lnTo>
                    <a:pt x="4423486" y="2583916"/>
                  </a:lnTo>
                  <a:lnTo>
                    <a:pt x="4420743" y="2541498"/>
                  </a:lnTo>
                  <a:lnTo>
                    <a:pt x="4412920" y="2537777"/>
                  </a:lnTo>
                  <a:lnTo>
                    <a:pt x="4398022" y="2528430"/>
                  </a:lnTo>
                  <a:lnTo>
                    <a:pt x="4379163" y="2518270"/>
                  </a:lnTo>
                  <a:lnTo>
                    <a:pt x="4367136" y="2510752"/>
                  </a:lnTo>
                  <a:lnTo>
                    <a:pt x="4365142" y="2511628"/>
                  </a:lnTo>
                  <a:lnTo>
                    <a:pt x="4365079" y="2511806"/>
                  </a:lnTo>
                  <a:lnTo>
                    <a:pt x="4378630" y="2519667"/>
                  </a:lnTo>
                  <a:lnTo>
                    <a:pt x="4396829" y="2529573"/>
                  </a:lnTo>
                  <a:lnTo>
                    <a:pt x="4418279" y="2542159"/>
                  </a:lnTo>
                  <a:lnTo>
                    <a:pt x="4422318" y="2604998"/>
                  </a:lnTo>
                  <a:lnTo>
                    <a:pt x="4402480" y="2593746"/>
                  </a:lnTo>
                  <a:lnTo>
                    <a:pt x="4370222" y="2574112"/>
                  </a:lnTo>
                  <a:lnTo>
                    <a:pt x="4308233" y="2537091"/>
                  </a:lnTo>
                  <a:lnTo>
                    <a:pt x="4307090" y="2537599"/>
                  </a:lnTo>
                  <a:lnTo>
                    <a:pt x="4317327" y="2543632"/>
                  </a:lnTo>
                  <a:lnTo>
                    <a:pt x="4329354" y="2551150"/>
                  </a:lnTo>
                  <a:lnTo>
                    <a:pt x="4422838" y="2607411"/>
                  </a:lnTo>
                  <a:lnTo>
                    <a:pt x="4423219" y="2608262"/>
                  </a:lnTo>
                  <a:lnTo>
                    <a:pt x="4423473" y="2620492"/>
                  </a:lnTo>
                  <a:lnTo>
                    <a:pt x="4426420" y="2667965"/>
                  </a:lnTo>
                  <a:lnTo>
                    <a:pt x="4425569" y="2668346"/>
                  </a:lnTo>
                  <a:lnTo>
                    <a:pt x="4371543" y="2638831"/>
                  </a:lnTo>
                  <a:lnTo>
                    <a:pt x="4330154" y="2617063"/>
                  </a:lnTo>
                  <a:lnTo>
                    <a:pt x="4286809" y="2593098"/>
                  </a:lnTo>
                  <a:lnTo>
                    <a:pt x="4239514" y="2567749"/>
                  </a:lnTo>
                  <a:lnTo>
                    <a:pt x="4238002" y="2568422"/>
                  </a:lnTo>
                  <a:lnTo>
                    <a:pt x="4296359" y="2599613"/>
                  </a:lnTo>
                  <a:lnTo>
                    <a:pt x="4331538" y="2618968"/>
                  </a:lnTo>
                  <a:lnTo>
                    <a:pt x="4371086" y="2640012"/>
                  </a:lnTo>
                  <a:lnTo>
                    <a:pt x="4391545" y="2651493"/>
                  </a:lnTo>
                  <a:lnTo>
                    <a:pt x="4411256" y="2661285"/>
                  </a:lnTo>
                  <a:lnTo>
                    <a:pt x="4425772" y="2669781"/>
                  </a:lnTo>
                  <a:lnTo>
                    <a:pt x="4426153" y="2670632"/>
                  </a:lnTo>
                  <a:lnTo>
                    <a:pt x="4426763" y="2670860"/>
                  </a:lnTo>
                  <a:lnTo>
                    <a:pt x="4427156" y="2675293"/>
                  </a:lnTo>
                  <a:lnTo>
                    <a:pt x="4427461" y="2694673"/>
                  </a:lnTo>
                  <a:lnTo>
                    <a:pt x="4430026" y="2728480"/>
                  </a:lnTo>
                  <a:lnTo>
                    <a:pt x="4429785" y="2729090"/>
                  </a:lnTo>
                  <a:lnTo>
                    <a:pt x="4429163" y="2728849"/>
                  </a:lnTo>
                  <a:lnTo>
                    <a:pt x="4426293" y="2727033"/>
                  </a:lnTo>
                  <a:lnTo>
                    <a:pt x="4384446" y="2706509"/>
                  </a:lnTo>
                  <a:lnTo>
                    <a:pt x="4367835" y="2697911"/>
                  </a:lnTo>
                  <a:lnTo>
                    <a:pt x="4344416" y="2686685"/>
                  </a:lnTo>
                  <a:lnTo>
                    <a:pt x="4320616" y="2674607"/>
                  </a:lnTo>
                  <a:lnTo>
                    <a:pt x="4253725" y="2641511"/>
                  </a:lnTo>
                  <a:lnTo>
                    <a:pt x="4214736" y="2622804"/>
                  </a:lnTo>
                  <a:lnTo>
                    <a:pt x="4173766" y="2601912"/>
                  </a:lnTo>
                  <a:lnTo>
                    <a:pt x="4169397" y="2599817"/>
                  </a:lnTo>
                  <a:lnTo>
                    <a:pt x="4165866" y="2601417"/>
                  </a:lnTo>
                  <a:lnTo>
                    <a:pt x="4179824" y="2606421"/>
                  </a:lnTo>
                  <a:lnTo>
                    <a:pt x="4212056" y="2622473"/>
                  </a:lnTo>
                  <a:lnTo>
                    <a:pt x="4243248" y="2637409"/>
                  </a:lnTo>
                  <a:lnTo>
                    <a:pt x="4256748" y="2644800"/>
                  </a:lnTo>
                  <a:lnTo>
                    <a:pt x="4327347" y="2679319"/>
                  </a:lnTo>
                  <a:lnTo>
                    <a:pt x="4343565" y="2687066"/>
                  </a:lnTo>
                  <a:lnTo>
                    <a:pt x="4376775" y="2704236"/>
                  </a:lnTo>
                  <a:lnTo>
                    <a:pt x="4415752" y="2722943"/>
                  </a:lnTo>
                  <a:lnTo>
                    <a:pt x="4432884" y="2788805"/>
                  </a:lnTo>
                  <a:lnTo>
                    <a:pt x="4432643" y="2789415"/>
                  </a:lnTo>
                  <a:lnTo>
                    <a:pt x="4431792" y="2789783"/>
                  </a:lnTo>
                  <a:lnTo>
                    <a:pt x="4409262" y="2778188"/>
                  </a:lnTo>
                  <a:lnTo>
                    <a:pt x="4394492" y="2770314"/>
                  </a:lnTo>
                  <a:lnTo>
                    <a:pt x="4334586" y="2741333"/>
                  </a:lnTo>
                  <a:lnTo>
                    <a:pt x="4287405" y="2717990"/>
                  </a:lnTo>
                  <a:lnTo>
                    <a:pt x="4261536" y="2705824"/>
                  </a:lnTo>
                  <a:lnTo>
                    <a:pt x="4171505" y="2660904"/>
                  </a:lnTo>
                  <a:lnTo>
                    <a:pt x="4140314" y="2645968"/>
                  </a:lnTo>
                  <a:lnTo>
                    <a:pt x="4115651" y="2633764"/>
                  </a:lnTo>
                  <a:lnTo>
                    <a:pt x="4129532" y="2642501"/>
                  </a:lnTo>
                  <a:lnTo>
                    <a:pt x="4150080" y="2651912"/>
                  </a:lnTo>
                  <a:lnTo>
                    <a:pt x="4230725" y="2691727"/>
                  </a:lnTo>
                  <a:lnTo>
                    <a:pt x="4263796" y="2707398"/>
                  </a:lnTo>
                  <a:lnTo>
                    <a:pt x="4298213" y="2725051"/>
                  </a:lnTo>
                  <a:lnTo>
                    <a:pt x="4313225" y="2732316"/>
                  </a:lnTo>
                  <a:lnTo>
                    <a:pt x="4335005" y="2742209"/>
                  </a:lnTo>
                  <a:lnTo>
                    <a:pt x="4349750" y="2750083"/>
                  </a:lnTo>
                  <a:lnTo>
                    <a:pt x="4395343" y="2772054"/>
                  </a:lnTo>
                  <a:lnTo>
                    <a:pt x="4431652" y="2790431"/>
                  </a:lnTo>
                  <a:lnTo>
                    <a:pt x="4435678" y="2840444"/>
                  </a:lnTo>
                  <a:lnTo>
                    <a:pt x="4436592" y="2860065"/>
                  </a:lnTo>
                  <a:lnTo>
                    <a:pt x="4436351" y="2860687"/>
                  </a:lnTo>
                  <a:lnTo>
                    <a:pt x="4435119" y="2860217"/>
                  </a:lnTo>
                  <a:lnTo>
                    <a:pt x="4428782" y="2856331"/>
                  </a:lnTo>
                  <a:lnTo>
                    <a:pt x="4356684" y="2818371"/>
                  </a:lnTo>
                  <a:lnTo>
                    <a:pt x="4326953" y="2803296"/>
                  </a:lnTo>
                  <a:lnTo>
                    <a:pt x="4267365" y="2771622"/>
                  </a:lnTo>
                  <a:lnTo>
                    <a:pt x="4195038" y="2734272"/>
                  </a:lnTo>
                  <a:lnTo>
                    <a:pt x="4125747" y="2698140"/>
                  </a:lnTo>
                  <a:lnTo>
                    <a:pt x="4090962" y="2679636"/>
                  </a:lnTo>
                  <a:lnTo>
                    <a:pt x="4075341" y="2672130"/>
                  </a:lnTo>
                  <a:lnTo>
                    <a:pt x="4079811" y="2675280"/>
                  </a:lnTo>
                  <a:lnTo>
                    <a:pt x="4097032" y="2684107"/>
                  </a:lnTo>
                  <a:lnTo>
                    <a:pt x="4154170" y="2714828"/>
                  </a:lnTo>
                  <a:lnTo>
                    <a:pt x="4195788" y="2735961"/>
                  </a:lnTo>
                  <a:lnTo>
                    <a:pt x="4241266" y="2760014"/>
                  </a:lnTo>
                  <a:lnTo>
                    <a:pt x="4264418" y="2771838"/>
                  </a:lnTo>
                  <a:lnTo>
                    <a:pt x="4287977" y="2784525"/>
                  </a:lnTo>
                  <a:lnTo>
                    <a:pt x="4355973" y="2820212"/>
                  </a:lnTo>
                  <a:lnTo>
                    <a:pt x="4372191" y="2827947"/>
                  </a:lnTo>
                  <a:lnTo>
                    <a:pt x="4415193" y="2851023"/>
                  </a:lnTo>
                  <a:lnTo>
                    <a:pt x="4436249" y="2862757"/>
                  </a:lnTo>
                  <a:lnTo>
                    <a:pt x="4436630" y="2863608"/>
                  </a:lnTo>
                  <a:lnTo>
                    <a:pt x="4438993" y="2905175"/>
                  </a:lnTo>
                  <a:lnTo>
                    <a:pt x="4439818" y="2926867"/>
                  </a:lnTo>
                  <a:lnTo>
                    <a:pt x="4439577" y="2927489"/>
                  </a:lnTo>
                  <a:lnTo>
                    <a:pt x="4427677" y="2921419"/>
                  </a:lnTo>
                  <a:lnTo>
                    <a:pt x="4404779" y="2908985"/>
                  </a:lnTo>
                  <a:lnTo>
                    <a:pt x="4378757" y="2895346"/>
                  </a:lnTo>
                  <a:lnTo>
                    <a:pt x="4330420" y="2869476"/>
                  </a:lnTo>
                  <a:lnTo>
                    <a:pt x="4256062" y="2829928"/>
                  </a:lnTo>
                  <a:lnTo>
                    <a:pt x="4186047" y="2792069"/>
                  </a:lnTo>
                  <a:lnTo>
                    <a:pt x="4160647" y="2778658"/>
                  </a:lnTo>
                  <a:lnTo>
                    <a:pt x="4061752" y="2725331"/>
                  </a:lnTo>
                  <a:lnTo>
                    <a:pt x="4038600" y="2713520"/>
                  </a:lnTo>
                  <a:lnTo>
                    <a:pt x="4038358" y="2714117"/>
                  </a:lnTo>
                  <a:lnTo>
                    <a:pt x="4050627" y="2721038"/>
                  </a:lnTo>
                  <a:lnTo>
                    <a:pt x="4158526" y="2778544"/>
                  </a:lnTo>
                  <a:lnTo>
                    <a:pt x="4176115" y="2788221"/>
                  </a:lnTo>
                  <a:lnTo>
                    <a:pt x="4219105" y="2811297"/>
                  </a:lnTo>
                  <a:lnTo>
                    <a:pt x="4264584" y="2835338"/>
                  </a:lnTo>
                  <a:lnTo>
                    <a:pt x="4311650" y="2860751"/>
                  </a:lnTo>
                  <a:lnTo>
                    <a:pt x="4334180" y="2872346"/>
                  </a:lnTo>
                  <a:lnTo>
                    <a:pt x="4378185" y="2896578"/>
                  </a:lnTo>
                  <a:lnTo>
                    <a:pt x="4440263" y="2929217"/>
                  </a:lnTo>
                  <a:lnTo>
                    <a:pt x="4440644" y="2930067"/>
                  </a:lnTo>
                  <a:lnTo>
                    <a:pt x="4441025" y="2943745"/>
                  </a:lnTo>
                  <a:lnTo>
                    <a:pt x="4443260" y="2983852"/>
                  </a:lnTo>
                  <a:lnTo>
                    <a:pt x="4443641" y="2997543"/>
                  </a:lnTo>
                  <a:lnTo>
                    <a:pt x="4443412" y="2998139"/>
                  </a:lnTo>
                  <a:lnTo>
                    <a:pt x="4442193" y="2997670"/>
                  </a:lnTo>
                  <a:lnTo>
                    <a:pt x="4425823" y="2988475"/>
                  </a:lnTo>
                  <a:lnTo>
                    <a:pt x="4364609" y="2955429"/>
                  </a:lnTo>
                  <a:lnTo>
                    <a:pt x="4338853" y="2941116"/>
                  </a:lnTo>
                  <a:lnTo>
                    <a:pt x="4258449" y="2897073"/>
                  </a:lnTo>
                  <a:lnTo>
                    <a:pt x="4233049" y="2883662"/>
                  </a:lnTo>
                  <a:lnTo>
                    <a:pt x="4187825" y="2858960"/>
                  </a:lnTo>
                  <a:lnTo>
                    <a:pt x="4163263" y="2845181"/>
                  </a:lnTo>
                  <a:lnTo>
                    <a:pt x="4104297" y="2813748"/>
                  </a:lnTo>
                  <a:lnTo>
                    <a:pt x="4082618" y="2801785"/>
                  </a:lnTo>
                  <a:lnTo>
                    <a:pt x="4062768" y="2790533"/>
                  </a:lnTo>
                  <a:lnTo>
                    <a:pt x="4016921" y="2765602"/>
                  </a:lnTo>
                  <a:lnTo>
                    <a:pt x="4015702" y="2765120"/>
                  </a:lnTo>
                  <a:lnTo>
                    <a:pt x="4014851" y="2765501"/>
                  </a:lnTo>
                  <a:lnTo>
                    <a:pt x="4015232" y="2766352"/>
                  </a:lnTo>
                  <a:lnTo>
                    <a:pt x="4016210" y="2767444"/>
                  </a:lnTo>
                  <a:lnTo>
                    <a:pt x="4112895" y="2819235"/>
                  </a:lnTo>
                  <a:lnTo>
                    <a:pt x="4135564" y="2832290"/>
                  </a:lnTo>
                  <a:lnTo>
                    <a:pt x="4156862" y="2843403"/>
                  </a:lnTo>
                  <a:lnTo>
                    <a:pt x="4248937" y="2894101"/>
                  </a:lnTo>
                  <a:lnTo>
                    <a:pt x="4273728" y="2907258"/>
                  </a:lnTo>
                  <a:lnTo>
                    <a:pt x="4300105" y="2921787"/>
                  </a:lnTo>
                  <a:lnTo>
                    <a:pt x="4323664" y="2934487"/>
                  </a:lnTo>
                  <a:lnTo>
                    <a:pt x="4344111" y="2945981"/>
                  </a:lnTo>
                  <a:lnTo>
                    <a:pt x="4370133" y="2959620"/>
                  </a:lnTo>
                  <a:lnTo>
                    <a:pt x="4396511" y="2974162"/>
                  </a:lnTo>
                  <a:lnTo>
                    <a:pt x="4399381" y="2975965"/>
                  </a:lnTo>
                  <a:lnTo>
                    <a:pt x="4431347" y="2992666"/>
                  </a:lnTo>
                  <a:lnTo>
                    <a:pt x="4443603" y="2999587"/>
                  </a:lnTo>
                  <a:lnTo>
                    <a:pt x="4444365" y="3001289"/>
                  </a:lnTo>
                  <a:lnTo>
                    <a:pt x="4444479" y="3012033"/>
                  </a:lnTo>
                  <a:lnTo>
                    <a:pt x="4445254" y="3030156"/>
                  </a:lnTo>
                  <a:lnTo>
                    <a:pt x="4446956" y="3029407"/>
                  </a:lnTo>
                  <a:close/>
                </a:path>
                <a:path w="6460490" h="6320790">
                  <a:moveTo>
                    <a:pt x="4916944" y="3536492"/>
                  </a:moveTo>
                  <a:lnTo>
                    <a:pt x="4911763" y="3535184"/>
                  </a:lnTo>
                  <a:lnTo>
                    <a:pt x="4909236" y="3543414"/>
                  </a:lnTo>
                  <a:lnTo>
                    <a:pt x="4907038" y="3545446"/>
                  </a:lnTo>
                  <a:lnTo>
                    <a:pt x="4906924" y="3547554"/>
                  </a:lnTo>
                  <a:lnTo>
                    <a:pt x="4914824" y="3545624"/>
                  </a:lnTo>
                  <a:lnTo>
                    <a:pt x="4916944" y="3536492"/>
                  </a:lnTo>
                  <a:close/>
                </a:path>
                <a:path w="6460490" h="6320790">
                  <a:moveTo>
                    <a:pt x="5061521" y="36195"/>
                  </a:moveTo>
                  <a:lnTo>
                    <a:pt x="5061140" y="35344"/>
                  </a:lnTo>
                  <a:lnTo>
                    <a:pt x="5060289" y="35712"/>
                  </a:lnTo>
                  <a:lnTo>
                    <a:pt x="5059197" y="36753"/>
                  </a:lnTo>
                  <a:lnTo>
                    <a:pt x="5058956" y="37363"/>
                  </a:lnTo>
                  <a:lnTo>
                    <a:pt x="5059324" y="38214"/>
                  </a:lnTo>
                  <a:lnTo>
                    <a:pt x="5060556" y="38684"/>
                  </a:lnTo>
                  <a:lnTo>
                    <a:pt x="5061521" y="36195"/>
                  </a:lnTo>
                  <a:close/>
                </a:path>
                <a:path w="6460490" h="6320790">
                  <a:moveTo>
                    <a:pt x="5125364" y="154482"/>
                  </a:moveTo>
                  <a:lnTo>
                    <a:pt x="5123688" y="149567"/>
                  </a:lnTo>
                  <a:lnTo>
                    <a:pt x="5123929" y="148945"/>
                  </a:lnTo>
                  <a:lnTo>
                    <a:pt x="5123358" y="148729"/>
                  </a:lnTo>
                  <a:lnTo>
                    <a:pt x="5122507" y="149110"/>
                  </a:lnTo>
                  <a:lnTo>
                    <a:pt x="5122888" y="149948"/>
                  </a:lnTo>
                  <a:lnTo>
                    <a:pt x="5123281" y="154381"/>
                  </a:lnTo>
                  <a:lnTo>
                    <a:pt x="5123662" y="155232"/>
                  </a:lnTo>
                  <a:lnTo>
                    <a:pt x="5125364" y="154482"/>
                  </a:lnTo>
                  <a:close/>
                </a:path>
                <a:path w="6460490" h="6320790">
                  <a:moveTo>
                    <a:pt x="5170563" y="1974342"/>
                  </a:moveTo>
                  <a:lnTo>
                    <a:pt x="5169954" y="1974100"/>
                  </a:lnTo>
                  <a:lnTo>
                    <a:pt x="5163490" y="1981568"/>
                  </a:lnTo>
                  <a:lnTo>
                    <a:pt x="5159781" y="1983701"/>
                  </a:lnTo>
                  <a:lnTo>
                    <a:pt x="5160162" y="1984552"/>
                  </a:lnTo>
                  <a:lnTo>
                    <a:pt x="5166525" y="1979155"/>
                  </a:lnTo>
                  <a:lnTo>
                    <a:pt x="5170563" y="1974342"/>
                  </a:lnTo>
                  <a:close/>
                </a:path>
                <a:path w="6460490" h="6320790">
                  <a:moveTo>
                    <a:pt x="5262321" y="3010255"/>
                  </a:moveTo>
                  <a:lnTo>
                    <a:pt x="5260238" y="3010154"/>
                  </a:lnTo>
                  <a:lnTo>
                    <a:pt x="5259044" y="3013265"/>
                  </a:lnTo>
                  <a:lnTo>
                    <a:pt x="5260276" y="3013735"/>
                  </a:lnTo>
                  <a:lnTo>
                    <a:pt x="5261610" y="3012097"/>
                  </a:lnTo>
                  <a:lnTo>
                    <a:pt x="5262321" y="3010255"/>
                  </a:lnTo>
                  <a:close/>
                </a:path>
                <a:path w="6460490" h="6320790">
                  <a:moveTo>
                    <a:pt x="5400103" y="2047087"/>
                  </a:moveTo>
                  <a:lnTo>
                    <a:pt x="5399481" y="2046859"/>
                  </a:lnTo>
                  <a:lnTo>
                    <a:pt x="5398630" y="2047227"/>
                  </a:lnTo>
                  <a:lnTo>
                    <a:pt x="5398147" y="2048459"/>
                  </a:lnTo>
                  <a:lnTo>
                    <a:pt x="5399862" y="2047709"/>
                  </a:lnTo>
                  <a:lnTo>
                    <a:pt x="5400103" y="2047087"/>
                  </a:lnTo>
                  <a:close/>
                </a:path>
                <a:path w="6460490" h="6320790">
                  <a:moveTo>
                    <a:pt x="5777941" y="1030389"/>
                  </a:moveTo>
                  <a:lnTo>
                    <a:pt x="5777331" y="1030160"/>
                  </a:lnTo>
                  <a:lnTo>
                    <a:pt x="5775249" y="1030058"/>
                  </a:lnTo>
                  <a:lnTo>
                    <a:pt x="5775757" y="1032421"/>
                  </a:lnTo>
                  <a:lnTo>
                    <a:pt x="5776011" y="1031760"/>
                  </a:lnTo>
                  <a:lnTo>
                    <a:pt x="5777103" y="1030770"/>
                  </a:lnTo>
                  <a:lnTo>
                    <a:pt x="5777941" y="1030389"/>
                  </a:lnTo>
                  <a:close/>
                </a:path>
                <a:path w="6460490" h="6320790">
                  <a:moveTo>
                    <a:pt x="5827407" y="5002060"/>
                  </a:moveTo>
                  <a:lnTo>
                    <a:pt x="5824867" y="4993945"/>
                  </a:lnTo>
                  <a:lnTo>
                    <a:pt x="5826798" y="5001831"/>
                  </a:lnTo>
                  <a:lnTo>
                    <a:pt x="5827407" y="5002060"/>
                  </a:lnTo>
                  <a:close/>
                </a:path>
                <a:path w="6460490" h="6320790">
                  <a:moveTo>
                    <a:pt x="5993028" y="4923841"/>
                  </a:moveTo>
                  <a:lnTo>
                    <a:pt x="5989675" y="4923256"/>
                  </a:lnTo>
                  <a:lnTo>
                    <a:pt x="5977521" y="4927092"/>
                  </a:lnTo>
                  <a:lnTo>
                    <a:pt x="5968162" y="4929162"/>
                  </a:lnTo>
                  <a:lnTo>
                    <a:pt x="5956884" y="4932591"/>
                  </a:lnTo>
                  <a:lnTo>
                    <a:pt x="5946673" y="4935029"/>
                  </a:lnTo>
                  <a:lnTo>
                    <a:pt x="5922340" y="4942662"/>
                  </a:lnTo>
                  <a:lnTo>
                    <a:pt x="5910440" y="4945862"/>
                  </a:lnTo>
                  <a:lnTo>
                    <a:pt x="5874436" y="4956073"/>
                  </a:lnTo>
                  <a:lnTo>
                    <a:pt x="5853798" y="4961560"/>
                  </a:lnTo>
                  <a:lnTo>
                    <a:pt x="5850814" y="4961826"/>
                  </a:lnTo>
                  <a:lnTo>
                    <a:pt x="5845048" y="4963871"/>
                  </a:lnTo>
                  <a:lnTo>
                    <a:pt x="5828843" y="4968964"/>
                  </a:lnTo>
                  <a:lnTo>
                    <a:pt x="5821845" y="4970526"/>
                  </a:lnTo>
                  <a:lnTo>
                    <a:pt x="5819292" y="4971656"/>
                  </a:lnTo>
                  <a:lnTo>
                    <a:pt x="5805868" y="4975009"/>
                  </a:lnTo>
                  <a:lnTo>
                    <a:pt x="5795797" y="4978959"/>
                  </a:lnTo>
                  <a:lnTo>
                    <a:pt x="5778119" y="4984191"/>
                  </a:lnTo>
                  <a:lnTo>
                    <a:pt x="5771972" y="4985385"/>
                  </a:lnTo>
                  <a:lnTo>
                    <a:pt x="5750230" y="4991913"/>
                  </a:lnTo>
                  <a:lnTo>
                    <a:pt x="5697398" y="5006987"/>
                  </a:lnTo>
                  <a:lnTo>
                    <a:pt x="5658015" y="5022291"/>
                  </a:lnTo>
                  <a:lnTo>
                    <a:pt x="5647461" y="5027447"/>
                  </a:lnTo>
                  <a:lnTo>
                    <a:pt x="5613489" y="5043475"/>
                  </a:lnTo>
                  <a:lnTo>
                    <a:pt x="5602554" y="5047805"/>
                  </a:lnTo>
                  <a:lnTo>
                    <a:pt x="5593461" y="5052834"/>
                  </a:lnTo>
                  <a:lnTo>
                    <a:pt x="5580596" y="5058524"/>
                  </a:lnTo>
                  <a:lnTo>
                    <a:pt x="5558637" y="5069243"/>
                  </a:lnTo>
                  <a:lnTo>
                    <a:pt x="5544032" y="5075656"/>
                  </a:lnTo>
                  <a:lnTo>
                    <a:pt x="5537555" y="5079543"/>
                  </a:lnTo>
                  <a:lnTo>
                    <a:pt x="5527865" y="5087912"/>
                  </a:lnTo>
                  <a:lnTo>
                    <a:pt x="5517464" y="5098135"/>
                  </a:lnTo>
                  <a:lnTo>
                    <a:pt x="5504167" y="5112194"/>
                  </a:lnTo>
                  <a:lnTo>
                    <a:pt x="5488521" y="5126774"/>
                  </a:lnTo>
                  <a:lnTo>
                    <a:pt x="5480723" y="5135867"/>
                  </a:lnTo>
                  <a:lnTo>
                    <a:pt x="5489118" y="5127053"/>
                  </a:lnTo>
                  <a:lnTo>
                    <a:pt x="5504764" y="5112486"/>
                  </a:lnTo>
                  <a:lnTo>
                    <a:pt x="5518061" y="5098415"/>
                  </a:lnTo>
                  <a:lnTo>
                    <a:pt x="5538089" y="5079847"/>
                  </a:lnTo>
                  <a:lnTo>
                    <a:pt x="5581129" y="5058829"/>
                  </a:lnTo>
                  <a:lnTo>
                    <a:pt x="5592305" y="5053901"/>
                  </a:lnTo>
                  <a:lnTo>
                    <a:pt x="5599709" y="5069598"/>
                  </a:lnTo>
                  <a:lnTo>
                    <a:pt x="5604967" y="5081638"/>
                  </a:lnTo>
                  <a:lnTo>
                    <a:pt x="5605805" y="5081257"/>
                  </a:lnTo>
                  <a:lnTo>
                    <a:pt x="5593766" y="5053762"/>
                  </a:lnTo>
                  <a:lnTo>
                    <a:pt x="5595696" y="5052390"/>
                  </a:lnTo>
                  <a:lnTo>
                    <a:pt x="5616321" y="5043322"/>
                  </a:lnTo>
                  <a:lnTo>
                    <a:pt x="5620842" y="5053609"/>
                  </a:lnTo>
                  <a:lnTo>
                    <a:pt x="5620601" y="5054231"/>
                  </a:lnTo>
                  <a:lnTo>
                    <a:pt x="5623992" y="5061978"/>
                  </a:lnTo>
                  <a:lnTo>
                    <a:pt x="5628970" y="5071059"/>
                  </a:lnTo>
                  <a:lnTo>
                    <a:pt x="5629592" y="5071300"/>
                  </a:lnTo>
                  <a:lnTo>
                    <a:pt x="5624830" y="5061597"/>
                  </a:lnTo>
                  <a:lnTo>
                    <a:pt x="5621083" y="5053012"/>
                  </a:lnTo>
                  <a:lnTo>
                    <a:pt x="5616397" y="5043246"/>
                  </a:lnTo>
                  <a:lnTo>
                    <a:pt x="5626468" y="5037785"/>
                  </a:lnTo>
                  <a:lnTo>
                    <a:pt x="5637631" y="5032845"/>
                  </a:lnTo>
                  <a:lnTo>
                    <a:pt x="5641264" y="5039995"/>
                  </a:lnTo>
                  <a:lnTo>
                    <a:pt x="5645023" y="5048593"/>
                  </a:lnTo>
                  <a:lnTo>
                    <a:pt x="5646750" y="5051425"/>
                  </a:lnTo>
                  <a:lnTo>
                    <a:pt x="5646979" y="5050802"/>
                  </a:lnTo>
                  <a:lnTo>
                    <a:pt x="5638228" y="5033137"/>
                  </a:lnTo>
                  <a:lnTo>
                    <a:pt x="5658485" y="5023205"/>
                  </a:lnTo>
                  <a:lnTo>
                    <a:pt x="5663222" y="5032895"/>
                  </a:lnTo>
                  <a:lnTo>
                    <a:pt x="5667502" y="5043817"/>
                  </a:lnTo>
                  <a:lnTo>
                    <a:pt x="5670169" y="5049812"/>
                  </a:lnTo>
                  <a:lnTo>
                    <a:pt x="5671007" y="5049444"/>
                  </a:lnTo>
                  <a:lnTo>
                    <a:pt x="5659336" y="5022786"/>
                  </a:lnTo>
                  <a:lnTo>
                    <a:pt x="5668797" y="5018646"/>
                  </a:lnTo>
                  <a:lnTo>
                    <a:pt x="5680202" y="5013096"/>
                  </a:lnTo>
                  <a:lnTo>
                    <a:pt x="5698096" y="5007254"/>
                  </a:lnTo>
                  <a:lnTo>
                    <a:pt x="5705106" y="5005692"/>
                  </a:lnTo>
                  <a:lnTo>
                    <a:pt x="5714924" y="5002403"/>
                  </a:lnTo>
                  <a:lnTo>
                    <a:pt x="5725363" y="4999342"/>
                  </a:lnTo>
                  <a:lnTo>
                    <a:pt x="5726836" y="4999202"/>
                  </a:lnTo>
                  <a:lnTo>
                    <a:pt x="5729503" y="5008791"/>
                  </a:lnTo>
                  <a:lnTo>
                    <a:pt x="5732932" y="5020081"/>
                  </a:lnTo>
                  <a:lnTo>
                    <a:pt x="5735739" y="5031181"/>
                  </a:lnTo>
                  <a:lnTo>
                    <a:pt x="5735980" y="5030571"/>
                  </a:lnTo>
                  <a:lnTo>
                    <a:pt x="5733529" y="5020361"/>
                  </a:lnTo>
                  <a:lnTo>
                    <a:pt x="5729744" y="5008181"/>
                  </a:lnTo>
                  <a:lnTo>
                    <a:pt x="5727446" y="4999444"/>
                  </a:lnTo>
                  <a:lnTo>
                    <a:pt x="5750039" y="4992535"/>
                  </a:lnTo>
                  <a:lnTo>
                    <a:pt x="5758434" y="5022202"/>
                  </a:lnTo>
                  <a:lnTo>
                    <a:pt x="5759285" y="5021821"/>
                  </a:lnTo>
                  <a:lnTo>
                    <a:pt x="5750636" y="4992814"/>
                  </a:lnTo>
                  <a:lnTo>
                    <a:pt x="5772378" y="4986299"/>
                  </a:lnTo>
                  <a:lnTo>
                    <a:pt x="5772988" y="4986528"/>
                  </a:lnTo>
                  <a:lnTo>
                    <a:pt x="5775782" y="4997628"/>
                  </a:lnTo>
                  <a:lnTo>
                    <a:pt x="5781522" y="5017655"/>
                  </a:lnTo>
                  <a:lnTo>
                    <a:pt x="5779465" y="5008308"/>
                  </a:lnTo>
                  <a:lnTo>
                    <a:pt x="5776646" y="4997247"/>
                  </a:lnTo>
                  <a:lnTo>
                    <a:pt x="5773585" y="4986820"/>
                  </a:lnTo>
                  <a:lnTo>
                    <a:pt x="5773826" y="4986198"/>
                  </a:lnTo>
                  <a:lnTo>
                    <a:pt x="5778754" y="4984534"/>
                  </a:lnTo>
                  <a:lnTo>
                    <a:pt x="5795327" y="4980292"/>
                  </a:lnTo>
                  <a:lnTo>
                    <a:pt x="5806262" y="4975961"/>
                  </a:lnTo>
                  <a:lnTo>
                    <a:pt x="5818175" y="4972774"/>
                  </a:lnTo>
                  <a:lnTo>
                    <a:pt x="5818784" y="4973015"/>
                  </a:lnTo>
                  <a:lnTo>
                    <a:pt x="5820702" y="4980902"/>
                  </a:lnTo>
                  <a:lnTo>
                    <a:pt x="5824867" y="4993945"/>
                  </a:lnTo>
                  <a:lnTo>
                    <a:pt x="5822327" y="4985804"/>
                  </a:lnTo>
                  <a:lnTo>
                    <a:pt x="5821553" y="4980533"/>
                  </a:lnTo>
                  <a:lnTo>
                    <a:pt x="5819622" y="4972647"/>
                  </a:lnTo>
                  <a:lnTo>
                    <a:pt x="5821324" y="4971885"/>
                  </a:lnTo>
                  <a:lnTo>
                    <a:pt x="5828982" y="4970564"/>
                  </a:lnTo>
                  <a:lnTo>
                    <a:pt x="5833897" y="4968900"/>
                  </a:lnTo>
                  <a:lnTo>
                    <a:pt x="5845683" y="4964214"/>
                  </a:lnTo>
                  <a:lnTo>
                    <a:pt x="5850598" y="4962537"/>
                  </a:lnTo>
                  <a:lnTo>
                    <a:pt x="5853328" y="4962893"/>
                  </a:lnTo>
                  <a:lnTo>
                    <a:pt x="5874842" y="4956975"/>
                  </a:lnTo>
                  <a:lnTo>
                    <a:pt x="5901258" y="4949444"/>
                  </a:lnTo>
                  <a:lnTo>
                    <a:pt x="5909386" y="4946904"/>
                  </a:lnTo>
                  <a:lnTo>
                    <a:pt x="5911799" y="4953533"/>
                  </a:lnTo>
                  <a:lnTo>
                    <a:pt x="5912650" y="4953152"/>
                  </a:lnTo>
                  <a:lnTo>
                    <a:pt x="5910605" y="4947374"/>
                  </a:lnTo>
                  <a:lnTo>
                    <a:pt x="5910834" y="4946764"/>
                  </a:lnTo>
                  <a:lnTo>
                    <a:pt x="5934278" y="4939487"/>
                  </a:lnTo>
                  <a:lnTo>
                    <a:pt x="5956389" y="4933861"/>
                  </a:lnTo>
                  <a:lnTo>
                    <a:pt x="5957582" y="4940008"/>
                  </a:lnTo>
                  <a:lnTo>
                    <a:pt x="5958192" y="4940249"/>
                  </a:lnTo>
                  <a:lnTo>
                    <a:pt x="5956643" y="4933200"/>
                  </a:lnTo>
                  <a:lnTo>
                    <a:pt x="5957252" y="4933442"/>
                  </a:lnTo>
                  <a:lnTo>
                    <a:pt x="5969406" y="4929594"/>
                  </a:lnTo>
                  <a:lnTo>
                    <a:pt x="5977293" y="4927676"/>
                  </a:lnTo>
                  <a:lnTo>
                    <a:pt x="5990056" y="4924095"/>
                  </a:lnTo>
                  <a:lnTo>
                    <a:pt x="5992126" y="4924196"/>
                  </a:lnTo>
                  <a:lnTo>
                    <a:pt x="5991428" y="4942497"/>
                  </a:lnTo>
                  <a:lnTo>
                    <a:pt x="5986602" y="4967694"/>
                  </a:lnTo>
                  <a:lnTo>
                    <a:pt x="5985116" y="4980648"/>
                  </a:lnTo>
                  <a:lnTo>
                    <a:pt x="5983808" y="4985842"/>
                  </a:lnTo>
                  <a:lnTo>
                    <a:pt x="5981001" y="5004016"/>
                  </a:lnTo>
                  <a:lnTo>
                    <a:pt x="5975832" y="5031943"/>
                  </a:lnTo>
                  <a:lnTo>
                    <a:pt x="5974804" y="5043678"/>
                  </a:lnTo>
                  <a:lnTo>
                    <a:pt x="5975426" y="5043906"/>
                  </a:lnTo>
                  <a:lnTo>
                    <a:pt x="5977052" y="5032426"/>
                  </a:lnTo>
                  <a:lnTo>
                    <a:pt x="5982233" y="5004486"/>
                  </a:lnTo>
                  <a:lnTo>
                    <a:pt x="5985281" y="4985690"/>
                  </a:lnTo>
                  <a:lnTo>
                    <a:pt x="5985726" y="4980889"/>
                  </a:lnTo>
                  <a:lnTo>
                    <a:pt x="5987834" y="4968176"/>
                  </a:lnTo>
                  <a:lnTo>
                    <a:pt x="5992253" y="4938534"/>
                  </a:lnTo>
                  <a:lnTo>
                    <a:pt x="5993028" y="4923841"/>
                  </a:lnTo>
                  <a:close/>
                </a:path>
                <a:path w="6460490" h="6320790">
                  <a:moveTo>
                    <a:pt x="6460083" y="342150"/>
                  </a:moveTo>
                  <a:lnTo>
                    <a:pt x="6459106" y="341058"/>
                  </a:lnTo>
                  <a:lnTo>
                    <a:pt x="6457632" y="341198"/>
                  </a:lnTo>
                  <a:lnTo>
                    <a:pt x="6453556" y="342493"/>
                  </a:lnTo>
                  <a:lnTo>
                    <a:pt x="6453086" y="343712"/>
                  </a:lnTo>
                  <a:lnTo>
                    <a:pt x="6452235" y="344081"/>
                  </a:lnTo>
                  <a:lnTo>
                    <a:pt x="6450393" y="343382"/>
                  </a:lnTo>
                  <a:lnTo>
                    <a:pt x="6450038" y="342531"/>
                  </a:lnTo>
                  <a:lnTo>
                    <a:pt x="6449034" y="341439"/>
                  </a:lnTo>
                  <a:lnTo>
                    <a:pt x="6447574" y="341579"/>
                  </a:lnTo>
                  <a:lnTo>
                    <a:pt x="6446723" y="341960"/>
                  </a:lnTo>
                  <a:lnTo>
                    <a:pt x="6446482" y="342569"/>
                  </a:lnTo>
                  <a:lnTo>
                    <a:pt x="6446863" y="343408"/>
                  </a:lnTo>
                  <a:lnTo>
                    <a:pt x="6448082" y="343890"/>
                  </a:lnTo>
                  <a:lnTo>
                    <a:pt x="6448463" y="344741"/>
                  </a:lnTo>
                  <a:lnTo>
                    <a:pt x="6448234" y="345363"/>
                  </a:lnTo>
                  <a:lnTo>
                    <a:pt x="6448107" y="347472"/>
                  </a:lnTo>
                  <a:lnTo>
                    <a:pt x="6450139" y="349669"/>
                  </a:lnTo>
                  <a:lnTo>
                    <a:pt x="6451968" y="350380"/>
                  </a:lnTo>
                  <a:lnTo>
                    <a:pt x="6453060" y="349377"/>
                  </a:lnTo>
                  <a:lnTo>
                    <a:pt x="6455867" y="347599"/>
                  </a:lnTo>
                  <a:lnTo>
                    <a:pt x="6456591" y="345732"/>
                  </a:lnTo>
                  <a:lnTo>
                    <a:pt x="6457442" y="345351"/>
                  </a:lnTo>
                  <a:lnTo>
                    <a:pt x="6458661" y="345821"/>
                  </a:lnTo>
                  <a:lnTo>
                    <a:pt x="6458902" y="345198"/>
                  </a:lnTo>
                  <a:lnTo>
                    <a:pt x="6459982" y="344220"/>
                  </a:lnTo>
                  <a:lnTo>
                    <a:pt x="6459614" y="343369"/>
                  </a:lnTo>
                  <a:lnTo>
                    <a:pt x="6460083" y="342150"/>
                  </a:lnTo>
                  <a:close/>
                </a:path>
              </a:pathLst>
            </a:custGeom>
            <a:solidFill>
              <a:srgbClr val="EAF3F9"/>
            </a:solidFill>
          </p:spPr>
          <p:txBody>
            <a:bodyPr wrap="square" lIns="0" tIns="0" rIns="0" bIns="0" rtlCol="0"/>
            <a:lstStyle/>
            <a:p>
              <a:endParaRPr/>
            </a:p>
          </p:txBody>
        </p:sp>
        <p:sp>
          <p:nvSpPr>
            <p:cNvPr id="135" name="object 135"/>
            <p:cNvSpPr/>
            <p:nvPr/>
          </p:nvSpPr>
          <p:spPr>
            <a:xfrm>
              <a:off x="17714580" y="6560013"/>
              <a:ext cx="67662" cy="156445"/>
            </a:xfrm>
            <a:prstGeom prst="rect">
              <a:avLst/>
            </a:prstGeom>
            <a:blipFill>
              <a:blip r:embed="rId6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6" name="object 136"/>
            <p:cNvSpPr/>
            <p:nvPr/>
          </p:nvSpPr>
          <p:spPr>
            <a:xfrm>
              <a:off x="13529336" y="3735406"/>
              <a:ext cx="6518909" cy="7361555"/>
            </a:xfrm>
            <a:custGeom>
              <a:avLst/>
              <a:gdLst/>
              <a:ahLst/>
              <a:cxnLst/>
              <a:rect l="l" t="t" r="r" b="b"/>
              <a:pathLst>
                <a:path w="6518909" h="7361555">
                  <a:moveTo>
                    <a:pt x="47205" y="6239103"/>
                  </a:moveTo>
                  <a:lnTo>
                    <a:pt x="45986" y="6238621"/>
                  </a:lnTo>
                  <a:lnTo>
                    <a:pt x="40081" y="6239205"/>
                  </a:lnTo>
                  <a:lnTo>
                    <a:pt x="36360" y="6237757"/>
                  </a:lnTo>
                  <a:lnTo>
                    <a:pt x="29591" y="6238722"/>
                  </a:lnTo>
                  <a:lnTo>
                    <a:pt x="19558" y="6242685"/>
                  </a:lnTo>
                  <a:lnTo>
                    <a:pt x="10248" y="6244768"/>
                  </a:lnTo>
                  <a:lnTo>
                    <a:pt x="1574" y="6250673"/>
                  </a:lnTo>
                  <a:lnTo>
                    <a:pt x="0" y="6252921"/>
                  </a:lnTo>
                  <a:lnTo>
                    <a:pt x="990" y="6254013"/>
                  </a:lnTo>
                  <a:lnTo>
                    <a:pt x="3911" y="6253721"/>
                  </a:lnTo>
                  <a:lnTo>
                    <a:pt x="6718" y="6251943"/>
                  </a:lnTo>
                  <a:lnTo>
                    <a:pt x="16141" y="6247752"/>
                  </a:lnTo>
                  <a:lnTo>
                    <a:pt x="19304" y="6246863"/>
                  </a:lnTo>
                  <a:lnTo>
                    <a:pt x="24104" y="6247308"/>
                  </a:lnTo>
                  <a:lnTo>
                    <a:pt x="33502" y="6248781"/>
                  </a:lnTo>
                  <a:lnTo>
                    <a:pt x="40500" y="6243586"/>
                  </a:lnTo>
                  <a:lnTo>
                    <a:pt x="46977" y="6239700"/>
                  </a:lnTo>
                  <a:lnTo>
                    <a:pt x="47205" y="6239103"/>
                  </a:lnTo>
                  <a:close/>
                </a:path>
                <a:path w="6518909" h="7361555">
                  <a:moveTo>
                    <a:pt x="622566" y="5496585"/>
                  </a:moveTo>
                  <a:lnTo>
                    <a:pt x="617994" y="5495518"/>
                  </a:lnTo>
                  <a:lnTo>
                    <a:pt x="607250" y="5492064"/>
                  </a:lnTo>
                  <a:lnTo>
                    <a:pt x="594436" y="5488508"/>
                  </a:lnTo>
                  <a:lnTo>
                    <a:pt x="548360" y="5473547"/>
                  </a:lnTo>
                  <a:lnTo>
                    <a:pt x="515429" y="5465076"/>
                  </a:lnTo>
                  <a:lnTo>
                    <a:pt x="495401" y="5458028"/>
                  </a:lnTo>
                  <a:lnTo>
                    <a:pt x="406742" y="5430139"/>
                  </a:lnTo>
                  <a:lnTo>
                    <a:pt x="327456" y="5407355"/>
                  </a:lnTo>
                  <a:lnTo>
                    <a:pt x="315493" y="5403431"/>
                  </a:lnTo>
                  <a:lnTo>
                    <a:pt x="314401" y="5404421"/>
                  </a:lnTo>
                  <a:lnTo>
                    <a:pt x="313893" y="5405628"/>
                  </a:lnTo>
                  <a:lnTo>
                    <a:pt x="327126" y="5410035"/>
                  </a:lnTo>
                  <a:lnTo>
                    <a:pt x="406374" y="5432882"/>
                  </a:lnTo>
                  <a:lnTo>
                    <a:pt x="494436" y="5460517"/>
                  </a:lnTo>
                  <a:lnTo>
                    <a:pt x="514451" y="5467566"/>
                  </a:lnTo>
                  <a:lnTo>
                    <a:pt x="547408" y="5476037"/>
                  </a:lnTo>
                  <a:lnTo>
                    <a:pt x="593471" y="5491010"/>
                  </a:lnTo>
                  <a:lnTo>
                    <a:pt x="620001" y="5497703"/>
                  </a:lnTo>
                  <a:lnTo>
                    <a:pt x="621474" y="5497563"/>
                  </a:lnTo>
                  <a:lnTo>
                    <a:pt x="622325" y="5497195"/>
                  </a:lnTo>
                  <a:lnTo>
                    <a:pt x="622566" y="5496585"/>
                  </a:lnTo>
                  <a:close/>
                </a:path>
                <a:path w="6518909" h="7361555">
                  <a:moveTo>
                    <a:pt x="948829" y="5288750"/>
                  </a:moveTo>
                  <a:lnTo>
                    <a:pt x="948448" y="5287899"/>
                  </a:lnTo>
                  <a:lnTo>
                    <a:pt x="942657" y="5286362"/>
                  </a:lnTo>
                  <a:lnTo>
                    <a:pt x="942174" y="5287645"/>
                  </a:lnTo>
                  <a:lnTo>
                    <a:pt x="942301" y="5289105"/>
                  </a:lnTo>
                  <a:lnTo>
                    <a:pt x="947864" y="5291252"/>
                  </a:lnTo>
                  <a:lnTo>
                    <a:pt x="948829" y="5288750"/>
                  </a:lnTo>
                  <a:close/>
                </a:path>
                <a:path w="6518909" h="7361555">
                  <a:moveTo>
                    <a:pt x="1586801" y="6324498"/>
                  </a:moveTo>
                  <a:lnTo>
                    <a:pt x="1583499" y="6323914"/>
                  </a:lnTo>
                  <a:lnTo>
                    <a:pt x="1582877" y="6323673"/>
                  </a:lnTo>
                  <a:lnTo>
                    <a:pt x="1581797" y="6324663"/>
                  </a:lnTo>
                  <a:lnTo>
                    <a:pt x="1583397" y="6325997"/>
                  </a:lnTo>
                  <a:lnTo>
                    <a:pt x="1583766" y="6326835"/>
                  </a:lnTo>
                  <a:lnTo>
                    <a:pt x="1585849" y="6326937"/>
                  </a:lnTo>
                  <a:lnTo>
                    <a:pt x="1586687" y="6326568"/>
                  </a:lnTo>
                  <a:lnTo>
                    <a:pt x="1586801" y="6324498"/>
                  </a:lnTo>
                  <a:close/>
                </a:path>
                <a:path w="6518909" h="7361555">
                  <a:moveTo>
                    <a:pt x="1596478" y="6526924"/>
                  </a:moveTo>
                  <a:lnTo>
                    <a:pt x="1594027" y="6525971"/>
                  </a:lnTo>
                  <a:lnTo>
                    <a:pt x="1592326" y="6526720"/>
                  </a:lnTo>
                  <a:lnTo>
                    <a:pt x="1590027" y="6530822"/>
                  </a:lnTo>
                  <a:lnTo>
                    <a:pt x="1589938" y="6532893"/>
                  </a:lnTo>
                  <a:lnTo>
                    <a:pt x="1590687" y="6534582"/>
                  </a:lnTo>
                  <a:lnTo>
                    <a:pt x="1591538" y="6534201"/>
                  </a:lnTo>
                  <a:lnTo>
                    <a:pt x="1593735" y="6532194"/>
                  </a:lnTo>
                  <a:lnTo>
                    <a:pt x="1596478" y="6526924"/>
                  </a:lnTo>
                  <a:close/>
                </a:path>
                <a:path w="6518909" h="7361555">
                  <a:moveTo>
                    <a:pt x="1640624" y="7135406"/>
                  </a:moveTo>
                  <a:lnTo>
                    <a:pt x="1640243" y="7134555"/>
                  </a:lnTo>
                  <a:lnTo>
                    <a:pt x="1632534" y="7137971"/>
                  </a:lnTo>
                  <a:lnTo>
                    <a:pt x="1620291" y="7143890"/>
                  </a:lnTo>
                  <a:lnTo>
                    <a:pt x="1620659" y="7144740"/>
                  </a:lnTo>
                  <a:lnTo>
                    <a:pt x="1640624" y="7135406"/>
                  </a:lnTo>
                  <a:close/>
                </a:path>
                <a:path w="6518909" h="7361555">
                  <a:moveTo>
                    <a:pt x="2196528" y="3223387"/>
                  </a:moveTo>
                  <a:lnTo>
                    <a:pt x="2194445" y="3223298"/>
                  </a:lnTo>
                  <a:lnTo>
                    <a:pt x="2190953" y="3239744"/>
                  </a:lnTo>
                  <a:lnTo>
                    <a:pt x="2184755" y="3272269"/>
                  </a:lnTo>
                  <a:lnTo>
                    <a:pt x="2184895" y="3273729"/>
                  </a:lnTo>
                  <a:lnTo>
                    <a:pt x="2181542" y="3282391"/>
                  </a:lnTo>
                  <a:lnTo>
                    <a:pt x="2181529" y="3282543"/>
                  </a:lnTo>
                  <a:lnTo>
                    <a:pt x="2180069" y="3282670"/>
                  </a:lnTo>
                  <a:lnTo>
                    <a:pt x="2179586" y="3283915"/>
                  </a:lnTo>
                  <a:lnTo>
                    <a:pt x="2179967" y="3284753"/>
                  </a:lnTo>
                  <a:lnTo>
                    <a:pt x="2181568" y="3286074"/>
                  </a:lnTo>
                  <a:lnTo>
                    <a:pt x="2183396" y="3286785"/>
                  </a:lnTo>
                  <a:lnTo>
                    <a:pt x="2187156" y="3269716"/>
                  </a:lnTo>
                  <a:lnTo>
                    <a:pt x="2189708" y="3255721"/>
                  </a:lnTo>
                  <a:lnTo>
                    <a:pt x="2195588" y="3229470"/>
                  </a:lnTo>
                  <a:lnTo>
                    <a:pt x="2196528" y="3223387"/>
                  </a:lnTo>
                  <a:close/>
                </a:path>
                <a:path w="6518909" h="7361555">
                  <a:moveTo>
                    <a:pt x="2781147" y="5103736"/>
                  </a:moveTo>
                  <a:lnTo>
                    <a:pt x="2780042" y="5101145"/>
                  </a:lnTo>
                  <a:lnTo>
                    <a:pt x="2779433" y="5100904"/>
                  </a:lnTo>
                  <a:lnTo>
                    <a:pt x="2771470" y="5104968"/>
                  </a:lnTo>
                  <a:lnTo>
                    <a:pt x="2759583" y="5111737"/>
                  </a:lnTo>
                  <a:lnTo>
                    <a:pt x="2757919" y="5116030"/>
                  </a:lnTo>
                  <a:lnTo>
                    <a:pt x="2781147" y="5103736"/>
                  </a:lnTo>
                  <a:close/>
                </a:path>
                <a:path w="6518909" h="7361555">
                  <a:moveTo>
                    <a:pt x="2947263" y="4508347"/>
                  </a:moveTo>
                  <a:lnTo>
                    <a:pt x="2946654" y="4508119"/>
                  </a:lnTo>
                  <a:lnTo>
                    <a:pt x="2945346" y="4513300"/>
                  </a:lnTo>
                  <a:lnTo>
                    <a:pt x="2943009" y="4526623"/>
                  </a:lnTo>
                  <a:lnTo>
                    <a:pt x="2941447" y="4541710"/>
                  </a:lnTo>
                  <a:lnTo>
                    <a:pt x="2942056" y="4541952"/>
                  </a:lnTo>
                  <a:lnTo>
                    <a:pt x="2943707" y="4534039"/>
                  </a:lnTo>
                  <a:lnTo>
                    <a:pt x="2945511" y="4518342"/>
                  </a:lnTo>
                  <a:lnTo>
                    <a:pt x="2947263" y="4508347"/>
                  </a:lnTo>
                  <a:close/>
                </a:path>
                <a:path w="6518909" h="7361555">
                  <a:moveTo>
                    <a:pt x="3583317" y="987183"/>
                  </a:moveTo>
                  <a:lnTo>
                    <a:pt x="3582200" y="984580"/>
                  </a:lnTo>
                  <a:lnTo>
                    <a:pt x="3578961" y="981925"/>
                  </a:lnTo>
                  <a:lnTo>
                    <a:pt x="3576472" y="980960"/>
                  </a:lnTo>
                  <a:lnTo>
                    <a:pt x="3575380" y="981951"/>
                  </a:lnTo>
                  <a:lnTo>
                    <a:pt x="3571925" y="983475"/>
                  </a:lnTo>
                  <a:lnTo>
                    <a:pt x="3572218" y="986459"/>
                  </a:lnTo>
                  <a:lnTo>
                    <a:pt x="3573818" y="987780"/>
                  </a:lnTo>
                  <a:lnTo>
                    <a:pt x="3576193" y="990866"/>
                  </a:lnTo>
                  <a:lnTo>
                    <a:pt x="3578263" y="990955"/>
                  </a:lnTo>
                  <a:lnTo>
                    <a:pt x="3581730" y="989444"/>
                  </a:lnTo>
                  <a:lnTo>
                    <a:pt x="3583317" y="987183"/>
                  </a:lnTo>
                  <a:close/>
                </a:path>
                <a:path w="6518909" h="7361555">
                  <a:moveTo>
                    <a:pt x="3602101" y="1133614"/>
                  </a:moveTo>
                  <a:lnTo>
                    <a:pt x="3601072" y="1132509"/>
                  </a:lnTo>
                  <a:lnTo>
                    <a:pt x="3598811" y="1130922"/>
                  </a:lnTo>
                  <a:lnTo>
                    <a:pt x="3590899" y="1129271"/>
                  </a:lnTo>
                  <a:lnTo>
                    <a:pt x="3570554" y="1128547"/>
                  </a:lnTo>
                  <a:lnTo>
                    <a:pt x="3557574" y="1127099"/>
                  </a:lnTo>
                  <a:lnTo>
                    <a:pt x="3551910" y="1127061"/>
                  </a:lnTo>
                  <a:lnTo>
                    <a:pt x="3550818" y="1128052"/>
                  </a:lnTo>
                  <a:lnTo>
                    <a:pt x="3575545" y="1130465"/>
                  </a:lnTo>
                  <a:lnTo>
                    <a:pt x="3579990" y="1130033"/>
                  </a:lnTo>
                  <a:lnTo>
                    <a:pt x="3587534" y="1130795"/>
                  </a:lnTo>
                  <a:lnTo>
                    <a:pt x="3593325" y="1132332"/>
                  </a:lnTo>
                  <a:lnTo>
                    <a:pt x="3598138" y="1132789"/>
                  </a:lnTo>
                  <a:lnTo>
                    <a:pt x="3600399" y="1134364"/>
                  </a:lnTo>
                  <a:lnTo>
                    <a:pt x="3601859" y="1134224"/>
                  </a:lnTo>
                  <a:lnTo>
                    <a:pt x="3602101" y="1133614"/>
                  </a:lnTo>
                  <a:close/>
                </a:path>
                <a:path w="6518909" h="7361555">
                  <a:moveTo>
                    <a:pt x="3644557" y="7359701"/>
                  </a:moveTo>
                  <a:lnTo>
                    <a:pt x="3643934" y="7359459"/>
                  </a:lnTo>
                  <a:lnTo>
                    <a:pt x="3642957" y="7358367"/>
                  </a:lnTo>
                  <a:lnTo>
                    <a:pt x="3641737" y="7357897"/>
                  </a:lnTo>
                  <a:lnTo>
                    <a:pt x="3639096" y="7355459"/>
                  </a:lnTo>
                  <a:lnTo>
                    <a:pt x="3636073" y="7354303"/>
                  </a:lnTo>
                  <a:lnTo>
                    <a:pt x="3636454" y="7355141"/>
                  </a:lnTo>
                  <a:lnTo>
                    <a:pt x="3636200" y="7355764"/>
                  </a:lnTo>
                  <a:lnTo>
                    <a:pt x="3637432" y="7356246"/>
                  </a:lnTo>
                  <a:lnTo>
                    <a:pt x="3637813" y="7357084"/>
                  </a:lnTo>
                  <a:lnTo>
                    <a:pt x="3638804" y="7358164"/>
                  </a:lnTo>
                  <a:lnTo>
                    <a:pt x="3639413" y="7358405"/>
                  </a:lnTo>
                  <a:lnTo>
                    <a:pt x="3641382" y="7360590"/>
                  </a:lnTo>
                  <a:lnTo>
                    <a:pt x="3643223" y="7361301"/>
                  </a:lnTo>
                  <a:lnTo>
                    <a:pt x="3644074" y="7360920"/>
                  </a:lnTo>
                  <a:lnTo>
                    <a:pt x="3644557" y="7359701"/>
                  </a:lnTo>
                  <a:close/>
                </a:path>
                <a:path w="6518909" h="7361555">
                  <a:moveTo>
                    <a:pt x="3681260" y="4310380"/>
                  </a:moveTo>
                  <a:lnTo>
                    <a:pt x="3680650" y="4310151"/>
                  </a:lnTo>
                  <a:lnTo>
                    <a:pt x="3675837" y="4318952"/>
                  </a:lnTo>
                  <a:lnTo>
                    <a:pt x="3672954" y="4326394"/>
                  </a:lnTo>
                  <a:lnTo>
                    <a:pt x="3673576" y="4326623"/>
                  </a:lnTo>
                  <a:lnTo>
                    <a:pt x="3676688" y="4318571"/>
                  </a:lnTo>
                  <a:lnTo>
                    <a:pt x="3681260" y="4310380"/>
                  </a:lnTo>
                  <a:close/>
                </a:path>
                <a:path w="6518909" h="7361555">
                  <a:moveTo>
                    <a:pt x="3766921" y="4085590"/>
                  </a:moveTo>
                  <a:lnTo>
                    <a:pt x="3764838" y="4085501"/>
                  </a:lnTo>
                  <a:lnTo>
                    <a:pt x="3764369" y="4086720"/>
                  </a:lnTo>
                  <a:lnTo>
                    <a:pt x="3764394" y="4090301"/>
                  </a:lnTo>
                  <a:lnTo>
                    <a:pt x="3760063" y="4097883"/>
                  </a:lnTo>
                  <a:lnTo>
                    <a:pt x="3758730" y="4099471"/>
                  </a:lnTo>
                  <a:lnTo>
                    <a:pt x="3757295" y="4103205"/>
                  </a:lnTo>
                  <a:lnTo>
                    <a:pt x="3755466" y="4106075"/>
                  </a:lnTo>
                  <a:lnTo>
                    <a:pt x="3751516" y="4114495"/>
                  </a:lnTo>
                  <a:lnTo>
                    <a:pt x="3745268" y="4130598"/>
                  </a:lnTo>
                  <a:lnTo>
                    <a:pt x="3742499" y="4135958"/>
                  </a:lnTo>
                  <a:lnTo>
                    <a:pt x="3741204" y="4141139"/>
                  </a:lnTo>
                  <a:lnTo>
                    <a:pt x="3739870" y="4142740"/>
                  </a:lnTo>
                  <a:lnTo>
                    <a:pt x="3736517" y="4151414"/>
                  </a:lnTo>
                  <a:lnTo>
                    <a:pt x="3737127" y="4151642"/>
                  </a:lnTo>
                  <a:lnTo>
                    <a:pt x="3735806" y="4153243"/>
                  </a:lnTo>
                  <a:lnTo>
                    <a:pt x="3733635" y="4158843"/>
                  </a:lnTo>
                  <a:lnTo>
                    <a:pt x="3729774" y="4165206"/>
                  </a:lnTo>
                  <a:lnTo>
                    <a:pt x="3727602" y="4170807"/>
                  </a:lnTo>
                  <a:lnTo>
                    <a:pt x="3727005" y="4174147"/>
                  </a:lnTo>
                  <a:lnTo>
                    <a:pt x="3722878" y="4181195"/>
                  </a:lnTo>
                  <a:lnTo>
                    <a:pt x="3720706" y="4186796"/>
                  </a:lnTo>
                  <a:lnTo>
                    <a:pt x="3722535" y="4187507"/>
                  </a:lnTo>
                  <a:lnTo>
                    <a:pt x="3723983" y="4183786"/>
                  </a:lnTo>
                  <a:lnTo>
                    <a:pt x="3727843" y="4177436"/>
                  </a:lnTo>
                  <a:lnTo>
                    <a:pt x="3736022" y="4156341"/>
                  </a:lnTo>
                  <a:lnTo>
                    <a:pt x="3738295" y="4152252"/>
                  </a:lnTo>
                  <a:lnTo>
                    <a:pt x="3742753" y="4142549"/>
                  </a:lnTo>
                  <a:lnTo>
                    <a:pt x="3744074" y="4137368"/>
                  </a:lnTo>
                  <a:lnTo>
                    <a:pt x="3749370" y="4127309"/>
                  </a:lnTo>
                  <a:lnTo>
                    <a:pt x="3751402" y="4120235"/>
                  </a:lnTo>
                  <a:lnTo>
                    <a:pt x="3755237" y="4110304"/>
                  </a:lnTo>
                  <a:lnTo>
                    <a:pt x="3758742" y="4103103"/>
                  </a:lnTo>
                  <a:lnTo>
                    <a:pt x="3762375" y="4097363"/>
                  </a:lnTo>
                  <a:lnTo>
                    <a:pt x="3766324" y="4088942"/>
                  </a:lnTo>
                  <a:lnTo>
                    <a:pt x="3766680" y="4086212"/>
                  </a:lnTo>
                  <a:lnTo>
                    <a:pt x="3766921" y="4085590"/>
                  </a:lnTo>
                  <a:close/>
                </a:path>
                <a:path w="6518909" h="7361555">
                  <a:moveTo>
                    <a:pt x="3768775" y="1234605"/>
                  </a:moveTo>
                  <a:lnTo>
                    <a:pt x="3767315" y="1234744"/>
                  </a:lnTo>
                  <a:lnTo>
                    <a:pt x="3760940" y="1236548"/>
                  </a:lnTo>
                  <a:lnTo>
                    <a:pt x="3752431" y="1238250"/>
                  </a:lnTo>
                  <a:lnTo>
                    <a:pt x="3741356" y="1241107"/>
                  </a:lnTo>
                  <a:lnTo>
                    <a:pt x="3741128" y="1241717"/>
                  </a:lnTo>
                  <a:lnTo>
                    <a:pt x="3741737" y="1241945"/>
                  </a:lnTo>
                  <a:lnTo>
                    <a:pt x="3765372" y="1236103"/>
                  </a:lnTo>
                  <a:lnTo>
                    <a:pt x="3767074" y="1235354"/>
                  </a:lnTo>
                  <a:lnTo>
                    <a:pt x="3768534" y="1235214"/>
                  </a:lnTo>
                  <a:lnTo>
                    <a:pt x="3768775" y="1234605"/>
                  </a:lnTo>
                  <a:close/>
                </a:path>
                <a:path w="6518909" h="7361555">
                  <a:moveTo>
                    <a:pt x="3814368" y="3972763"/>
                  </a:moveTo>
                  <a:lnTo>
                    <a:pt x="3813149" y="3972280"/>
                  </a:lnTo>
                  <a:lnTo>
                    <a:pt x="3810749" y="3978491"/>
                  </a:lnTo>
                  <a:lnTo>
                    <a:pt x="3808450" y="3982593"/>
                  </a:lnTo>
                  <a:lnTo>
                    <a:pt x="3810292" y="3983304"/>
                  </a:lnTo>
                  <a:lnTo>
                    <a:pt x="3814368" y="3972763"/>
                  </a:lnTo>
                  <a:close/>
                </a:path>
                <a:path w="6518909" h="7361555">
                  <a:moveTo>
                    <a:pt x="3846284" y="2910560"/>
                  </a:moveTo>
                  <a:lnTo>
                    <a:pt x="3844594" y="2911297"/>
                  </a:lnTo>
                  <a:lnTo>
                    <a:pt x="3839286" y="2921368"/>
                  </a:lnTo>
                  <a:lnTo>
                    <a:pt x="3819398" y="2967164"/>
                  </a:lnTo>
                  <a:lnTo>
                    <a:pt x="3819042" y="2969895"/>
                  </a:lnTo>
                  <a:lnTo>
                    <a:pt x="3818191" y="2970263"/>
                  </a:lnTo>
                  <a:lnTo>
                    <a:pt x="3816972" y="2969793"/>
                  </a:lnTo>
                  <a:lnTo>
                    <a:pt x="3816502" y="2971012"/>
                  </a:lnTo>
                  <a:lnTo>
                    <a:pt x="3817112" y="2971254"/>
                  </a:lnTo>
                  <a:lnTo>
                    <a:pt x="3817480" y="2972104"/>
                  </a:lnTo>
                  <a:lnTo>
                    <a:pt x="3814470" y="2978086"/>
                  </a:lnTo>
                  <a:lnTo>
                    <a:pt x="3794722" y="3025330"/>
                  </a:lnTo>
                  <a:lnTo>
                    <a:pt x="3794099" y="3025089"/>
                  </a:lnTo>
                  <a:lnTo>
                    <a:pt x="3793248" y="3025457"/>
                  </a:lnTo>
                  <a:lnTo>
                    <a:pt x="3792778" y="3026689"/>
                  </a:lnTo>
                  <a:lnTo>
                    <a:pt x="3793159" y="3027540"/>
                  </a:lnTo>
                  <a:lnTo>
                    <a:pt x="3772674" y="3076664"/>
                  </a:lnTo>
                  <a:lnTo>
                    <a:pt x="3745700" y="3138970"/>
                  </a:lnTo>
                  <a:lnTo>
                    <a:pt x="3733381" y="3167011"/>
                  </a:lnTo>
                  <a:lnTo>
                    <a:pt x="3722751" y="3190710"/>
                  </a:lnTo>
                  <a:lnTo>
                    <a:pt x="3711778" y="3217100"/>
                  </a:lnTo>
                  <a:lnTo>
                    <a:pt x="3697770" y="3249523"/>
                  </a:lnTo>
                  <a:lnTo>
                    <a:pt x="3698760" y="3250603"/>
                  </a:lnTo>
                  <a:lnTo>
                    <a:pt x="3713950" y="3215132"/>
                  </a:lnTo>
                  <a:lnTo>
                    <a:pt x="3722420" y="3197021"/>
                  </a:lnTo>
                  <a:lnTo>
                    <a:pt x="3743744" y="3147517"/>
                  </a:lnTo>
                  <a:lnTo>
                    <a:pt x="3770541" y="3083890"/>
                  </a:lnTo>
                  <a:lnTo>
                    <a:pt x="3782631" y="3056305"/>
                  </a:lnTo>
                  <a:lnTo>
                    <a:pt x="3797820" y="3020834"/>
                  </a:lnTo>
                  <a:lnTo>
                    <a:pt x="3846284" y="2910560"/>
                  </a:lnTo>
                  <a:close/>
                </a:path>
                <a:path w="6518909" h="7361555">
                  <a:moveTo>
                    <a:pt x="3859809" y="747407"/>
                  </a:moveTo>
                  <a:lnTo>
                    <a:pt x="3858044" y="744562"/>
                  </a:lnTo>
                  <a:lnTo>
                    <a:pt x="3856215" y="743851"/>
                  </a:lnTo>
                  <a:lnTo>
                    <a:pt x="3851516" y="744905"/>
                  </a:lnTo>
                  <a:lnTo>
                    <a:pt x="3851872" y="742175"/>
                  </a:lnTo>
                  <a:lnTo>
                    <a:pt x="3852837" y="739673"/>
                  </a:lnTo>
                  <a:lnTo>
                    <a:pt x="3852214" y="735863"/>
                  </a:lnTo>
                  <a:lnTo>
                    <a:pt x="3853065" y="735495"/>
                  </a:lnTo>
                  <a:lnTo>
                    <a:pt x="3852303" y="733780"/>
                  </a:lnTo>
                  <a:lnTo>
                    <a:pt x="3851694" y="733552"/>
                  </a:lnTo>
                  <a:lnTo>
                    <a:pt x="3851554" y="732091"/>
                  </a:lnTo>
                  <a:lnTo>
                    <a:pt x="3852405" y="731710"/>
                  </a:lnTo>
                  <a:lnTo>
                    <a:pt x="3853738" y="730072"/>
                  </a:lnTo>
                  <a:lnTo>
                    <a:pt x="3853599" y="728599"/>
                  </a:lnTo>
                  <a:lnTo>
                    <a:pt x="3852380" y="728129"/>
                  </a:lnTo>
                  <a:lnTo>
                    <a:pt x="3853357" y="725639"/>
                  </a:lnTo>
                  <a:lnTo>
                    <a:pt x="3855047" y="724877"/>
                  </a:lnTo>
                  <a:lnTo>
                    <a:pt x="3855161" y="722769"/>
                  </a:lnTo>
                  <a:lnTo>
                    <a:pt x="3851071" y="720471"/>
                  </a:lnTo>
                  <a:lnTo>
                    <a:pt x="3849281" y="726922"/>
                  </a:lnTo>
                  <a:lnTo>
                    <a:pt x="3846855" y="742403"/>
                  </a:lnTo>
                  <a:lnTo>
                    <a:pt x="3847973" y="744982"/>
                  </a:lnTo>
                  <a:lnTo>
                    <a:pt x="3849027" y="749668"/>
                  </a:lnTo>
                  <a:lnTo>
                    <a:pt x="3843413" y="756754"/>
                  </a:lnTo>
                  <a:lnTo>
                    <a:pt x="3841229" y="758774"/>
                  </a:lnTo>
                  <a:lnTo>
                    <a:pt x="3839146" y="758685"/>
                  </a:lnTo>
                  <a:lnTo>
                    <a:pt x="3836835" y="759193"/>
                  </a:lnTo>
                  <a:lnTo>
                    <a:pt x="3836085" y="757504"/>
                  </a:lnTo>
                  <a:lnTo>
                    <a:pt x="3832606" y="755434"/>
                  </a:lnTo>
                  <a:lnTo>
                    <a:pt x="3830320" y="759536"/>
                  </a:lnTo>
                  <a:lnTo>
                    <a:pt x="3822966" y="763841"/>
                  </a:lnTo>
                  <a:lnTo>
                    <a:pt x="3826218" y="766508"/>
                  </a:lnTo>
                  <a:lnTo>
                    <a:pt x="3815626" y="780961"/>
                  </a:lnTo>
                  <a:lnTo>
                    <a:pt x="3811905" y="779526"/>
                  </a:lnTo>
                  <a:lnTo>
                    <a:pt x="3811765" y="779526"/>
                  </a:lnTo>
                  <a:lnTo>
                    <a:pt x="3808133" y="785266"/>
                  </a:lnTo>
                  <a:lnTo>
                    <a:pt x="3811397" y="791514"/>
                  </a:lnTo>
                  <a:lnTo>
                    <a:pt x="3821214" y="784593"/>
                  </a:lnTo>
                  <a:lnTo>
                    <a:pt x="3826281" y="784390"/>
                  </a:lnTo>
                  <a:lnTo>
                    <a:pt x="3827589" y="779170"/>
                  </a:lnTo>
                  <a:lnTo>
                    <a:pt x="3833380" y="767867"/>
                  </a:lnTo>
                  <a:lnTo>
                    <a:pt x="3833355" y="764286"/>
                  </a:lnTo>
                  <a:lnTo>
                    <a:pt x="3842207" y="759866"/>
                  </a:lnTo>
                  <a:lnTo>
                    <a:pt x="3845242" y="757466"/>
                  </a:lnTo>
                  <a:lnTo>
                    <a:pt x="3847515" y="759053"/>
                  </a:lnTo>
                  <a:lnTo>
                    <a:pt x="3850614" y="760260"/>
                  </a:lnTo>
                  <a:lnTo>
                    <a:pt x="3853281" y="757008"/>
                  </a:lnTo>
                  <a:lnTo>
                    <a:pt x="3855593" y="756500"/>
                  </a:lnTo>
                  <a:lnTo>
                    <a:pt x="3859593" y="751611"/>
                  </a:lnTo>
                  <a:lnTo>
                    <a:pt x="3859809" y="747407"/>
                  </a:lnTo>
                  <a:close/>
                </a:path>
                <a:path w="6518909" h="7361555">
                  <a:moveTo>
                    <a:pt x="3941495" y="496481"/>
                  </a:moveTo>
                  <a:lnTo>
                    <a:pt x="3937165" y="494804"/>
                  </a:lnTo>
                  <a:lnTo>
                    <a:pt x="3930777" y="496608"/>
                  </a:lnTo>
                  <a:lnTo>
                    <a:pt x="3922725" y="502754"/>
                  </a:lnTo>
                  <a:lnTo>
                    <a:pt x="3921899" y="506704"/>
                  </a:lnTo>
                  <a:lnTo>
                    <a:pt x="3928656" y="505739"/>
                  </a:lnTo>
                  <a:lnTo>
                    <a:pt x="3935590" y="506272"/>
                  </a:lnTo>
                  <a:lnTo>
                    <a:pt x="3939603" y="501383"/>
                  </a:lnTo>
                  <a:lnTo>
                    <a:pt x="3941495" y="496481"/>
                  </a:lnTo>
                  <a:close/>
                </a:path>
                <a:path w="6518909" h="7361555">
                  <a:moveTo>
                    <a:pt x="3982377" y="5283251"/>
                  </a:moveTo>
                  <a:lnTo>
                    <a:pt x="3982250" y="5281777"/>
                  </a:lnTo>
                  <a:lnTo>
                    <a:pt x="3977627" y="5273560"/>
                  </a:lnTo>
                  <a:lnTo>
                    <a:pt x="3975252" y="5270474"/>
                  </a:lnTo>
                  <a:lnTo>
                    <a:pt x="3972356" y="5265077"/>
                  </a:lnTo>
                  <a:lnTo>
                    <a:pt x="3972598" y="5264455"/>
                  </a:lnTo>
                  <a:lnTo>
                    <a:pt x="3972229" y="5263616"/>
                  </a:lnTo>
                  <a:lnTo>
                    <a:pt x="3971226" y="5262537"/>
                  </a:lnTo>
                  <a:lnTo>
                    <a:pt x="3964457" y="5250650"/>
                  </a:lnTo>
                  <a:lnTo>
                    <a:pt x="3964317" y="5249189"/>
                  </a:lnTo>
                  <a:lnTo>
                    <a:pt x="3964787" y="5247957"/>
                  </a:lnTo>
                  <a:lnTo>
                    <a:pt x="3964089" y="5247691"/>
                  </a:lnTo>
                  <a:lnTo>
                    <a:pt x="3963174" y="5246573"/>
                  </a:lnTo>
                  <a:lnTo>
                    <a:pt x="3961485" y="5238077"/>
                  </a:lnTo>
                  <a:lnTo>
                    <a:pt x="3961714" y="5237467"/>
                  </a:lnTo>
                  <a:lnTo>
                    <a:pt x="3970134" y="5228602"/>
                  </a:lnTo>
                  <a:lnTo>
                    <a:pt x="3972928" y="5226812"/>
                  </a:lnTo>
                  <a:lnTo>
                    <a:pt x="3972318" y="5226583"/>
                  </a:lnTo>
                  <a:lnTo>
                    <a:pt x="3969512" y="5228361"/>
                  </a:lnTo>
                  <a:lnTo>
                    <a:pt x="3961346" y="5236603"/>
                  </a:lnTo>
                  <a:lnTo>
                    <a:pt x="3960622" y="5238445"/>
                  </a:lnTo>
                  <a:lnTo>
                    <a:pt x="3962933" y="5247195"/>
                  </a:lnTo>
                  <a:lnTo>
                    <a:pt x="3963911" y="5247767"/>
                  </a:lnTo>
                  <a:lnTo>
                    <a:pt x="3964317" y="5248529"/>
                  </a:lnTo>
                  <a:lnTo>
                    <a:pt x="3963708" y="5248948"/>
                  </a:lnTo>
                  <a:lnTo>
                    <a:pt x="3963466" y="5249557"/>
                  </a:lnTo>
                  <a:lnTo>
                    <a:pt x="3970744" y="5263807"/>
                  </a:lnTo>
                  <a:lnTo>
                    <a:pt x="3971594" y="5263426"/>
                  </a:lnTo>
                  <a:lnTo>
                    <a:pt x="3971963" y="5264277"/>
                  </a:lnTo>
                  <a:lnTo>
                    <a:pt x="3971493" y="5265496"/>
                  </a:lnTo>
                  <a:lnTo>
                    <a:pt x="3982377" y="5283251"/>
                  </a:lnTo>
                  <a:close/>
                </a:path>
                <a:path w="6518909" h="7361555">
                  <a:moveTo>
                    <a:pt x="4111129" y="5316118"/>
                  </a:moveTo>
                  <a:lnTo>
                    <a:pt x="4110748" y="5315280"/>
                  </a:lnTo>
                  <a:lnTo>
                    <a:pt x="4110990" y="5314670"/>
                  </a:lnTo>
                  <a:lnTo>
                    <a:pt x="4110596" y="5313756"/>
                  </a:lnTo>
                  <a:lnTo>
                    <a:pt x="4104792" y="5312219"/>
                  </a:lnTo>
                  <a:lnTo>
                    <a:pt x="4101909" y="5319649"/>
                  </a:lnTo>
                  <a:lnTo>
                    <a:pt x="4102519" y="5319890"/>
                  </a:lnTo>
                  <a:lnTo>
                    <a:pt x="4105262" y="5320246"/>
                  </a:lnTo>
                  <a:lnTo>
                    <a:pt x="4108221" y="5319979"/>
                  </a:lnTo>
                  <a:lnTo>
                    <a:pt x="4109923" y="5319230"/>
                  </a:lnTo>
                  <a:lnTo>
                    <a:pt x="4111129" y="5316118"/>
                  </a:lnTo>
                  <a:close/>
                </a:path>
                <a:path w="6518909" h="7361555">
                  <a:moveTo>
                    <a:pt x="4636236" y="6540614"/>
                  </a:moveTo>
                  <a:lnTo>
                    <a:pt x="4635982" y="6538150"/>
                  </a:lnTo>
                  <a:lnTo>
                    <a:pt x="4635678" y="6535674"/>
                  </a:lnTo>
                  <a:lnTo>
                    <a:pt x="4633861" y="6535166"/>
                  </a:lnTo>
                  <a:lnTo>
                    <a:pt x="4631944" y="6532461"/>
                  </a:lnTo>
                  <a:lnTo>
                    <a:pt x="4595863" y="6521412"/>
                  </a:lnTo>
                  <a:lnTo>
                    <a:pt x="4578312" y="6515328"/>
                  </a:lnTo>
                  <a:lnTo>
                    <a:pt x="4573829" y="6513639"/>
                  </a:lnTo>
                  <a:lnTo>
                    <a:pt x="4571670" y="6519850"/>
                  </a:lnTo>
                  <a:lnTo>
                    <a:pt x="4573168" y="6521590"/>
                  </a:lnTo>
                  <a:lnTo>
                    <a:pt x="4606696" y="6532042"/>
                  </a:lnTo>
                  <a:lnTo>
                    <a:pt x="4630534" y="6540119"/>
                  </a:lnTo>
                  <a:lnTo>
                    <a:pt x="4633353" y="6539751"/>
                  </a:lnTo>
                  <a:lnTo>
                    <a:pt x="4636236" y="6540614"/>
                  </a:lnTo>
                  <a:close/>
                </a:path>
                <a:path w="6518909" h="7361555">
                  <a:moveTo>
                    <a:pt x="4761039" y="4589742"/>
                  </a:moveTo>
                  <a:lnTo>
                    <a:pt x="4760658" y="4588891"/>
                  </a:lnTo>
                  <a:lnTo>
                    <a:pt x="4758347" y="4589411"/>
                  </a:lnTo>
                  <a:lnTo>
                    <a:pt x="4757737" y="4589170"/>
                  </a:lnTo>
                  <a:lnTo>
                    <a:pt x="4755756" y="4586998"/>
                  </a:lnTo>
                  <a:lnTo>
                    <a:pt x="4755388" y="4586148"/>
                  </a:lnTo>
                  <a:lnTo>
                    <a:pt x="4755489" y="4584065"/>
                  </a:lnTo>
                  <a:lnTo>
                    <a:pt x="4756924" y="4580356"/>
                  </a:lnTo>
                  <a:lnTo>
                    <a:pt x="4757902" y="4579277"/>
                  </a:lnTo>
                  <a:lnTo>
                    <a:pt x="4755451" y="4578324"/>
                  </a:lnTo>
                  <a:lnTo>
                    <a:pt x="4747057" y="4577893"/>
                  </a:lnTo>
                  <a:lnTo>
                    <a:pt x="4746218" y="4578274"/>
                  </a:lnTo>
                  <a:lnTo>
                    <a:pt x="4742980" y="4588434"/>
                  </a:lnTo>
                  <a:lnTo>
                    <a:pt x="4743120" y="4589907"/>
                  </a:lnTo>
                  <a:lnTo>
                    <a:pt x="4743488" y="4590745"/>
                  </a:lnTo>
                  <a:lnTo>
                    <a:pt x="4746599" y="4591951"/>
                  </a:lnTo>
                  <a:lnTo>
                    <a:pt x="4749330" y="4592307"/>
                  </a:lnTo>
                  <a:lnTo>
                    <a:pt x="4754257" y="4590631"/>
                  </a:lnTo>
                  <a:lnTo>
                    <a:pt x="4755578" y="4589030"/>
                  </a:lnTo>
                  <a:lnTo>
                    <a:pt x="4758067" y="4590008"/>
                  </a:lnTo>
                  <a:lnTo>
                    <a:pt x="4761039" y="4589742"/>
                  </a:lnTo>
                  <a:close/>
                </a:path>
                <a:path w="6518909" h="7361555">
                  <a:moveTo>
                    <a:pt x="5007267" y="833158"/>
                  </a:moveTo>
                  <a:lnTo>
                    <a:pt x="5006048" y="832688"/>
                  </a:lnTo>
                  <a:lnTo>
                    <a:pt x="5004587" y="832827"/>
                  </a:lnTo>
                  <a:lnTo>
                    <a:pt x="5003495" y="833805"/>
                  </a:lnTo>
                  <a:lnTo>
                    <a:pt x="5001184" y="834326"/>
                  </a:lnTo>
                  <a:lnTo>
                    <a:pt x="4999812" y="835952"/>
                  </a:lnTo>
                  <a:lnTo>
                    <a:pt x="5000295" y="838314"/>
                  </a:lnTo>
                  <a:lnTo>
                    <a:pt x="5001298" y="839393"/>
                  </a:lnTo>
                  <a:lnTo>
                    <a:pt x="5004867" y="839368"/>
                  </a:lnTo>
                  <a:lnTo>
                    <a:pt x="5007267" y="833158"/>
                  </a:lnTo>
                  <a:close/>
                </a:path>
                <a:path w="6518909" h="7361555">
                  <a:moveTo>
                    <a:pt x="5015420" y="852665"/>
                  </a:moveTo>
                  <a:lnTo>
                    <a:pt x="5015052" y="851814"/>
                  </a:lnTo>
                  <a:lnTo>
                    <a:pt x="5013820" y="851344"/>
                  </a:lnTo>
                  <a:lnTo>
                    <a:pt x="5013452" y="850493"/>
                  </a:lnTo>
                  <a:lnTo>
                    <a:pt x="5012601" y="850874"/>
                  </a:lnTo>
                  <a:lnTo>
                    <a:pt x="5012131" y="852093"/>
                  </a:lnTo>
                  <a:lnTo>
                    <a:pt x="5012499" y="852944"/>
                  </a:lnTo>
                  <a:lnTo>
                    <a:pt x="5013718" y="853414"/>
                  </a:lnTo>
                  <a:lnTo>
                    <a:pt x="5015192" y="853274"/>
                  </a:lnTo>
                  <a:lnTo>
                    <a:pt x="5015420" y="852665"/>
                  </a:lnTo>
                  <a:close/>
                </a:path>
                <a:path w="6518909" h="7361555">
                  <a:moveTo>
                    <a:pt x="5171516" y="281216"/>
                  </a:moveTo>
                  <a:lnTo>
                    <a:pt x="5170221" y="277152"/>
                  </a:lnTo>
                  <a:lnTo>
                    <a:pt x="5168633" y="275831"/>
                  </a:lnTo>
                  <a:lnTo>
                    <a:pt x="5164950" y="274408"/>
                  </a:lnTo>
                  <a:lnTo>
                    <a:pt x="5159299" y="274332"/>
                  </a:lnTo>
                  <a:lnTo>
                    <a:pt x="5157711" y="276580"/>
                  </a:lnTo>
                  <a:lnTo>
                    <a:pt x="5158829" y="279171"/>
                  </a:lnTo>
                  <a:lnTo>
                    <a:pt x="5164379" y="281343"/>
                  </a:lnTo>
                  <a:lnTo>
                    <a:pt x="5165369" y="282409"/>
                  </a:lnTo>
                  <a:lnTo>
                    <a:pt x="5170182" y="282867"/>
                  </a:lnTo>
                  <a:lnTo>
                    <a:pt x="5171516" y="281216"/>
                  </a:lnTo>
                  <a:close/>
                </a:path>
                <a:path w="6518909" h="7361555">
                  <a:moveTo>
                    <a:pt x="5302796" y="6038723"/>
                  </a:moveTo>
                  <a:lnTo>
                    <a:pt x="5302174" y="6038481"/>
                  </a:lnTo>
                  <a:lnTo>
                    <a:pt x="5298605" y="6045746"/>
                  </a:lnTo>
                  <a:lnTo>
                    <a:pt x="5293334" y="6059360"/>
                  </a:lnTo>
                  <a:lnTo>
                    <a:pt x="5292026" y="6064542"/>
                  </a:lnTo>
                  <a:lnTo>
                    <a:pt x="5291099" y="6070574"/>
                  </a:lnTo>
                  <a:lnTo>
                    <a:pt x="5286870" y="6079604"/>
                  </a:lnTo>
                  <a:lnTo>
                    <a:pt x="5281384" y="6097397"/>
                  </a:lnTo>
                  <a:lnTo>
                    <a:pt x="5277574" y="6110871"/>
                  </a:lnTo>
                  <a:lnTo>
                    <a:pt x="5276481" y="6111849"/>
                  </a:lnTo>
                  <a:lnTo>
                    <a:pt x="5274170" y="6112370"/>
                  </a:lnTo>
                  <a:lnTo>
                    <a:pt x="5269369" y="6111913"/>
                  </a:lnTo>
                  <a:lnTo>
                    <a:pt x="5266169" y="6112789"/>
                  </a:lnTo>
                  <a:lnTo>
                    <a:pt x="5265928" y="6113399"/>
                  </a:lnTo>
                  <a:lnTo>
                    <a:pt x="5276621" y="6113323"/>
                  </a:lnTo>
                  <a:lnTo>
                    <a:pt x="5277713" y="6112332"/>
                  </a:lnTo>
                  <a:lnTo>
                    <a:pt x="5279631" y="6107379"/>
                  </a:lnTo>
                  <a:lnTo>
                    <a:pt x="5287416" y="6081928"/>
                  </a:lnTo>
                  <a:lnTo>
                    <a:pt x="5291506" y="6071387"/>
                  </a:lnTo>
                  <a:lnTo>
                    <a:pt x="5293042" y="6065583"/>
                  </a:lnTo>
                  <a:lnTo>
                    <a:pt x="5294007" y="6063094"/>
                  </a:lnTo>
                  <a:lnTo>
                    <a:pt x="5294592" y="6059754"/>
                  </a:lnTo>
                  <a:lnTo>
                    <a:pt x="5296039" y="6056033"/>
                  </a:lnTo>
                  <a:lnTo>
                    <a:pt x="5298541" y="6047740"/>
                  </a:lnTo>
                  <a:lnTo>
                    <a:pt x="5302796" y="6038723"/>
                  </a:lnTo>
                  <a:close/>
                </a:path>
                <a:path w="6518909" h="7361555">
                  <a:moveTo>
                    <a:pt x="5801093" y="5895429"/>
                  </a:moveTo>
                  <a:lnTo>
                    <a:pt x="5798667" y="5885192"/>
                  </a:lnTo>
                  <a:lnTo>
                    <a:pt x="5793079" y="5866625"/>
                  </a:lnTo>
                  <a:lnTo>
                    <a:pt x="5792470" y="5866371"/>
                  </a:lnTo>
                  <a:lnTo>
                    <a:pt x="5794629" y="5873661"/>
                  </a:lnTo>
                  <a:lnTo>
                    <a:pt x="5800483" y="5895200"/>
                  </a:lnTo>
                  <a:lnTo>
                    <a:pt x="5801093" y="5895429"/>
                  </a:lnTo>
                  <a:close/>
                </a:path>
                <a:path w="6518909" h="7361555">
                  <a:moveTo>
                    <a:pt x="5811278" y="5174272"/>
                  </a:moveTo>
                  <a:lnTo>
                    <a:pt x="5810047" y="5173802"/>
                  </a:lnTo>
                  <a:lnTo>
                    <a:pt x="5808357" y="5174564"/>
                  </a:lnTo>
                  <a:lnTo>
                    <a:pt x="5797575" y="5183924"/>
                  </a:lnTo>
                  <a:lnTo>
                    <a:pt x="5799188" y="5185232"/>
                  </a:lnTo>
                  <a:lnTo>
                    <a:pt x="5800407" y="5185715"/>
                  </a:lnTo>
                  <a:lnTo>
                    <a:pt x="5810567" y="5176113"/>
                  </a:lnTo>
                  <a:lnTo>
                    <a:pt x="5811278" y="5174272"/>
                  </a:lnTo>
                  <a:close/>
                </a:path>
                <a:path w="6518909" h="7361555">
                  <a:moveTo>
                    <a:pt x="6049670" y="922108"/>
                  </a:moveTo>
                  <a:lnTo>
                    <a:pt x="6049289" y="921258"/>
                  </a:lnTo>
                  <a:lnTo>
                    <a:pt x="6049530" y="920648"/>
                  </a:lnTo>
                  <a:lnTo>
                    <a:pt x="6048921" y="920407"/>
                  </a:lnTo>
                  <a:lnTo>
                    <a:pt x="6048070" y="920788"/>
                  </a:lnTo>
                  <a:lnTo>
                    <a:pt x="6045873" y="922807"/>
                  </a:lnTo>
                  <a:lnTo>
                    <a:pt x="6044171" y="923556"/>
                  </a:lnTo>
                  <a:lnTo>
                    <a:pt x="6043092" y="924547"/>
                  </a:lnTo>
                  <a:lnTo>
                    <a:pt x="6040806" y="928636"/>
                  </a:lnTo>
                  <a:lnTo>
                    <a:pt x="6041987" y="929093"/>
                  </a:lnTo>
                  <a:lnTo>
                    <a:pt x="6042838" y="928725"/>
                  </a:lnTo>
                  <a:lnTo>
                    <a:pt x="6043917" y="927722"/>
                  </a:lnTo>
                  <a:lnTo>
                    <a:pt x="6044158" y="927125"/>
                  </a:lnTo>
                  <a:lnTo>
                    <a:pt x="6048578" y="923099"/>
                  </a:lnTo>
                  <a:lnTo>
                    <a:pt x="6048819" y="922477"/>
                  </a:lnTo>
                  <a:lnTo>
                    <a:pt x="6049670" y="922108"/>
                  </a:lnTo>
                  <a:close/>
                </a:path>
                <a:path w="6518909" h="7361555">
                  <a:moveTo>
                    <a:pt x="6436957" y="5435638"/>
                  </a:moveTo>
                  <a:lnTo>
                    <a:pt x="6435966" y="5434546"/>
                  </a:lnTo>
                  <a:lnTo>
                    <a:pt x="6428930" y="5435041"/>
                  </a:lnTo>
                  <a:lnTo>
                    <a:pt x="6426860" y="5423128"/>
                  </a:lnTo>
                  <a:lnTo>
                    <a:pt x="6423914" y="5410568"/>
                  </a:lnTo>
                  <a:lnTo>
                    <a:pt x="6424155" y="5409958"/>
                  </a:lnTo>
                  <a:lnTo>
                    <a:pt x="6423546" y="5409730"/>
                  </a:lnTo>
                  <a:lnTo>
                    <a:pt x="6425095" y="5416766"/>
                  </a:lnTo>
                  <a:lnTo>
                    <a:pt x="6428562" y="5435206"/>
                  </a:lnTo>
                  <a:lnTo>
                    <a:pt x="6436957" y="5435638"/>
                  </a:lnTo>
                  <a:close/>
                </a:path>
                <a:path w="6518909" h="7361555">
                  <a:moveTo>
                    <a:pt x="6501930" y="196176"/>
                  </a:moveTo>
                  <a:lnTo>
                    <a:pt x="6501549" y="195338"/>
                  </a:lnTo>
                  <a:lnTo>
                    <a:pt x="6500927" y="195097"/>
                  </a:lnTo>
                  <a:lnTo>
                    <a:pt x="6498209" y="194741"/>
                  </a:lnTo>
                  <a:lnTo>
                    <a:pt x="6487046" y="190436"/>
                  </a:lnTo>
                  <a:lnTo>
                    <a:pt x="6484975" y="190322"/>
                  </a:lnTo>
                  <a:lnTo>
                    <a:pt x="6483972" y="189242"/>
                  </a:lnTo>
                  <a:lnTo>
                    <a:pt x="6478803" y="187947"/>
                  </a:lnTo>
                  <a:lnTo>
                    <a:pt x="6478422" y="187096"/>
                  </a:lnTo>
                  <a:lnTo>
                    <a:pt x="6476962" y="187223"/>
                  </a:lnTo>
                  <a:lnTo>
                    <a:pt x="6476339" y="186994"/>
                  </a:lnTo>
                  <a:lnTo>
                    <a:pt x="6474892" y="187134"/>
                  </a:lnTo>
                  <a:lnTo>
                    <a:pt x="6462496" y="182333"/>
                  </a:lnTo>
                  <a:lnTo>
                    <a:pt x="6461658" y="182714"/>
                  </a:lnTo>
                  <a:lnTo>
                    <a:pt x="6460426" y="182245"/>
                  </a:lnTo>
                  <a:lnTo>
                    <a:pt x="6459575" y="182613"/>
                  </a:lnTo>
                  <a:lnTo>
                    <a:pt x="6459207" y="181762"/>
                  </a:lnTo>
                  <a:lnTo>
                    <a:pt x="6450304" y="179031"/>
                  </a:lnTo>
                  <a:lnTo>
                    <a:pt x="6437439" y="175463"/>
                  </a:lnTo>
                  <a:lnTo>
                    <a:pt x="6436601" y="175831"/>
                  </a:lnTo>
                  <a:lnTo>
                    <a:pt x="6435992" y="175590"/>
                  </a:lnTo>
                  <a:lnTo>
                    <a:pt x="6434988" y="174510"/>
                  </a:lnTo>
                  <a:lnTo>
                    <a:pt x="6428918" y="173570"/>
                  </a:lnTo>
                  <a:lnTo>
                    <a:pt x="6425209" y="172135"/>
                  </a:lnTo>
                  <a:lnTo>
                    <a:pt x="6424358" y="172491"/>
                  </a:lnTo>
                  <a:lnTo>
                    <a:pt x="6423977" y="171653"/>
                  </a:lnTo>
                  <a:lnTo>
                    <a:pt x="6421247" y="171297"/>
                  </a:lnTo>
                  <a:lnTo>
                    <a:pt x="6411303" y="167462"/>
                  </a:lnTo>
                  <a:lnTo>
                    <a:pt x="6410465" y="167830"/>
                  </a:lnTo>
                  <a:lnTo>
                    <a:pt x="6404864" y="165658"/>
                  </a:lnTo>
                  <a:lnTo>
                    <a:pt x="6401486" y="165011"/>
                  </a:lnTo>
                  <a:lnTo>
                    <a:pt x="6397155" y="163334"/>
                  </a:lnTo>
                  <a:lnTo>
                    <a:pt x="6390094" y="161302"/>
                  </a:lnTo>
                  <a:lnTo>
                    <a:pt x="6388633" y="161442"/>
                  </a:lnTo>
                  <a:lnTo>
                    <a:pt x="6386792" y="160731"/>
                  </a:lnTo>
                  <a:lnTo>
                    <a:pt x="6385814" y="159639"/>
                  </a:lnTo>
                  <a:lnTo>
                    <a:pt x="6385192" y="159410"/>
                  </a:lnTo>
                  <a:lnTo>
                    <a:pt x="6382461" y="159054"/>
                  </a:lnTo>
                  <a:lnTo>
                    <a:pt x="6378740" y="157619"/>
                  </a:lnTo>
                  <a:lnTo>
                    <a:pt x="6377279" y="157759"/>
                  </a:lnTo>
                  <a:lnTo>
                    <a:pt x="6374181" y="156552"/>
                  </a:lnTo>
                  <a:lnTo>
                    <a:pt x="6373317" y="156921"/>
                  </a:lnTo>
                  <a:lnTo>
                    <a:pt x="6372707" y="156679"/>
                  </a:lnTo>
                  <a:lnTo>
                    <a:pt x="6371755" y="159181"/>
                  </a:lnTo>
                  <a:lnTo>
                    <a:pt x="6375463" y="160616"/>
                  </a:lnTo>
                  <a:lnTo>
                    <a:pt x="6376314" y="160248"/>
                  </a:lnTo>
                  <a:lnTo>
                    <a:pt x="6391199" y="166001"/>
                  </a:lnTo>
                  <a:lnTo>
                    <a:pt x="6397879" y="167182"/>
                  </a:lnTo>
                  <a:lnTo>
                    <a:pt x="6403721" y="168732"/>
                  </a:lnTo>
                  <a:lnTo>
                    <a:pt x="6404699" y="169824"/>
                  </a:lnTo>
                  <a:lnTo>
                    <a:pt x="6407201" y="170789"/>
                  </a:lnTo>
                  <a:lnTo>
                    <a:pt x="6408052" y="170408"/>
                  </a:lnTo>
                  <a:lnTo>
                    <a:pt x="6409283" y="170891"/>
                  </a:lnTo>
                  <a:lnTo>
                    <a:pt x="6410122" y="170522"/>
                  </a:lnTo>
                  <a:lnTo>
                    <a:pt x="6410363" y="169900"/>
                  </a:lnTo>
                  <a:lnTo>
                    <a:pt x="6410973" y="170141"/>
                  </a:lnTo>
                  <a:lnTo>
                    <a:pt x="6411354" y="170992"/>
                  </a:lnTo>
                  <a:lnTo>
                    <a:pt x="6420675" y="174599"/>
                  </a:lnTo>
                  <a:lnTo>
                    <a:pt x="6421514" y="174218"/>
                  </a:lnTo>
                  <a:lnTo>
                    <a:pt x="6426467" y="176136"/>
                  </a:lnTo>
                  <a:lnTo>
                    <a:pt x="6427927" y="175996"/>
                  </a:lnTo>
                  <a:lnTo>
                    <a:pt x="6432867" y="177914"/>
                  </a:lnTo>
                  <a:lnTo>
                    <a:pt x="6434328" y="177774"/>
                  </a:lnTo>
                  <a:lnTo>
                    <a:pt x="6436182" y="178485"/>
                  </a:lnTo>
                  <a:lnTo>
                    <a:pt x="6436411" y="177863"/>
                  </a:lnTo>
                  <a:lnTo>
                    <a:pt x="6437020" y="178104"/>
                  </a:lnTo>
                  <a:lnTo>
                    <a:pt x="6438011" y="179197"/>
                  </a:lnTo>
                  <a:lnTo>
                    <a:pt x="6441122" y="180403"/>
                  </a:lnTo>
                  <a:lnTo>
                    <a:pt x="6443192" y="180492"/>
                  </a:lnTo>
                  <a:lnTo>
                    <a:pt x="6444043" y="180124"/>
                  </a:lnTo>
                  <a:lnTo>
                    <a:pt x="6445263" y="180606"/>
                  </a:lnTo>
                  <a:lnTo>
                    <a:pt x="6445644" y="181444"/>
                  </a:lnTo>
                  <a:lnTo>
                    <a:pt x="6446253" y="181673"/>
                  </a:lnTo>
                  <a:lnTo>
                    <a:pt x="6447104" y="181317"/>
                  </a:lnTo>
                  <a:lnTo>
                    <a:pt x="6452057" y="183222"/>
                  </a:lnTo>
                  <a:lnTo>
                    <a:pt x="6454788" y="183578"/>
                  </a:lnTo>
                  <a:lnTo>
                    <a:pt x="6455156" y="184416"/>
                  </a:lnTo>
                  <a:lnTo>
                    <a:pt x="6465938" y="187883"/>
                  </a:lnTo>
                  <a:lnTo>
                    <a:pt x="6467399" y="187756"/>
                  </a:lnTo>
                  <a:lnTo>
                    <a:pt x="6476301" y="190500"/>
                  </a:lnTo>
                  <a:lnTo>
                    <a:pt x="6481902" y="192659"/>
                  </a:lnTo>
                  <a:lnTo>
                    <a:pt x="6482131" y="192062"/>
                  </a:lnTo>
                  <a:lnTo>
                    <a:pt x="6494996" y="195618"/>
                  </a:lnTo>
                  <a:lnTo>
                    <a:pt x="6500596" y="197789"/>
                  </a:lnTo>
                  <a:lnTo>
                    <a:pt x="6501447" y="197421"/>
                  </a:lnTo>
                  <a:lnTo>
                    <a:pt x="6501930" y="196176"/>
                  </a:lnTo>
                  <a:close/>
                </a:path>
                <a:path w="6518909" h="7361555">
                  <a:moveTo>
                    <a:pt x="6518300" y="48082"/>
                  </a:moveTo>
                  <a:lnTo>
                    <a:pt x="6516243" y="38722"/>
                  </a:lnTo>
                  <a:lnTo>
                    <a:pt x="6515481" y="37020"/>
                  </a:lnTo>
                  <a:lnTo>
                    <a:pt x="6514871" y="36779"/>
                  </a:lnTo>
                  <a:lnTo>
                    <a:pt x="6514732" y="35318"/>
                  </a:lnTo>
                  <a:lnTo>
                    <a:pt x="6514363" y="34467"/>
                  </a:lnTo>
                  <a:lnTo>
                    <a:pt x="6514592" y="33858"/>
                  </a:lnTo>
                  <a:lnTo>
                    <a:pt x="6514198" y="29425"/>
                  </a:lnTo>
                  <a:lnTo>
                    <a:pt x="6512763" y="23888"/>
                  </a:lnTo>
                  <a:lnTo>
                    <a:pt x="6511226" y="20434"/>
                  </a:lnTo>
                  <a:lnTo>
                    <a:pt x="6504762" y="15062"/>
                  </a:lnTo>
                  <a:lnTo>
                    <a:pt x="6499873" y="7429"/>
                  </a:lnTo>
                  <a:lnTo>
                    <a:pt x="6494488" y="1079"/>
                  </a:lnTo>
                  <a:lnTo>
                    <a:pt x="6491986" y="101"/>
                  </a:lnTo>
                  <a:lnTo>
                    <a:pt x="6491135" y="482"/>
                  </a:lnTo>
                  <a:lnTo>
                    <a:pt x="6489916" y="0"/>
                  </a:lnTo>
                  <a:lnTo>
                    <a:pt x="6488570" y="1651"/>
                  </a:lnTo>
                  <a:lnTo>
                    <a:pt x="6488328" y="2260"/>
                  </a:lnTo>
                  <a:lnTo>
                    <a:pt x="6488709" y="3111"/>
                  </a:lnTo>
                  <a:lnTo>
                    <a:pt x="6491300" y="2006"/>
                  </a:lnTo>
                  <a:lnTo>
                    <a:pt x="6493142" y="2717"/>
                  </a:lnTo>
                  <a:lnTo>
                    <a:pt x="6502273" y="14097"/>
                  </a:lnTo>
                  <a:lnTo>
                    <a:pt x="6509245" y="21831"/>
                  </a:lnTo>
                  <a:lnTo>
                    <a:pt x="6509004" y="22428"/>
                  </a:lnTo>
                  <a:lnTo>
                    <a:pt x="6515405" y="49974"/>
                  </a:lnTo>
                  <a:lnTo>
                    <a:pt x="6515773" y="50825"/>
                  </a:lnTo>
                  <a:lnTo>
                    <a:pt x="6514820" y="53416"/>
                  </a:lnTo>
                  <a:lnTo>
                    <a:pt x="6512623" y="55333"/>
                  </a:lnTo>
                  <a:lnTo>
                    <a:pt x="6491173" y="59156"/>
                  </a:lnTo>
                  <a:lnTo>
                    <a:pt x="6476276" y="62649"/>
                  </a:lnTo>
                  <a:lnTo>
                    <a:pt x="6469469" y="63588"/>
                  </a:lnTo>
                  <a:lnTo>
                    <a:pt x="6468872" y="63360"/>
                  </a:lnTo>
                  <a:lnTo>
                    <a:pt x="6467170" y="64096"/>
                  </a:lnTo>
                  <a:lnTo>
                    <a:pt x="6465049" y="63982"/>
                  </a:lnTo>
                  <a:lnTo>
                    <a:pt x="6463817" y="63512"/>
                  </a:lnTo>
                  <a:lnTo>
                    <a:pt x="6462966" y="63893"/>
                  </a:lnTo>
                  <a:lnTo>
                    <a:pt x="6459868" y="62687"/>
                  </a:lnTo>
                  <a:lnTo>
                    <a:pt x="6460109" y="62064"/>
                  </a:lnTo>
                  <a:lnTo>
                    <a:pt x="6457213" y="43789"/>
                  </a:lnTo>
                  <a:lnTo>
                    <a:pt x="6456362" y="44170"/>
                  </a:lnTo>
                  <a:lnTo>
                    <a:pt x="6455232" y="43586"/>
                  </a:lnTo>
                  <a:lnTo>
                    <a:pt x="6458877" y="63550"/>
                  </a:lnTo>
                  <a:lnTo>
                    <a:pt x="6460896" y="65747"/>
                  </a:lnTo>
                  <a:lnTo>
                    <a:pt x="6462128" y="66217"/>
                  </a:lnTo>
                  <a:lnTo>
                    <a:pt x="6463576" y="66090"/>
                  </a:lnTo>
                  <a:lnTo>
                    <a:pt x="6464808" y="66560"/>
                  </a:lnTo>
                  <a:lnTo>
                    <a:pt x="6466929" y="66675"/>
                  </a:lnTo>
                  <a:lnTo>
                    <a:pt x="6469532" y="65519"/>
                  </a:lnTo>
                  <a:lnTo>
                    <a:pt x="6495428" y="61302"/>
                  </a:lnTo>
                  <a:lnTo>
                    <a:pt x="6505384" y="59474"/>
                  </a:lnTo>
                  <a:lnTo>
                    <a:pt x="6511772" y="57670"/>
                  </a:lnTo>
                  <a:lnTo>
                    <a:pt x="6513703" y="56311"/>
                  </a:lnTo>
                  <a:lnTo>
                    <a:pt x="6513944" y="55689"/>
                  </a:lnTo>
                  <a:lnTo>
                    <a:pt x="6515887" y="54292"/>
                  </a:lnTo>
                  <a:lnTo>
                    <a:pt x="6518300" y="48082"/>
                  </a:lnTo>
                  <a:close/>
                </a:path>
              </a:pathLst>
            </a:custGeom>
            <a:solidFill>
              <a:srgbClr val="EAF3F9"/>
            </a:solidFill>
          </p:spPr>
          <p:txBody>
            <a:bodyPr wrap="square" lIns="0" tIns="0" rIns="0" bIns="0" rtlCol="0"/>
            <a:lstStyle/>
            <a:p>
              <a:endParaRPr/>
            </a:p>
          </p:txBody>
        </p:sp>
        <p:sp>
          <p:nvSpPr>
            <p:cNvPr id="137" name="object 137"/>
            <p:cNvSpPr/>
            <p:nvPr/>
          </p:nvSpPr>
          <p:spPr>
            <a:xfrm>
              <a:off x="17969356" y="6997970"/>
              <a:ext cx="172434" cy="86342"/>
            </a:xfrm>
            <a:prstGeom prst="rect">
              <a:avLst/>
            </a:prstGeom>
            <a:blipFill>
              <a:blip r:embed="rId6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8" name="object 138"/>
            <p:cNvSpPr/>
            <p:nvPr/>
          </p:nvSpPr>
          <p:spPr>
            <a:xfrm>
              <a:off x="13840517" y="9093879"/>
              <a:ext cx="321310" cy="97790"/>
            </a:xfrm>
            <a:custGeom>
              <a:avLst/>
              <a:gdLst/>
              <a:ahLst/>
              <a:cxnLst/>
              <a:rect l="l" t="t" r="r" b="b"/>
              <a:pathLst>
                <a:path w="321309" h="97790">
                  <a:moveTo>
                    <a:pt x="4010" y="0"/>
                  </a:moveTo>
                  <a:lnTo>
                    <a:pt x="1696" y="513"/>
                  </a:lnTo>
                  <a:lnTo>
                    <a:pt x="0" y="1266"/>
                  </a:lnTo>
                  <a:lnTo>
                    <a:pt x="376" y="2115"/>
                  </a:lnTo>
                  <a:lnTo>
                    <a:pt x="2450" y="2219"/>
                  </a:lnTo>
                  <a:lnTo>
                    <a:pt x="15517" y="5109"/>
                  </a:lnTo>
                  <a:lnTo>
                    <a:pt x="36627" y="11120"/>
                  </a:lnTo>
                  <a:lnTo>
                    <a:pt x="89965" y="27486"/>
                  </a:lnTo>
                  <a:lnTo>
                    <a:pt x="104049" y="31527"/>
                  </a:lnTo>
                  <a:lnTo>
                    <a:pt x="161963" y="48919"/>
                  </a:lnTo>
                  <a:lnTo>
                    <a:pt x="194758" y="57935"/>
                  </a:lnTo>
                  <a:lnTo>
                    <a:pt x="274766" y="82468"/>
                  </a:lnTo>
                  <a:lnTo>
                    <a:pt x="289216" y="87358"/>
                  </a:lnTo>
                  <a:lnTo>
                    <a:pt x="307634" y="93075"/>
                  </a:lnTo>
                  <a:lnTo>
                    <a:pt x="320210" y="97243"/>
                  </a:lnTo>
                  <a:lnTo>
                    <a:pt x="320922" y="95410"/>
                  </a:lnTo>
                  <a:lnTo>
                    <a:pt x="293258" y="86154"/>
                  </a:lnTo>
                  <a:lnTo>
                    <a:pt x="209292" y="60804"/>
                  </a:lnTo>
                  <a:lnTo>
                    <a:pt x="105180" y="30564"/>
                  </a:lnTo>
                  <a:lnTo>
                    <a:pt x="37988" y="9580"/>
                  </a:lnTo>
                  <a:lnTo>
                    <a:pt x="4010" y="0"/>
                  </a:lnTo>
                  <a:close/>
                </a:path>
              </a:pathLst>
            </a:custGeom>
            <a:solidFill>
              <a:srgbClr val="EAF3F9"/>
            </a:solidFill>
          </p:spPr>
          <p:txBody>
            <a:bodyPr wrap="square" lIns="0" tIns="0" rIns="0" bIns="0" rtlCol="0"/>
            <a:lstStyle/>
            <a:p>
              <a:endParaRPr/>
            </a:p>
          </p:txBody>
        </p:sp>
        <p:sp>
          <p:nvSpPr>
            <p:cNvPr id="139" name="object 139"/>
            <p:cNvSpPr/>
            <p:nvPr/>
          </p:nvSpPr>
          <p:spPr>
            <a:xfrm>
              <a:off x="15460562" y="7251611"/>
              <a:ext cx="112038" cy="102698"/>
            </a:xfrm>
            <a:prstGeom prst="rect">
              <a:avLst/>
            </a:prstGeom>
            <a:blipFill>
              <a:blip r:embed="rId6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0" name="object 140"/>
            <p:cNvSpPr/>
            <p:nvPr/>
          </p:nvSpPr>
          <p:spPr>
            <a:xfrm>
              <a:off x="13233501" y="3624357"/>
              <a:ext cx="5491480" cy="7100570"/>
            </a:xfrm>
            <a:custGeom>
              <a:avLst/>
              <a:gdLst/>
              <a:ahLst/>
              <a:cxnLst/>
              <a:rect l="l" t="t" r="r" b="b"/>
              <a:pathLst>
                <a:path w="5491480" h="7100570">
                  <a:moveTo>
                    <a:pt x="7696" y="5740260"/>
                  </a:moveTo>
                  <a:lnTo>
                    <a:pt x="7315" y="5739409"/>
                  </a:lnTo>
                  <a:lnTo>
                    <a:pt x="6692" y="5739168"/>
                  </a:lnTo>
                  <a:lnTo>
                    <a:pt x="6324" y="5738317"/>
                  </a:lnTo>
                  <a:lnTo>
                    <a:pt x="3276" y="5737098"/>
                  </a:lnTo>
                  <a:lnTo>
                    <a:pt x="1803" y="5737225"/>
                  </a:lnTo>
                  <a:lnTo>
                    <a:pt x="1092" y="5739117"/>
                  </a:lnTo>
                  <a:lnTo>
                    <a:pt x="0" y="5740108"/>
                  </a:lnTo>
                  <a:lnTo>
                    <a:pt x="254" y="5743067"/>
                  </a:lnTo>
                  <a:lnTo>
                    <a:pt x="2705" y="5744019"/>
                  </a:lnTo>
                  <a:lnTo>
                    <a:pt x="4178" y="5743880"/>
                  </a:lnTo>
                  <a:lnTo>
                    <a:pt x="6362" y="5741860"/>
                  </a:lnTo>
                  <a:lnTo>
                    <a:pt x="6832" y="5740628"/>
                  </a:lnTo>
                  <a:lnTo>
                    <a:pt x="7696" y="5740260"/>
                  </a:lnTo>
                  <a:close/>
                </a:path>
                <a:path w="5491480" h="7100570">
                  <a:moveTo>
                    <a:pt x="2038413" y="7089521"/>
                  </a:moveTo>
                  <a:lnTo>
                    <a:pt x="2037803" y="7089280"/>
                  </a:lnTo>
                  <a:lnTo>
                    <a:pt x="2022627" y="7095477"/>
                  </a:lnTo>
                  <a:lnTo>
                    <a:pt x="2013204" y="7099681"/>
                  </a:lnTo>
                  <a:lnTo>
                    <a:pt x="2013534" y="7100519"/>
                  </a:lnTo>
                  <a:lnTo>
                    <a:pt x="2038413" y="7089521"/>
                  </a:lnTo>
                  <a:close/>
                </a:path>
                <a:path w="5491480" h="7100570">
                  <a:moveTo>
                    <a:pt x="3187725" y="5411546"/>
                  </a:moveTo>
                  <a:lnTo>
                    <a:pt x="3186595" y="5409006"/>
                  </a:lnTo>
                  <a:lnTo>
                    <a:pt x="3184245" y="5409501"/>
                  </a:lnTo>
                  <a:lnTo>
                    <a:pt x="3185464" y="5419229"/>
                  </a:lnTo>
                  <a:lnTo>
                    <a:pt x="3185833" y="5420080"/>
                  </a:lnTo>
                  <a:lnTo>
                    <a:pt x="3186684" y="5419712"/>
                  </a:lnTo>
                  <a:lnTo>
                    <a:pt x="3187649" y="5417210"/>
                  </a:lnTo>
                  <a:lnTo>
                    <a:pt x="3187725" y="5411546"/>
                  </a:lnTo>
                  <a:close/>
                </a:path>
                <a:path w="5491480" h="7100570">
                  <a:moveTo>
                    <a:pt x="3813276" y="5837288"/>
                  </a:moveTo>
                  <a:lnTo>
                    <a:pt x="3811917" y="5835345"/>
                  </a:lnTo>
                  <a:lnTo>
                    <a:pt x="3804094" y="5831624"/>
                  </a:lnTo>
                  <a:lnTo>
                    <a:pt x="3800144" y="5830798"/>
                  </a:lnTo>
                  <a:lnTo>
                    <a:pt x="3787584" y="5830201"/>
                  </a:lnTo>
                  <a:lnTo>
                    <a:pt x="3784777" y="5831878"/>
                  </a:lnTo>
                  <a:lnTo>
                    <a:pt x="3784066" y="5833719"/>
                  </a:lnTo>
                  <a:lnTo>
                    <a:pt x="3785044" y="5834812"/>
                  </a:lnTo>
                  <a:lnTo>
                    <a:pt x="3787546" y="5835777"/>
                  </a:lnTo>
                  <a:lnTo>
                    <a:pt x="3797160" y="5836678"/>
                  </a:lnTo>
                  <a:lnTo>
                    <a:pt x="3807993" y="5838050"/>
                  </a:lnTo>
                  <a:lnTo>
                    <a:pt x="3813035" y="5837898"/>
                  </a:lnTo>
                  <a:lnTo>
                    <a:pt x="3813276" y="5837288"/>
                  </a:lnTo>
                  <a:close/>
                </a:path>
                <a:path w="5491480" h="7100570">
                  <a:moveTo>
                    <a:pt x="3818674" y="3358362"/>
                  </a:moveTo>
                  <a:lnTo>
                    <a:pt x="3818305" y="3357511"/>
                  </a:lnTo>
                  <a:lnTo>
                    <a:pt x="3816591" y="3358261"/>
                  </a:lnTo>
                  <a:lnTo>
                    <a:pt x="3815981" y="3358032"/>
                  </a:lnTo>
                  <a:lnTo>
                    <a:pt x="3815613" y="3357168"/>
                  </a:lnTo>
                  <a:lnTo>
                    <a:pt x="3815854" y="3356559"/>
                  </a:lnTo>
                  <a:lnTo>
                    <a:pt x="3817543" y="3355810"/>
                  </a:lnTo>
                  <a:lnTo>
                    <a:pt x="3818013" y="3354578"/>
                  </a:lnTo>
                  <a:lnTo>
                    <a:pt x="3817886" y="3353130"/>
                  </a:lnTo>
                  <a:lnTo>
                    <a:pt x="3817277" y="3352889"/>
                  </a:lnTo>
                  <a:lnTo>
                    <a:pt x="3815194" y="3352787"/>
                  </a:lnTo>
                  <a:lnTo>
                    <a:pt x="3814343" y="3353155"/>
                  </a:lnTo>
                  <a:lnTo>
                    <a:pt x="3815092" y="3354870"/>
                  </a:lnTo>
                  <a:lnTo>
                    <a:pt x="3814013" y="3355848"/>
                  </a:lnTo>
                  <a:lnTo>
                    <a:pt x="3813022" y="3354755"/>
                  </a:lnTo>
                  <a:lnTo>
                    <a:pt x="3812641" y="3353917"/>
                  </a:lnTo>
                  <a:lnTo>
                    <a:pt x="3812171" y="3355136"/>
                  </a:lnTo>
                  <a:lnTo>
                    <a:pt x="3810711" y="3355276"/>
                  </a:lnTo>
                  <a:lnTo>
                    <a:pt x="3809860" y="3355644"/>
                  </a:lnTo>
                  <a:lnTo>
                    <a:pt x="3810241" y="3356495"/>
                  </a:lnTo>
                  <a:lnTo>
                    <a:pt x="3811930" y="3355759"/>
                  </a:lnTo>
                  <a:lnTo>
                    <a:pt x="3812552" y="3355987"/>
                  </a:lnTo>
                  <a:lnTo>
                    <a:pt x="3813543" y="3357080"/>
                  </a:lnTo>
                  <a:lnTo>
                    <a:pt x="3813302" y="3357676"/>
                  </a:lnTo>
                  <a:lnTo>
                    <a:pt x="3812946" y="3360420"/>
                  </a:lnTo>
                  <a:lnTo>
                    <a:pt x="3813086" y="3361880"/>
                  </a:lnTo>
                  <a:lnTo>
                    <a:pt x="3813835" y="3363582"/>
                  </a:lnTo>
                  <a:lnTo>
                    <a:pt x="3812984" y="3363950"/>
                  </a:lnTo>
                  <a:lnTo>
                    <a:pt x="3812019" y="3366452"/>
                  </a:lnTo>
                  <a:lnTo>
                    <a:pt x="3810317" y="3367201"/>
                  </a:lnTo>
                  <a:lnTo>
                    <a:pt x="3810698" y="3368052"/>
                  </a:lnTo>
                  <a:lnTo>
                    <a:pt x="3809962" y="3369932"/>
                  </a:lnTo>
                  <a:lnTo>
                    <a:pt x="3808653" y="3371532"/>
                  </a:lnTo>
                  <a:lnTo>
                    <a:pt x="3804094" y="3374047"/>
                  </a:lnTo>
                  <a:lnTo>
                    <a:pt x="3801072" y="3374326"/>
                  </a:lnTo>
                  <a:lnTo>
                    <a:pt x="3799370" y="3375088"/>
                  </a:lnTo>
                  <a:lnTo>
                    <a:pt x="3797795" y="3377349"/>
                  </a:lnTo>
                  <a:lnTo>
                    <a:pt x="3797312" y="3378568"/>
                  </a:lnTo>
                  <a:lnTo>
                    <a:pt x="3797833" y="3380879"/>
                  </a:lnTo>
                  <a:lnTo>
                    <a:pt x="3798582" y="3382581"/>
                  </a:lnTo>
                  <a:lnTo>
                    <a:pt x="3799179" y="3392068"/>
                  </a:lnTo>
                  <a:lnTo>
                    <a:pt x="3799078" y="3407016"/>
                  </a:lnTo>
                  <a:lnTo>
                    <a:pt x="3799471" y="3420707"/>
                  </a:lnTo>
                  <a:lnTo>
                    <a:pt x="3799840" y="3421557"/>
                  </a:lnTo>
                  <a:lnTo>
                    <a:pt x="3800691" y="3421189"/>
                  </a:lnTo>
                  <a:lnTo>
                    <a:pt x="3801173" y="3419957"/>
                  </a:lnTo>
                  <a:lnTo>
                    <a:pt x="3804640" y="3409175"/>
                  </a:lnTo>
                  <a:lnTo>
                    <a:pt x="3811676" y="3385540"/>
                  </a:lnTo>
                  <a:lnTo>
                    <a:pt x="3812387" y="3383686"/>
                  </a:lnTo>
                  <a:lnTo>
                    <a:pt x="3815334" y="3370605"/>
                  </a:lnTo>
                  <a:lnTo>
                    <a:pt x="3817112" y="3360572"/>
                  </a:lnTo>
                  <a:lnTo>
                    <a:pt x="3818432" y="3358972"/>
                  </a:lnTo>
                  <a:lnTo>
                    <a:pt x="3818674" y="3358362"/>
                  </a:lnTo>
                  <a:close/>
                </a:path>
                <a:path w="5491480" h="7100570">
                  <a:moveTo>
                    <a:pt x="3825849" y="4662843"/>
                  </a:moveTo>
                  <a:lnTo>
                    <a:pt x="3825227" y="4662602"/>
                  </a:lnTo>
                  <a:lnTo>
                    <a:pt x="3825468" y="4661992"/>
                  </a:lnTo>
                  <a:lnTo>
                    <a:pt x="3824249" y="4661522"/>
                  </a:lnTo>
                  <a:lnTo>
                    <a:pt x="3822814" y="4665243"/>
                  </a:lnTo>
                  <a:lnTo>
                    <a:pt x="3823792" y="4666323"/>
                  </a:lnTo>
                  <a:lnTo>
                    <a:pt x="3825849" y="4662843"/>
                  </a:lnTo>
                  <a:close/>
                </a:path>
                <a:path w="5491480" h="7100570">
                  <a:moveTo>
                    <a:pt x="3930015" y="1259243"/>
                  </a:moveTo>
                  <a:lnTo>
                    <a:pt x="3929888" y="1257782"/>
                  </a:lnTo>
                  <a:lnTo>
                    <a:pt x="3925544" y="1256106"/>
                  </a:lnTo>
                  <a:lnTo>
                    <a:pt x="3915422" y="1252893"/>
                  </a:lnTo>
                  <a:lnTo>
                    <a:pt x="3903891" y="1247724"/>
                  </a:lnTo>
                  <a:lnTo>
                    <a:pt x="3903649" y="1248333"/>
                  </a:lnTo>
                  <a:lnTo>
                    <a:pt x="3911231" y="1252677"/>
                  </a:lnTo>
                  <a:lnTo>
                    <a:pt x="3916781" y="1254823"/>
                  </a:lnTo>
                  <a:lnTo>
                    <a:pt x="3922585" y="1256360"/>
                  </a:lnTo>
                  <a:lnTo>
                    <a:pt x="3929176" y="1259624"/>
                  </a:lnTo>
                  <a:lnTo>
                    <a:pt x="3930015" y="1259243"/>
                  </a:lnTo>
                  <a:close/>
                </a:path>
                <a:path w="5491480" h="7100570">
                  <a:moveTo>
                    <a:pt x="4069003" y="4182605"/>
                  </a:moveTo>
                  <a:lnTo>
                    <a:pt x="4067149" y="4181894"/>
                  </a:lnTo>
                  <a:lnTo>
                    <a:pt x="4065574" y="4184154"/>
                  </a:lnTo>
                  <a:lnTo>
                    <a:pt x="4062933" y="4190974"/>
                  </a:lnTo>
                  <a:lnTo>
                    <a:pt x="4064787" y="4191647"/>
                  </a:lnTo>
                  <a:lnTo>
                    <a:pt x="4066705" y="4186707"/>
                  </a:lnTo>
                  <a:lnTo>
                    <a:pt x="4069003" y="4182605"/>
                  </a:lnTo>
                  <a:close/>
                </a:path>
                <a:path w="5491480" h="7100570">
                  <a:moveTo>
                    <a:pt x="4140797" y="902665"/>
                  </a:moveTo>
                  <a:lnTo>
                    <a:pt x="4139806" y="901585"/>
                  </a:lnTo>
                  <a:lnTo>
                    <a:pt x="4136110" y="903732"/>
                  </a:lnTo>
                  <a:lnTo>
                    <a:pt x="4132529" y="907364"/>
                  </a:lnTo>
                  <a:lnTo>
                    <a:pt x="4136364" y="906691"/>
                  </a:lnTo>
                  <a:lnTo>
                    <a:pt x="4140797" y="902665"/>
                  </a:lnTo>
                  <a:close/>
                </a:path>
                <a:path w="5491480" h="7100570">
                  <a:moveTo>
                    <a:pt x="5491454" y="4546"/>
                  </a:moveTo>
                  <a:lnTo>
                    <a:pt x="5488940" y="0"/>
                  </a:lnTo>
                  <a:lnTo>
                    <a:pt x="5476595" y="11620"/>
                  </a:lnTo>
                  <a:lnTo>
                    <a:pt x="5463870" y="22390"/>
                  </a:lnTo>
                  <a:lnTo>
                    <a:pt x="5450916" y="33782"/>
                  </a:lnTo>
                  <a:lnTo>
                    <a:pt x="5442496" y="42646"/>
                  </a:lnTo>
                  <a:lnTo>
                    <a:pt x="5438216" y="48120"/>
                  </a:lnTo>
                  <a:lnTo>
                    <a:pt x="5438178" y="57429"/>
                  </a:lnTo>
                  <a:lnTo>
                    <a:pt x="5442229" y="65430"/>
                  </a:lnTo>
                  <a:lnTo>
                    <a:pt x="5443893" y="70358"/>
                  </a:lnTo>
                  <a:lnTo>
                    <a:pt x="5441493" y="76568"/>
                  </a:lnTo>
                  <a:lnTo>
                    <a:pt x="5437619" y="82918"/>
                  </a:lnTo>
                  <a:lnTo>
                    <a:pt x="5440883" y="83477"/>
                  </a:lnTo>
                  <a:lnTo>
                    <a:pt x="5446153" y="79082"/>
                  </a:lnTo>
                  <a:lnTo>
                    <a:pt x="5448820" y="75831"/>
                  </a:lnTo>
                  <a:lnTo>
                    <a:pt x="5449887" y="71272"/>
                  </a:lnTo>
                  <a:lnTo>
                    <a:pt x="5448922" y="60883"/>
                  </a:lnTo>
                  <a:lnTo>
                    <a:pt x="5449506" y="57543"/>
                  </a:lnTo>
                  <a:lnTo>
                    <a:pt x="5460555" y="51104"/>
                  </a:lnTo>
                  <a:lnTo>
                    <a:pt x="5460187" y="50253"/>
                  </a:lnTo>
                  <a:lnTo>
                    <a:pt x="5452630" y="49491"/>
                  </a:lnTo>
                  <a:lnTo>
                    <a:pt x="5455513" y="42037"/>
                  </a:lnTo>
                  <a:lnTo>
                    <a:pt x="5461393" y="37884"/>
                  </a:lnTo>
                  <a:lnTo>
                    <a:pt x="5457177" y="34099"/>
                  </a:lnTo>
                  <a:lnTo>
                    <a:pt x="5467705" y="25336"/>
                  </a:lnTo>
                  <a:lnTo>
                    <a:pt x="5476786" y="16725"/>
                  </a:lnTo>
                  <a:lnTo>
                    <a:pt x="5485333" y="9321"/>
                  </a:lnTo>
                  <a:lnTo>
                    <a:pt x="5491454" y="4546"/>
                  </a:lnTo>
                  <a:close/>
                </a:path>
              </a:pathLst>
            </a:custGeom>
            <a:solidFill>
              <a:srgbClr val="EAF3F9"/>
            </a:solidFill>
          </p:spPr>
          <p:txBody>
            <a:bodyPr wrap="square" lIns="0" tIns="0" rIns="0" bIns="0" rtlCol="0"/>
            <a:lstStyle/>
            <a:p>
              <a:endParaRPr/>
            </a:p>
          </p:txBody>
        </p:sp>
        <p:sp>
          <p:nvSpPr>
            <p:cNvPr id="141" name="object 141"/>
            <p:cNvSpPr/>
            <p:nvPr/>
          </p:nvSpPr>
          <p:spPr>
            <a:xfrm>
              <a:off x="18391414" y="4919863"/>
              <a:ext cx="114855" cy="81672"/>
            </a:xfrm>
            <a:prstGeom prst="rect">
              <a:avLst/>
            </a:prstGeom>
            <a:blipFill>
              <a:blip r:embed="rId6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2" name="object 142"/>
            <p:cNvSpPr/>
            <p:nvPr/>
          </p:nvSpPr>
          <p:spPr>
            <a:xfrm>
              <a:off x="14115554" y="3560679"/>
              <a:ext cx="5667375" cy="6790690"/>
            </a:xfrm>
            <a:custGeom>
              <a:avLst/>
              <a:gdLst/>
              <a:ahLst/>
              <a:cxnLst/>
              <a:rect l="l" t="t" r="r" b="b"/>
              <a:pathLst>
                <a:path w="5667375" h="6790690">
                  <a:moveTo>
                    <a:pt x="13576" y="6782676"/>
                  </a:moveTo>
                  <a:lnTo>
                    <a:pt x="12331" y="6778625"/>
                  </a:lnTo>
                  <a:lnTo>
                    <a:pt x="11125" y="6772478"/>
                  </a:lnTo>
                  <a:lnTo>
                    <a:pt x="8712" y="6765861"/>
                  </a:lnTo>
                  <a:lnTo>
                    <a:pt x="6324" y="6762763"/>
                  </a:lnTo>
                  <a:lnTo>
                    <a:pt x="4737" y="6761454"/>
                  </a:lnTo>
                  <a:lnTo>
                    <a:pt x="2044" y="6761112"/>
                  </a:lnTo>
                  <a:lnTo>
                    <a:pt x="1193" y="6761493"/>
                  </a:lnTo>
                  <a:lnTo>
                    <a:pt x="101" y="6762470"/>
                  </a:lnTo>
                  <a:lnTo>
                    <a:pt x="228" y="6762521"/>
                  </a:lnTo>
                  <a:lnTo>
                    <a:pt x="0" y="6763131"/>
                  </a:lnTo>
                  <a:lnTo>
                    <a:pt x="1460" y="6763004"/>
                  </a:lnTo>
                  <a:lnTo>
                    <a:pt x="2451" y="6764083"/>
                  </a:lnTo>
                  <a:lnTo>
                    <a:pt x="3086" y="6767893"/>
                  </a:lnTo>
                  <a:lnTo>
                    <a:pt x="5168" y="6768008"/>
                  </a:lnTo>
                  <a:lnTo>
                    <a:pt x="5638" y="6766776"/>
                  </a:lnTo>
                  <a:lnTo>
                    <a:pt x="7708" y="6766877"/>
                  </a:lnTo>
                  <a:lnTo>
                    <a:pt x="8331" y="6767119"/>
                  </a:lnTo>
                  <a:lnTo>
                    <a:pt x="9994" y="6772034"/>
                  </a:lnTo>
                  <a:lnTo>
                    <a:pt x="10388" y="6776466"/>
                  </a:lnTo>
                  <a:lnTo>
                    <a:pt x="9918" y="6777685"/>
                  </a:lnTo>
                  <a:lnTo>
                    <a:pt x="11887" y="6779869"/>
                  </a:lnTo>
                  <a:lnTo>
                    <a:pt x="12153" y="6782829"/>
                  </a:lnTo>
                  <a:lnTo>
                    <a:pt x="11315" y="6786791"/>
                  </a:lnTo>
                  <a:lnTo>
                    <a:pt x="8216" y="6785584"/>
                  </a:lnTo>
                  <a:lnTo>
                    <a:pt x="8001" y="6789788"/>
                  </a:lnTo>
                  <a:lnTo>
                    <a:pt x="9232" y="6790258"/>
                  </a:lnTo>
                  <a:lnTo>
                    <a:pt x="10922" y="6789496"/>
                  </a:lnTo>
                  <a:lnTo>
                    <a:pt x="13220" y="6785407"/>
                  </a:lnTo>
                  <a:lnTo>
                    <a:pt x="13576" y="6782676"/>
                  </a:lnTo>
                  <a:close/>
                </a:path>
                <a:path w="5667375" h="6790690">
                  <a:moveTo>
                    <a:pt x="943241" y="6586639"/>
                  </a:moveTo>
                  <a:lnTo>
                    <a:pt x="941400" y="6585940"/>
                  </a:lnTo>
                  <a:lnTo>
                    <a:pt x="939698" y="6586677"/>
                  </a:lnTo>
                  <a:lnTo>
                    <a:pt x="939469" y="6587299"/>
                  </a:lnTo>
                  <a:lnTo>
                    <a:pt x="940079" y="6587541"/>
                  </a:lnTo>
                  <a:lnTo>
                    <a:pt x="942149" y="6587630"/>
                  </a:lnTo>
                  <a:lnTo>
                    <a:pt x="942759" y="6587871"/>
                  </a:lnTo>
                  <a:lnTo>
                    <a:pt x="943241" y="6586639"/>
                  </a:lnTo>
                  <a:close/>
                </a:path>
                <a:path w="5667375" h="6790690">
                  <a:moveTo>
                    <a:pt x="2572969" y="3005061"/>
                  </a:moveTo>
                  <a:lnTo>
                    <a:pt x="2572131" y="3005442"/>
                  </a:lnTo>
                  <a:lnTo>
                    <a:pt x="2568664" y="3016224"/>
                  </a:lnTo>
                  <a:lnTo>
                    <a:pt x="2565806" y="3027248"/>
                  </a:lnTo>
                  <a:lnTo>
                    <a:pt x="2562923" y="3034690"/>
                  </a:lnTo>
                  <a:lnTo>
                    <a:pt x="2563533" y="3034919"/>
                  </a:lnTo>
                  <a:lnTo>
                    <a:pt x="2567609" y="3024378"/>
                  </a:lnTo>
                  <a:lnTo>
                    <a:pt x="2569400" y="3017926"/>
                  </a:lnTo>
                  <a:lnTo>
                    <a:pt x="2571318" y="3012973"/>
                  </a:lnTo>
                  <a:lnTo>
                    <a:pt x="2572969" y="3005061"/>
                  </a:lnTo>
                  <a:close/>
                </a:path>
                <a:path w="5667375" h="6790690">
                  <a:moveTo>
                    <a:pt x="2994672" y="4575200"/>
                  </a:moveTo>
                  <a:lnTo>
                    <a:pt x="2993402" y="4574718"/>
                  </a:lnTo>
                  <a:lnTo>
                    <a:pt x="2990037" y="4583379"/>
                  </a:lnTo>
                  <a:lnTo>
                    <a:pt x="2985592" y="4593082"/>
                  </a:lnTo>
                  <a:lnTo>
                    <a:pt x="2983674" y="4598022"/>
                  </a:lnTo>
                  <a:lnTo>
                    <a:pt x="2980182" y="4605210"/>
                  </a:lnTo>
                  <a:lnTo>
                    <a:pt x="2977781" y="4611433"/>
                  </a:lnTo>
                  <a:lnTo>
                    <a:pt x="2978391" y="4611662"/>
                  </a:lnTo>
                  <a:lnTo>
                    <a:pt x="2981147" y="4606341"/>
                  </a:lnTo>
                  <a:lnTo>
                    <a:pt x="2986443" y="4592701"/>
                  </a:lnTo>
                  <a:lnTo>
                    <a:pt x="2994672" y="4575200"/>
                  </a:lnTo>
                  <a:close/>
                </a:path>
                <a:path w="5667375" h="6790690">
                  <a:moveTo>
                    <a:pt x="3376193" y="1172400"/>
                  </a:moveTo>
                  <a:lnTo>
                    <a:pt x="3375215" y="1171321"/>
                  </a:lnTo>
                  <a:lnTo>
                    <a:pt x="3373983" y="1170851"/>
                  </a:lnTo>
                  <a:lnTo>
                    <a:pt x="3373145" y="1171219"/>
                  </a:lnTo>
                  <a:lnTo>
                    <a:pt x="3371113" y="1172654"/>
                  </a:lnTo>
                  <a:lnTo>
                    <a:pt x="3366058" y="1172870"/>
                  </a:lnTo>
                  <a:lnTo>
                    <a:pt x="3365208" y="1173238"/>
                  </a:lnTo>
                  <a:lnTo>
                    <a:pt x="3362909" y="1173746"/>
                  </a:lnTo>
                  <a:lnTo>
                    <a:pt x="3361804" y="1174737"/>
                  </a:lnTo>
                  <a:lnTo>
                    <a:pt x="3361461" y="1177467"/>
                  </a:lnTo>
                  <a:lnTo>
                    <a:pt x="3362452" y="1178547"/>
                  </a:lnTo>
                  <a:lnTo>
                    <a:pt x="3364293" y="1179271"/>
                  </a:lnTo>
                  <a:lnTo>
                    <a:pt x="3369589" y="1178445"/>
                  </a:lnTo>
                  <a:lnTo>
                    <a:pt x="3369322" y="1175486"/>
                  </a:lnTo>
                  <a:lnTo>
                    <a:pt x="3376193" y="1172400"/>
                  </a:lnTo>
                  <a:close/>
                </a:path>
                <a:path w="5667375" h="6790690">
                  <a:moveTo>
                    <a:pt x="3788130" y="4023220"/>
                  </a:moveTo>
                  <a:lnTo>
                    <a:pt x="3777208" y="4018292"/>
                  </a:lnTo>
                  <a:lnTo>
                    <a:pt x="3759377" y="4009225"/>
                  </a:lnTo>
                  <a:lnTo>
                    <a:pt x="3662502" y="3958094"/>
                  </a:lnTo>
                  <a:lnTo>
                    <a:pt x="3645903" y="3949509"/>
                  </a:lnTo>
                  <a:lnTo>
                    <a:pt x="3626053" y="3938244"/>
                  </a:lnTo>
                  <a:lnTo>
                    <a:pt x="3602253" y="3926167"/>
                  </a:lnTo>
                  <a:lnTo>
                    <a:pt x="3418929" y="3830091"/>
                  </a:lnTo>
                  <a:lnTo>
                    <a:pt x="3380651" y="3809555"/>
                  </a:lnTo>
                  <a:lnTo>
                    <a:pt x="3358731" y="3798189"/>
                  </a:lnTo>
                  <a:lnTo>
                    <a:pt x="3359099" y="3799052"/>
                  </a:lnTo>
                  <a:lnTo>
                    <a:pt x="3397999" y="3819829"/>
                  </a:lnTo>
                  <a:lnTo>
                    <a:pt x="3419678" y="3831806"/>
                  </a:lnTo>
                  <a:lnTo>
                    <a:pt x="3439998" y="3841839"/>
                  </a:lnTo>
                  <a:lnTo>
                    <a:pt x="3466388" y="3856317"/>
                  </a:lnTo>
                  <a:lnTo>
                    <a:pt x="3505517" y="3876497"/>
                  </a:lnTo>
                  <a:lnTo>
                    <a:pt x="3552583" y="3901910"/>
                  </a:lnTo>
                  <a:lnTo>
                    <a:pt x="3593960" y="3923665"/>
                  </a:lnTo>
                  <a:lnTo>
                    <a:pt x="3612400" y="3932961"/>
                  </a:lnTo>
                  <a:lnTo>
                    <a:pt x="3632492" y="3943616"/>
                  </a:lnTo>
                  <a:lnTo>
                    <a:pt x="3652799" y="3953637"/>
                  </a:lnTo>
                  <a:lnTo>
                    <a:pt x="3733076" y="3996182"/>
                  </a:lnTo>
                  <a:lnTo>
                    <a:pt x="3777030" y="4018877"/>
                  </a:lnTo>
                  <a:lnTo>
                    <a:pt x="3786187" y="4024579"/>
                  </a:lnTo>
                  <a:lnTo>
                    <a:pt x="3788130" y="4023220"/>
                  </a:lnTo>
                  <a:close/>
                </a:path>
                <a:path w="5667375" h="6790690">
                  <a:moveTo>
                    <a:pt x="4593856" y="6569189"/>
                  </a:moveTo>
                  <a:lnTo>
                    <a:pt x="4591710" y="6565493"/>
                  </a:lnTo>
                  <a:lnTo>
                    <a:pt x="4589170" y="6566624"/>
                  </a:lnTo>
                  <a:lnTo>
                    <a:pt x="4585652" y="6570243"/>
                  </a:lnTo>
                  <a:lnTo>
                    <a:pt x="4580179" y="6578790"/>
                  </a:lnTo>
                  <a:lnTo>
                    <a:pt x="4578274" y="6583731"/>
                  </a:lnTo>
                  <a:lnTo>
                    <a:pt x="4578045" y="6587922"/>
                  </a:lnTo>
                  <a:lnTo>
                    <a:pt x="4579417" y="6589877"/>
                  </a:lnTo>
                  <a:lnTo>
                    <a:pt x="4582757" y="6590462"/>
                  </a:lnTo>
                  <a:lnTo>
                    <a:pt x="4583836" y="6589458"/>
                  </a:lnTo>
                  <a:lnTo>
                    <a:pt x="4586135" y="6585369"/>
                  </a:lnTo>
                  <a:lnTo>
                    <a:pt x="4588053" y="6580429"/>
                  </a:lnTo>
                  <a:lnTo>
                    <a:pt x="4592802" y="6573710"/>
                  </a:lnTo>
                  <a:lnTo>
                    <a:pt x="4593856" y="6569189"/>
                  </a:lnTo>
                  <a:close/>
                </a:path>
                <a:path w="5667375" h="6790690">
                  <a:moveTo>
                    <a:pt x="5667324" y="2933"/>
                  </a:moveTo>
                  <a:lnTo>
                    <a:pt x="5666956" y="2082"/>
                  </a:lnTo>
                  <a:lnTo>
                    <a:pt x="5666994" y="0"/>
                  </a:lnTo>
                  <a:lnTo>
                    <a:pt x="5666143" y="368"/>
                  </a:lnTo>
                  <a:lnTo>
                    <a:pt x="5660491" y="304"/>
                  </a:lnTo>
                  <a:lnTo>
                    <a:pt x="5658802" y="1041"/>
                  </a:lnTo>
                  <a:lnTo>
                    <a:pt x="5659285" y="3403"/>
                  </a:lnTo>
                  <a:lnTo>
                    <a:pt x="5659044" y="4013"/>
                  </a:lnTo>
                  <a:lnTo>
                    <a:pt x="5659666" y="4254"/>
                  </a:lnTo>
                  <a:lnTo>
                    <a:pt x="5666854" y="4165"/>
                  </a:lnTo>
                  <a:lnTo>
                    <a:pt x="5667324" y="2933"/>
                  </a:lnTo>
                  <a:close/>
                </a:path>
              </a:pathLst>
            </a:custGeom>
            <a:solidFill>
              <a:srgbClr val="EAF3F9"/>
            </a:solidFill>
          </p:spPr>
          <p:txBody>
            <a:bodyPr wrap="square" lIns="0" tIns="0" rIns="0" bIns="0" rtlCol="0"/>
            <a:lstStyle/>
            <a:p>
              <a:endParaRPr/>
            </a:p>
          </p:txBody>
        </p:sp>
        <p:sp>
          <p:nvSpPr>
            <p:cNvPr id="143" name="object 143"/>
            <p:cNvSpPr/>
            <p:nvPr/>
          </p:nvSpPr>
          <p:spPr>
            <a:xfrm>
              <a:off x="15537128" y="7168021"/>
              <a:ext cx="214140" cy="72804"/>
            </a:xfrm>
            <a:prstGeom prst="rect">
              <a:avLst/>
            </a:prstGeom>
            <a:blipFill>
              <a:blip r:embed="rId6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4" name="object 144"/>
            <p:cNvSpPr/>
            <p:nvPr/>
          </p:nvSpPr>
          <p:spPr>
            <a:xfrm>
              <a:off x="15567140" y="4802345"/>
              <a:ext cx="1405890" cy="5840730"/>
            </a:xfrm>
            <a:custGeom>
              <a:avLst/>
              <a:gdLst/>
              <a:ahLst/>
              <a:cxnLst/>
              <a:rect l="l" t="t" r="r" b="b"/>
              <a:pathLst>
                <a:path w="1405890" h="5840730">
                  <a:moveTo>
                    <a:pt x="2336" y="5840387"/>
                  </a:moveTo>
                  <a:lnTo>
                    <a:pt x="2298" y="5836818"/>
                  </a:lnTo>
                  <a:lnTo>
                    <a:pt x="0" y="5837339"/>
                  </a:lnTo>
                  <a:lnTo>
                    <a:pt x="495" y="5839688"/>
                  </a:lnTo>
                  <a:lnTo>
                    <a:pt x="863" y="5840539"/>
                  </a:lnTo>
                  <a:lnTo>
                    <a:pt x="2336" y="5840387"/>
                  </a:lnTo>
                  <a:close/>
                </a:path>
                <a:path w="1405890" h="5840730">
                  <a:moveTo>
                    <a:pt x="1405521" y="241"/>
                  </a:moveTo>
                  <a:lnTo>
                    <a:pt x="1404899" y="0"/>
                  </a:lnTo>
                  <a:lnTo>
                    <a:pt x="1403438" y="127"/>
                  </a:lnTo>
                  <a:lnTo>
                    <a:pt x="1401622" y="3009"/>
                  </a:lnTo>
                  <a:lnTo>
                    <a:pt x="1399921" y="3759"/>
                  </a:lnTo>
                  <a:lnTo>
                    <a:pt x="1399578" y="6489"/>
                  </a:lnTo>
                  <a:lnTo>
                    <a:pt x="1401000" y="12026"/>
                  </a:lnTo>
                  <a:lnTo>
                    <a:pt x="1402372" y="13957"/>
                  </a:lnTo>
                  <a:lnTo>
                    <a:pt x="1404061" y="13195"/>
                  </a:lnTo>
                  <a:lnTo>
                    <a:pt x="1404899" y="9245"/>
                  </a:lnTo>
                  <a:lnTo>
                    <a:pt x="1405521" y="241"/>
                  </a:lnTo>
                  <a:close/>
                </a:path>
              </a:pathLst>
            </a:custGeom>
            <a:solidFill>
              <a:srgbClr val="EAF3F9"/>
            </a:solidFill>
          </p:spPr>
          <p:txBody>
            <a:bodyPr wrap="square" lIns="0" tIns="0" rIns="0" bIns="0" rtlCol="0"/>
            <a:lstStyle/>
            <a:p>
              <a:endParaRPr/>
            </a:p>
          </p:txBody>
        </p:sp>
        <p:sp>
          <p:nvSpPr>
            <p:cNvPr id="145" name="object 145"/>
            <p:cNvSpPr/>
            <p:nvPr/>
          </p:nvSpPr>
          <p:spPr>
            <a:xfrm>
              <a:off x="20010942" y="6672463"/>
              <a:ext cx="93148" cy="190852"/>
            </a:xfrm>
            <a:prstGeom prst="rect">
              <a:avLst/>
            </a:prstGeom>
            <a:blipFill>
              <a:blip r:embed="rId7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6" name="object 146"/>
            <p:cNvSpPr/>
            <p:nvPr/>
          </p:nvSpPr>
          <p:spPr>
            <a:xfrm>
              <a:off x="14463828" y="7072458"/>
              <a:ext cx="3837940" cy="2837815"/>
            </a:xfrm>
            <a:custGeom>
              <a:avLst/>
              <a:gdLst/>
              <a:ahLst/>
              <a:cxnLst/>
              <a:rect l="l" t="t" r="r" b="b"/>
              <a:pathLst>
                <a:path w="3837940" h="2837815">
                  <a:moveTo>
                    <a:pt x="49707" y="429031"/>
                  </a:moveTo>
                  <a:lnTo>
                    <a:pt x="44450" y="419354"/>
                  </a:lnTo>
                  <a:lnTo>
                    <a:pt x="35890" y="415239"/>
                  </a:lnTo>
                  <a:lnTo>
                    <a:pt x="16319" y="417817"/>
                  </a:lnTo>
                  <a:lnTo>
                    <a:pt x="7454" y="420065"/>
                  </a:lnTo>
                  <a:lnTo>
                    <a:pt x="1689" y="425843"/>
                  </a:lnTo>
                  <a:lnTo>
                    <a:pt x="0" y="434898"/>
                  </a:lnTo>
                  <a:lnTo>
                    <a:pt x="1727" y="442010"/>
                  </a:lnTo>
                  <a:lnTo>
                    <a:pt x="6007" y="447586"/>
                  </a:lnTo>
                  <a:lnTo>
                    <a:pt x="10490" y="452640"/>
                  </a:lnTo>
                  <a:lnTo>
                    <a:pt x="14579" y="458698"/>
                  </a:lnTo>
                  <a:lnTo>
                    <a:pt x="19824" y="463854"/>
                  </a:lnTo>
                  <a:lnTo>
                    <a:pt x="22047" y="465670"/>
                  </a:lnTo>
                  <a:lnTo>
                    <a:pt x="26022" y="466051"/>
                  </a:lnTo>
                  <a:lnTo>
                    <a:pt x="29476" y="464667"/>
                  </a:lnTo>
                  <a:lnTo>
                    <a:pt x="32156" y="460222"/>
                  </a:lnTo>
                  <a:lnTo>
                    <a:pt x="32842" y="455968"/>
                  </a:lnTo>
                  <a:lnTo>
                    <a:pt x="36753" y="448868"/>
                  </a:lnTo>
                  <a:lnTo>
                    <a:pt x="39751" y="445147"/>
                  </a:lnTo>
                  <a:lnTo>
                    <a:pt x="49707" y="429031"/>
                  </a:lnTo>
                  <a:close/>
                </a:path>
                <a:path w="3837940" h="2837815">
                  <a:moveTo>
                    <a:pt x="1778368" y="84607"/>
                  </a:moveTo>
                  <a:lnTo>
                    <a:pt x="1778114" y="81622"/>
                  </a:lnTo>
                  <a:lnTo>
                    <a:pt x="1777238" y="78422"/>
                  </a:lnTo>
                  <a:lnTo>
                    <a:pt x="1776145" y="79413"/>
                  </a:lnTo>
                  <a:lnTo>
                    <a:pt x="1768309" y="81356"/>
                  </a:lnTo>
                  <a:lnTo>
                    <a:pt x="1762302" y="84010"/>
                  </a:lnTo>
                  <a:lnTo>
                    <a:pt x="1752333" y="85839"/>
                  </a:lnTo>
                  <a:lnTo>
                    <a:pt x="1736356" y="90322"/>
                  </a:lnTo>
                  <a:lnTo>
                    <a:pt x="1681746" y="99110"/>
                  </a:lnTo>
                  <a:lnTo>
                    <a:pt x="1658924" y="101003"/>
                  </a:lnTo>
                  <a:lnTo>
                    <a:pt x="1656194" y="100647"/>
                  </a:lnTo>
                  <a:lnTo>
                    <a:pt x="1644383" y="101765"/>
                  </a:lnTo>
                  <a:lnTo>
                    <a:pt x="1628749" y="103568"/>
                  </a:lnTo>
                  <a:lnTo>
                    <a:pt x="1626908" y="102857"/>
                  </a:lnTo>
                  <a:lnTo>
                    <a:pt x="1605241" y="103720"/>
                  </a:lnTo>
                  <a:lnTo>
                    <a:pt x="1597634" y="105054"/>
                  </a:lnTo>
                  <a:lnTo>
                    <a:pt x="1594904" y="104698"/>
                  </a:lnTo>
                  <a:lnTo>
                    <a:pt x="1593202" y="105448"/>
                  </a:lnTo>
                  <a:lnTo>
                    <a:pt x="1589862" y="104851"/>
                  </a:lnTo>
                  <a:lnTo>
                    <a:pt x="1581835" y="105321"/>
                  </a:lnTo>
                  <a:lnTo>
                    <a:pt x="1580603" y="104838"/>
                  </a:lnTo>
                  <a:lnTo>
                    <a:pt x="1579626" y="103759"/>
                  </a:lnTo>
                  <a:lnTo>
                    <a:pt x="1572387" y="105943"/>
                  </a:lnTo>
                  <a:lnTo>
                    <a:pt x="1572006" y="105092"/>
                  </a:lnTo>
                  <a:lnTo>
                    <a:pt x="1571002" y="100418"/>
                  </a:lnTo>
                  <a:lnTo>
                    <a:pt x="1570151" y="100799"/>
                  </a:lnTo>
                  <a:lnTo>
                    <a:pt x="1568691" y="100939"/>
                  </a:lnTo>
                  <a:lnTo>
                    <a:pt x="1568361" y="107251"/>
                  </a:lnTo>
                  <a:lnTo>
                    <a:pt x="1561122" y="109423"/>
                  </a:lnTo>
                  <a:lnTo>
                    <a:pt x="1545640" y="116268"/>
                  </a:lnTo>
                  <a:lnTo>
                    <a:pt x="1534972" y="123558"/>
                  </a:lnTo>
                  <a:lnTo>
                    <a:pt x="1534363" y="123317"/>
                  </a:lnTo>
                  <a:lnTo>
                    <a:pt x="1527860" y="127254"/>
                  </a:lnTo>
                  <a:lnTo>
                    <a:pt x="1523212" y="131838"/>
                  </a:lnTo>
                  <a:lnTo>
                    <a:pt x="1520177" y="134239"/>
                  </a:lnTo>
                  <a:lnTo>
                    <a:pt x="1508302" y="144627"/>
                  </a:lnTo>
                  <a:lnTo>
                    <a:pt x="1468501" y="168465"/>
                  </a:lnTo>
                  <a:lnTo>
                    <a:pt x="1450543" y="170764"/>
                  </a:lnTo>
                  <a:lnTo>
                    <a:pt x="1439202" y="170662"/>
                  </a:lnTo>
                  <a:lnTo>
                    <a:pt x="1436903" y="171170"/>
                  </a:lnTo>
                  <a:lnTo>
                    <a:pt x="1431099" y="169633"/>
                  </a:lnTo>
                  <a:lnTo>
                    <a:pt x="1415300" y="166395"/>
                  </a:lnTo>
                  <a:lnTo>
                    <a:pt x="1410601" y="163868"/>
                  </a:lnTo>
                  <a:lnTo>
                    <a:pt x="1396377" y="158356"/>
                  </a:lnTo>
                  <a:lnTo>
                    <a:pt x="1389837" y="155117"/>
                  </a:lnTo>
                  <a:lnTo>
                    <a:pt x="1380058" y="149174"/>
                  </a:lnTo>
                  <a:lnTo>
                    <a:pt x="1365288" y="141338"/>
                  </a:lnTo>
                  <a:lnTo>
                    <a:pt x="1361795" y="139293"/>
                  </a:lnTo>
                  <a:lnTo>
                    <a:pt x="1360817" y="138201"/>
                  </a:lnTo>
                  <a:lnTo>
                    <a:pt x="1360436" y="137350"/>
                  </a:lnTo>
                  <a:lnTo>
                    <a:pt x="1359204" y="136867"/>
                  </a:lnTo>
                  <a:lnTo>
                    <a:pt x="1352867" y="133007"/>
                  </a:lnTo>
                  <a:lnTo>
                    <a:pt x="1347546" y="130238"/>
                  </a:lnTo>
                  <a:lnTo>
                    <a:pt x="1343304" y="126492"/>
                  </a:lnTo>
                  <a:lnTo>
                    <a:pt x="1339329" y="122085"/>
                  </a:lnTo>
                  <a:lnTo>
                    <a:pt x="1334998" y="120408"/>
                  </a:lnTo>
                  <a:lnTo>
                    <a:pt x="1334008" y="119316"/>
                  </a:lnTo>
                  <a:lnTo>
                    <a:pt x="1331798" y="117767"/>
                  </a:lnTo>
                  <a:lnTo>
                    <a:pt x="1324305" y="107721"/>
                  </a:lnTo>
                  <a:lnTo>
                    <a:pt x="1323708" y="107480"/>
                  </a:lnTo>
                  <a:lnTo>
                    <a:pt x="1318768" y="96316"/>
                  </a:lnTo>
                  <a:lnTo>
                    <a:pt x="1316355" y="89687"/>
                  </a:lnTo>
                  <a:lnTo>
                    <a:pt x="1314742" y="88366"/>
                  </a:lnTo>
                  <a:lnTo>
                    <a:pt x="1314602" y="86906"/>
                  </a:lnTo>
                  <a:lnTo>
                    <a:pt x="1313624" y="85813"/>
                  </a:lnTo>
                  <a:lnTo>
                    <a:pt x="1313484" y="84366"/>
                  </a:lnTo>
                  <a:lnTo>
                    <a:pt x="1312608" y="81153"/>
                  </a:lnTo>
                  <a:lnTo>
                    <a:pt x="1311617" y="80073"/>
                  </a:lnTo>
                  <a:lnTo>
                    <a:pt x="1311008" y="79832"/>
                  </a:lnTo>
                  <a:lnTo>
                    <a:pt x="1308468" y="71704"/>
                  </a:lnTo>
                  <a:lnTo>
                    <a:pt x="1304277" y="62230"/>
                  </a:lnTo>
                  <a:lnTo>
                    <a:pt x="1303235" y="57543"/>
                  </a:lnTo>
                  <a:lnTo>
                    <a:pt x="1299972" y="51308"/>
                  </a:lnTo>
                  <a:lnTo>
                    <a:pt x="1296924" y="44450"/>
                  </a:lnTo>
                  <a:lnTo>
                    <a:pt x="1288834" y="34163"/>
                  </a:lnTo>
                  <a:lnTo>
                    <a:pt x="1282839" y="27571"/>
                  </a:lnTo>
                  <a:lnTo>
                    <a:pt x="1270088" y="12661"/>
                  </a:lnTo>
                  <a:lnTo>
                    <a:pt x="1258062" y="5143"/>
                  </a:lnTo>
                  <a:lnTo>
                    <a:pt x="1251229" y="2501"/>
                  </a:lnTo>
                  <a:lnTo>
                    <a:pt x="1242936" y="0"/>
                  </a:lnTo>
                  <a:lnTo>
                    <a:pt x="1241742" y="3111"/>
                  </a:lnTo>
                  <a:lnTo>
                    <a:pt x="1250632" y="5854"/>
                  </a:lnTo>
                  <a:lnTo>
                    <a:pt x="1252905" y="7429"/>
                  </a:lnTo>
                  <a:lnTo>
                    <a:pt x="1257236" y="9105"/>
                  </a:lnTo>
                  <a:lnTo>
                    <a:pt x="1262926" y="12712"/>
                  </a:lnTo>
                  <a:lnTo>
                    <a:pt x="1270012" y="18326"/>
                  </a:lnTo>
                  <a:lnTo>
                    <a:pt x="1277124" y="27508"/>
                  </a:lnTo>
                  <a:lnTo>
                    <a:pt x="1282509" y="33883"/>
                  </a:lnTo>
                  <a:lnTo>
                    <a:pt x="1289621" y="43078"/>
                  </a:lnTo>
                  <a:lnTo>
                    <a:pt x="1297178" y="56667"/>
                  </a:lnTo>
                  <a:lnTo>
                    <a:pt x="1301394" y="69710"/>
                  </a:lnTo>
                  <a:lnTo>
                    <a:pt x="1306182" y="79413"/>
                  </a:lnTo>
                  <a:lnTo>
                    <a:pt x="1309103" y="88404"/>
                  </a:lnTo>
                  <a:lnTo>
                    <a:pt x="1314411" y="100406"/>
                  </a:lnTo>
                  <a:lnTo>
                    <a:pt x="1315402" y="101498"/>
                  </a:lnTo>
                  <a:lnTo>
                    <a:pt x="1315161" y="102108"/>
                  </a:lnTo>
                  <a:lnTo>
                    <a:pt x="1316520" y="104051"/>
                  </a:lnTo>
                  <a:lnTo>
                    <a:pt x="1316291" y="104660"/>
                  </a:lnTo>
                  <a:lnTo>
                    <a:pt x="1321320" y="113753"/>
                  </a:lnTo>
                  <a:lnTo>
                    <a:pt x="1325295" y="118160"/>
                  </a:lnTo>
                  <a:lnTo>
                    <a:pt x="1328547" y="120827"/>
                  </a:lnTo>
                  <a:lnTo>
                    <a:pt x="1328915" y="121678"/>
                  </a:lnTo>
                  <a:lnTo>
                    <a:pt x="1370063" y="148869"/>
                  </a:lnTo>
                  <a:lnTo>
                    <a:pt x="1378013" y="154063"/>
                  </a:lnTo>
                  <a:lnTo>
                    <a:pt x="1388275" y="158750"/>
                  </a:lnTo>
                  <a:lnTo>
                    <a:pt x="1394218" y="161734"/>
                  </a:lnTo>
                  <a:lnTo>
                    <a:pt x="1405737" y="166916"/>
                  </a:lnTo>
                  <a:lnTo>
                    <a:pt x="1412303" y="170154"/>
                  </a:lnTo>
                  <a:lnTo>
                    <a:pt x="1425143" y="173723"/>
                  </a:lnTo>
                  <a:lnTo>
                    <a:pt x="1434528" y="175234"/>
                  </a:lnTo>
                  <a:lnTo>
                    <a:pt x="1450301" y="174904"/>
                  </a:lnTo>
                  <a:lnTo>
                    <a:pt x="1467167" y="173583"/>
                  </a:lnTo>
                  <a:lnTo>
                    <a:pt x="1475854" y="171259"/>
                  </a:lnTo>
                  <a:lnTo>
                    <a:pt x="1479435" y="171234"/>
                  </a:lnTo>
                  <a:lnTo>
                    <a:pt x="1486293" y="168211"/>
                  </a:lnTo>
                  <a:lnTo>
                    <a:pt x="1495209" y="161696"/>
                  </a:lnTo>
                  <a:lnTo>
                    <a:pt x="1501952" y="157149"/>
                  </a:lnTo>
                  <a:lnTo>
                    <a:pt x="1512201" y="148996"/>
                  </a:lnTo>
                  <a:lnTo>
                    <a:pt x="1524546" y="137388"/>
                  </a:lnTo>
                  <a:lnTo>
                    <a:pt x="1531518" y="132232"/>
                  </a:lnTo>
                  <a:lnTo>
                    <a:pt x="1533944" y="129590"/>
                  </a:lnTo>
                  <a:lnTo>
                    <a:pt x="1537881" y="126834"/>
                  </a:lnTo>
                  <a:lnTo>
                    <a:pt x="1542186" y="124942"/>
                  </a:lnTo>
                  <a:lnTo>
                    <a:pt x="1549539" y="120637"/>
                  </a:lnTo>
                  <a:lnTo>
                    <a:pt x="1556397" y="117614"/>
                  </a:lnTo>
                  <a:lnTo>
                    <a:pt x="1570012" y="113626"/>
                  </a:lnTo>
                  <a:lnTo>
                    <a:pt x="1584058" y="110502"/>
                  </a:lnTo>
                  <a:lnTo>
                    <a:pt x="1589709" y="110578"/>
                  </a:lnTo>
                  <a:lnTo>
                    <a:pt x="1594396" y="109537"/>
                  </a:lnTo>
                  <a:lnTo>
                    <a:pt x="1615821" y="109270"/>
                  </a:lnTo>
                  <a:lnTo>
                    <a:pt x="1640459" y="108140"/>
                  </a:lnTo>
                  <a:lnTo>
                    <a:pt x="1683067" y="104660"/>
                  </a:lnTo>
                  <a:lnTo>
                    <a:pt x="1688109" y="104495"/>
                  </a:lnTo>
                  <a:lnTo>
                    <a:pt x="1703743" y="102704"/>
                  </a:lnTo>
                  <a:lnTo>
                    <a:pt x="1712252" y="101003"/>
                  </a:lnTo>
                  <a:lnTo>
                    <a:pt x="1721980" y="99796"/>
                  </a:lnTo>
                  <a:lnTo>
                    <a:pt x="1729206" y="97612"/>
                  </a:lnTo>
                  <a:lnTo>
                    <a:pt x="1755394" y="90652"/>
                  </a:lnTo>
                  <a:lnTo>
                    <a:pt x="1762633" y="88468"/>
                  </a:lnTo>
                  <a:lnTo>
                    <a:pt x="1778368" y="84607"/>
                  </a:lnTo>
                  <a:close/>
                </a:path>
                <a:path w="3837940" h="2837815">
                  <a:moveTo>
                    <a:pt x="2854452" y="613029"/>
                  </a:moveTo>
                  <a:lnTo>
                    <a:pt x="2852001" y="612076"/>
                  </a:lnTo>
                  <a:lnTo>
                    <a:pt x="2849842" y="617677"/>
                  </a:lnTo>
                  <a:lnTo>
                    <a:pt x="2846692" y="622147"/>
                  </a:lnTo>
                  <a:lnTo>
                    <a:pt x="2842857" y="632079"/>
                  </a:lnTo>
                  <a:lnTo>
                    <a:pt x="2842628" y="636282"/>
                  </a:lnTo>
                  <a:lnTo>
                    <a:pt x="2839008" y="642010"/>
                  </a:lnTo>
                  <a:lnTo>
                    <a:pt x="2837091" y="646963"/>
                  </a:lnTo>
                  <a:lnTo>
                    <a:pt x="2835059" y="654011"/>
                  </a:lnTo>
                  <a:lnTo>
                    <a:pt x="2835198" y="655485"/>
                  </a:lnTo>
                  <a:lnTo>
                    <a:pt x="2836773" y="653224"/>
                  </a:lnTo>
                  <a:lnTo>
                    <a:pt x="2838678" y="648284"/>
                  </a:lnTo>
                  <a:lnTo>
                    <a:pt x="2843276" y="640092"/>
                  </a:lnTo>
                  <a:lnTo>
                    <a:pt x="2844342" y="635520"/>
                  </a:lnTo>
                  <a:lnTo>
                    <a:pt x="2845778" y="631812"/>
                  </a:lnTo>
                  <a:lnTo>
                    <a:pt x="2847352" y="629551"/>
                  </a:lnTo>
                  <a:lnTo>
                    <a:pt x="2849270" y="624598"/>
                  </a:lnTo>
                  <a:lnTo>
                    <a:pt x="2852039" y="619239"/>
                  </a:lnTo>
                  <a:lnTo>
                    <a:pt x="2854452" y="613029"/>
                  </a:lnTo>
                  <a:close/>
                </a:path>
                <a:path w="3837940" h="2837815">
                  <a:moveTo>
                    <a:pt x="3837775" y="2804972"/>
                  </a:moveTo>
                  <a:lnTo>
                    <a:pt x="3828021" y="2800642"/>
                  </a:lnTo>
                  <a:lnTo>
                    <a:pt x="3813581" y="2833141"/>
                  </a:lnTo>
                  <a:lnTo>
                    <a:pt x="3823335" y="2837472"/>
                  </a:lnTo>
                  <a:lnTo>
                    <a:pt x="3837775" y="2804972"/>
                  </a:lnTo>
                  <a:close/>
                </a:path>
              </a:pathLst>
            </a:custGeom>
            <a:solidFill>
              <a:srgbClr val="EAF3F9"/>
            </a:solidFill>
          </p:spPr>
          <p:txBody>
            <a:bodyPr wrap="square" lIns="0" tIns="0" rIns="0" bIns="0" rtlCol="0"/>
            <a:lstStyle/>
            <a:p>
              <a:endParaRPr/>
            </a:p>
          </p:txBody>
        </p:sp>
        <p:sp>
          <p:nvSpPr>
            <p:cNvPr id="147" name="object 147"/>
            <p:cNvSpPr/>
            <p:nvPr/>
          </p:nvSpPr>
          <p:spPr>
            <a:xfrm>
              <a:off x="16106484" y="11212575"/>
              <a:ext cx="77976" cy="95977"/>
            </a:xfrm>
            <a:prstGeom prst="rect">
              <a:avLst/>
            </a:prstGeom>
            <a:blipFill>
              <a:blip r:embed="rId7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8" name="object 148"/>
            <p:cNvSpPr/>
            <p:nvPr/>
          </p:nvSpPr>
          <p:spPr>
            <a:xfrm>
              <a:off x="17425149" y="8782323"/>
              <a:ext cx="337185" cy="2526665"/>
            </a:xfrm>
            <a:custGeom>
              <a:avLst/>
              <a:gdLst/>
              <a:ahLst/>
              <a:cxnLst/>
              <a:rect l="l" t="t" r="r" b="b"/>
              <a:pathLst>
                <a:path w="337184" h="2526665">
                  <a:moveTo>
                    <a:pt x="24650" y="0"/>
                  </a:moveTo>
                  <a:lnTo>
                    <a:pt x="13601" y="2806"/>
                  </a:lnTo>
                  <a:lnTo>
                    <a:pt x="1562" y="4546"/>
                  </a:lnTo>
                  <a:lnTo>
                    <a:pt x="1320" y="5156"/>
                  </a:lnTo>
                  <a:lnTo>
                    <a:pt x="469" y="5537"/>
                  </a:lnTo>
                  <a:lnTo>
                    <a:pt x="0" y="6756"/>
                  </a:lnTo>
                  <a:lnTo>
                    <a:pt x="2070" y="6858"/>
                  </a:lnTo>
                  <a:lnTo>
                    <a:pt x="3390" y="5245"/>
                  </a:lnTo>
                  <a:lnTo>
                    <a:pt x="5092" y="4508"/>
                  </a:lnTo>
                  <a:lnTo>
                    <a:pt x="8661" y="4470"/>
                  </a:lnTo>
                  <a:lnTo>
                    <a:pt x="15062" y="2679"/>
                  </a:lnTo>
                  <a:lnTo>
                    <a:pt x="23558" y="977"/>
                  </a:lnTo>
                  <a:lnTo>
                    <a:pt x="24650" y="0"/>
                  </a:lnTo>
                  <a:close/>
                </a:path>
                <a:path w="337184" h="2526665">
                  <a:moveTo>
                    <a:pt x="319481" y="2526233"/>
                  </a:moveTo>
                  <a:lnTo>
                    <a:pt x="318947" y="2523490"/>
                  </a:lnTo>
                  <a:lnTo>
                    <a:pt x="310337" y="2525890"/>
                  </a:lnTo>
                  <a:lnTo>
                    <a:pt x="310413" y="2526233"/>
                  </a:lnTo>
                  <a:lnTo>
                    <a:pt x="319481" y="2526233"/>
                  </a:lnTo>
                  <a:close/>
                </a:path>
                <a:path w="337184" h="2526665">
                  <a:moveTo>
                    <a:pt x="336918" y="2526233"/>
                  </a:moveTo>
                  <a:lnTo>
                    <a:pt x="336016" y="2521293"/>
                  </a:lnTo>
                  <a:lnTo>
                    <a:pt x="335064" y="2515578"/>
                  </a:lnTo>
                  <a:lnTo>
                    <a:pt x="330581" y="2519730"/>
                  </a:lnTo>
                  <a:lnTo>
                    <a:pt x="331482" y="2525217"/>
                  </a:lnTo>
                  <a:lnTo>
                    <a:pt x="332346" y="2525166"/>
                  </a:lnTo>
                  <a:lnTo>
                    <a:pt x="333476" y="2526233"/>
                  </a:lnTo>
                  <a:lnTo>
                    <a:pt x="336918" y="2526233"/>
                  </a:lnTo>
                  <a:close/>
                </a:path>
              </a:pathLst>
            </a:custGeom>
            <a:solidFill>
              <a:srgbClr val="EAF3F9"/>
            </a:solidFill>
          </p:spPr>
          <p:txBody>
            <a:bodyPr wrap="square" lIns="0" tIns="0" rIns="0" bIns="0" rtlCol="0"/>
            <a:lstStyle/>
            <a:p>
              <a:endParaRPr/>
            </a:p>
          </p:txBody>
        </p:sp>
        <p:sp>
          <p:nvSpPr>
            <p:cNvPr id="149" name="object 149"/>
            <p:cNvSpPr/>
            <p:nvPr/>
          </p:nvSpPr>
          <p:spPr>
            <a:xfrm>
              <a:off x="15801093" y="7437943"/>
              <a:ext cx="107755" cy="67296"/>
            </a:xfrm>
            <a:prstGeom prst="rect">
              <a:avLst/>
            </a:prstGeom>
            <a:blipFill>
              <a:blip r:embed="rId7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0" name="object 150"/>
            <p:cNvSpPr/>
            <p:nvPr/>
          </p:nvSpPr>
          <p:spPr>
            <a:xfrm>
              <a:off x="10818863" y="6401402"/>
              <a:ext cx="8263255" cy="4664710"/>
            </a:xfrm>
            <a:custGeom>
              <a:avLst/>
              <a:gdLst/>
              <a:ahLst/>
              <a:cxnLst/>
              <a:rect l="l" t="t" r="r" b="b"/>
              <a:pathLst>
                <a:path w="8263255" h="4664709">
                  <a:moveTo>
                    <a:pt x="23215" y="10579"/>
                  </a:moveTo>
                  <a:lnTo>
                    <a:pt x="21983" y="2197"/>
                  </a:lnTo>
                  <a:lnTo>
                    <a:pt x="20205" y="0"/>
                  </a:lnTo>
                  <a:lnTo>
                    <a:pt x="16268" y="38"/>
                  </a:lnTo>
                  <a:lnTo>
                    <a:pt x="8420" y="1879"/>
                  </a:lnTo>
                  <a:lnTo>
                    <a:pt x="0" y="4914"/>
                  </a:lnTo>
                  <a:lnTo>
                    <a:pt x="63" y="8648"/>
                  </a:lnTo>
                  <a:lnTo>
                    <a:pt x="2857" y="15976"/>
                  </a:lnTo>
                  <a:lnTo>
                    <a:pt x="6413" y="16548"/>
                  </a:lnTo>
                  <a:lnTo>
                    <a:pt x="20332" y="11772"/>
                  </a:lnTo>
                  <a:lnTo>
                    <a:pt x="23215" y="10579"/>
                  </a:lnTo>
                  <a:close/>
                </a:path>
                <a:path w="8263255" h="4664709">
                  <a:moveTo>
                    <a:pt x="5865317" y="4659300"/>
                  </a:moveTo>
                  <a:lnTo>
                    <a:pt x="5865228" y="4657102"/>
                  </a:lnTo>
                  <a:lnTo>
                    <a:pt x="5864428" y="4654982"/>
                  </a:lnTo>
                  <a:lnTo>
                    <a:pt x="5864326" y="4649406"/>
                  </a:lnTo>
                  <a:lnTo>
                    <a:pt x="5862028" y="4644796"/>
                  </a:lnTo>
                  <a:lnTo>
                    <a:pt x="5861012" y="4643552"/>
                  </a:lnTo>
                  <a:lnTo>
                    <a:pt x="5859856" y="4643552"/>
                  </a:lnTo>
                  <a:lnTo>
                    <a:pt x="5857125" y="4642294"/>
                  </a:lnTo>
                  <a:lnTo>
                    <a:pt x="5853785" y="4641304"/>
                  </a:lnTo>
                  <a:lnTo>
                    <a:pt x="5850115" y="4641139"/>
                  </a:lnTo>
                  <a:lnTo>
                    <a:pt x="5847600" y="4642180"/>
                  </a:lnTo>
                  <a:lnTo>
                    <a:pt x="5845708" y="4643818"/>
                  </a:lnTo>
                  <a:lnTo>
                    <a:pt x="5844070" y="4645076"/>
                  </a:lnTo>
                  <a:lnTo>
                    <a:pt x="5841695" y="4648238"/>
                  </a:lnTo>
                  <a:lnTo>
                    <a:pt x="5840971" y="4650625"/>
                  </a:lnTo>
                  <a:lnTo>
                    <a:pt x="5839930" y="4655261"/>
                  </a:lnTo>
                  <a:lnTo>
                    <a:pt x="5839955" y="4657636"/>
                  </a:lnTo>
                  <a:lnTo>
                    <a:pt x="5841035" y="4659566"/>
                  </a:lnTo>
                  <a:lnTo>
                    <a:pt x="5843663" y="4662094"/>
                  </a:lnTo>
                  <a:lnTo>
                    <a:pt x="5845784" y="4664418"/>
                  </a:lnTo>
                  <a:lnTo>
                    <a:pt x="5847004" y="4664532"/>
                  </a:lnTo>
                  <a:lnTo>
                    <a:pt x="5851563" y="4662043"/>
                  </a:lnTo>
                  <a:lnTo>
                    <a:pt x="5849175" y="4658792"/>
                  </a:lnTo>
                  <a:lnTo>
                    <a:pt x="5846877" y="4657039"/>
                  </a:lnTo>
                  <a:lnTo>
                    <a:pt x="5845568" y="4653013"/>
                  </a:lnTo>
                  <a:lnTo>
                    <a:pt x="5847423" y="4649914"/>
                  </a:lnTo>
                  <a:lnTo>
                    <a:pt x="5850407" y="4647641"/>
                  </a:lnTo>
                  <a:lnTo>
                    <a:pt x="5853519" y="4647692"/>
                  </a:lnTo>
                  <a:lnTo>
                    <a:pt x="5857722" y="4650371"/>
                  </a:lnTo>
                  <a:lnTo>
                    <a:pt x="5859361" y="4653775"/>
                  </a:lnTo>
                  <a:lnTo>
                    <a:pt x="5858815" y="4657433"/>
                  </a:lnTo>
                  <a:lnTo>
                    <a:pt x="5858954" y="4661471"/>
                  </a:lnTo>
                  <a:lnTo>
                    <a:pt x="5864110" y="4660239"/>
                  </a:lnTo>
                  <a:lnTo>
                    <a:pt x="5865317" y="4659300"/>
                  </a:lnTo>
                  <a:close/>
                </a:path>
                <a:path w="8263255" h="4664709">
                  <a:moveTo>
                    <a:pt x="8262721" y="4007066"/>
                  </a:moveTo>
                  <a:lnTo>
                    <a:pt x="8248980" y="4004614"/>
                  </a:lnTo>
                  <a:lnTo>
                    <a:pt x="8246313" y="4016311"/>
                  </a:lnTo>
                  <a:lnTo>
                    <a:pt x="8260524" y="4018597"/>
                  </a:lnTo>
                  <a:lnTo>
                    <a:pt x="8262721" y="4007066"/>
                  </a:lnTo>
                  <a:close/>
                </a:path>
              </a:pathLst>
            </a:custGeom>
            <a:solidFill>
              <a:srgbClr val="EAF3F9"/>
            </a:solidFill>
          </p:spPr>
          <p:txBody>
            <a:bodyPr wrap="square" lIns="0" tIns="0" rIns="0" bIns="0" rtlCol="0"/>
            <a:lstStyle/>
            <a:p>
              <a:endParaRPr/>
            </a:p>
          </p:txBody>
        </p:sp>
        <p:sp>
          <p:nvSpPr>
            <p:cNvPr id="151" name="object 151"/>
            <p:cNvSpPr/>
            <p:nvPr/>
          </p:nvSpPr>
          <p:spPr>
            <a:xfrm>
              <a:off x="13967512" y="10728495"/>
              <a:ext cx="95159" cy="103410"/>
            </a:xfrm>
            <a:prstGeom prst="rect">
              <a:avLst/>
            </a:prstGeom>
            <a:blipFill>
              <a:blip r:embed="rId7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2" name="object 152"/>
            <p:cNvSpPr/>
            <p:nvPr/>
          </p:nvSpPr>
          <p:spPr>
            <a:xfrm>
              <a:off x="9894951" y="6469081"/>
              <a:ext cx="3744595" cy="1108075"/>
            </a:xfrm>
            <a:custGeom>
              <a:avLst/>
              <a:gdLst/>
              <a:ahLst/>
              <a:cxnLst/>
              <a:rect l="l" t="t" r="r" b="b"/>
              <a:pathLst>
                <a:path w="3744594" h="1108075">
                  <a:moveTo>
                    <a:pt x="185648" y="650290"/>
                  </a:moveTo>
                  <a:lnTo>
                    <a:pt x="179501" y="635990"/>
                  </a:lnTo>
                  <a:lnTo>
                    <a:pt x="156933" y="636854"/>
                  </a:lnTo>
                  <a:lnTo>
                    <a:pt x="153301" y="633488"/>
                  </a:lnTo>
                  <a:lnTo>
                    <a:pt x="153911" y="595642"/>
                  </a:lnTo>
                  <a:lnTo>
                    <a:pt x="167741" y="594499"/>
                  </a:lnTo>
                  <a:lnTo>
                    <a:pt x="170002" y="557199"/>
                  </a:lnTo>
                  <a:lnTo>
                    <a:pt x="180098" y="520052"/>
                  </a:lnTo>
                  <a:lnTo>
                    <a:pt x="93687" y="537159"/>
                  </a:lnTo>
                  <a:lnTo>
                    <a:pt x="93637" y="537298"/>
                  </a:lnTo>
                  <a:lnTo>
                    <a:pt x="103466" y="541807"/>
                  </a:lnTo>
                  <a:lnTo>
                    <a:pt x="106476" y="549617"/>
                  </a:lnTo>
                  <a:lnTo>
                    <a:pt x="117208" y="595477"/>
                  </a:lnTo>
                  <a:lnTo>
                    <a:pt x="126517" y="595350"/>
                  </a:lnTo>
                  <a:lnTo>
                    <a:pt x="128028" y="598957"/>
                  </a:lnTo>
                  <a:lnTo>
                    <a:pt x="128968" y="633285"/>
                  </a:lnTo>
                  <a:lnTo>
                    <a:pt x="125450" y="637705"/>
                  </a:lnTo>
                  <a:lnTo>
                    <a:pt x="96621" y="638378"/>
                  </a:lnTo>
                  <a:lnTo>
                    <a:pt x="104279" y="747890"/>
                  </a:lnTo>
                  <a:lnTo>
                    <a:pt x="97739" y="766495"/>
                  </a:lnTo>
                  <a:lnTo>
                    <a:pt x="101434" y="776973"/>
                  </a:lnTo>
                  <a:lnTo>
                    <a:pt x="101257" y="835774"/>
                  </a:lnTo>
                  <a:lnTo>
                    <a:pt x="105168" y="845693"/>
                  </a:lnTo>
                  <a:lnTo>
                    <a:pt x="113944" y="912825"/>
                  </a:lnTo>
                  <a:lnTo>
                    <a:pt x="86017" y="976528"/>
                  </a:lnTo>
                  <a:lnTo>
                    <a:pt x="72097" y="979500"/>
                  </a:lnTo>
                  <a:lnTo>
                    <a:pt x="45339" y="969835"/>
                  </a:lnTo>
                  <a:lnTo>
                    <a:pt x="37947" y="994651"/>
                  </a:lnTo>
                  <a:lnTo>
                    <a:pt x="59245" y="1004760"/>
                  </a:lnTo>
                  <a:lnTo>
                    <a:pt x="45275" y="1040701"/>
                  </a:lnTo>
                  <a:lnTo>
                    <a:pt x="23342" y="1047711"/>
                  </a:lnTo>
                  <a:lnTo>
                    <a:pt x="0" y="1070076"/>
                  </a:lnTo>
                  <a:lnTo>
                    <a:pt x="12280" y="1080452"/>
                  </a:lnTo>
                  <a:lnTo>
                    <a:pt x="31305" y="1094625"/>
                  </a:lnTo>
                  <a:lnTo>
                    <a:pt x="77266" y="1102601"/>
                  </a:lnTo>
                  <a:lnTo>
                    <a:pt x="92621" y="1108036"/>
                  </a:lnTo>
                  <a:lnTo>
                    <a:pt x="109562" y="1048283"/>
                  </a:lnTo>
                  <a:lnTo>
                    <a:pt x="130441" y="1029309"/>
                  </a:lnTo>
                  <a:lnTo>
                    <a:pt x="157035" y="1031443"/>
                  </a:lnTo>
                  <a:lnTo>
                    <a:pt x="168363" y="1004138"/>
                  </a:lnTo>
                  <a:lnTo>
                    <a:pt x="152908" y="994537"/>
                  </a:lnTo>
                  <a:lnTo>
                    <a:pt x="151980" y="968857"/>
                  </a:lnTo>
                  <a:lnTo>
                    <a:pt x="167932" y="943648"/>
                  </a:lnTo>
                  <a:lnTo>
                    <a:pt x="173431" y="899375"/>
                  </a:lnTo>
                  <a:lnTo>
                    <a:pt x="178358" y="844689"/>
                  </a:lnTo>
                  <a:lnTo>
                    <a:pt x="181330" y="784110"/>
                  </a:lnTo>
                  <a:lnTo>
                    <a:pt x="184632" y="756208"/>
                  </a:lnTo>
                  <a:lnTo>
                    <a:pt x="185648" y="650290"/>
                  </a:lnTo>
                  <a:close/>
                </a:path>
                <a:path w="3744594" h="1108075">
                  <a:moveTo>
                    <a:pt x="1891296" y="122720"/>
                  </a:moveTo>
                  <a:lnTo>
                    <a:pt x="1869541" y="58699"/>
                  </a:lnTo>
                  <a:lnTo>
                    <a:pt x="1866239" y="60604"/>
                  </a:lnTo>
                  <a:lnTo>
                    <a:pt x="1868004" y="67716"/>
                  </a:lnTo>
                  <a:lnTo>
                    <a:pt x="1859368" y="69761"/>
                  </a:lnTo>
                  <a:lnTo>
                    <a:pt x="1849285" y="75920"/>
                  </a:lnTo>
                  <a:lnTo>
                    <a:pt x="1797824" y="74358"/>
                  </a:lnTo>
                  <a:lnTo>
                    <a:pt x="1725218" y="79705"/>
                  </a:lnTo>
                  <a:lnTo>
                    <a:pt x="1644484" y="94856"/>
                  </a:lnTo>
                  <a:lnTo>
                    <a:pt x="1556118" y="115735"/>
                  </a:lnTo>
                  <a:lnTo>
                    <a:pt x="1517802" y="128676"/>
                  </a:lnTo>
                  <a:lnTo>
                    <a:pt x="1515376" y="125031"/>
                  </a:lnTo>
                  <a:lnTo>
                    <a:pt x="1499069" y="131178"/>
                  </a:lnTo>
                  <a:lnTo>
                    <a:pt x="1496860" y="137922"/>
                  </a:lnTo>
                  <a:lnTo>
                    <a:pt x="1473238" y="151117"/>
                  </a:lnTo>
                  <a:lnTo>
                    <a:pt x="1467129" y="157010"/>
                  </a:lnTo>
                  <a:lnTo>
                    <a:pt x="1469745" y="158572"/>
                  </a:lnTo>
                  <a:lnTo>
                    <a:pt x="1503565" y="141274"/>
                  </a:lnTo>
                  <a:lnTo>
                    <a:pt x="1618043" y="113144"/>
                  </a:lnTo>
                  <a:lnTo>
                    <a:pt x="1621116" y="174358"/>
                  </a:lnTo>
                  <a:lnTo>
                    <a:pt x="1625447" y="168732"/>
                  </a:lnTo>
                  <a:lnTo>
                    <a:pt x="1706359" y="147129"/>
                  </a:lnTo>
                  <a:lnTo>
                    <a:pt x="1745259" y="132956"/>
                  </a:lnTo>
                  <a:lnTo>
                    <a:pt x="1817789" y="128181"/>
                  </a:lnTo>
                  <a:lnTo>
                    <a:pt x="1887105" y="128739"/>
                  </a:lnTo>
                  <a:lnTo>
                    <a:pt x="1891296" y="122720"/>
                  </a:lnTo>
                  <a:close/>
                </a:path>
                <a:path w="3744594" h="1108075">
                  <a:moveTo>
                    <a:pt x="2060625" y="40652"/>
                  </a:moveTo>
                  <a:lnTo>
                    <a:pt x="2055012" y="36664"/>
                  </a:lnTo>
                  <a:lnTo>
                    <a:pt x="2028913" y="33159"/>
                  </a:lnTo>
                  <a:lnTo>
                    <a:pt x="2029904" y="23672"/>
                  </a:lnTo>
                  <a:lnTo>
                    <a:pt x="2043823" y="20104"/>
                  </a:lnTo>
                  <a:lnTo>
                    <a:pt x="2056599" y="31038"/>
                  </a:lnTo>
                  <a:lnTo>
                    <a:pt x="2060282" y="26174"/>
                  </a:lnTo>
                  <a:lnTo>
                    <a:pt x="2050783" y="14452"/>
                  </a:lnTo>
                  <a:lnTo>
                    <a:pt x="2033892" y="4038"/>
                  </a:lnTo>
                  <a:lnTo>
                    <a:pt x="2020747" y="165"/>
                  </a:lnTo>
                  <a:lnTo>
                    <a:pt x="1996287" y="850"/>
                  </a:lnTo>
                  <a:lnTo>
                    <a:pt x="1984082" y="0"/>
                  </a:lnTo>
                  <a:lnTo>
                    <a:pt x="1990369" y="6908"/>
                  </a:lnTo>
                  <a:lnTo>
                    <a:pt x="1997837" y="26200"/>
                  </a:lnTo>
                  <a:lnTo>
                    <a:pt x="2012721" y="41821"/>
                  </a:lnTo>
                  <a:lnTo>
                    <a:pt x="2038159" y="42405"/>
                  </a:lnTo>
                  <a:lnTo>
                    <a:pt x="2060625" y="40652"/>
                  </a:lnTo>
                  <a:close/>
                </a:path>
                <a:path w="3744594" h="1108075">
                  <a:moveTo>
                    <a:pt x="2136978" y="38608"/>
                  </a:moveTo>
                  <a:lnTo>
                    <a:pt x="2135911" y="33718"/>
                  </a:lnTo>
                  <a:lnTo>
                    <a:pt x="2102040" y="22415"/>
                  </a:lnTo>
                  <a:lnTo>
                    <a:pt x="2075599" y="9766"/>
                  </a:lnTo>
                  <a:lnTo>
                    <a:pt x="2068195" y="11074"/>
                  </a:lnTo>
                  <a:lnTo>
                    <a:pt x="2067242" y="23533"/>
                  </a:lnTo>
                  <a:lnTo>
                    <a:pt x="2076704" y="40030"/>
                  </a:lnTo>
                  <a:lnTo>
                    <a:pt x="2136978" y="38608"/>
                  </a:lnTo>
                  <a:close/>
                </a:path>
                <a:path w="3744594" h="1108075">
                  <a:moveTo>
                    <a:pt x="2354376" y="211963"/>
                  </a:moveTo>
                  <a:lnTo>
                    <a:pt x="2327859" y="210451"/>
                  </a:lnTo>
                  <a:lnTo>
                    <a:pt x="2272373" y="222123"/>
                  </a:lnTo>
                  <a:lnTo>
                    <a:pt x="2205685" y="218948"/>
                  </a:lnTo>
                  <a:lnTo>
                    <a:pt x="2194953" y="203073"/>
                  </a:lnTo>
                  <a:lnTo>
                    <a:pt x="2240737" y="199212"/>
                  </a:lnTo>
                  <a:lnTo>
                    <a:pt x="2192439" y="185051"/>
                  </a:lnTo>
                  <a:lnTo>
                    <a:pt x="2088946" y="172466"/>
                  </a:lnTo>
                  <a:lnTo>
                    <a:pt x="1936902" y="155016"/>
                  </a:lnTo>
                  <a:lnTo>
                    <a:pt x="1941601" y="177203"/>
                  </a:lnTo>
                  <a:lnTo>
                    <a:pt x="1959013" y="181584"/>
                  </a:lnTo>
                  <a:lnTo>
                    <a:pt x="1960714" y="206844"/>
                  </a:lnTo>
                  <a:lnTo>
                    <a:pt x="1979853" y="210426"/>
                  </a:lnTo>
                  <a:lnTo>
                    <a:pt x="1991537" y="201828"/>
                  </a:lnTo>
                  <a:lnTo>
                    <a:pt x="2023033" y="204444"/>
                  </a:lnTo>
                  <a:lnTo>
                    <a:pt x="2046846" y="213220"/>
                  </a:lnTo>
                  <a:lnTo>
                    <a:pt x="2060625" y="224548"/>
                  </a:lnTo>
                  <a:lnTo>
                    <a:pt x="2127186" y="232841"/>
                  </a:lnTo>
                  <a:lnTo>
                    <a:pt x="2272639" y="230632"/>
                  </a:lnTo>
                  <a:lnTo>
                    <a:pt x="2338730" y="220853"/>
                  </a:lnTo>
                  <a:lnTo>
                    <a:pt x="2354376" y="211963"/>
                  </a:lnTo>
                  <a:close/>
                </a:path>
                <a:path w="3744594" h="1108075">
                  <a:moveTo>
                    <a:pt x="2518092" y="185737"/>
                  </a:moveTo>
                  <a:lnTo>
                    <a:pt x="2506954" y="167436"/>
                  </a:lnTo>
                  <a:lnTo>
                    <a:pt x="2489060" y="155829"/>
                  </a:lnTo>
                  <a:lnTo>
                    <a:pt x="2461133" y="145973"/>
                  </a:lnTo>
                  <a:lnTo>
                    <a:pt x="2440406" y="144030"/>
                  </a:lnTo>
                  <a:lnTo>
                    <a:pt x="2407856" y="130238"/>
                  </a:lnTo>
                  <a:lnTo>
                    <a:pt x="2413546" y="124637"/>
                  </a:lnTo>
                  <a:lnTo>
                    <a:pt x="2407704" y="119049"/>
                  </a:lnTo>
                  <a:lnTo>
                    <a:pt x="2380945" y="111760"/>
                  </a:lnTo>
                  <a:lnTo>
                    <a:pt x="2341118" y="103136"/>
                  </a:lnTo>
                  <a:lnTo>
                    <a:pt x="2336355" y="92189"/>
                  </a:lnTo>
                  <a:lnTo>
                    <a:pt x="2313533" y="91452"/>
                  </a:lnTo>
                  <a:lnTo>
                    <a:pt x="2305964" y="93510"/>
                  </a:lnTo>
                  <a:lnTo>
                    <a:pt x="2296299" y="93091"/>
                  </a:lnTo>
                  <a:lnTo>
                    <a:pt x="2294267" y="95770"/>
                  </a:lnTo>
                  <a:lnTo>
                    <a:pt x="2294102" y="100990"/>
                  </a:lnTo>
                  <a:lnTo>
                    <a:pt x="2285733" y="101676"/>
                  </a:lnTo>
                  <a:lnTo>
                    <a:pt x="2222360" y="70192"/>
                  </a:lnTo>
                  <a:lnTo>
                    <a:pt x="2198027" y="59867"/>
                  </a:lnTo>
                  <a:lnTo>
                    <a:pt x="2179078" y="49923"/>
                  </a:lnTo>
                  <a:lnTo>
                    <a:pt x="2102612" y="52768"/>
                  </a:lnTo>
                  <a:lnTo>
                    <a:pt x="2013661" y="55778"/>
                  </a:lnTo>
                  <a:lnTo>
                    <a:pt x="1946275" y="60629"/>
                  </a:lnTo>
                  <a:lnTo>
                    <a:pt x="1914309" y="82270"/>
                  </a:lnTo>
                  <a:lnTo>
                    <a:pt x="1930298" y="128409"/>
                  </a:lnTo>
                  <a:lnTo>
                    <a:pt x="2002459" y="124345"/>
                  </a:lnTo>
                  <a:lnTo>
                    <a:pt x="2064232" y="130898"/>
                  </a:lnTo>
                  <a:lnTo>
                    <a:pt x="2170785" y="146088"/>
                  </a:lnTo>
                  <a:lnTo>
                    <a:pt x="2254694" y="150939"/>
                  </a:lnTo>
                  <a:lnTo>
                    <a:pt x="2330691" y="158419"/>
                  </a:lnTo>
                  <a:lnTo>
                    <a:pt x="2394966" y="176314"/>
                  </a:lnTo>
                  <a:lnTo>
                    <a:pt x="2418461" y="183045"/>
                  </a:lnTo>
                  <a:lnTo>
                    <a:pt x="2471978" y="196964"/>
                  </a:lnTo>
                  <a:lnTo>
                    <a:pt x="2511158" y="198196"/>
                  </a:lnTo>
                  <a:lnTo>
                    <a:pt x="2518092" y="185737"/>
                  </a:lnTo>
                  <a:close/>
                </a:path>
                <a:path w="3744594" h="1108075">
                  <a:moveTo>
                    <a:pt x="2669743" y="248208"/>
                  </a:moveTo>
                  <a:lnTo>
                    <a:pt x="2661043" y="232867"/>
                  </a:lnTo>
                  <a:lnTo>
                    <a:pt x="2626131" y="213868"/>
                  </a:lnTo>
                  <a:lnTo>
                    <a:pt x="2624937" y="204749"/>
                  </a:lnTo>
                  <a:lnTo>
                    <a:pt x="2632430" y="202819"/>
                  </a:lnTo>
                  <a:lnTo>
                    <a:pt x="2646730" y="216560"/>
                  </a:lnTo>
                  <a:lnTo>
                    <a:pt x="2654643" y="220675"/>
                  </a:lnTo>
                  <a:lnTo>
                    <a:pt x="2659367" y="210426"/>
                  </a:lnTo>
                  <a:lnTo>
                    <a:pt x="2648635" y="201498"/>
                  </a:lnTo>
                  <a:lnTo>
                    <a:pt x="2607208" y="183349"/>
                  </a:lnTo>
                  <a:lnTo>
                    <a:pt x="2572093" y="165684"/>
                  </a:lnTo>
                  <a:lnTo>
                    <a:pt x="2542984" y="142227"/>
                  </a:lnTo>
                  <a:lnTo>
                    <a:pt x="2496528" y="116662"/>
                  </a:lnTo>
                  <a:lnTo>
                    <a:pt x="2476665" y="115100"/>
                  </a:lnTo>
                  <a:lnTo>
                    <a:pt x="2467927" y="105537"/>
                  </a:lnTo>
                  <a:lnTo>
                    <a:pt x="2444559" y="101714"/>
                  </a:lnTo>
                  <a:lnTo>
                    <a:pt x="2424823" y="108877"/>
                  </a:lnTo>
                  <a:lnTo>
                    <a:pt x="2407780" y="118986"/>
                  </a:lnTo>
                  <a:lnTo>
                    <a:pt x="2413584" y="124548"/>
                  </a:lnTo>
                  <a:lnTo>
                    <a:pt x="2429472" y="128841"/>
                  </a:lnTo>
                  <a:lnTo>
                    <a:pt x="2441194" y="125869"/>
                  </a:lnTo>
                  <a:lnTo>
                    <a:pt x="2443670" y="119481"/>
                  </a:lnTo>
                  <a:lnTo>
                    <a:pt x="2452941" y="118897"/>
                  </a:lnTo>
                  <a:lnTo>
                    <a:pt x="2489403" y="134429"/>
                  </a:lnTo>
                  <a:lnTo>
                    <a:pt x="2504833" y="138087"/>
                  </a:lnTo>
                  <a:lnTo>
                    <a:pt x="2538869" y="148945"/>
                  </a:lnTo>
                  <a:lnTo>
                    <a:pt x="2572372" y="177406"/>
                  </a:lnTo>
                  <a:lnTo>
                    <a:pt x="2601645" y="201510"/>
                  </a:lnTo>
                  <a:lnTo>
                    <a:pt x="2601468" y="215341"/>
                  </a:lnTo>
                  <a:lnTo>
                    <a:pt x="2594254" y="227190"/>
                  </a:lnTo>
                  <a:lnTo>
                    <a:pt x="2584170" y="234657"/>
                  </a:lnTo>
                  <a:lnTo>
                    <a:pt x="2593378" y="239737"/>
                  </a:lnTo>
                  <a:lnTo>
                    <a:pt x="2618409" y="248259"/>
                  </a:lnTo>
                  <a:lnTo>
                    <a:pt x="2638031" y="266712"/>
                  </a:lnTo>
                  <a:lnTo>
                    <a:pt x="2663609" y="265760"/>
                  </a:lnTo>
                  <a:lnTo>
                    <a:pt x="2669743" y="248208"/>
                  </a:lnTo>
                  <a:close/>
                </a:path>
                <a:path w="3744594" h="1108075">
                  <a:moveTo>
                    <a:pt x="3744531" y="122428"/>
                  </a:moveTo>
                  <a:lnTo>
                    <a:pt x="3732504" y="118935"/>
                  </a:lnTo>
                  <a:lnTo>
                    <a:pt x="3726142" y="137858"/>
                  </a:lnTo>
                  <a:lnTo>
                    <a:pt x="3718636" y="137109"/>
                  </a:lnTo>
                  <a:lnTo>
                    <a:pt x="3708489" y="130530"/>
                  </a:lnTo>
                  <a:lnTo>
                    <a:pt x="3682784" y="155994"/>
                  </a:lnTo>
                  <a:lnTo>
                    <a:pt x="3658882" y="168363"/>
                  </a:lnTo>
                  <a:lnTo>
                    <a:pt x="3598189" y="198462"/>
                  </a:lnTo>
                  <a:lnTo>
                    <a:pt x="3539921" y="217309"/>
                  </a:lnTo>
                  <a:lnTo>
                    <a:pt x="3459835" y="233807"/>
                  </a:lnTo>
                  <a:lnTo>
                    <a:pt x="3399840" y="237998"/>
                  </a:lnTo>
                  <a:lnTo>
                    <a:pt x="3355200" y="249097"/>
                  </a:lnTo>
                  <a:lnTo>
                    <a:pt x="3296716" y="251104"/>
                  </a:lnTo>
                  <a:lnTo>
                    <a:pt x="3202533" y="249021"/>
                  </a:lnTo>
                  <a:lnTo>
                    <a:pt x="3166592" y="244767"/>
                  </a:lnTo>
                  <a:lnTo>
                    <a:pt x="3167646" y="238531"/>
                  </a:lnTo>
                  <a:lnTo>
                    <a:pt x="3153308" y="261810"/>
                  </a:lnTo>
                  <a:lnTo>
                    <a:pt x="3153257" y="261937"/>
                  </a:lnTo>
                  <a:lnTo>
                    <a:pt x="3200552" y="262191"/>
                  </a:lnTo>
                  <a:lnTo>
                    <a:pt x="3276943" y="265137"/>
                  </a:lnTo>
                  <a:lnTo>
                    <a:pt x="3298799" y="273405"/>
                  </a:lnTo>
                  <a:lnTo>
                    <a:pt x="3309061" y="266496"/>
                  </a:lnTo>
                  <a:lnTo>
                    <a:pt x="3327108" y="261467"/>
                  </a:lnTo>
                  <a:lnTo>
                    <a:pt x="3346666" y="264909"/>
                  </a:lnTo>
                  <a:lnTo>
                    <a:pt x="3350374" y="269722"/>
                  </a:lnTo>
                  <a:lnTo>
                    <a:pt x="3362490" y="273050"/>
                  </a:lnTo>
                  <a:lnTo>
                    <a:pt x="3373259" y="267309"/>
                  </a:lnTo>
                  <a:lnTo>
                    <a:pt x="3384778" y="271068"/>
                  </a:lnTo>
                  <a:lnTo>
                    <a:pt x="3392817" y="266928"/>
                  </a:lnTo>
                  <a:lnTo>
                    <a:pt x="3406597" y="264464"/>
                  </a:lnTo>
                  <a:lnTo>
                    <a:pt x="3410267" y="260057"/>
                  </a:lnTo>
                  <a:lnTo>
                    <a:pt x="3421062" y="261416"/>
                  </a:lnTo>
                  <a:lnTo>
                    <a:pt x="3451402" y="259219"/>
                  </a:lnTo>
                  <a:lnTo>
                    <a:pt x="3488080" y="260388"/>
                  </a:lnTo>
                  <a:lnTo>
                    <a:pt x="3497592" y="258432"/>
                  </a:lnTo>
                  <a:lnTo>
                    <a:pt x="3507232" y="254558"/>
                  </a:lnTo>
                  <a:lnTo>
                    <a:pt x="3517646" y="251206"/>
                  </a:lnTo>
                  <a:lnTo>
                    <a:pt x="3527234" y="254508"/>
                  </a:lnTo>
                  <a:lnTo>
                    <a:pt x="3547084" y="256349"/>
                  </a:lnTo>
                  <a:lnTo>
                    <a:pt x="3591928" y="247510"/>
                  </a:lnTo>
                  <a:lnTo>
                    <a:pt x="3612261" y="231482"/>
                  </a:lnTo>
                  <a:lnTo>
                    <a:pt x="3620909" y="237744"/>
                  </a:lnTo>
                  <a:lnTo>
                    <a:pt x="3633622" y="224396"/>
                  </a:lnTo>
                  <a:lnTo>
                    <a:pt x="3642156" y="222872"/>
                  </a:lnTo>
                  <a:lnTo>
                    <a:pt x="3654679" y="213131"/>
                  </a:lnTo>
                  <a:lnTo>
                    <a:pt x="3664547" y="200647"/>
                  </a:lnTo>
                  <a:lnTo>
                    <a:pt x="3673297" y="198602"/>
                  </a:lnTo>
                  <a:lnTo>
                    <a:pt x="3685146" y="194627"/>
                  </a:lnTo>
                  <a:lnTo>
                    <a:pt x="3689553" y="186232"/>
                  </a:lnTo>
                  <a:lnTo>
                    <a:pt x="3688042" y="179603"/>
                  </a:lnTo>
                  <a:lnTo>
                    <a:pt x="3685756" y="172897"/>
                  </a:lnTo>
                  <a:lnTo>
                    <a:pt x="3690709" y="171132"/>
                  </a:lnTo>
                  <a:lnTo>
                    <a:pt x="3702608" y="182524"/>
                  </a:lnTo>
                  <a:lnTo>
                    <a:pt x="3709682" y="178269"/>
                  </a:lnTo>
                  <a:lnTo>
                    <a:pt x="3713276" y="178104"/>
                  </a:lnTo>
                  <a:lnTo>
                    <a:pt x="3719398" y="168795"/>
                  </a:lnTo>
                  <a:lnTo>
                    <a:pt x="3722586" y="162102"/>
                  </a:lnTo>
                  <a:lnTo>
                    <a:pt x="3731552" y="157010"/>
                  </a:lnTo>
                  <a:lnTo>
                    <a:pt x="3744099" y="135648"/>
                  </a:lnTo>
                  <a:lnTo>
                    <a:pt x="3744531" y="122428"/>
                  </a:lnTo>
                  <a:close/>
                </a:path>
              </a:pathLst>
            </a:custGeom>
            <a:solidFill>
              <a:srgbClr val="EAF3F9"/>
            </a:solidFill>
          </p:spPr>
          <p:txBody>
            <a:bodyPr wrap="square" lIns="0" tIns="0" rIns="0" bIns="0" rtlCol="0"/>
            <a:lstStyle/>
            <a:p>
              <a:endParaRPr/>
            </a:p>
          </p:txBody>
        </p:sp>
        <p:sp>
          <p:nvSpPr>
            <p:cNvPr id="153" name="object 153"/>
            <p:cNvSpPr/>
            <p:nvPr/>
          </p:nvSpPr>
          <p:spPr>
            <a:xfrm>
              <a:off x="11786664" y="6468270"/>
              <a:ext cx="106132" cy="83044"/>
            </a:xfrm>
            <a:prstGeom prst="rect">
              <a:avLst/>
            </a:prstGeom>
            <a:blipFill>
              <a:blip r:embed="rId7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4" name="object 154"/>
            <p:cNvSpPr/>
            <p:nvPr/>
          </p:nvSpPr>
          <p:spPr>
            <a:xfrm>
              <a:off x="12843230" y="6468255"/>
              <a:ext cx="3882390" cy="4551045"/>
            </a:xfrm>
            <a:custGeom>
              <a:avLst/>
              <a:gdLst/>
              <a:ahLst/>
              <a:cxnLst/>
              <a:rect l="l" t="t" r="r" b="b"/>
              <a:pathLst>
                <a:path w="3882390" h="4551045">
                  <a:moveTo>
                    <a:pt x="88353" y="13208"/>
                  </a:moveTo>
                  <a:lnTo>
                    <a:pt x="83210" y="0"/>
                  </a:lnTo>
                  <a:lnTo>
                    <a:pt x="0" y="37782"/>
                  </a:lnTo>
                  <a:lnTo>
                    <a:pt x="4787" y="45821"/>
                  </a:lnTo>
                  <a:lnTo>
                    <a:pt x="60223" y="32854"/>
                  </a:lnTo>
                  <a:lnTo>
                    <a:pt x="87350" y="17094"/>
                  </a:lnTo>
                  <a:lnTo>
                    <a:pt x="88353" y="13208"/>
                  </a:lnTo>
                  <a:close/>
                </a:path>
                <a:path w="3882390" h="4551045">
                  <a:moveTo>
                    <a:pt x="2124862" y="4544784"/>
                  </a:moveTo>
                  <a:lnTo>
                    <a:pt x="2113559" y="4535386"/>
                  </a:lnTo>
                  <a:lnTo>
                    <a:pt x="2109444" y="4540580"/>
                  </a:lnTo>
                  <a:lnTo>
                    <a:pt x="2119998" y="4550867"/>
                  </a:lnTo>
                  <a:lnTo>
                    <a:pt x="2120849" y="4547120"/>
                  </a:lnTo>
                  <a:lnTo>
                    <a:pt x="2124862" y="4544784"/>
                  </a:lnTo>
                  <a:close/>
                </a:path>
                <a:path w="3882390" h="4551045">
                  <a:moveTo>
                    <a:pt x="2382901" y="3610330"/>
                  </a:moveTo>
                  <a:lnTo>
                    <a:pt x="2380894" y="3556101"/>
                  </a:lnTo>
                  <a:lnTo>
                    <a:pt x="2378443" y="3556063"/>
                  </a:lnTo>
                  <a:lnTo>
                    <a:pt x="2381440" y="3610203"/>
                  </a:lnTo>
                  <a:lnTo>
                    <a:pt x="2382189" y="3610191"/>
                  </a:lnTo>
                  <a:lnTo>
                    <a:pt x="2382901" y="3610330"/>
                  </a:lnTo>
                  <a:close/>
                </a:path>
                <a:path w="3882390" h="4551045">
                  <a:moveTo>
                    <a:pt x="3881818" y="3706533"/>
                  </a:moveTo>
                  <a:lnTo>
                    <a:pt x="3881209" y="3705491"/>
                  </a:lnTo>
                  <a:lnTo>
                    <a:pt x="3880180" y="3704882"/>
                  </a:lnTo>
                  <a:lnTo>
                    <a:pt x="3878973" y="3704882"/>
                  </a:lnTo>
                  <a:lnTo>
                    <a:pt x="3877945" y="3705479"/>
                  </a:lnTo>
                  <a:lnTo>
                    <a:pt x="3877335" y="3706507"/>
                  </a:lnTo>
                  <a:lnTo>
                    <a:pt x="3877335" y="3707714"/>
                  </a:lnTo>
                  <a:lnTo>
                    <a:pt x="3877932" y="3708755"/>
                  </a:lnTo>
                  <a:lnTo>
                    <a:pt x="3878961" y="3709352"/>
                  </a:lnTo>
                  <a:lnTo>
                    <a:pt x="3880167" y="3709365"/>
                  </a:lnTo>
                  <a:lnTo>
                    <a:pt x="3881196" y="3708755"/>
                  </a:lnTo>
                  <a:lnTo>
                    <a:pt x="3881793" y="3707739"/>
                  </a:lnTo>
                  <a:lnTo>
                    <a:pt x="3881818" y="3706533"/>
                  </a:lnTo>
                  <a:close/>
                </a:path>
              </a:pathLst>
            </a:custGeom>
            <a:solidFill>
              <a:srgbClr val="EAF3F9"/>
            </a:solidFill>
          </p:spPr>
          <p:txBody>
            <a:bodyPr wrap="square" lIns="0" tIns="0" rIns="0" bIns="0" rtlCol="0"/>
            <a:lstStyle/>
            <a:p>
              <a:endParaRPr/>
            </a:p>
          </p:txBody>
        </p:sp>
        <p:sp>
          <p:nvSpPr>
            <p:cNvPr id="155" name="object 155"/>
            <p:cNvSpPr/>
            <p:nvPr/>
          </p:nvSpPr>
          <p:spPr>
            <a:xfrm>
              <a:off x="14089588" y="5942713"/>
              <a:ext cx="200904" cy="163481"/>
            </a:xfrm>
            <a:prstGeom prst="rect">
              <a:avLst/>
            </a:prstGeom>
            <a:blipFill>
              <a:blip r:embed="rId7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6" name="object 156"/>
            <p:cNvSpPr/>
            <p:nvPr/>
          </p:nvSpPr>
          <p:spPr>
            <a:xfrm>
              <a:off x="10732313" y="5820415"/>
              <a:ext cx="8002905" cy="3190875"/>
            </a:xfrm>
            <a:custGeom>
              <a:avLst/>
              <a:gdLst/>
              <a:ahLst/>
              <a:cxnLst/>
              <a:rect l="l" t="t" r="r" b="b"/>
              <a:pathLst>
                <a:path w="8002905" h="3190875">
                  <a:moveTo>
                    <a:pt x="15760" y="1459966"/>
                  </a:moveTo>
                  <a:lnTo>
                    <a:pt x="15646" y="1427530"/>
                  </a:lnTo>
                  <a:lnTo>
                    <a:pt x="0" y="1428419"/>
                  </a:lnTo>
                  <a:lnTo>
                    <a:pt x="1485" y="1462049"/>
                  </a:lnTo>
                  <a:lnTo>
                    <a:pt x="15760" y="1459966"/>
                  </a:lnTo>
                  <a:close/>
                </a:path>
                <a:path w="8002905" h="3190875">
                  <a:moveTo>
                    <a:pt x="1897837" y="3158198"/>
                  </a:moveTo>
                  <a:lnTo>
                    <a:pt x="1895335" y="3155531"/>
                  </a:lnTo>
                  <a:lnTo>
                    <a:pt x="1864042" y="3143199"/>
                  </a:lnTo>
                  <a:lnTo>
                    <a:pt x="1866328" y="3162516"/>
                  </a:lnTo>
                  <a:lnTo>
                    <a:pt x="1878952" y="3160699"/>
                  </a:lnTo>
                  <a:lnTo>
                    <a:pt x="1878393" y="3168777"/>
                  </a:lnTo>
                  <a:lnTo>
                    <a:pt x="1873732" y="3170809"/>
                  </a:lnTo>
                  <a:lnTo>
                    <a:pt x="1869706" y="3175482"/>
                  </a:lnTo>
                  <a:lnTo>
                    <a:pt x="1869135" y="3181007"/>
                  </a:lnTo>
                  <a:lnTo>
                    <a:pt x="1870659" y="3186265"/>
                  </a:lnTo>
                  <a:lnTo>
                    <a:pt x="1875675" y="3190075"/>
                  </a:lnTo>
                  <a:lnTo>
                    <a:pt x="1881276" y="3190684"/>
                  </a:lnTo>
                  <a:lnTo>
                    <a:pt x="1887575" y="3189236"/>
                  </a:lnTo>
                  <a:lnTo>
                    <a:pt x="1886673" y="3185477"/>
                  </a:lnTo>
                  <a:lnTo>
                    <a:pt x="1879879" y="3186874"/>
                  </a:lnTo>
                  <a:lnTo>
                    <a:pt x="1876234" y="3185414"/>
                  </a:lnTo>
                  <a:lnTo>
                    <a:pt x="1874024" y="3181629"/>
                  </a:lnTo>
                  <a:lnTo>
                    <a:pt x="1873783" y="3176917"/>
                  </a:lnTo>
                  <a:lnTo>
                    <a:pt x="1876209" y="3173882"/>
                  </a:lnTo>
                  <a:lnTo>
                    <a:pt x="1880743" y="3171812"/>
                  </a:lnTo>
                  <a:lnTo>
                    <a:pt x="1882343" y="3160255"/>
                  </a:lnTo>
                  <a:lnTo>
                    <a:pt x="1883943" y="3160014"/>
                  </a:lnTo>
                  <a:lnTo>
                    <a:pt x="1895144" y="3165157"/>
                  </a:lnTo>
                  <a:lnTo>
                    <a:pt x="1897837" y="3158198"/>
                  </a:lnTo>
                  <a:close/>
                </a:path>
                <a:path w="8002905" h="3190875">
                  <a:moveTo>
                    <a:pt x="4716869" y="1452448"/>
                  </a:moveTo>
                  <a:lnTo>
                    <a:pt x="4714900" y="1450276"/>
                  </a:lnTo>
                  <a:lnTo>
                    <a:pt x="4712093" y="1452054"/>
                  </a:lnTo>
                  <a:lnTo>
                    <a:pt x="4706086" y="1454708"/>
                  </a:lnTo>
                  <a:lnTo>
                    <a:pt x="4704994" y="1455699"/>
                  </a:lnTo>
                  <a:lnTo>
                    <a:pt x="4703419" y="1457960"/>
                  </a:lnTo>
                  <a:lnTo>
                    <a:pt x="4697793" y="1461465"/>
                  </a:lnTo>
                  <a:lnTo>
                    <a:pt x="4688522" y="1470698"/>
                  </a:lnTo>
                  <a:lnTo>
                    <a:pt x="4680216" y="1477454"/>
                  </a:lnTo>
                  <a:lnTo>
                    <a:pt x="4676292" y="1480210"/>
                  </a:lnTo>
                  <a:lnTo>
                    <a:pt x="4668609" y="1487195"/>
                  </a:lnTo>
                  <a:lnTo>
                    <a:pt x="4661395" y="1492948"/>
                  </a:lnTo>
                  <a:lnTo>
                    <a:pt x="4653673" y="1496402"/>
                  </a:lnTo>
                  <a:lnTo>
                    <a:pt x="4647387" y="1496136"/>
                  </a:lnTo>
                  <a:lnTo>
                    <a:pt x="4645063" y="1496644"/>
                  </a:lnTo>
                  <a:lnTo>
                    <a:pt x="4639043" y="1495729"/>
                  </a:lnTo>
                  <a:lnTo>
                    <a:pt x="4635932" y="1494523"/>
                  </a:lnTo>
                  <a:lnTo>
                    <a:pt x="4631741" y="1494307"/>
                  </a:lnTo>
                  <a:lnTo>
                    <a:pt x="4630509" y="1493824"/>
                  </a:lnTo>
                  <a:lnTo>
                    <a:pt x="4616310" y="1491919"/>
                  </a:lnTo>
                  <a:lnTo>
                    <a:pt x="4599660" y="1489036"/>
                  </a:lnTo>
                  <a:lnTo>
                    <a:pt x="4598213" y="1489176"/>
                  </a:lnTo>
                  <a:lnTo>
                    <a:pt x="4596981" y="1488694"/>
                  </a:lnTo>
                  <a:lnTo>
                    <a:pt x="4562792" y="1483321"/>
                  </a:lnTo>
                  <a:lnTo>
                    <a:pt x="4551324" y="1481747"/>
                  </a:lnTo>
                  <a:lnTo>
                    <a:pt x="4544923" y="1479969"/>
                  </a:lnTo>
                  <a:lnTo>
                    <a:pt x="4488662" y="1471028"/>
                  </a:lnTo>
                  <a:lnTo>
                    <a:pt x="4440885" y="1463941"/>
                  </a:lnTo>
                  <a:lnTo>
                    <a:pt x="4440275" y="1463713"/>
                  </a:lnTo>
                  <a:lnTo>
                    <a:pt x="4429417" y="1462379"/>
                  </a:lnTo>
                  <a:lnTo>
                    <a:pt x="4410278" y="1458544"/>
                  </a:lnTo>
                  <a:lnTo>
                    <a:pt x="4402112" y="1457540"/>
                  </a:lnTo>
                  <a:lnTo>
                    <a:pt x="4382973" y="1453705"/>
                  </a:lnTo>
                  <a:lnTo>
                    <a:pt x="4360900" y="1450149"/>
                  </a:lnTo>
                  <a:lnTo>
                    <a:pt x="4340301" y="1446453"/>
                  </a:lnTo>
                  <a:lnTo>
                    <a:pt x="4329442" y="1445107"/>
                  </a:lnTo>
                  <a:lnTo>
                    <a:pt x="4317136" y="1443913"/>
                  </a:lnTo>
                  <a:lnTo>
                    <a:pt x="4305668" y="1442339"/>
                  </a:lnTo>
                  <a:lnTo>
                    <a:pt x="4305046" y="1442097"/>
                  </a:lnTo>
                  <a:lnTo>
                    <a:pt x="4287507" y="1439595"/>
                  </a:lnTo>
                  <a:lnTo>
                    <a:pt x="4271708" y="1436344"/>
                  </a:lnTo>
                  <a:lnTo>
                    <a:pt x="4259618" y="1434528"/>
                  </a:lnTo>
                  <a:lnTo>
                    <a:pt x="4251718" y="1432877"/>
                  </a:lnTo>
                  <a:lnTo>
                    <a:pt x="4243311" y="1432496"/>
                  </a:lnTo>
                  <a:lnTo>
                    <a:pt x="4240200" y="1431302"/>
                  </a:lnTo>
                  <a:lnTo>
                    <a:pt x="4227233" y="1429842"/>
                  </a:lnTo>
                  <a:lnTo>
                    <a:pt x="4216260" y="1427010"/>
                  </a:lnTo>
                  <a:lnTo>
                    <a:pt x="4216374" y="1424889"/>
                  </a:lnTo>
                  <a:lnTo>
                    <a:pt x="4215142" y="1424419"/>
                  </a:lnTo>
                  <a:lnTo>
                    <a:pt x="4214292" y="1424787"/>
                  </a:lnTo>
                  <a:lnTo>
                    <a:pt x="4213326" y="1427276"/>
                  </a:lnTo>
                  <a:lnTo>
                    <a:pt x="4164215" y="1421853"/>
                  </a:lnTo>
                  <a:lnTo>
                    <a:pt x="4145445" y="1418869"/>
                  </a:lnTo>
                  <a:lnTo>
                    <a:pt x="4110304" y="1415973"/>
                  </a:lnTo>
                  <a:lnTo>
                    <a:pt x="4107802" y="1415008"/>
                  </a:lnTo>
                  <a:lnTo>
                    <a:pt x="4086466" y="1413192"/>
                  </a:lnTo>
                  <a:lnTo>
                    <a:pt x="4066857" y="1410576"/>
                  </a:lnTo>
                  <a:lnTo>
                    <a:pt x="4053878" y="1409128"/>
                  </a:lnTo>
                  <a:lnTo>
                    <a:pt x="4030916" y="1405928"/>
                  </a:lnTo>
                  <a:lnTo>
                    <a:pt x="4019207" y="1404962"/>
                  </a:lnTo>
                  <a:lnTo>
                    <a:pt x="4017365" y="1408176"/>
                  </a:lnTo>
                  <a:lnTo>
                    <a:pt x="4017556" y="1407960"/>
                  </a:lnTo>
                  <a:lnTo>
                    <a:pt x="4033863" y="1409636"/>
                  </a:lnTo>
                  <a:lnTo>
                    <a:pt x="4047439" y="1411325"/>
                  </a:lnTo>
                  <a:lnTo>
                    <a:pt x="4048290" y="1410944"/>
                  </a:lnTo>
                  <a:lnTo>
                    <a:pt x="4067060" y="1413941"/>
                  </a:lnTo>
                  <a:lnTo>
                    <a:pt x="4111358" y="1418958"/>
                  </a:lnTo>
                  <a:lnTo>
                    <a:pt x="4113187" y="1419669"/>
                  </a:lnTo>
                  <a:lnTo>
                    <a:pt x="4141825" y="1422895"/>
                  </a:lnTo>
                  <a:lnTo>
                    <a:pt x="4153763" y="1423250"/>
                  </a:lnTo>
                  <a:lnTo>
                    <a:pt x="4162298" y="1425143"/>
                  </a:lnTo>
                  <a:lnTo>
                    <a:pt x="4168698" y="1426908"/>
                  </a:lnTo>
                  <a:lnTo>
                    <a:pt x="4207154" y="1430375"/>
                  </a:lnTo>
                  <a:lnTo>
                    <a:pt x="4227627" y="1432623"/>
                  </a:lnTo>
                  <a:lnTo>
                    <a:pt x="4250956" y="1436674"/>
                  </a:lnTo>
                  <a:lnTo>
                    <a:pt x="4256633" y="1436700"/>
                  </a:lnTo>
                  <a:lnTo>
                    <a:pt x="4266374" y="1439062"/>
                  </a:lnTo>
                  <a:lnTo>
                    <a:pt x="4305147" y="1445514"/>
                  </a:lnTo>
                  <a:lnTo>
                    <a:pt x="4305986" y="1445145"/>
                  </a:lnTo>
                  <a:lnTo>
                    <a:pt x="4308068" y="1445234"/>
                  </a:lnTo>
                  <a:lnTo>
                    <a:pt x="4326826" y="1448219"/>
                  </a:lnTo>
                  <a:lnTo>
                    <a:pt x="4334497" y="1450492"/>
                  </a:lnTo>
                  <a:lnTo>
                    <a:pt x="4352277" y="1452397"/>
                  </a:lnTo>
                  <a:lnTo>
                    <a:pt x="4361065" y="1453629"/>
                  </a:lnTo>
                  <a:lnTo>
                    <a:pt x="4376255" y="1456639"/>
                  </a:lnTo>
                  <a:lnTo>
                    <a:pt x="4380433" y="1456842"/>
                  </a:lnTo>
                  <a:lnTo>
                    <a:pt x="4390809" y="1459458"/>
                  </a:lnTo>
                  <a:lnTo>
                    <a:pt x="4406849" y="1462087"/>
                  </a:lnTo>
                  <a:lnTo>
                    <a:pt x="4415371" y="1463979"/>
                  </a:lnTo>
                  <a:lnTo>
                    <a:pt x="4429798" y="1465300"/>
                  </a:lnTo>
                  <a:lnTo>
                    <a:pt x="4444377" y="1468056"/>
                  </a:lnTo>
                  <a:lnTo>
                    <a:pt x="4450029" y="1468145"/>
                  </a:lnTo>
                  <a:lnTo>
                    <a:pt x="4451870" y="1468856"/>
                  </a:lnTo>
                  <a:lnTo>
                    <a:pt x="4468520" y="1471726"/>
                  </a:lnTo>
                  <a:lnTo>
                    <a:pt x="4491482" y="1474927"/>
                  </a:lnTo>
                  <a:lnTo>
                    <a:pt x="4492333" y="1474558"/>
                  </a:lnTo>
                  <a:lnTo>
                    <a:pt x="4498124" y="1476095"/>
                  </a:lnTo>
                  <a:lnTo>
                    <a:pt x="4507141" y="1476705"/>
                  </a:lnTo>
                  <a:lnTo>
                    <a:pt x="4514164" y="1478737"/>
                  </a:lnTo>
                  <a:lnTo>
                    <a:pt x="4528121" y="1481264"/>
                  </a:lnTo>
                  <a:lnTo>
                    <a:pt x="4544149" y="1483893"/>
                  </a:lnTo>
                  <a:lnTo>
                    <a:pt x="4579201" y="1488909"/>
                  </a:lnTo>
                  <a:lnTo>
                    <a:pt x="4583760" y="1489976"/>
                  </a:lnTo>
                  <a:lnTo>
                    <a:pt x="4597959" y="1491894"/>
                  </a:lnTo>
                  <a:lnTo>
                    <a:pt x="4602899" y="1493812"/>
                  </a:lnTo>
                  <a:lnTo>
                    <a:pt x="4604372" y="1493672"/>
                  </a:lnTo>
                  <a:lnTo>
                    <a:pt x="4616678" y="1494866"/>
                  </a:lnTo>
                  <a:lnTo>
                    <a:pt x="4617910" y="1495336"/>
                  </a:lnTo>
                  <a:lnTo>
                    <a:pt x="4639119" y="1499273"/>
                  </a:lnTo>
                  <a:lnTo>
                    <a:pt x="4648759" y="1500136"/>
                  </a:lnTo>
                  <a:lnTo>
                    <a:pt x="4651070" y="1499616"/>
                  </a:lnTo>
                  <a:lnTo>
                    <a:pt x="4656125" y="1499425"/>
                  </a:lnTo>
                  <a:lnTo>
                    <a:pt x="4656747" y="1499654"/>
                  </a:lnTo>
                  <a:lnTo>
                    <a:pt x="4657826" y="1498663"/>
                  </a:lnTo>
                  <a:lnTo>
                    <a:pt x="4658665" y="1498295"/>
                  </a:lnTo>
                  <a:lnTo>
                    <a:pt x="4659896" y="1498777"/>
                  </a:lnTo>
                  <a:lnTo>
                    <a:pt x="4660747" y="1498396"/>
                  </a:lnTo>
                  <a:lnTo>
                    <a:pt x="4660989" y="1497774"/>
                  </a:lnTo>
                  <a:lnTo>
                    <a:pt x="4662068" y="1496796"/>
                  </a:lnTo>
                  <a:lnTo>
                    <a:pt x="4662538" y="1495564"/>
                  </a:lnTo>
                  <a:lnTo>
                    <a:pt x="4664735" y="1493545"/>
                  </a:lnTo>
                  <a:lnTo>
                    <a:pt x="4683049" y="1479257"/>
                  </a:lnTo>
                  <a:lnTo>
                    <a:pt x="4692447" y="1471472"/>
                  </a:lnTo>
                  <a:lnTo>
                    <a:pt x="4703546" y="1462938"/>
                  </a:lnTo>
                  <a:lnTo>
                    <a:pt x="4711001" y="1456563"/>
                  </a:lnTo>
                  <a:lnTo>
                    <a:pt x="4715548" y="1454048"/>
                  </a:lnTo>
                  <a:lnTo>
                    <a:pt x="4716869" y="1452448"/>
                  </a:lnTo>
                  <a:close/>
                </a:path>
                <a:path w="8002905" h="3190875">
                  <a:moveTo>
                    <a:pt x="7933106" y="154457"/>
                  </a:moveTo>
                  <a:lnTo>
                    <a:pt x="7933080" y="150622"/>
                  </a:lnTo>
                  <a:lnTo>
                    <a:pt x="7930362" y="147916"/>
                  </a:lnTo>
                  <a:lnTo>
                    <a:pt x="7926527" y="147929"/>
                  </a:lnTo>
                  <a:lnTo>
                    <a:pt x="7923809" y="150660"/>
                  </a:lnTo>
                  <a:lnTo>
                    <a:pt x="7923847" y="154495"/>
                  </a:lnTo>
                  <a:lnTo>
                    <a:pt x="7926565" y="157213"/>
                  </a:lnTo>
                  <a:lnTo>
                    <a:pt x="7930388" y="157175"/>
                  </a:lnTo>
                  <a:lnTo>
                    <a:pt x="7933106" y="154457"/>
                  </a:lnTo>
                  <a:close/>
                </a:path>
                <a:path w="8002905" h="3190875">
                  <a:moveTo>
                    <a:pt x="7938262" y="141909"/>
                  </a:moveTo>
                  <a:lnTo>
                    <a:pt x="7938097" y="137934"/>
                  </a:lnTo>
                  <a:lnTo>
                    <a:pt x="7935239" y="135153"/>
                  </a:lnTo>
                  <a:lnTo>
                    <a:pt x="7931226" y="135267"/>
                  </a:lnTo>
                  <a:lnTo>
                    <a:pt x="7928496" y="138176"/>
                  </a:lnTo>
                  <a:lnTo>
                    <a:pt x="7928597" y="142189"/>
                  </a:lnTo>
                  <a:lnTo>
                    <a:pt x="7931505" y="144932"/>
                  </a:lnTo>
                  <a:lnTo>
                    <a:pt x="7935519" y="144830"/>
                  </a:lnTo>
                  <a:lnTo>
                    <a:pt x="7938262" y="141909"/>
                  </a:lnTo>
                  <a:close/>
                </a:path>
                <a:path w="8002905" h="3190875">
                  <a:moveTo>
                    <a:pt x="7946606" y="159131"/>
                  </a:moveTo>
                  <a:lnTo>
                    <a:pt x="7946301" y="155092"/>
                  </a:lnTo>
                  <a:lnTo>
                    <a:pt x="7943240" y="152438"/>
                  </a:lnTo>
                  <a:lnTo>
                    <a:pt x="7939202" y="152742"/>
                  </a:lnTo>
                  <a:lnTo>
                    <a:pt x="7936560" y="155803"/>
                  </a:lnTo>
                  <a:lnTo>
                    <a:pt x="7936865" y="159842"/>
                  </a:lnTo>
                  <a:lnTo>
                    <a:pt x="7939913" y="162483"/>
                  </a:lnTo>
                  <a:lnTo>
                    <a:pt x="7943951" y="162179"/>
                  </a:lnTo>
                  <a:lnTo>
                    <a:pt x="7946606" y="159131"/>
                  </a:lnTo>
                  <a:close/>
                </a:path>
                <a:path w="8002905" h="3190875">
                  <a:moveTo>
                    <a:pt x="7951330" y="146913"/>
                  </a:moveTo>
                  <a:lnTo>
                    <a:pt x="7950949" y="142798"/>
                  </a:lnTo>
                  <a:lnTo>
                    <a:pt x="7947761" y="140106"/>
                  </a:lnTo>
                  <a:lnTo>
                    <a:pt x="7943634" y="140512"/>
                  </a:lnTo>
                  <a:lnTo>
                    <a:pt x="7940980" y="143725"/>
                  </a:lnTo>
                  <a:lnTo>
                    <a:pt x="7941361" y="147840"/>
                  </a:lnTo>
                  <a:lnTo>
                    <a:pt x="7944548" y="150482"/>
                  </a:lnTo>
                  <a:lnTo>
                    <a:pt x="7948676" y="150114"/>
                  </a:lnTo>
                  <a:lnTo>
                    <a:pt x="7951330" y="146913"/>
                  </a:lnTo>
                  <a:close/>
                </a:path>
                <a:path w="8002905" h="3190875">
                  <a:moveTo>
                    <a:pt x="7977606" y="73418"/>
                  </a:moveTo>
                  <a:lnTo>
                    <a:pt x="7939113" y="59270"/>
                  </a:lnTo>
                  <a:lnTo>
                    <a:pt x="7917066" y="113880"/>
                  </a:lnTo>
                  <a:lnTo>
                    <a:pt x="7955991" y="128498"/>
                  </a:lnTo>
                  <a:lnTo>
                    <a:pt x="7977606" y="73418"/>
                  </a:lnTo>
                  <a:close/>
                </a:path>
                <a:path w="8002905" h="3190875">
                  <a:moveTo>
                    <a:pt x="7979702" y="10947"/>
                  </a:moveTo>
                  <a:lnTo>
                    <a:pt x="7977073" y="3441"/>
                  </a:lnTo>
                  <a:lnTo>
                    <a:pt x="7969910" y="0"/>
                  </a:lnTo>
                  <a:lnTo>
                    <a:pt x="7962405" y="2628"/>
                  </a:lnTo>
                  <a:lnTo>
                    <a:pt x="7958963" y="9804"/>
                  </a:lnTo>
                  <a:lnTo>
                    <a:pt x="7961592" y="17310"/>
                  </a:lnTo>
                  <a:lnTo>
                    <a:pt x="7968767" y="20751"/>
                  </a:lnTo>
                  <a:lnTo>
                    <a:pt x="7976273" y="18122"/>
                  </a:lnTo>
                  <a:lnTo>
                    <a:pt x="7979702" y="10947"/>
                  </a:lnTo>
                  <a:close/>
                </a:path>
                <a:path w="8002905" h="3190875">
                  <a:moveTo>
                    <a:pt x="8002892" y="22390"/>
                  </a:moveTo>
                  <a:lnTo>
                    <a:pt x="8002308" y="14300"/>
                  </a:lnTo>
                  <a:lnTo>
                    <a:pt x="7996187" y="9029"/>
                  </a:lnTo>
                  <a:lnTo>
                    <a:pt x="7988122" y="9626"/>
                  </a:lnTo>
                  <a:lnTo>
                    <a:pt x="7982826" y="15735"/>
                  </a:lnTo>
                  <a:lnTo>
                    <a:pt x="7983423" y="23799"/>
                  </a:lnTo>
                  <a:lnTo>
                    <a:pt x="7989532" y="29095"/>
                  </a:lnTo>
                  <a:lnTo>
                    <a:pt x="7997609" y="28498"/>
                  </a:lnTo>
                  <a:lnTo>
                    <a:pt x="8002892" y="22390"/>
                  </a:lnTo>
                  <a:close/>
                </a:path>
              </a:pathLst>
            </a:custGeom>
            <a:solidFill>
              <a:srgbClr val="EAF3F9"/>
            </a:solidFill>
          </p:spPr>
          <p:txBody>
            <a:bodyPr wrap="square" lIns="0" tIns="0" rIns="0" bIns="0" rtlCol="0"/>
            <a:lstStyle/>
            <a:p>
              <a:endParaRPr/>
            </a:p>
          </p:txBody>
        </p:sp>
        <p:sp>
          <p:nvSpPr>
            <p:cNvPr id="157" name="object 157"/>
            <p:cNvSpPr/>
            <p:nvPr/>
          </p:nvSpPr>
          <p:spPr>
            <a:xfrm>
              <a:off x="16451556" y="5108274"/>
              <a:ext cx="235840" cy="228336"/>
            </a:xfrm>
            <a:prstGeom prst="rect">
              <a:avLst/>
            </a:prstGeom>
            <a:blipFill>
              <a:blip r:embed="rId7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8" name="object 158"/>
            <p:cNvSpPr/>
            <p:nvPr/>
          </p:nvSpPr>
          <p:spPr>
            <a:xfrm>
              <a:off x="8380730" y="8625783"/>
              <a:ext cx="11389360" cy="1289685"/>
            </a:xfrm>
            <a:custGeom>
              <a:avLst/>
              <a:gdLst/>
              <a:ahLst/>
              <a:cxnLst/>
              <a:rect l="l" t="t" r="r" b="b"/>
              <a:pathLst>
                <a:path w="11389360" h="1289684">
                  <a:moveTo>
                    <a:pt x="22339" y="924356"/>
                  </a:moveTo>
                  <a:lnTo>
                    <a:pt x="6134" y="928103"/>
                  </a:lnTo>
                  <a:lnTo>
                    <a:pt x="11595" y="944295"/>
                  </a:lnTo>
                  <a:lnTo>
                    <a:pt x="22034" y="942555"/>
                  </a:lnTo>
                  <a:lnTo>
                    <a:pt x="22313" y="924407"/>
                  </a:lnTo>
                  <a:close/>
                </a:path>
                <a:path w="11389360" h="1289684">
                  <a:moveTo>
                    <a:pt x="26746" y="873048"/>
                  </a:moveTo>
                  <a:lnTo>
                    <a:pt x="26225" y="869061"/>
                  </a:lnTo>
                  <a:lnTo>
                    <a:pt x="18846" y="865251"/>
                  </a:lnTo>
                  <a:lnTo>
                    <a:pt x="7353" y="854773"/>
                  </a:lnTo>
                  <a:lnTo>
                    <a:pt x="0" y="855040"/>
                  </a:lnTo>
                  <a:lnTo>
                    <a:pt x="6299" y="886510"/>
                  </a:lnTo>
                  <a:lnTo>
                    <a:pt x="26746" y="873048"/>
                  </a:lnTo>
                  <a:close/>
                </a:path>
                <a:path w="11389360" h="1289684">
                  <a:moveTo>
                    <a:pt x="3233851" y="1282611"/>
                  </a:moveTo>
                  <a:lnTo>
                    <a:pt x="3232518" y="1276819"/>
                  </a:lnTo>
                  <a:lnTo>
                    <a:pt x="3228594" y="1272273"/>
                  </a:lnTo>
                  <a:lnTo>
                    <a:pt x="3224504" y="1270889"/>
                  </a:lnTo>
                  <a:lnTo>
                    <a:pt x="3220021" y="1266444"/>
                  </a:lnTo>
                  <a:lnTo>
                    <a:pt x="3223615" y="1257160"/>
                  </a:lnTo>
                  <a:lnTo>
                    <a:pt x="3223704" y="1247990"/>
                  </a:lnTo>
                  <a:lnTo>
                    <a:pt x="3217265" y="1244498"/>
                  </a:lnTo>
                  <a:lnTo>
                    <a:pt x="3212960" y="1253147"/>
                  </a:lnTo>
                  <a:lnTo>
                    <a:pt x="3210877" y="1263853"/>
                  </a:lnTo>
                  <a:lnTo>
                    <a:pt x="3211982" y="1268260"/>
                  </a:lnTo>
                  <a:lnTo>
                    <a:pt x="3217380" y="1273162"/>
                  </a:lnTo>
                  <a:lnTo>
                    <a:pt x="3221139" y="1273873"/>
                  </a:lnTo>
                  <a:lnTo>
                    <a:pt x="3222764" y="1279029"/>
                  </a:lnTo>
                  <a:lnTo>
                    <a:pt x="3221609" y="1282903"/>
                  </a:lnTo>
                  <a:lnTo>
                    <a:pt x="3219056" y="1284185"/>
                  </a:lnTo>
                  <a:lnTo>
                    <a:pt x="3224746" y="1289494"/>
                  </a:lnTo>
                  <a:lnTo>
                    <a:pt x="3228670" y="1288199"/>
                  </a:lnTo>
                  <a:lnTo>
                    <a:pt x="3231121" y="1286281"/>
                  </a:lnTo>
                  <a:lnTo>
                    <a:pt x="3233851" y="1282611"/>
                  </a:lnTo>
                  <a:close/>
                </a:path>
                <a:path w="11389360" h="1289684">
                  <a:moveTo>
                    <a:pt x="3865905" y="10833"/>
                  </a:moveTo>
                  <a:lnTo>
                    <a:pt x="3863060" y="8318"/>
                  </a:lnTo>
                  <a:lnTo>
                    <a:pt x="3857510" y="7581"/>
                  </a:lnTo>
                  <a:lnTo>
                    <a:pt x="3853916" y="5537"/>
                  </a:lnTo>
                  <a:lnTo>
                    <a:pt x="3852634" y="660"/>
                  </a:lnTo>
                  <a:lnTo>
                    <a:pt x="3841813" y="0"/>
                  </a:lnTo>
                  <a:lnTo>
                    <a:pt x="3838752" y="7023"/>
                  </a:lnTo>
                  <a:lnTo>
                    <a:pt x="3843655" y="11125"/>
                  </a:lnTo>
                  <a:lnTo>
                    <a:pt x="3860012" y="17767"/>
                  </a:lnTo>
                  <a:lnTo>
                    <a:pt x="3862501" y="16764"/>
                  </a:lnTo>
                  <a:lnTo>
                    <a:pt x="3865905" y="10833"/>
                  </a:lnTo>
                  <a:close/>
                </a:path>
                <a:path w="11389360" h="1289684">
                  <a:moveTo>
                    <a:pt x="11388992" y="602449"/>
                  </a:moveTo>
                  <a:lnTo>
                    <a:pt x="11388865" y="600849"/>
                  </a:lnTo>
                  <a:lnTo>
                    <a:pt x="11386744" y="600468"/>
                  </a:lnTo>
                  <a:lnTo>
                    <a:pt x="11386096" y="599668"/>
                  </a:lnTo>
                  <a:lnTo>
                    <a:pt x="11385702" y="596544"/>
                  </a:lnTo>
                  <a:lnTo>
                    <a:pt x="11386566" y="594664"/>
                  </a:lnTo>
                  <a:lnTo>
                    <a:pt x="11386274" y="594550"/>
                  </a:lnTo>
                  <a:lnTo>
                    <a:pt x="11385410" y="593267"/>
                  </a:lnTo>
                  <a:lnTo>
                    <a:pt x="11383937" y="593699"/>
                  </a:lnTo>
                  <a:lnTo>
                    <a:pt x="11382248" y="597027"/>
                  </a:lnTo>
                  <a:lnTo>
                    <a:pt x="11381245" y="600252"/>
                  </a:lnTo>
                  <a:lnTo>
                    <a:pt x="11380749" y="603732"/>
                  </a:lnTo>
                  <a:lnTo>
                    <a:pt x="11381677" y="615657"/>
                  </a:lnTo>
                  <a:lnTo>
                    <a:pt x="11382654" y="619620"/>
                  </a:lnTo>
                  <a:lnTo>
                    <a:pt x="11380622" y="622655"/>
                  </a:lnTo>
                  <a:lnTo>
                    <a:pt x="11379162" y="629932"/>
                  </a:lnTo>
                  <a:lnTo>
                    <a:pt x="11376952" y="635266"/>
                  </a:lnTo>
                  <a:lnTo>
                    <a:pt x="11374641" y="642924"/>
                  </a:lnTo>
                  <a:lnTo>
                    <a:pt x="11371440" y="662216"/>
                  </a:lnTo>
                  <a:lnTo>
                    <a:pt x="11368888" y="668172"/>
                  </a:lnTo>
                  <a:lnTo>
                    <a:pt x="11367338" y="669582"/>
                  </a:lnTo>
                  <a:lnTo>
                    <a:pt x="11364341" y="678091"/>
                  </a:lnTo>
                  <a:lnTo>
                    <a:pt x="11361598" y="684669"/>
                  </a:lnTo>
                  <a:lnTo>
                    <a:pt x="11358372" y="707161"/>
                  </a:lnTo>
                  <a:lnTo>
                    <a:pt x="11353876" y="716838"/>
                  </a:lnTo>
                  <a:lnTo>
                    <a:pt x="11357940" y="712076"/>
                  </a:lnTo>
                  <a:lnTo>
                    <a:pt x="11359515" y="709168"/>
                  </a:lnTo>
                  <a:lnTo>
                    <a:pt x="11360912" y="704773"/>
                  </a:lnTo>
                  <a:lnTo>
                    <a:pt x="11361877" y="696442"/>
                  </a:lnTo>
                  <a:lnTo>
                    <a:pt x="11363376" y="687070"/>
                  </a:lnTo>
                  <a:lnTo>
                    <a:pt x="11364582" y="683958"/>
                  </a:lnTo>
                  <a:lnTo>
                    <a:pt x="11370780" y="673036"/>
                  </a:lnTo>
                  <a:lnTo>
                    <a:pt x="11372355" y="673785"/>
                  </a:lnTo>
                  <a:lnTo>
                    <a:pt x="11373358" y="671461"/>
                  </a:lnTo>
                  <a:lnTo>
                    <a:pt x="11376597" y="661149"/>
                  </a:lnTo>
                  <a:lnTo>
                    <a:pt x="11378184" y="655472"/>
                  </a:lnTo>
                  <a:lnTo>
                    <a:pt x="11379340" y="650278"/>
                  </a:lnTo>
                  <a:lnTo>
                    <a:pt x="11380470" y="646188"/>
                  </a:lnTo>
                  <a:lnTo>
                    <a:pt x="11383531" y="626948"/>
                  </a:lnTo>
                  <a:lnTo>
                    <a:pt x="11385169" y="617918"/>
                  </a:lnTo>
                  <a:lnTo>
                    <a:pt x="11388992" y="602449"/>
                  </a:lnTo>
                  <a:close/>
                </a:path>
              </a:pathLst>
            </a:custGeom>
            <a:solidFill>
              <a:srgbClr val="EAF3F9"/>
            </a:solidFill>
          </p:spPr>
          <p:txBody>
            <a:bodyPr wrap="square" lIns="0" tIns="0" rIns="0" bIns="0" rtlCol="0"/>
            <a:lstStyle/>
            <a:p>
              <a:endParaRPr/>
            </a:p>
          </p:txBody>
        </p:sp>
        <p:sp>
          <p:nvSpPr>
            <p:cNvPr id="159" name="object 159"/>
            <p:cNvSpPr/>
            <p:nvPr/>
          </p:nvSpPr>
          <p:spPr>
            <a:xfrm>
              <a:off x="18835489" y="9679696"/>
              <a:ext cx="124509" cy="94175"/>
            </a:xfrm>
            <a:prstGeom prst="rect">
              <a:avLst/>
            </a:prstGeom>
            <a:blipFill>
              <a:blip r:embed="rId7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0" name="object 160"/>
            <p:cNvSpPr/>
            <p:nvPr/>
          </p:nvSpPr>
          <p:spPr>
            <a:xfrm>
              <a:off x="18190730" y="11142097"/>
              <a:ext cx="223520" cy="75565"/>
            </a:xfrm>
            <a:custGeom>
              <a:avLst/>
              <a:gdLst/>
              <a:ahLst/>
              <a:cxnLst/>
              <a:rect l="l" t="t" r="r" b="b"/>
              <a:pathLst>
                <a:path w="223519" h="75565">
                  <a:moveTo>
                    <a:pt x="14998" y="67398"/>
                  </a:moveTo>
                  <a:lnTo>
                    <a:pt x="12979" y="63093"/>
                  </a:lnTo>
                  <a:lnTo>
                    <a:pt x="11303" y="63957"/>
                  </a:lnTo>
                  <a:lnTo>
                    <a:pt x="8737" y="65239"/>
                  </a:lnTo>
                  <a:lnTo>
                    <a:pt x="4152" y="67881"/>
                  </a:lnTo>
                  <a:lnTo>
                    <a:pt x="2476" y="69189"/>
                  </a:lnTo>
                  <a:lnTo>
                    <a:pt x="0" y="71564"/>
                  </a:lnTo>
                  <a:lnTo>
                    <a:pt x="2362" y="75438"/>
                  </a:lnTo>
                  <a:lnTo>
                    <a:pt x="3848" y="73952"/>
                  </a:lnTo>
                  <a:lnTo>
                    <a:pt x="7124" y="71348"/>
                  </a:lnTo>
                  <a:lnTo>
                    <a:pt x="10109" y="69596"/>
                  </a:lnTo>
                  <a:lnTo>
                    <a:pt x="13284" y="68148"/>
                  </a:lnTo>
                  <a:lnTo>
                    <a:pt x="14998" y="67398"/>
                  </a:lnTo>
                  <a:close/>
                </a:path>
                <a:path w="223519" h="75565">
                  <a:moveTo>
                    <a:pt x="222948" y="3505"/>
                  </a:moveTo>
                  <a:lnTo>
                    <a:pt x="219240" y="0"/>
                  </a:lnTo>
                  <a:lnTo>
                    <a:pt x="218846" y="596"/>
                  </a:lnTo>
                  <a:lnTo>
                    <a:pt x="217703" y="1968"/>
                  </a:lnTo>
                  <a:lnTo>
                    <a:pt x="216801" y="2235"/>
                  </a:lnTo>
                  <a:lnTo>
                    <a:pt x="209080" y="3213"/>
                  </a:lnTo>
                  <a:lnTo>
                    <a:pt x="209194" y="4356"/>
                  </a:lnTo>
                  <a:lnTo>
                    <a:pt x="170903" y="10477"/>
                  </a:lnTo>
                  <a:lnTo>
                    <a:pt x="169786" y="10795"/>
                  </a:lnTo>
                  <a:lnTo>
                    <a:pt x="171513" y="23329"/>
                  </a:lnTo>
                  <a:lnTo>
                    <a:pt x="191922" y="20370"/>
                  </a:lnTo>
                  <a:lnTo>
                    <a:pt x="214312" y="13347"/>
                  </a:lnTo>
                  <a:lnTo>
                    <a:pt x="217766" y="10795"/>
                  </a:lnTo>
                  <a:lnTo>
                    <a:pt x="222948" y="3505"/>
                  </a:lnTo>
                  <a:close/>
                </a:path>
              </a:pathLst>
            </a:custGeom>
            <a:solidFill>
              <a:srgbClr val="EAF3F9"/>
            </a:solidFill>
          </p:spPr>
          <p:txBody>
            <a:bodyPr wrap="square" lIns="0" tIns="0" rIns="0" bIns="0" rtlCol="0"/>
            <a:lstStyle/>
            <a:p>
              <a:endParaRPr/>
            </a:p>
          </p:txBody>
        </p:sp>
        <p:sp>
          <p:nvSpPr>
            <p:cNvPr id="161" name="object 161"/>
            <p:cNvSpPr/>
            <p:nvPr/>
          </p:nvSpPr>
          <p:spPr>
            <a:xfrm>
              <a:off x="14972257" y="8334097"/>
              <a:ext cx="68626" cy="84301"/>
            </a:xfrm>
            <a:prstGeom prst="rect">
              <a:avLst/>
            </a:prstGeom>
            <a:blipFill>
              <a:blip r:embed="rId7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2" name="object 162"/>
            <p:cNvSpPr/>
            <p:nvPr/>
          </p:nvSpPr>
          <p:spPr>
            <a:xfrm>
              <a:off x="8056753" y="5727007"/>
              <a:ext cx="11717655" cy="5198745"/>
            </a:xfrm>
            <a:custGeom>
              <a:avLst/>
              <a:gdLst/>
              <a:ahLst/>
              <a:cxnLst/>
              <a:rect l="l" t="t" r="r" b="b"/>
              <a:pathLst>
                <a:path w="11717655" h="5198745">
                  <a:moveTo>
                    <a:pt x="1378585" y="658545"/>
                  </a:moveTo>
                  <a:lnTo>
                    <a:pt x="1377937" y="650201"/>
                  </a:lnTo>
                  <a:lnTo>
                    <a:pt x="1361414" y="649236"/>
                  </a:lnTo>
                  <a:lnTo>
                    <a:pt x="1360944" y="643166"/>
                  </a:lnTo>
                  <a:lnTo>
                    <a:pt x="1352842" y="637717"/>
                  </a:lnTo>
                  <a:lnTo>
                    <a:pt x="1353731" y="625132"/>
                  </a:lnTo>
                  <a:lnTo>
                    <a:pt x="1355547" y="577024"/>
                  </a:lnTo>
                  <a:lnTo>
                    <a:pt x="1342745" y="505218"/>
                  </a:lnTo>
                  <a:lnTo>
                    <a:pt x="1320177" y="452653"/>
                  </a:lnTo>
                  <a:lnTo>
                    <a:pt x="1313535" y="442239"/>
                  </a:lnTo>
                  <a:lnTo>
                    <a:pt x="1305013" y="426313"/>
                  </a:lnTo>
                  <a:lnTo>
                    <a:pt x="1298676" y="409676"/>
                  </a:lnTo>
                  <a:lnTo>
                    <a:pt x="1286878" y="391261"/>
                  </a:lnTo>
                  <a:lnTo>
                    <a:pt x="1276692" y="385762"/>
                  </a:lnTo>
                  <a:lnTo>
                    <a:pt x="1265974" y="371055"/>
                  </a:lnTo>
                  <a:lnTo>
                    <a:pt x="1248727" y="348576"/>
                  </a:lnTo>
                  <a:lnTo>
                    <a:pt x="1205534" y="299097"/>
                  </a:lnTo>
                  <a:lnTo>
                    <a:pt x="1186103" y="271818"/>
                  </a:lnTo>
                  <a:lnTo>
                    <a:pt x="1182636" y="264680"/>
                  </a:lnTo>
                  <a:lnTo>
                    <a:pt x="1181227" y="256997"/>
                  </a:lnTo>
                  <a:lnTo>
                    <a:pt x="1173721" y="247142"/>
                  </a:lnTo>
                  <a:lnTo>
                    <a:pt x="1120660" y="199529"/>
                  </a:lnTo>
                  <a:lnTo>
                    <a:pt x="1086650" y="173139"/>
                  </a:lnTo>
                  <a:lnTo>
                    <a:pt x="1050264" y="149504"/>
                  </a:lnTo>
                  <a:lnTo>
                    <a:pt x="992479" y="115404"/>
                  </a:lnTo>
                  <a:lnTo>
                    <a:pt x="955535" y="96481"/>
                  </a:lnTo>
                  <a:lnTo>
                    <a:pt x="914908" y="77939"/>
                  </a:lnTo>
                  <a:lnTo>
                    <a:pt x="876427" y="62230"/>
                  </a:lnTo>
                  <a:lnTo>
                    <a:pt x="860704" y="56692"/>
                  </a:lnTo>
                  <a:lnTo>
                    <a:pt x="857427" y="55270"/>
                  </a:lnTo>
                  <a:lnTo>
                    <a:pt x="823849" y="44538"/>
                  </a:lnTo>
                  <a:lnTo>
                    <a:pt x="821207" y="43421"/>
                  </a:lnTo>
                  <a:lnTo>
                    <a:pt x="785571" y="32143"/>
                  </a:lnTo>
                  <a:lnTo>
                    <a:pt x="751027" y="23291"/>
                  </a:lnTo>
                  <a:lnTo>
                    <a:pt x="748385" y="22326"/>
                  </a:lnTo>
                  <a:lnTo>
                    <a:pt x="713320" y="13576"/>
                  </a:lnTo>
                  <a:lnTo>
                    <a:pt x="657364" y="3086"/>
                  </a:lnTo>
                  <a:lnTo>
                    <a:pt x="599986" y="0"/>
                  </a:lnTo>
                  <a:lnTo>
                    <a:pt x="560755" y="2070"/>
                  </a:lnTo>
                  <a:lnTo>
                    <a:pt x="558914" y="2413"/>
                  </a:lnTo>
                  <a:lnTo>
                    <a:pt x="524459" y="5626"/>
                  </a:lnTo>
                  <a:lnTo>
                    <a:pt x="504634" y="10337"/>
                  </a:lnTo>
                  <a:lnTo>
                    <a:pt x="484365" y="16167"/>
                  </a:lnTo>
                  <a:lnTo>
                    <a:pt x="467652" y="22821"/>
                  </a:lnTo>
                  <a:lnTo>
                    <a:pt x="450570" y="30403"/>
                  </a:lnTo>
                  <a:lnTo>
                    <a:pt x="448208" y="31203"/>
                  </a:lnTo>
                  <a:lnTo>
                    <a:pt x="388366" y="65290"/>
                  </a:lnTo>
                  <a:lnTo>
                    <a:pt x="358305" y="88734"/>
                  </a:lnTo>
                  <a:lnTo>
                    <a:pt x="333971" y="114477"/>
                  </a:lnTo>
                  <a:lnTo>
                    <a:pt x="314540" y="136690"/>
                  </a:lnTo>
                  <a:lnTo>
                    <a:pt x="293725" y="162788"/>
                  </a:lnTo>
                  <a:lnTo>
                    <a:pt x="274193" y="185826"/>
                  </a:lnTo>
                  <a:lnTo>
                    <a:pt x="255765" y="208330"/>
                  </a:lnTo>
                  <a:lnTo>
                    <a:pt x="254609" y="210032"/>
                  </a:lnTo>
                  <a:lnTo>
                    <a:pt x="235229" y="233070"/>
                  </a:lnTo>
                  <a:lnTo>
                    <a:pt x="225564" y="272846"/>
                  </a:lnTo>
                  <a:lnTo>
                    <a:pt x="227393" y="295033"/>
                  </a:lnTo>
                  <a:lnTo>
                    <a:pt x="224116" y="306362"/>
                  </a:lnTo>
                  <a:lnTo>
                    <a:pt x="230949" y="313931"/>
                  </a:lnTo>
                  <a:lnTo>
                    <a:pt x="228498" y="337375"/>
                  </a:lnTo>
                  <a:lnTo>
                    <a:pt x="224256" y="353301"/>
                  </a:lnTo>
                  <a:lnTo>
                    <a:pt x="213779" y="381800"/>
                  </a:lnTo>
                  <a:lnTo>
                    <a:pt x="210197" y="393395"/>
                  </a:lnTo>
                  <a:lnTo>
                    <a:pt x="203123" y="482269"/>
                  </a:lnTo>
                  <a:lnTo>
                    <a:pt x="204050" y="502856"/>
                  </a:lnTo>
                  <a:lnTo>
                    <a:pt x="212178" y="525018"/>
                  </a:lnTo>
                  <a:lnTo>
                    <a:pt x="208940" y="539203"/>
                  </a:lnTo>
                  <a:lnTo>
                    <a:pt x="203454" y="577430"/>
                  </a:lnTo>
                  <a:lnTo>
                    <a:pt x="186423" y="623912"/>
                  </a:lnTo>
                  <a:lnTo>
                    <a:pt x="150888" y="694537"/>
                  </a:lnTo>
                  <a:lnTo>
                    <a:pt x="142748" y="730885"/>
                  </a:lnTo>
                  <a:lnTo>
                    <a:pt x="131914" y="812012"/>
                  </a:lnTo>
                  <a:lnTo>
                    <a:pt x="138709" y="824509"/>
                  </a:lnTo>
                  <a:lnTo>
                    <a:pt x="137109" y="853224"/>
                  </a:lnTo>
                  <a:lnTo>
                    <a:pt x="141490" y="848271"/>
                  </a:lnTo>
                  <a:lnTo>
                    <a:pt x="166293" y="776516"/>
                  </a:lnTo>
                  <a:lnTo>
                    <a:pt x="200025" y="690156"/>
                  </a:lnTo>
                  <a:lnTo>
                    <a:pt x="219303" y="691184"/>
                  </a:lnTo>
                  <a:lnTo>
                    <a:pt x="219633" y="690562"/>
                  </a:lnTo>
                  <a:lnTo>
                    <a:pt x="231876" y="688860"/>
                  </a:lnTo>
                  <a:lnTo>
                    <a:pt x="236258" y="701573"/>
                  </a:lnTo>
                  <a:lnTo>
                    <a:pt x="238315" y="705231"/>
                  </a:lnTo>
                  <a:lnTo>
                    <a:pt x="240614" y="711365"/>
                  </a:lnTo>
                  <a:lnTo>
                    <a:pt x="246964" y="726541"/>
                  </a:lnTo>
                  <a:lnTo>
                    <a:pt x="256032" y="734580"/>
                  </a:lnTo>
                  <a:lnTo>
                    <a:pt x="295973" y="729018"/>
                  </a:lnTo>
                  <a:lnTo>
                    <a:pt x="296481" y="749287"/>
                  </a:lnTo>
                  <a:lnTo>
                    <a:pt x="299262" y="759625"/>
                  </a:lnTo>
                  <a:lnTo>
                    <a:pt x="316217" y="783285"/>
                  </a:lnTo>
                  <a:lnTo>
                    <a:pt x="332244" y="798703"/>
                  </a:lnTo>
                  <a:lnTo>
                    <a:pt x="346798" y="806043"/>
                  </a:lnTo>
                  <a:lnTo>
                    <a:pt x="347230" y="815467"/>
                  </a:lnTo>
                  <a:lnTo>
                    <a:pt x="349465" y="826198"/>
                  </a:lnTo>
                  <a:lnTo>
                    <a:pt x="350634" y="830719"/>
                  </a:lnTo>
                  <a:lnTo>
                    <a:pt x="344157" y="849147"/>
                  </a:lnTo>
                  <a:lnTo>
                    <a:pt x="334987" y="896467"/>
                  </a:lnTo>
                  <a:lnTo>
                    <a:pt x="313093" y="937945"/>
                  </a:lnTo>
                  <a:lnTo>
                    <a:pt x="312077" y="968946"/>
                  </a:lnTo>
                  <a:lnTo>
                    <a:pt x="289826" y="995451"/>
                  </a:lnTo>
                  <a:lnTo>
                    <a:pt x="278257" y="1008989"/>
                  </a:lnTo>
                  <a:lnTo>
                    <a:pt x="259588" y="1016901"/>
                  </a:lnTo>
                  <a:lnTo>
                    <a:pt x="251345" y="1029398"/>
                  </a:lnTo>
                  <a:lnTo>
                    <a:pt x="245478" y="1034135"/>
                  </a:lnTo>
                  <a:lnTo>
                    <a:pt x="240055" y="1040726"/>
                  </a:lnTo>
                  <a:lnTo>
                    <a:pt x="235216" y="1045857"/>
                  </a:lnTo>
                  <a:lnTo>
                    <a:pt x="209689" y="1065657"/>
                  </a:lnTo>
                  <a:lnTo>
                    <a:pt x="195300" y="1065364"/>
                  </a:lnTo>
                  <a:lnTo>
                    <a:pt x="179463" y="1067447"/>
                  </a:lnTo>
                  <a:lnTo>
                    <a:pt x="159905" y="1071537"/>
                  </a:lnTo>
                  <a:lnTo>
                    <a:pt x="130416" y="1080554"/>
                  </a:lnTo>
                  <a:lnTo>
                    <a:pt x="110985" y="1093406"/>
                  </a:lnTo>
                  <a:lnTo>
                    <a:pt x="99580" y="1103541"/>
                  </a:lnTo>
                  <a:lnTo>
                    <a:pt x="92608" y="1102042"/>
                  </a:lnTo>
                  <a:lnTo>
                    <a:pt x="82207" y="1105001"/>
                  </a:lnTo>
                  <a:lnTo>
                    <a:pt x="74955" y="1102804"/>
                  </a:lnTo>
                  <a:lnTo>
                    <a:pt x="42951" y="1106220"/>
                  </a:lnTo>
                  <a:lnTo>
                    <a:pt x="34353" y="1110475"/>
                  </a:lnTo>
                  <a:lnTo>
                    <a:pt x="5473" y="1113332"/>
                  </a:lnTo>
                  <a:lnTo>
                    <a:pt x="4432" y="1192225"/>
                  </a:lnTo>
                  <a:lnTo>
                    <a:pt x="0" y="1256423"/>
                  </a:lnTo>
                  <a:lnTo>
                    <a:pt x="30530" y="1256322"/>
                  </a:lnTo>
                  <a:lnTo>
                    <a:pt x="80632" y="1253871"/>
                  </a:lnTo>
                  <a:lnTo>
                    <a:pt x="111658" y="1247267"/>
                  </a:lnTo>
                  <a:lnTo>
                    <a:pt x="131978" y="1249349"/>
                  </a:lnTo>
                  <a:lnTo>
                    <a:pt x="142659" y="1242314"/>
                  </a:lnTo>
                  <a:lnTo>
                    <a:pt x="173736" y="1237792"/>
                  </a:lnTo>
                  <a:lnTo>
                    <a:pt x="191173" y="1228242"/>
                  </a:lnTo>
                  <a:lnTo>
                    <a:pt x="278231" y="1178166"/>
                  </a:lnTo>
                  <a:lnTo>
                    <a:pt x="325323" y="1143723"/>
                  </a:lnTo>
                  <a:lnTo>
                    <a:pt x="369176" y="1098118"/>
                  </a:lnTo>
                  <a:lnTo>
                    <a:pt x="387286" y="1083983"/>
                  </a:lnTo>
                  <a:lnTo>
                    <a:pt x="398284" y="1073251"/>
                  </a:lnTo>
                  <a:lnTo>
                    <a:pt x="403961" y="1070775"/>
                  </a:lnTo>
                  <a:lnTo>
                    <a:pt x="418299" y="1047140"/>
                  </a:lnTo>
                  <a:lnTo>
                    <a:pt x="437184" y="1014717"/>
                  </a:lnTo>
                  <a:lnTo>
                    <a:pt x="439940" y="1015923"/>
                  </a:lnTo>
                  <a:lnTo>
                    <a:pt x="443445" y="1008926"/>
                  </a:lnTo>
                  <a:lnTo>
                    <a:pt x="440042" y="1000061"/>
                  </a:lnTo>
                  <a:lnTo>
                    <a:pt x="441833" y="991146"/>
                  </a:lnTo>
                  <a:lnTo>
                    <a:pt x="469328" y="928192"/>
                  </a:lnTo>
                  <a:lnTo>
                    <a:pt x="484543" y="867168"/>
                  </a:lnTo>
                  <a:lnTo>
                    <a:pt x="492671" y="833031"/>
                  </a:lnTo>
                  <a:lnTo>
                    <a:pt x="486321" y="808888"/>
                  </a:lnTo>
                  <a:lnTo>
                    <a:pt x="488683" y="795108"/>
                  </a:lnTo>
                  <a:lnTo>
                    <a:pt x="482346" y="761060"/>
                  </a:lnTo>
                  <a:lnTo>
                    <a:pt x="474345" y="726516"/>
                  </a:lnTo>
                  <a:lnTo>
                    <a:pt x="444627" y="646493"/>
                  </a:lnTo>
                  <a:lnTo>
                    <a:pt x="429031" y="623252"/>
                  </a:lnTo>
                  <a:lnTo>
                    <a:pt x="429539" y="609714"/>
                  </a:lnTo>
                  <a:lnTo>
                    <a:pt x="412381" y="596074"/>
                  </a:lnTo>
                  <a:lnTo>
                    <a:pt x="400850" y="578180"/>
                  </a:lnTo>
                  <a:lnTo>
                    <a:pt x="396430" y="564489"/>
                  </a:lnTo>
                  <a:lnTo>
                    <a:pt x="384505" y="543966"/>
                  </a:lnTo>
                  <a:lnTo>
                    <a:pt x="376682" y="538073"/>
                  </a:lnTo>
                  <a:lnTo>
                    <a:pt x="393204" y="516153"/>
                  </a:lnTo>
                  <a:lnTo>
                    <a:pt x="389534" y="494055"/>
                  </a:lnTo>
                  <a:lnTo>
                    <a:pt x="378117" y="483654"/>
                  </a:lnTo>
                  <a:lnTo>
                    <a:pt x="361594" y="477748"/>
                  </a:lnTo>
                  <a:lnTo>
                    <a:pt x="355092" y="460095"/>
                  </a:lnTo>
                  <a:lnTo>
                    <a:pt x="366242" y="436486"/>
                  </a:lnTo>
                  <a:lnTo>
                    <a:pt x="374472" y="413258"/>
                  </a:lnTo>
                  <a:lnTo>
                    <a:pt x="360743" y="394004"/>
                  </a:lnTo>
                  <a:lnTo>
                    <a:pt x="364312" y="375158"/>
                  </a:lnTo>
                  <a:lnTo>
                    <a:pt x="362191" y="351904"/>
                  </a:lnTo>
                  <a:lnTo>
                    <a:pt x="376758" y="288417"/>
                  </a:lnTo>
                  <a:lnTo>
                    <a:pt x="402577" y="233654"/>
                  </a:lnTo>
                  <a:lnTo>
                    <a:pt x="431863" y="169824"/>
                  </a:lnTo>
                  <a:lnTo>
                    <a:pt x="466344" y="133273"/>
                  </a:lnTo>
                  <a:lnTo>
                    <a:pt x="514172" y="104241"/>
                  </a:lnTo>
                  <a:lnTo>
                    <a:pt x="547484" y="100672"/>
                  </a:lnTo>
                  <a:lnTo>
                    <a:pt x="606920" y="97269"/>
                  </a:lnTo>
                  <a:lnTo>
                    <a:pt x="646684" y="114122"/>
                  </a:lnTo>
                  <a:lnTo>
                    <a:pt x="673493" y="112318"/>
                  </a:lnTo>
                  <a:lnTo>
                    <a:pt x="705954" y="129578"/>
                  </a:lnTo>
                  <a:lnTo>
                    <a:pt x="747445" y="125958"/>
                  </a:lnTo>
                  <a:lnTo>
                    <a:pt x="838479" y="161544"/>
                  </a:lnTo>
                  <a:lnTo>
                    <a:pt x="886434" y="187655"/>
                  </a:lnTo>
                  <a:lnTo>
                    <a:pt x="951318" y="229679"/>
                  </a:lnTo>
                  <a:lnTo>
                    <a:pt x="1031862" y="292201"/>
                  </a:lnTo>
                  <a:lnTo>
                    <a:pt x="1072388" y="327901"/>
                  </a:lnTo>
                  <a:lnTo>
                    <a:pt x="1140815" y="407416"/>
                  </a:lnTo>
                  <a:lnTo>
                    <a:pt x="1202067" y="503288"/>
                  </a:lnTo>
                  <a:lnTo>
                    <a:pt x="1234986" y="567842"/>
                  </a:lnTo>
                  <a:lnTo>
                    <a:pt x="1249095" y="626948"/>
                  </a:lnTo>
                  <a:lnTo>
                    <a:pt x="1245870" y="646569"/>
                  </a:lnTo>
                  <a:lnTo>
                    <a:pt x="1250353" y="661733"/>
                  </a:lnTo>
                  <a:lnTo>
                    <a:pt x="1245908" y="678688"/>
                  </a:lnTo>
                  <a:lnTo>
                    <a:pt x="1251165" y="693191"/>
                  </a:lnTo>
                  <a:lnTo>
                    <a:pt x="1246733" y="741946"/>
                  </a:lnTo>
                  <a:lnTo>
                    <a:pt x="1229956" y="806196"/>
                  </a:lnTo>
                  <a:lnTo>
                    <a:pt x="1210043" y="826706"/>
                  </a:lnTo>
                  <a:lnTo>
                    <a:pt x="1201166" y="827290"/>
                  </a:lnTo>
                  <a:lnTo>
                    <a:pt x="1197495" y="806246"/>
                  </a:lnTo>
                  <a:lnTo>
                    <a:pt x="1189228" y="799528"/>
                  </a:lnTo>
                  <a:lnTo>
                    <a:pt x="1198740" y="774534"/>
                  </a:lnTo>
                  <a:lnTo>
                    <a:pt x="1198549" y="722274"/>
                  </a:lnTo>
                  <a:lnTo>
                    <a:pt x="1193736" y="667499"/>
                  </a:lnTo>
                  <a:lnTo>
                    <a:pt x="1185062" y="612978"/>
                  </a:lnTo>
                  <a:lnTo>
                    <a:pt x="1155217" y="536067"/>
                  </a:lnTo>
                  <a:lnTo>
                    <a:pt x="1136840" y="498919"/>
                  </a:lnTo>
                  <a:lnTo>
                    <a:pt x="1083767" y="435102"/>
                  </a:lnTo>
                  <a:lnTo>
                    <a:pt x="1048791" y="391579"/>
                  </a:lnTo>
                  <a:lnTo>
                    <a:pt x="1015784" y="361442"/>
                  </a:lnTo>
                  <a:lnTo>
                    <a:pt x="998550" y="341731"/>
                  </a:lnTo>
                  <a:lnTo>
                    <a:pt x="975169" y="322986"/>
                  </a:lnTo>
                  <a:lnTo>
                    <a:pt x="967092" y="321919"/>
                  </a:lnTo>
                  <a:lnTo>
                    <a:pt x="953274" y="309626"/>
                  </a:lnTo>
                  <a:lnTo>
                    <a:pt x="944079" y="305663"/>
                  </a:lnTo>
                  <a:lnTo>
                    <a:pt x="934999" y="306527"/>
                  </a:lnTo>
                  <a:lnTo>
                    <a:pt x="929690" y="312064"/>
                  </a:lnTo>
                  <a:lnTo>
                    <a:pt x="913117" y="309029"/>
                  </a:lnTo>
                  <a:lnTo>
                    <a:pt x="949998" y="334073"/>
                  </a:lnTo>
                  <a:lnTo>
                    <a:pt x="991514" y="368503"/>
                  </a:lnTo>
                  <a:lnTo>
                    <a:pt x="997877" y="369709"/>
                  </a:lnTo>
                  <a:lnTo>
                    <a:pt x="996657" y="380149"/>
                  </a:lnTo>
                  <a:lnTo>
                    <a:pt x="1044270" y="448741"/>
                  </a:lnTo>
                  <a:lnTo>
                    <a:pt x="1044981" y="466534"/>
                  </a:lnTo>
                  <a:lnTo>
                    <a:pt x="1039304" y="490448"/>
                  </a:lnTo>
                  <a:lnTo>
                    <a:pt x="1018641" y="530034"/>
                  </a:lnTo>
                  <a:lnTo>
                    <a:pt x="990549" y="575310"/>
                  </a:lnTo>
                  <a:lnTo>
                    <a:pt x="992797" y="584987"/>
                  </a:lnTo>
                  <a:lnTo>
                    <a:pt x="982713" y="607250"/>
                  </a:lnTo>
                  <a:lnTo>
                    <a:pt x="989672" y="618642"/>
                  </a:lnTo>
                  <a:lnTo>
                    <a:pt x="991641" y="602246"/>
                  </a:lnTo>
                  <a:lnTo>
                    <a:pt x="1002652" y="572757"/>
                  </a:lnTo>
                  <a:lnTo>
                    <a:pt x="1046797" y="494207"/>
                  </a:lnTo>
                  <a:lnTo>
                    <a:pt x="1053236" y="468617"/>
                  </a:lnTo>
                  <a:lnTo>
                    <a:pt x="1051699" y="446684"/>
                  </a:lnTo>
                  <a:lnTo>
                    <a:pt x="1012647" y="388251"/>
                  </a:lnTo>
                  <a:lnTo>
                    <a:pt x="1015326" y="378066"/>
                  </a:lnTo>
                  <a:lnTo>
                    <a:pt x="1026858" y="389382"/>
                  </a:lnTo>
                  <a:lnTo>
                    <a:pt x="1039749" y="394665"/>
                  </a:lnTo>
                  <a:lnTo>
                    <a:pt x="1080643" y="449135"/>
                  </a:lnTo>
                  <a:lnTo>
                    <a:pt x="1136840" y="539724"/>
                  </a:lnTo>
                  <a:lnTo>
                    <a:pt x="1158468" y="601370"/>
                  </a:lnTo>
                  <a:lnTo>
                    <a:pt x="1167498" y="662622"/>
                  </a:lnTo>
                  <a:lnTo>
                    <a:pt x="1168285" y="733513"/>
                  </a:lnTo>
                  <a:lnTo>
                    <a:pt x="1160767" y="805065"/>
                  </a:lnTo>
                  <a:lnTo>
                    <a:pt x="1146441" y="846607"/>
                  </a:lnTo>
                  <a:lnTo>
                    <a:pt x="1130173" y="880465"/>
                  </a:lnTo>
                  <a:lnTo>
                    <a:pt x="1095578" y="874064"/>
                  </a:lnTo>
                  <a:lnTo>
                    <a:pt x="1101420" y="831646"/>
                  </a:lnTo>
                  <a:lnTo>
                    <a:pt x="1079817" y="837018"/>
                  </a:lnTo>
                  <a:lnTo>
                    <a:pt x="1066901" y="875093"/>
                  </a:lnTo>
                  <a:lnTo>
                    <a:pt x="1061974" y="854265"/>
                  </a:lnTo>
                  <a:lnTo>
                    <a:pt x="1109052" y="755662"/>
                  </a:lnTo>
                  <a:lnTo>
                    <a:pt x="1114983" y="735774"/>
                  </a:lnTo>
                  <a:lnTo>
                    <a:pt x="1116190" y="725525"/>
                  </a:lnTo>
                  <a:lnTo>
                    <a:pt x="1112837" y="722363"/>
                  </a:lnTo>
                  <a:lnTo>
                    <a:pt x="1109205" y="724331"/>
                  </a:lnTo>
                  <a:lnTo>
                    <a:pt x="1110449" y="727481"/>
                  </a:lnTo>
                  <a:lnTo>
                    <a:pt x="1109497" y="729932"/>
                  </a:lnTo>
                  <a:lnTo>
                    <a:pt x="1097953" y="737933"/>
                  </a:lnTo>
                  <a:lnTo>
                    <a:pt x="1089139" y="736282"/>
                  </a:lnTo>
                  <a:lnTo>
                    <a:pt x="1094219" y="699363"/>
                  </a:lnTo>
                  <a:lnTo>
                    <a:pt x="1084427" y="684098"/>
                  </a:lnTo>
                  <a:lnTo>
                    <a:pt x="1075283" y="678091"/>
                  </a:lnTo>
                  <a:lnTo>
                    <a:pt x="1061313" y="671690"/>
                  </a:lnTo>
                  <a:lnTo>
                    <a:pt x="1047432" y="671537"/>
                  </a:lnTo>
                  <a:lnTo>
                    <a:pt x="1041641" y="665327"/>
                  </a:lnTo>
                  <a:lnTo>
                    <a:pt x="1041463" y="656805"/>
                  </a:lnTo>
                  <a:lnTo>
                    <a:pt x="1038872" y="649312"/>
                  </a:lnTo>
                  <a:lnTo>
                    <a:pt x="1034999" y="645795"/>
                  </a:lnTo>
                  <a:lnTo>
                    <a:pt x="1034745" y="639610"/>
                  </a:lnTo>
                  <a:lnTo>
                    <a:pt x="1043127" y="633907"/>
                  </a:lnTo>
                  <a:lnTo>
                    <a:pt x="1036243" y="628065"/>
                  </a:lnTo>
                  <a:lnTo>
                    <a:pt x="1030249" y="619099"/>
                  </a:lnTo>
                  <a:lnTo>
                    <a:pt x="1026769" y="612736"/>
                  </a:lnTo>
                  <a:lnTo>
                    <a:pt x="1022934" y="612000"/>
                  </a:lnTo>
                  <a:lnTo>
                    <a:pt x="1017485" y="624128"/>
                  </a:lnTo>
                  <a:lnTo>
                    <a:pt x="1009434" y="628802"/>
                  </a:lnTo>
                  <a:lnTo>
                    <a:pt x="1006906" y="635723"/>
                  </a:lnTo>
                  <a:lnTo>
                    <a:pt x="1003084" y="638073"/>
                  </a:lnTo>
                  <a:lnTo>
                    <a:pt x="1001636" y="646620"/>
                  </a:lnTo>
                  <a:lnTo>
                    <a:pt x="980909" y="667283"/>
                  </a:lnTo>
                  <a:lnTo>
                    <a:pt x="970915" y="668642"/>
                  </a:lnTo>
                  <a:lnTo>
                    <a:pt x="961136" y="681951"/>
                  </a:lnTo>
                  <a:lnTo>
                    <a:pt x="959688" y="633857"/>
                  </a:lnTo>
                  <a:lnTo>
                    <a:pt x="952779" y="625944"/>
                  </a:lnTo>
                  <a:lnTo>
                    <a:pt x="946353" y="623201"/>
                  </a:lnTo>
                  <a:lnTo>
                    <a:pt x="950645" y="604443"/>
                  </a:lnTo>
                  <a:lnTo>
                    <a:pt x="946937" y="579856"/>
                  </a:lnTo>
                  <a:lnTo>
                    <a:pt x="940333" y="582587"/>
                  </a:lnTo>
                  <a:lnTo>
                    <a:pt x="939165" y="604469"/>
                  </a:lnTo>
                  <a:lnTo>
                    <a:pt x="942327" y="607199"/>
                  </a:lnTo>
                  <a:lnTo>
                    <a:pt x="939749" y="618426"/>
                  </a:lnTo>
                  <a:lnTo>
                    <a:pt x="933754" y="623608"/>
                  </a:lnTo>
                  <a:lnTo>
                    <a:pt x="940777" y="677659"/>
                  </a:lnTo>
                  <a:lnTo>
                    <a:pt x="938530" y="687997"/>
                  </a:lnTo>
                  <a:lnTo>
                    <a:pt x="946467" y="729208"/>
                  </a:lnTo>
                  <a:lnTo>
                    <a:pt x="946086" y="750239"/>
                  </a:lnTo>
                  <a:lnTo>
                    <a:pt x="950239" y="785253"/>
                  </a:lnTo>
                  <a:lnTo>
                    <a:pt x="950760" y="814844"/>
                  </a:lnTo>
                  <a:lnTo>
                    <a:pt x="959637" y="830491"/>
                  </a:lnTo>
                  <a:lnTo>
                    <a:pt x="960615" y="853059"/>
                  </a:lnTo>
                  <a:lnTo>
                    <a:pt x="947140" y="869937"/>
                  </a:lnTo>
                  <a:lnTo>
                    <a:pt x="930948" y="851090"/>
                  </a:lnTo>
                  <a:lnTo>
                    <a:pt x="919200" y="808012"/>
                  </a:lnTo>
                  <a:lnTo>
                    <a:pt x="874293" y="690549"/>
                  </a:lnTo>
                  <a:lnTo>
                    <a:pt x="839279" y="635952"/>
                  </a:lnTo>
                  <a:lnTo>
                    <a:pt x="829348" y="625614"/>
                  </a:lnTo>
                  <a:lnTo>
                    <a:pt x="825893" y="615670"/>
                  </a:lnTo>
                  <a:lnTo>
                    <a:pt x="817600" y="609587"/>
                  </a:lnTo>
                  <a:lnTo>
                    <a:pt x="815873" y="595947"/>
                  </a:lnTo>
                  <a:lnTo>
                    <a:pt x="804418" y="583057"/>
                  </a:lnTo>
                  <a:lnTo>
                    <a:pt x="792238" y="568134"/>
                  </a:lnTo>
                  <a:lnTo>
                    <a:pt x="790079" y="557580"/>
                  </a:lnTo>
                  <a:lnTo>
                    <a:pt x="779513" y="543026"/>
                  </a:lnTo>
                  <a:lnTo>
                    <a:pt x="770978" y="541934"/>
                  </a:lnTo>
                  <a:lnTo>
                    <a:pt x="764819" y="549516"/>
                  </a:lnTo>
                  <a:lnTo>
                    <a:pt x="758939" y="551472"/>
                  </a:lnTo>
                  <a:lnTo>
                    <a:pt x="741222" y="540029"/>
                  </a:lnTo>
                  <a:lnTo>
                    <a:pt x="720420" y="526046"/>
                  </a:lnTo>
                  <a:lnTo>
                    <a:pt x="696379" y="512254"/>
                  </a:lnTo>
                  <a:lnTo>
                    <a:pt x="662127" y="498995"/>
                  </a:lnTo>
                  <a:lnTo>
                    <a:pt x="632815" y="492188"/>
                  </a:lnTo>
                  <a:lnTo>
                    <a:pt x="627824" y="494169"/>
                  </a:lnTo>
                  <a:lnTo>
                    <a:pt x="666699" y="511987"/>
                  </a:lnTo>
                  <a:lnTo>
                    <a:pt x="700151" y="532536"/>
                  </a:lnTo>
                  <a:lnTo>
                    <a:pt x="722147" y="547839"/>
                  </a:lnTo>
                  <a:lnTo>
                    <a:pt x="754062" y="572922"/>
                  </a:lnTo>
                  <a:lnTo>
                    <a:pt x="781748" y="610806"/>
                  </a:lnTo>
                  <a:lnTo>
                    <a:pt x="774585" y="626706"/>
                  </a:lnTo>
                  <a:lnTo>
                    <a:pt x="834936" y="719594"/>
                  </a:lnTo>
                  <a:lnTo>
                    <a:pt x="839609" y="736600"/>
                  </a:lnTo>
                  <a:lnTo>
                    <a:pt x="832459" y="739254"/>
                  </a:lnTo>
                  <a:lnTo>
                    <a:pt x="820635" y="730161"/>
                  </a:lnTo>
                  <a:lnTo>
                    <a:pt x="807948" y="719759"/>
                  </a:lnTo>
                  <a:lnTo>
                    <a:pt x="796836" y="705993"/>
                  </a:lnTo>
                  <a:lnTo>
                    <a:pt x="788657" y="703338"/>
                  </a:lnTo>
                  <a:lnTo>
                    <a:pt x="780719" y="717981"/>
                  </a:lnTo>
                  <a:lnTo>
                    <a:pt x="786993" y="721156"/>
                  </a:lnTo>
                  <a:lnTo>
                    <a:pt x="804456" y="750100"/>
                  </a:lnTo>
                  <a:lnTo>
                    <a:pt x="821423" y="782828"/>
                  </a:lnTo>
                  <a:lnTo>
                    <a:pt x="805980" y="786066"/>
                  </a:lnTo>
                  <a:lnTo>
                    <a:pt x="807910" y="793305"/>
                  </a:lnTo>
                  <a:lnTo>
                    <a:pt x="822972" y="793648"/>
                  </a:lnTo>
                  <a:lnTo>
                    <a:pt x="839304" y="807466"/>
                  </a:lnTo>
                  <a:lnTo>
                    <a:pt x="850442" y="810272"/>
                  </a:lnTo>
                  <a:lnTo>
                    <a:pt x="854024" y="822871"/>
                  </a:lnTo>
                  <a:lnTo>
                    <a:pt x="860488" y="830605"/>
                  </a:lnTo>
                  <a:lnTo>
                    <a:pt x="864552" y="822718"/>
                  </a:lnTo>
                  <a:lnTo>
                    <a:pt x="871956" y="821613"/>
                  </a:lnTo>
                  <a:lnTo>
                    <a:pt x="866317" y="802284"/>
                  </a:lnTo>
                  <a:lnTo>
                    <a:pt x="876261" y="812469"/>
                  </a:lnTo>
                  <a:lnTo>
                    <a:pt x="883958" y="827278"/>
                  </a:lnTo>
                  <a:lnTo>
                    <a:pt x="938352" y="910551"/>
                  </a:lnTo>
                  <a:lnTo>
                    <a:pt x="942352" y="921169"/>
                  </a:lnTo>
                  <a:lnTo>
                    <a:pt x="949312" y="960132"/>
                  </a:lnTo>
                  <a:lnTo>
                    <a:pt x="954722" y="975906"/>
                  </a:lnTo>
                  <a:lnTo>
                    <a:pt x="959789" y="987120"/>
                  </a:lnTo>
                  <a:lnTo>
                    <a:pt x="982014" y="1014958"/>
                  </a:lnTo>
                  <a:lnTo>
                    <a:pt x="1001293" y="1055878"/>
                  </a:lnTo>
                  <a:lnTo>
                    <a:pt x="1021448" y="1141196"/>
                  </a:lnTo>
                  <a:lnTo>
                    <a:pt x="1080871" y="1194587"/>
                  </a:lnTo>
                  <a:lnTo>
                    <a:pt x="1074293" y="1166634"/>
                  </a:lnTo>
                  <a:lnTo>
                    <a:pt x="1095121" y="1158189"/>
                  </a:lnTo>
                  <a:lnTo>
                    <a:pt x="1132586" y="1256118"/>
                  </a:lnTo>
                  <a:lnTo>
                    <a:pt x="1172248" y="1305064"/>
                  </a:lnTo>
                  <a:lnTo>
                    <a:pt x="1228471" y="1328648"/>
                  </a:lnTo>
                  <a:lnTo>
                    <a:pt x="1297178" y="1352486"/>
                  </a:lnTo>
                  <a:lnTo>
                    <a:pt x="1320927" y="1206766"/>
                  </a:lnTo>
                  <a:lnTo>
                    <a:pt x="1299502" y="1203756"/>
                  </a:lnTo>
                  <a:lnTo>
                    <a:pt x="1252943" y="1184732"/>
                  </a:lnTo>
                  <a:lnTo>
                    <a:pt x="1227836" y="1171587"/>
                  </a:lnTo>
                  <a:lnTo>
                    <a:pt x="1218806" y="1163459"/>
                  </a:lnTo>
                  <a:lnTo>
                    <a:pt x="1207249" y="1139266"/>
                  </a:lnTo>
                  <a:lnTo>
                    <a:pt x="1206296" y="1114539"/>
                  </a:lnTo>
                  <a:lnTo>
                    <a:pt x="1203274" y="1105827"/>
                  </a:lnTo>
                  <a:lnTo>
                    <a:pt x="1204544" y="1088910"/>
                  </a:lnTo>
                  <a:lnTo>
                    <a:pt x="1211440" y="1064869"/>
                  </a:lnTo>
                  <a:lnTo>
                    <a:pt x="1218260" y="1050099"/>
                  </a:lnTo>
                  <a:lnTo>
                    <a:pt x="1224216" y="1013523"/>
                  </a:lnTo>
                  <a:lnTo>
                    <a:pt x="1231379" y="999439"/>
                  </a:lnTo>
                  <a:lnTo>
                    <a:pt x="1250746" y="973213"/>
                  </a:lnTo>
                  <a:lnTo>
                    <a:pt x="1279169" y="942924"/>
                  </a:lnTo>
                  <a:lnTo>
                    <a:pt x="1302981" y="920140"/>
                  </a:lnTo>
                  <a:lnTo>
                    <a:pt x="1317688" y="880198"/>
                  </a:lnTo>
                  <a:lnTo>
                    <a:pt x="1334198" y="841959"/>
                  </a:lnTo>
                  <a:lnTo>
                    <a:pt x="1347584" y="801268"/>
                  </a:lnTo>
                  <a:lnTo>
                    <a:pt x="1361909" y="726046"/>
                  </a:lnTo>
                  <a:lnTo>
                    <a:pt x="1355674" y="722274"/>
                  </a:lnTo>
                  <a:lnTo>
                    <a:pt x="1357884" y="701763"/>
                  </a:lnTo>
                  <a:lnTo>
                    <a:pt x="1358823" y="698792"/>
                  </a:lnTo>
                  <a:lnTo>
                    <a:pt x="1365364" y="682917"/>
                  </a:lnTo>
                  <a:lnTo>
                    <a:pt x="1366012" y="674255"/>
                  </a:lnTo>
                  <a:lnTo>
                    <a:pt x="1369783" y="669721"/>
                  </a:lnTo>
                  <a:lnTo>
                    <a:pt x="1373974" y="666419"/>
                  </a:lnTo>
                  <a:lnTo>
                    <a:pt x="1378585" y="658545"/>
                  </a:lnTo>
                  <a:close/>
                </a:path>
                <a:path w="11717655" h="5198745">
                  <a:moveTo>
                    <a:pt x="4293273" y="5189652"/>
                  </a:moveTo>
                  <a:lnTo>
                    <a:pt x="4290326" y="5183987"/>
                  </a:lnTo>
                  <a:lnTo>
                    <a:pt x="4284789" y="5180723"/>
                  </a:lnTo>
                  <a:lnTo>
                    <a:pt x="4278046" y="5178272"/>
                  </a:lnTo>
                  <a:lnTo>
                    <a:pt x="4275188" y="5179682"/>
                  </a:lnTo>
                  <a:lnTo>
                    <a:pt x="4271175" y="5185118"/>
                  </a:lnTo>
                  <a:lnTo>
                    <a:pt x="4269791" y="5190617"/>
                  </a:lnTo>
                  <a:lnTo>
                    <a:pt x="4284078" y="5197665"/>
                  </a:lnTo>
                  <a:lnTo>
                    <a:pt x="4288917" y="5198376"/>
                  </a:lnTo>
                  <a:lnTo>
                    <a:pt x="4292257" y="5194198"/>
                  </a:lnTo>
                  <a:lnTo>
                    <a:pt x="4293273" y="5189652"/>
                  </a:lnTo>
                  <a:close/>
                </a:path>
                <a:path w="11717655" h="5198745">
                  <a:moveTo>
                    <a:pt x="4775644" y="3080461"/>
                  </a:moveTo>
                  <a:lnTo>
                    <a:pt x="4775352" y="3078188"/>
                  </a:lnTo>
                  <a:lnTo>
                    <a:pt x="4772914" y="3077337"/>
                  </a:lnTo>
                  <a:lnTo>
                    <a:pt x="4769282" y="3077489"/>
                  </a:lnTo>
                  <a:lnTo>
                    <a:pt x="4768380" y="3077591"/>
                  </a:lnTo>
                  <a:lnTo>
                    <a:pt x="4766170" y="3078899"/>
                  </a:lnTo>
                  <a:lnTo>
                    <a:pt x="4765802" y="3081578"/>
                  </a:lnTo>
                  <a:lnTo>
                    <a:pt x="4767135" y="3083039"/>
                  </a:lnTo>
                  <a:lnTo>
                    <a:pt x="4771593" y="3083725"/>
                  </a:lnTo>
                  <a:lnTo>
                    <a:pt x="4774120" y="3083839"/>
                  </a:lnTo>
                  <a:lnTo>
                    <a:pt x="4775644" y="3080461"/>
                  </a:lnTo>
                  <a:close/>
                </a:path>
                <a:path w="11717655" h="5198745">
                  <a:moveTo>
                    <a:pt x="6624955" y="4924641"/>
                  </a:moveTo>
                  <a:lnTo>
                    <a:pt x="6624714" y="4923536"/>
                  </a:lnTo>
                  <a:lnTo>
                    <a:pt x="6624066" y="4923028"/>
                  </a:lnTo>
                  <a:lnTo>
                    <a:pt x="6623075" y="4923358"/>
                  </a:lnTo>
                  <a:lnTo>
                    <a:pt x="6621920" y="4924666"/>
                  </a:lnTo>
                  <a:lnTo>
                    <a:pt x="6620624" y="4926584"/>
                  </a:lnTo>
                  <a:lnTo>
                    <a:pt x="6618719" y="4929009"/>
                  </a:lnTo>
                  <a:lnTo>
                    <a:pt x="6616776" y="4930927"/>
                  </a:lnTo>
                  <a:lnTo>
                    <a:pt x="6613728" y="4933226"/>
                  </a:lnTo>
                  <a:lnTo>
                    <a:pt x="6612039" y="4935131"/>
                  </a:lnTo>
                  <a:lnTo>
                    <a:pt x="6609448" y="4941163"/>
                  </a:lnTo>
                  <a:lnTo>
                    <a:pt x="6609740" y="4943145"/>
                  </a:lnTo>
                  <a:lnTo>
                    <a:pt x="6610617" y="4944897"/>
                  </a:lnTo>
                  <a:lnTo>
                    <a:pt x="6611620" y="4945431"/>
                  </a:lnTo>
                  <a:lnTo>
                    <a:pt x="6613144" y="4945113"/>
                  </a:lnTo>
                  <a:lnTo>
                    <a:pt x="6614668" y="4943907"/>
                  </a:lnTo>
                  <a:lnTo>
                    <a:pt x="6616268" y="4941595"/>
                  </a:lnTo>
                  <a:lnTo>
                    <a:pt x="6617500" y="4938306"/>
                  </a:lnTo>
                  <a:lnTo>
                    <a:pt x="6618986" y="4935499"/>
                  </a:lnTo>
                  <a:lnTo>
                    <a:pt x="6620040" y="4933797"/>
                  </a:lnTo>
                  <a:lnTo>
                    <a:pt x="6621704" y="4931981"/>
                  </a:lnTo>
                  <a:lnTo>
                    <a:pt x="6622974" y="4930114"/>
                  </a:lnTo>
                  <a:lnTo>
                    <a:pt x="6624434" y="4926495"/>
                  </a:lnTo>
                  <a:lnTo>
                    <a:pt x="6624955" y="4924641"/>
                  </a:lnTo>
                  <a:close/>
                </a:path>
                <a:path w="11717655" h="5198745">
                  <a:moveTo>
                    <a:pt x="7163371" y="3875659"/>
                  </a:moveTo>
                  <a:lnTo>
                    <a:pt x="7160958" y="3867429"/>
                  </a:lnTo>
                  <a:lnTo>
                    <a:pt x="7157618" y="3863479"/>
                  </a:lnTo>
                  <a:lnTo>
                    <a:pt x="7156031" y="3860546"/>
                  </a:lnTo>
                  <a:lnTo>
                    <a:pt x="7153389" y="3858272"/>
                  </a:lnTo>
                  <a:lnTo>
                    <a:pt x="7152983" y="3858298"/>
                  </a:lnTo>
                  <a:lnTo>
                    <a:pt x="7152221" y="3858818"/>
                  </a:lnTo>
                  <a:lnTo>
                    <a:pt x="7152094" y="3859415"/>
                  </a:lnTo>
                  <a:lnTo>
                    <a:pt x="7152386" y="3860241"/>
                  </a:lnTo>
                  <a:lnTo>
                    <a:pt x="7152741" y="3860736"/>
                  </a:lnTo>
                  <a:lnTo>
                    <a:pt x="7155358" y="3862298"/>
                  </a:lnTo>
                  <a:lnTo>
                    <a:pt x="7156717" y="3863581"/>
                  </a:lnTo>
                  <a:lnTo>
                    <a:pt x="7158787" y="3866146"/>
                  </a:lnTo>
                  <a:lnTo>
                    <a:pt x="7160158" y="3867937"/>
                  </a:lnTo>
                  <a:lnTo>
                    <a:pt x="7162432" y="3875849"/>
                  </a:lnTo>
                  <a:lnTo>
                    <a:pt x="7163041" y="3876090"/>
                  </a:lnTo>
                  <a:lnTo>
                    <a:pt x="7163371" y="3875659"/>
                  </a:lnTo>
                  <a:close/>
                </a:path>
                <a:path w="11717655" h="5198745">
                  <a:moveTo>
                    <a:pt x="10204742" y="5100929"/>
                  </a:moveTo>
                  <a:lnTo>
                    <a:pt x="10201935" y="5098173"/>
                  </a:lnTo>
                  <a:lnTo>
                    <a:pt x="10199853" y="5100193"/>
                  </a:lnTo>
                  <a:lnTo>
                    <a:pt x="10201237" y="5104663"/>
                  </a:lnTo>
                  <a:lnTo>
                    <a:pt x="10204069" y="5103584"/>
                  </a:lnTo>
                  <a:lnTo>
                    <a:pt x="10203574" y="5102504"/>
                  </a:lnTo>
                  <a:lnTo>
                    <a:pt x="10204742" y="5100929"/>
                  </a:lnTo>
                  <a:close/>
                </a:path>
                <a:path w="11717655" h="5198745">
                  <a:moveTo>
                    <a:pt x="10297300" y="5005438"/>
                  </a:moveTo>
                  <a:lnTo>
                    <a:pt x="10297262" y="5005019"/>
                  </a:lnTo>
                  <a:lnTo>
                    <a:pt x="10296169" y="5003050"/>
                  </a:lnTo>
                  <a:lnTo>
                    <a:pt x="10295776" y="5002492"/>
                  </a:lnTo>
                  <a:lnTo>
                    <a:pt x="10295141" y="5002187"/>
                  </a:lnTo>
                  <a:lnTo>
                    <a:pt x="10294912" y="5001742"/>
                  </a:lnTo>
                  <a:lnTo>
                    <a:pt x="10294709" y="5001476"/>
                  </a:lnTo>
                  <a:lnTo>
                    <a:pt x="10294023" y="5001044"/>
                  </a:lnTo>
                  <a:lnTo>
                    <a:pt x="10293071" y="5000790"/>
                  </a:lnTo>
                  <a:lnTo>
                    <a:pt x="10291788" y="5000688"/>
                  </a:lnTo>
                  <a:lnTo>
                    <a:pt x="10290746" y="5000790"/>
                  </a:lnTo>
                  <a:lnTo>
                    <a:pt x="10290404" y="5000904"/>
                  </a:lnTo>
                  <a:lnTo>
                    <a:pt x="10290238" y="5001196"/>
                  </a:lnTo>
                  <a:lnTo>
                    <a:pt x="10290302" y="5001577"/>
                  </a:lnTo>
                  <a:lnTo>
                    <a:pt x="10290861" y="5002339"/>
                  </a:lnTo>
                  <a:lnTo>
                    <a:pt x="10291343" y="5003431"/>
                  </a:lnTo>
                  <a:lnTo>
                    <a:pt x="10291801" y="5003660"/>
                  </a:lnTo>
                  <a:lnTo>
                    <a:pt x="10291902" y="5003800"/>
                  </a:lnTo>
                  <a:lnTo>
                    <a:pt x="10291623" y="5004143"/>
                  </a:lnTo>
                  <a:lnTo>
                    <a:pt x="10291369" y="5004511"/>
                  </a:lnTo>
                  <a:lnTo>
                    <a:pt x="10291585" y="5004841"/>
                  </a:lnTo>
                  <a:lnTo>
                    <a:pt x="10292118" y="5005044"/>
                  </a:lnTo>
                  <a:lnTo>
                    <a:pt x="10292702" y="5005629"/>
                  </a:lnTo>
                  <a:lnTo>
                    <a:pt x="10293236" y="5005832"/>
                  </a:lnTo>
                  <a:lnTo>
                    <a:pt x="10293998" y="5005921"/>
                  </a:lnTo>
                  <a:lnTo>
                    <a:pt x="10294633" y="5005832"/>
                  </a:lnTo>
                  <a:lnTo>
                    <a:pt x="10295776" y="5006010"/>
                  </a:lnTo>
                  <a:lnTo>
                    <a:pt x="10296728" y="5005870"/>
                  </a:lnTo>
                  <a:lnTo>
                    <a:pt x="10297198" y="5005705"/>
                  </a:lnTo>
                  <a:lnTo>
                    <a:pt x="10297300" y="5005438"/>
                  </a:lnTo>
                  <a:close/>
                </a:path>
                <a:path w="11717655" h="5198745">
                  <a:moveTo>
                    <a:pt x="10297909" y="5008156"/>
                  </a:moveTo>
                  <a:lnTo>
                    <a:pt x="10297617" y="5008029"/>
                  </a:lnTo>
                  <a:lnTo>
                    <a:pt x="10297389" y="5008194"/>
                  </a:lnTo>
                  <a:lnTo>
                    <a:pt x="10296982" y="5010302"/>
                  </a:lnTo>
                  <a:lnTo>
                    <a:pt x="10296144" y="5011039"/>
                  </a:lnTo>
                  <a:lnTo>
                    <a:pt x="10295141" y="5011153"/>
                  </a:lnTo>
                  <a:lnTo>
                    <a:pt x="10294150" y="5012283"/>
                  </a:lnTo>
                  <a:lnTo>
                    <a:pt x="10294379" y="5012728"/>
                  </a:lnTo>
                  <a:lnTo>
                    <a:pt x="10294391" y="5013477"/>
                  </a:lnTo>
                  <a:lnTo>
                    <a:pt x="10295522" y="5014315"/>
                  </a:lnTo>
                  <a:lnTo>
                    <a:pt x="10296004" y="5014252"/>
                  </a:lnTo>
                  <a:lnTo>
                    <a:pt x="10296246" y="5013604"/>
                  </a:lnTo>
                  <a:lnTo>
                    <a:pt x="10296322" y="5012728"/>
                  </a:lnTo>
                  <a:lnTo>
                    <a:pt x="10296436" y="5011953"/>
                  </a:lnTo>
                  <a:lnTo>
                    <a:pt x="10297020" y="5011369"/>
                  </a:lnTo>
                  <a:lnTo>
                    <a:pt x="10297414" y="5010874"/>
                  </a:lnTo>
                  <a:lnTo>
                    <a:pt x="10297782" y="5009667"/>
                  </a:lnTo>
                  <a:lnTo>
                    <a:pt x="10297909" y="5008156"/>
                  </a:lnTo>
                  <a:close/>
                </a:path>
                <a:path w="11717655" h="5198745">
                  <a:moveTo>
                    <a:pt x="10311473" y="5024209"/>
                  </a:moveTo>
                  <a:lnTo>
                    <a:pt x="10311244" y="5022977"/>
                  </a:lnTo>
                  <a:lnTo>
                    <a:pt x="10310762" y="5022024"/>
                  </a:lnTo>
                  <a:lnTo>
                    <a:pt x="10309415" y="5021059"/>
                  </a:lnTo>
                  <a:lnTo>
                    <a:pt x="10308590" y="5020881"/>
                  </a:lnTo>
                  <a:lnTo>
                    <a:pt x="10307396" y="5021326"/>
                  </a:lnTo>
                  <a:lnTo>
                    <a:pt x="10306583" y="5022418"/>
                  </a:lnTo>
                  <a:lnTo>
                    <a:pt x="10306075" y="5023332"/>
                  </a:lnTo>
                  <a:lnTo>
                    <a:pt x="10306012" y="5024412"/>
                  </a:lnTo>
                  <a:lnTo>
                    <a:pt x="10305364" y="5024653"/>
                  </a:lnTo>
                  <a:lnTo>
                    <a:pt x="10303853" y="5025034"/>
                  </a:lnTo>
                  <a:lnTo>
                    <a:pt x="10303332" y="5023675"/>
                  </a:lnTo>
                  <a:lnTo>
                    <a:pt x="10300932" y="5022342"/>
                  </a:lnTo>
                  <a:lnTo>
                    <a:pt x="10300195" y="5018240"/>
                  </a:lnTo>
                  <a:lnTo>
                    <a:pt x="10299687" y="5016589"/>
                  </a:lnTo>
                  <a:lnTo>
                    <a:pt x="10298684" y="5014976"/>
                  </a:lnTo>
                  <a:lnTo>
                    <a:pt x="10297871" y="5015281"/>
                  </a:lnTo>
                  <a:lnTo>
                    <a:pt x="10297973" y="5016068"/>
                  </a:lnTo>
                  <a:lnTo>
                    <a:pt x="10298862" y="5019091"/>
                  </a:lnTo>
                  <a:lnTo>
                    <a:pt x="10297617" y="5019954"/>
                  </a:lnTo>
                  <a:lnTo>
                    <a:pt x="10297287" y="5020437"/>
                  </a:lnTo>
                  <a:lnTo>
                    <a:pt x="10297135" y="5021072"/>
                  </a:lnTo>
                  <a:lnTo>
                    <a:pt x="10297376" y="5022786"/>
                  </a:lnTo>
                  <a:lnTo>
                    <a:pt x="10298620" y="5024526"/>
                  </a:lnTo>
                  <a:lnTo>
                    <a:pt x="10298265" y="5026609"/>
                  </a:lnTo>
                  <a:lnTo>
                    <a:pt x="10306063" y="5034800"/>
                  </a:lnTo>
                  <a:lnTo>
                    <a:pt x="10306342" y="5034610"/>
                  </a:lnTo>
                  <a:lnTo>
                    <a:pt x="10306825" y="5033734"/>
                  </a:lnTo>
                  <a:lnTo>
                    <a:pt x="10306469" y="5033099"/>
                  </a:lnTo>
                  <a:lnTo>
                    <a:pt x="10305821" y="5032692"/>
                  </a:lnTo>
                  <a:lnTo>
                    <a:pt x="10304970" y="5032565"/>
                  </a:lnTo>
                  <a:lnTo>
                    <a:pt x="10303548" y="5032718"/>
                  </a:lnTo>
                  <a:lnTo>
                    <a:pt x="10302316" y="5032286"/>
                  </a:lnTo>
                  <a:lnTo>
                    <a:pt x="10301237" y="5031422"/>
                  </a:lnTo>
                  <a:lnTo>
                    <a:pt x="10300373" y="5029886"/>
                  </a:lnTo>
                  <a:lnTo>
                    <a:pt x="10300233" y="5028920"/>
                  </a:lnTo>
                  <a:lnTo>
                    <a:pt x="10300297" y="5028235"/>
                  </a:lnTo>
                  <a:lnTo>
                    <a:pt x="10301440" y="5026076"/>
                  </a:lnTo>
                  <a:lnTo>
                    <a:pt x="10302723" y="5026152"/>
                  </a:lnTo>
                  <a:lnTo>
                    <a:pt x="10303573" y="5026431"/>
                  </a:lnTo>
                  <a:lnTo>
                    <a:pt x="10305339" y="5025606"/>
                  </a:lnTo>
                  <a:lnTo>
                    <a:pt x="10305847" y="5025606"/>
                  </a:lnTo>
                  <a:lnTo>
                    <a:pt x="10306571" y="5025936"/>
                  </a:lnTo>
                  <a:lnTo>
                    <a:pt x="10308145" y="5025783"/>
                  </a:lnTo>
                  <a:lnTo>
                    <a:pt x="10309428" y="5026241"/>
                  </a:lnTo>
                  <a:lnTo>
                    <a:pt x="10310495" y="5026088"/>
                  </a:lnTo>
                  <a:lnTo>
                    <a:pt x="10311054" y="5025415"/>
                  </a:lnTo>
                  <a:lnTo>
                    <a:pt x="10311473" y="5024209"/>
                  </a:lnTo>
                  <a:close/>
                </a:path>
                <a:path w="11717655" h="5198745">
                  <a:moveTo>
                    <a:pt x="11717160" y="3403333"/>
                  </a:moveTo>
                  <a:lnTo>
                    <a:pt x="11716144" y="3399713"/>
                  </a:lnTo>
                  <a:lnTo>
                    <a:pt x="11714061" y="3394176"/>
                  </a:lnTo>
                  <a:lnTo>
                    <a:pt x="11714137" y="3386315"/>
                  </a:lnTo>
                  <a:lnTo>
                    <a:pt x="11710492" y="3375698"/>
                  </a:lnTo>
                  <a:lnTo>
                    <a:pt x="11704320" y="3360470"/>
                  </a:lnTo>
                  <a:lnTo>
                    <a:pt x="11696713" y="3294088"/>
                  </a:lnTo>
                  <a:lnTo>
                    <a:pt x="11685740" y="3258997"/>
                  </a:lnTo>
                  <a:lnTo>
                    <a:pt x="11681866" y="3246780"/>
                  </a:lnTo>
                  <a:lnTo>
                    <a:pt x="11682159" y="3241611"/>
                  </a:lnTo>
                  <a:lnTo>
                    <a:pt x="11676050" y="3227984"/>
                  </a:lnTo>
                  <a:lnTo>
                    <a:pt x="11675682" y="3223907"/>
                  </a:lnTo>
                  <a:lnTo>
                    <a:pt x="11684445" y="3210496"/>
                  </a:lnTo>
                  <a:lnTo>
                    <a:pt x="11691823" y="3211703"/>
                  </a:lnTo>
                  <a:lnTo>
                    <a:pt x="11692636" y="3211411"/>
                  </a:lnTo>
                  <a:lnTo>
                    <a:pt x="11692763" y="3210293"/>
                  </a:lnTo>
                  <a:lnTo>
                    <a:pt x="11692026" y="3208858"/>
                  </a:lnTo>
                  <a:lnTo>
                    <a:pt x="11691518" y="3206496"/>
                  </a:lnTo>
                  <a:lnTo>
                    <a:pt x="11689588" y="3204489"/>
                  </a:lnTo>
                  <a:lnTo>
                    <a:pt x="11679593" y="3202736"/>
                  </a:lnTo>
                  <a:lnTo>
                    <a:pt x="11674018" y="3201174"/>
                  </a:lnTo>
                  <a:lnTo>
                    <a:pt x="11672748" y="3201847"/>
                  </a:lnTo>
                  <a:lnTo>
                    <a:pt x="11667820" y="3205873"/>
                  </a:lnTo>
                  <a:lnTo>
                    <a:pt x="11666576" y="3207512"/>
                  </a:lnTo>
                  <a:lnTo>
                    <a:pt x="11665572" y="3209582"/>
                  </a:lnTo>
                  <a:lnTo>
                    <a:pt x="11666207" y="3210941"/>
                  </a:lnTo>
                  <a:lnTo>
                    <a:pt x="11667757" y="3211487"/>
                  </a:lnTo>
                  <a:lnTo>
                    <a:pt x="11669306" y="3212287"/>
                  </a:lnTo>
                  <a:lnTo>
                    <a:pt x="11669725" y="3216135"/>
                  </a:lnTo>
                  <a:lnTo>
                    <a:pt x="11669332" y="3218992"/>
                  </a:lnTo>
                  <a:lnTo>
                    <a:pt x="11668544" y="3221913"/>
                  </a:lnTo>
                  <a:lnTo>
                    <a:pt x="11669141" y="3222841"/>
                  </a:lnTo>
                  <a:lnTo>
                    <a:pt x="11669293" y="3222841"/>
                  </a:lnTo>
                  <a:lnTo>
                    <a:pt x="11672164" y="3229597"/>
                  </a:lnTo>
                  <a:lnTo>
                    <a:pt x="11674589" y="3236214"/>
                  </a:lnTo>
                  <a:lnTo>
                    <a:pt x="11677561" y="3250349"/>
                  </a:lnTo>
                  <a:lnTo>
                    <a:pt x="11679631" y="3257486"/>
                  </a:lnTo>
                  <a:lnTo>
                    <a:pt x="11683149" y="3263481"/>
                  </a:lnTo>
                  <a:lnTo>
                    <a:pt x="11691518" y="3271355"/>
                  </a:lnTo>
                  <a:lnTo>
                    <a:pt x="11692877" y="3286163"/>
                  </a:lnTo>
                  <a:lnTo>
                    <a:pt x="11701247" y="3357880"/>
                  </a:lnTo>
                  <a:lnTo>
                    <a:pt x="11701755" y="3360229"/>
                  </a:lnTo>
                  <a:lnTo>
                    <a:pt x="11702123" y="3361080"/>
                  </a:lnTo>
                  <a:lnTo>
                    <a:pt x="11702263" y="3362541"/>
                  </a:lnTo>
                  <a:lnTo>
                    <a:pt x="11708663" y="3379165"/>
                  </a:lnTo>
                  <a:lnTo>
                    <a:pt x="11709502" y="3383762"/>
                  </a:lnTo>
                  <a:lnTo>
                    <a:pt x="11709603" y="3385159"/>
                  </a:lnTo>
                  <a:lnTo>
                    <a:pt x="11708892" y="3388550"/>
                  </a:lnTo>
                  <a:lnTo>
                    <a:pt x="11710746" y="3397021"/>
                  </a:lnTo>
                  <a:lnTo>
                    <a:pt x="11712956" y="3403409"/>
                  </a:lnTo>
                  <a:lnTo>
                    <a:pt x="11715458" y="3405390"/>
                  </a:lnTo>
                  <a:lnTo>
                    <a:pt x="11717160" y="3403333"/>
                  </a:lnTo>
                  <a:close/>
                </a:path>
              </a:pathLst>
            </a:custGeom>
            <a:solidFill>
              <a:srgbClr val="EAF3F9"/>
            </a:solidFill>
          </p:spPr>
          <p:txBody>
            <a:bodyPr wrap="square" lIns="0" tIns="0" rIns="0" bIns="0" rtlCol="0"/>
            <a:lstStyle/>
            <a:p>
              <a:endParaRPr/>
            </a:p>
          </p:txBody>
        </p:sp>
        <p:sp>
          <p:nvSpPr>
            <p:cNvPr id="163" name="object 163"/>
            <p:cNvSpPr/>
            <p:nvPr/>
          </p:nvSpPr>
          <p:spPr>
            <a:xfrm>
              <a:off x="20001071" y="4648204"/>
              <a:ext cx="103023" cy="126100"/>
            </a:xfrm>
            <a:prstGeom prst="rect">
              <a:avLst/>
            </a:prstGeom>
            <a:blipFill>
              <a:blip r:embed="rId7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4" name="object 164"/>
            <p:cNvSpPr/>
            <p:nvPr/>
          </p:nvSpPr>
          <p:spPr>
            <a:xfrm>
              <a:off x="9541903" y="6677742"/>
              <a:ext cx="4379595" cy="3919854"/>
            </a:xfrm>
            <a:custGeom>
              <a:avLst/>
              <a:gdLst/>
              <a:ahLst/>
              <a:cxnLst/>
              <a:rect l="l" t="t" r="r" b="b"/>
              <a:pathLst>
                <a:path w="4379594" h="3919854">
                  <a:moveTo>
                    <a:pt x="40093" y="3505"/>
                  </a:moveTo>
                  <a:lnTo>
                    <a:pt x="3352" y="0"/>
                  </a:lnTo>
                  <a:lnTo>
                    <a:pt x="0" y="57569"/>
                  </a:lnTo>
                  <a:lnTo>
                    <a:pt x="19507" y="61506"/>
                  </a:lnTo>
                  <a:lnTo>
                    <a:pt x="36791" y="62458"/>
                  </a:lnTo>
                  <a:lnTo>
                    <a:pt x="40093" y="3505"/>
                  </a:lnTo>
                  <a:close/>
                </a:path>
                <a:path w="4379594" h="3919854">
                  <a:moveTo>
                    <a:pt x="286181" y="124320"/>
                  </a:moveTo>
                  <a:lnTo>
                    <a:pt x="285737" y="120434"/>
                  </a:lnTo>
                  <a:lnTo>
                    <a:pt x="266547" y="114617"/>
                  </a:lnTo>
                  <a:lnTo>
                    <a:pt x="236042" y="110248"/>
                  </a:lnTo>
                  <a:lnTo>
                    <a:pt x="90538" y="87045"/>
                  </a:lnTo>
                  <a:lnTo>
                    <a:pt x="86283" y="90817"/>
                  </a:lnTo>
                  <a:lnTo>
                    <a:pt x="84150" y="98653"/>
                  </a:lnTo>
                  <a:lnTo>
                    <a:pt x="86474" y="105943"/>
                  </a:lnTo>
                  <a:lnTo>
                    <a:pt x="118275" y="112407"/>
                  </a:lnTo>
                  <a:lnTo>
                    <a:pt x="206565" y="125704"/>
                  </a:lnTo>
                  <a:lnTo>
                    <a:pt x="264541" y="129032"/>
                  </a:lnTo>
                  <a:lnTo>
                    <a:pt x="280720" y="131572"/>
                  </a:lnTo>
                  <a:lnTo>
                    <a:pt x="286181" y="124320"/>
                  </a:lnTo>
                  <a:close/>
                </a:path>
                <a:path w="4379594" h="3919854">
                  <a:moveTo>
                    <a:pt x="4290682" y="3906482"/>
                  </a:moveTo>
                  <a:lnTo>
                    <a:pt x="4289755" y="3904970"/>
                  </a:lnTo>
                  <a:lnTo>
                    <a:pt x="4286809" y="3902316"/>
                  </a:lnTo>
                  <a:lnTo>
                    <a:pt x="4282021" y="3901021"/>
                  </a:lnTo>
                  <a:lnTo>
                    <a:pt x="4280497" y="3902887"/>
                  </a:lnTo>
                  <a:lnTo>
                    <a:pt x="4280624" y="3905948"/>
                  </a:lnTo>
                  <a:lnTo>
                    <a:pt x="4279963" y="3908171"/>
                  </a:lnTo>
                  <a:lnTo>
                    <a:pt x="4276661" y="3913682"/>
                  </a:lnTo>
                  <a:lnTo>
                    <a:pt x="4275798" y="3916972"/>
                  </a:lnTo>
                  <a:lnTo>
                    <a:pt x="4277106" y="3918026"/>
                  </a:lnTo>
                  <a:lnTo>
                    <a:pt x="4280116" y="3919601"/>
                  </a:lnTo>
                  <a:lnTo>
                    <a:pt x="4282478" y="3918699"/>
                  </a:lnTo>
                  <a:lnTo>
                    <a:pt x="4284573" y="3913936"/>
                  </a:lnTo>
                  <a:lnTo>
                    <a:pt x="4286694" y="3910673"/>
                  </a:lnTo>
                  <a:lnTo>
                    <a:pt x="4289196" y="3908628"/>
                  </a:lnTo>
                  <a:lnTo>
                    <a:pt x="4290682" y="3906482"/>
                  </a:lnTo>
                  <a:close/>
                </a:path>
                <a:path w="4379594" h="3919854">
                  <a:moveTo>
                    <a:pt x="4379468" y="3846817"/>
                  </a:moveTo>
                  <a:lnTo>
                    <a:pt x="4375785" y="3844633"/>
                  </a:lnTo>
                  <a:lnTo>
                    <a:pt x="4371518" y="3844493"/>
                  </a:lnTo>
                  <a:lnTo>
                    <a:pt x="4365676" y="3844899"/>
                  </a:lnTo>
                  <a:lnTo>
                    <a:pt x="4360405" y="3844366"/>
                  </a:lnTo>
                  <a:lnTo>
                    <a:pt x="4356163" y="3845166"/>
                  </a:lnTo>
                  <a:lnTo>
                    <a:pt x="4353763" y="3848392"/>
                  </a:lnTo>
                  <a:lnTo>
                    <a:pt x="4352328" y="3851605"/>
                  </a:lnTo>
                  <a:lnTo>
                    <a:pt x="4354373" y="3853561"/>
                  </a:lnTo>
                  <a:lnTo>
                    <a:pt x="4360342" y="3855313"/>
                  </a:lnTo>
                  <a:lnTo>
                    <a:pt x="4366031" y="3856202"/>
                  </a:lnTo>
                  <a:lnTo>
                    <a:pt x="4368495" y="3859072"/>
                  </a:lnTo>
                  <a:lnTo>
                    <a:pt x="4372978" y="3863073"/>
                  </a:lnTo>
                  <a:lnTo>
                    <a:pt x="4375353" y="3862527"/>
                  </a:lnTo>
                  <a:lnTo>
                    <a:pt x="4376432" y="3857561"/>
                  </a:lnTo>
                  <a:lnTo>
                    <a:pt x="4379011" y="3851922"/>
                  </a:lnTo>
                  <a:lnTo>
                    <a:pt x="4379468" y="3846817"/>
                  </a:lnTo>
                  <a:close/>
                </a:path>
              </a:pathLst>
            </a:custGeom>
            <a:solidFill>
              <a:srgbClr val="EAF3F9"/>
            </a:solidFill>
          </p:spPr>
          <p:txBody>
            <a:bodyPr wrap="square" lIns="0" tIns="0" rIns="0" bIns="0" rtlCol="0"/>
            <a:lstStyle/>
            <a:p>
              <a:endParaRPr/>
            </a:p>
          </p:txBody>
        </p:sp>
        <p:sp>
          <p:nvSpPr>
            <p:cNvPr id="165" name="object 165"/>
            <p:cNvSpPr/>
            <p:nvPr/>
          </p:nvSpPr>
          <p:spPr>
            <a:xfrm>
              <a:off x="9312345" y="6637554"/>
              <a:ext cx="243458" cy="280433"/>
            </a:xfrm>
            <a:prstGeom prst="rect">
              <a:avLst/>
            </a:prstGeom>
            <a:blipFill>
              <a:blip r:embed="rId8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6" name="object 166"/>
            <p:cNvSpPr/>
            <p:nvPr/>
          </p:nvSpPr>
          <p:spPr>
            <a:xfrm>
              <a:off x="17742266" y="10113725"/>
              <a:ext cx="26034" cy="154305"/>
            </a:xfrm>
            <a:custGeom>
              <a:avLst/>
              <a:gdLst/>
              <a:ahLst/>
              <a:cxnLst/>
              <a:rect l="l" t="t" r="r" b="b"/>
              <a:pathLst>
                <a:path w="26034" h="154304">
                  <a:moveTo>
                    <a:pt x="22512" y="0"/>
                  </a:moveTo>
                  <a:lnTo>
                    <a:pt x="5162" y="32480"/>
                  </a:lnTo>
                  <a:lnTo>
                    <a:pt x="4387" y="47066"/>
                  </a:lnTo>
                  <a:lnTo>
                    <a:pt x="5214" y="64291"/>
                  </a:lnTo>
                  <a:lnTo>
                    <a:pt x="8868" y="71243"/>
                  </a:lnTo>
                  <a:lnTo>
                    <a:pt x="15203" y="91400"/>
                  </a:lnTo>
                  <a:lnTo>
                    <a:pt x="13465" y="99536"/>
                  </a:lnTo>
                  <a:lnTo>
                    <a:pt x="4848" y="101536"/>
                  </a:lnTo>
                  <a:lnTo>
                    <a:pt x="0" y="114698"/>
                  </a:lnTo>
                  <a:lnTo>
                    <a:pt x="19643" y="153744"/>
                  </a:lnTo>
                  <a:lnTo>
                    <a:pt x="22292" y="128205"/>
                  </a:lnTo>
                  <a:lnTo>
                    <a:pt x="24585" y="103944"/>
                  </a:lnTo>
                  <a:lnTo>
                    <a:pt x="25486" y="43265"/>
                  </a:lnTo>
                  <a:lnTo>
                    <a:pt x="22512" y="0"/>
                  </a:lnTo>
                  <a:close/>
                </a:path>
              </a:pathLst>
            </a:custGeom>
            <a:solidFill>
              <a:srgbClr val="EAF3F9"/>
            </a:solidFill>
          </p:spPr>
          <p:txBody>
            <a:bodyPr wrap="square" lIns="0" tIns="0" rIns="0" bIns="0" rtlCol="0"/>
            <a:lstStyle/>
            <a:p>
              <a:endParaRPr/>
            </a:p>
          </p:txBody>
        </p:sp>
        <p:sp>
          <p:nvSpPr>
            <p:cNvPr id="167" name="object 167"/>
            <p:cNvSpPr/>
            <p:nvPr/>
          </p:nvSpPr>
          <p:spPr>
            <a:xfrm>
              <a:off x="19410881" y="6205327"/>
              <a:ext cx="113368" cy="164968"/>
            </a:xfrm>
            <a:prstGeom prst="rect">
              <a:avLst/>
            </a:prstGeom>
            <a:blipFill>
              <a:blip r:embed="rId8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8" name="object 168"/>
            <p:cNvSpPr/>
            <p:nvPr/>
          </p:nvSpPr>
          <p:spPr>
            <a:xfrm>
              <a:off x="12988991" y="6419247"/>
              <a:ext cx="476250" cy="312420"/>
            </a:xfrm>
            <a:custGeom>
              <a:avLst/>
              <a:gdLst/>
              <a:ahLst/>
              <a:cxnLst/>
              <a:rect l="l" t="t" r="r" b="b"/>
              <a:pathLst>
                <a:path w="476250" h="312420">
                  <a:moveTo>
                    <a:pt x="25046" y="172863"/>
                  </a:moveTo>
                  <a:lnTo>
                    <a:pt x="7549" y="180381"/>
                  </a:lnTo>
                  <a:lnTo>
                    <a:pt x="3486" y="200339"/>
                  </a:lnTo>
                  <a:lnTo>
                    <a:pt x="3528" y="217920"/>
                  </a:lnTo>
                  <a:lnTo>
                    <a:pt x="5224" y="227982"/>
                  </a:lnTo>
                  <a:lnTo>
                    <a:pt x="2387" y="235689"/>
                  </a:lnTo>
                  <a:lnTo>
                    <a:pt x="3172" y="243793"/>
                  </a:lnTo>
                  <a:lnTo>
                    <a:pt x="0" y="250966"/>
                  </a:lnTo>
                  <a:lnTo>
                    <a:pt x="900" y="288797"/>
                  </a:lnTo>
                  <a:lnTo>
                    <a:pt x="30124" y="307257"/>
                  </a:lnTo>
                  <a:lnTo>
                    <a:pt x="59464" y="311917"/>
                  </a:lnTo>
                  <a:lnTo>
                    <a:pt x="72434" y="290870"/>
                  </a:lnTo>
                  <a:lnTo>
                    <a:pt x="48501" y="290870"/>
                  </a:lnTo>
                  <a:lnTo>
                    <a:pt x="28512" y="287509"/>
                  </a:lnTo>
                  <a:lnTo>
                    <a:pt x="24679" y="283509"/>
                  </a:lnTo>
                  <a:lnTo>
                    <a:pt x="31632" y="278410"/>
                  </a:lnTo>
                  <a:lnTo>
                    <a:pt x="62888" y="277876"/>
                  </a:lnTo>
                  <a:lnTo>
                    <a:pt x="177395" y="277876"/>
                  </a:lnTo>
                  <a:lnTo>
                    <a:pt x="177659" y="277572"/>
                  </a:lnTo>
                  <a:lnTo>
                    <a:pt x="182570" y="264881"/>
                  </a:lnTo>
                  <a:lnTo>
                    <a:pt x="180440" y="255081"/>
                  </a:lnTo>
                  <a:lnTo>
                    <a:pt x="152707" y="255081"/>
                  </a:lnTo>
                  <a:lnTo>
                    <a:pt x="143178" y="254107"/>
                  </a:lnTo>
                  <a:lnTo>
                    <a:pt x="142749" y="248714"/>
                  </a:lnTo>
                  <a:lnTo>
                    <a:pt x="149639" y="238045"/>
                  </a:lnTo>
                  <a:lnTo>
                    <a:pt x="182481" y="238045"/>
                  </a:lnTo>
                  <a:lnTo>
                    <a:pt x="186633" y="232694"/>
                  </a:lnTo>
                  <a:lnTo>
                    <a:pt x="210612" y="232694"/>
                  </a:lnTo>
                  <a:lnTo>
                    <a:pt x="271007" y="231898"/>
                  </a:lnTo>
                  <a:lnTo>
                    <a:pt x="321112" y="202171"/>
                  </a:lnTo>
                  <a:lnTo>
                    <a:pt x="31213" y="202171"/>
                  </a:lnTo>
                  <a:lnTo>
                    <a:pt x="23653" y="197637"/>
                  </a:lnTo>
                  <a:lnTo>
                    <a:pt x="21444" y="190235"/>
                  </a:lnTo>
                  <a:lnTo>
                    <a:pt x="23391" y="183240"/>
                  </a:lnTo>
                  <a:lnTo>
                    <a:pt x="28449" y="179418"/>
                  </a:lnTo>
                  <a:lnTo>
                    <a:pt x="25046" y="172863"/>
                  </a:lnTo>
                  <a:close/>
                </a:path>
                <a:path w="476250" h="312420">
                  <a:moveTo>
                    <a:pt x="61663" y="284546"/>
                  </a:moveTo>
                  <a:lnTo>
                    <a:pt x="48501" y="290870"/>
                  </a:lnTo>
                  <a:lnTo>
                    <a:pt x="72434" y="290870"/>
                  </a:lnTo>
                  <a:lnTo>
                    <a:pt x="73809" y="288640"/>
                  </a:lnTo>
                  <a:lnTo>
                    <a:pt x="61663" y="284546"/>
                  </a:lnTo>
                  <a:close/>
                </a:path>
                <a:path w="476250" h="312420">
                  <a:moveTo>
                    <a:pt x="177395" y="277876"/>
                  </a:moveTo>
                  <a:lnTo>
                    <a:pt x="62888" y="277876"/>
                  </a:lnTo>
                  <a:lnTo>
                    <a:pt x="62867" y="283247"/>
                  </a:lnTo>
                  <a:lnTo>
                    <a:pt x="86280" y="290598"/>
                  </a:lnTo>
                  <a:lnTo>
                    <a:pt x="80761" y="281467"/>
                  </a:lnTo>
                  <a:lnTo>
                    <a:pt x="174270" y="281467"/>
                  </a:lnTo>
                  <a:lnTo>
                    <a:pt x="177395" y="277876"/>
                  </a:lnTo>
                  <a:close/>
                </a:path>
                <a:path w="476250" h="312420">
                  <a:moveTo>
                    <a:pt x="174270" y="281467"/>
                  </a:moveTo>
                  <a:lnTo>
                    <a:pt x="80761" y="281467"/>
                  </a:lnTo>
                  <a:lnTo>
                    <a:pt x="119263" y="289383"/>
                  </a:lnTo>
                  <a:lnTo>
                    <a:pt x="152822" y="288336"/>
                  </a:lnTo>
                  <a:lnTo>
                    <a:pt x="169240" y="287247"/>
                  </a:lnTo>
                  <a:lnTo>
                    <a:pt x="174270" y="281467"/>
                  </a:lnTo>
                  <a:close/>
                </a:path>
                <a:path w="476250" h="312420">
                  <a:moveTo>
                    <a:pt x="161084" y="249573"/>
                  </a:moveTo>
                  <a:lnTo>
                    <a:pt x="152707" y="255081"/>
                  </a:lnTo>
                  <a:lnTo>
                    <a:pt x="180440" y="255081"/>
                  </a:lnTo>
                  <a:lnTo>
                    <a:pt x="180374" y="254777"/>
                  </a:lnTo>
                  <a:lnTo>
                    <a:pt x="168026" y="254777"/>
                  </a:lnTo>
                  <a:lnTo>
                    <a:pt x="161084" y="249573"/>
                  </a:lnTo>
                  <a:close/>
                </a:path>
                <a:path w="476250" h="312420">
                  <a:moveTo>
                    <a:pt x="174643" y="248180"/>
                  </a:moveTo>
                  <a:lnTo>
                    <a:pt x="168026" y="254777"/>
                  </a:lnTo>
                  <a:lnTo>
                    <a:pt x="180374" y="254777"/>
                  </a:lnTo>
                  <a:lnTo>
                    <a:pt x="179334" y="249992"/>
                  </a:lnTo>
                  <a:lnTo>
                    <a:pt x="174643" y="248180"/>
                  </a:lnTo>
                  <a:close/>
                </a:path>
                <a:path w="476250" h="312420">
                  <a:moveTo>
                    <a:pt x="182481" y="238045"/>
                  </a:moveTo>
                  <a:lnTo>
                    <a:pt x="149639" y="238045"/>
                  </a:lnTo>
                  <a:lnTo>
                    <a:pt x="158927" y="238872"/>
                  </a:lnTo>
                  <a:lnTo>
                    <a:pt x="166392" y="242872"/>
                  </a:lnTo>
                  <a:lnTo>
                    <a:pt x="179094" y="242411"/>
                  </a:lnTo>
                  <a:lnTo>
                    <a:pt x="182481" y="238045"/>
                  </a:lnTo>
                  <a:close/>
                </a:path>
                <a:path w="476250" h="312420">
                  <a:moveTo>
                    <a:pt x="210612" y="232694"/>
                  </a:moveTo>
                  <a:lnTo>
                    <a:pt x="186633" y="232694"/>
                  </a:lnTo>
                  <a:lnTo>
                    <a:pt x="204255" y="232778"/>
                  </a:lnTo>
                  <a:lnTo>
                    <a:pt x="210612" y="232694"/>
                  </a:lnTo>
                  <a:close/>
                </a:path>
                <a:path w="476250" h="312420">
                  <a:moveTo>
                    <a:pt x="111012" y="182790"/>
                  </a:moveTo>
                  <a:lnTo>
                    <a:pt x="93400" y="184737"/>
                  </a:lnTo>
                  <a:lnTo>
                    <a:pt x="31213" y="202171"/>
                  </a:lnTo>
                  <a:lnTo>
                    <a:pt x="321112" y="202171"/>
                  </a:lnTo>
                  <a:lnTo>
                    <a:pt x="344991" y="188004"/>
                  </a:lnTo>
                  <a:lnTo>
                    <a:pt x="128613" y="188004"/>
                  </a:lnTo>
                  <a:lnTo>
                    <a:pt x="119724" y="187177"/>
                  </a:lnTo>
                  <a:lnTo>
                    <a:pt x="115619" y="185188"/>
                  </a:lnTo>
                  <a:lnTo>
                    <a:pt x="111012" y="182790"/>
                  </a:lnTo>
                  <a:close/>
                </a:path>
                <a:path w="476250" h="312420">
                  <a:moveTo>
                    <a:pt x="146328" y="168299"/>
                  </a:moveTo>
                  <a:lnTo>
                    <a:pt x="133011" y="168979"/>
                  </a:lnTo>
                  <a:lnTo>
                    <a:pt x="133608" y="173931"/>
                  </a:lnTo>
                  <a:lnTo>
                    <a:pt x="134257" y="181879"/>
                  </a:lnTo>
                  <a:lnTo>
                    <a:pt x="128613" y="188004"/>
                  </a:lnTo>
                  <a:lnTo>
                    <a:pt x="344991" y="188004"/>
                  </a:lnTo>
                  <a:lnTo>
                    <a:pt x="355528" y="181753"/>
                  </a:lnTo>
                  <a:lnTo>
                    <a:pt x="366522" y="174382"/>
                  </a:lnTo>
                  <a:lnTo>
                    <a:pt x="373477" y="170528"/>
                  </a:lnTo>
                  <a:lnTo>
                    <a:pt x="149765" y="170528"/>
                  </a:lnTo>
                  <a:lnTo>
                    <a:pt x="146833" y="169795"/>
                  </a:lnTo>
                  <a:lnTo>
                    <a:pt x="146328" y="168299"/>
                  </a:lnTo>
                  <a:close/>
                </a:path>
                <a:path w="476250" h="312420">
                  <a:moveTo>
                    <a:pt x="203773" y="134980"/>
                  </a:moveTo>
                  <a:lnTo>
                    <a:pt x="199585" y="137493"/>
                  </a:lnTo>
                  <a:lnTo>
                    <a:pt x="196706" y="139849"/>
                  </a:lnTo>
                  <a:lnTo>
                    <a:pt x="189575" y="147754"/>
                  </a:lnTo>
                  <a:lnTo>
                    <a:pt x="186811" y="150351"/>
                  </a:lnTo>
                  <a:lnTo>
                    <a:pt x="174183" y="163324"/>
                  </a:lnTo>
                  <a:lnTo>
                    <a:pt x="163460" y="165963"/>
                  </a:lnTo>
                  <a:lnTo>
                    <a:pt x="155681" y="167984"/>
                  </a:lnTo>
                  <a:lnTo>
                    <a:pt x="149765" y="170528"/>
                  </a:lnTo>
                  <a:lnTo>
                    <a:pt x="373477" y="170528"/>
                  </a:lnTo>
                  <a:lnTo>
                    <a:pt x="393621" y="159366"/>
                  </a:lnTo>
                  <a:lnTo>
                    <a:pt x="413767" y="156194"/>
                  </a:lnTo>
                  <a:lnTo>
                    <a:pt x="418783" y="148686"/>
                  </a:lnTo>
                  <a:lnTo>
                    <a:pt x="431274" y="148686"/>
                  </a:lnTo>
                  <a:lnTo>
                    <a:pt x="434939" y="145168"/>
                  </a:lnTo>
                  <a:lnTo>
                    <a:pt x="436315" y="141985"/>
                  </a:lnTo>
                  <a:lnTo>
                    <a:pt x="246296" y="141985"/>
                  </a:lnTo>
                  <a:lnTo>
                    <a:pt x="233081" y="138425"/>
                  </a:lnTo>
                  <a:lnTo>
                    <a:pt x="211878" y="137964"/>
                  </a:lnTo>
                  <a:lnTo>
                    <a:pt x="203773" y="134980"/>
                  </a:lnTo>
                  <a:close/>
                </a:path>
                <a:path w="476250" h="312420">
                  <a:moveTo>
                    <a:pt x="431274" y="148686"/>
                  </a:moveTo>
                  <a:lnTo>
                    <a:pt x="418783" y="148686"/>
                  </a:lnTo>
                  <a:lnTo>
                    <a:pt x="428133" y="151702"/>
                  </a:lnTo>
                  <a:lnTo>
                    <a:pt x="431274" y="148686"/>
                  </a:lnTo>
                  <a:close/>
                </a:path>
                <a:path w="476250" h="312420">
                  <a:moveTo>
                    <a:pt x="438656" y="0"/>
                  </a:moveTo>
                  <a:lnTo>
                    <a:pt x="434929" y="523"/>
                  </a:lnTo>
                  <a:lnTo>
                    <a:pt x="431306" y="1832"/>
                  </a:lnTo>
                  <a:lnTo>
                    <a:pt x="421777" y="7863"/>
                  </a:lnTo>
                  <a:lnTo>
                    <a:pt x="418029" y="8575"/>
                  </a:lnTo>
                  <a:lnTo>
                    <a:pt x="412720" y="10188"/>
                  </a:lnTo>
                  <a:lnTo>
                    <a:pt x="410060" y="13036"/>
                  </a:lnTo>
                  <a:lnTo>
                    <a:pt x="408406" y="16271"/>
                  </a:lnTo>
                  <a:lnTo>
                    <a:pt x="405820" y="18941"/>
                  </a:lnTo>
                  <a:lnTo>
                    <a:pt x="402636" y="21182"/>
                  </a:lnTo>
                  <a:lnTo>
                    <a:pt x="397087" y="26428"/>
                  </a:lnTo>
                  <a:lnTo>
                    <a:pt x="390846" y="30449"/>
                  </a:lnTo>
                  <a:lnTo>
                    <a:pt x="384093" y="33873"/>
                  </a:lnTo>
                  <a:lnTo>
                    <a:pt x="381946" y="36920"/>
                  </a:lnTo>
                  <a:lnTo>
                    <a:pt x="378386" y="43140"/>
                  </a:lnTo>
                  <a:lnTo>
                    <a:pt x="366617" y="55485"/>
                  </a:lnTo>
                  <a:lnTo>
                    <a:pt x="364303" y="58458"/>
                  </a:lnTo>
                  <a:lnTo>
                    <a:pt x="358994" y="63600"/>
                  </a:lnTo>
                  <a:lnTo>
                    <a:pt x="350523" y="67568"/>
                  </a:lnTo>
                  <a:lnTo>
                    <a:pt x="345151" y="77264"/>
                  </a:lnTo>
                  <a:lnTo>
                    <a:pt x="334105" y="87725"/>
                  </a:lnTo>
                  <a:lnTo>
                    <a:pt x="322534" y="103075"/>
                  </a:lnTo>
                  <a:lnTo>
                    <a:pt x="315634" y="112834"/>
                  </a:lnTo>
                  <a:lnTo>
                    <a:pt x="300870" y="125378"/>
                  </a:lnTo>
                  <a:lnTo>
                    <a:pt x="283446" y="133221"/>
                  </a:lnTo>
                  <a:lnTo>
                    <a:pt x="268473" y="137336"/>
                  </a:lnTo>
                  <a:lnTo>
                    <a:pt x="255206" y="138990"/>
                  </a:lnTo>
                  <a:lnTo>
                    <a:pt x="246296" y="141985"/>
                  </a:lnTo>
                  <a:lnTo>
                    <a:pt x="436315" y="141985"/>
                  </a:lnTo>
                  <a:lnTo>
                    <a:pt x="444028" y="124142"/>
                  </a:lnTo>
                  <a:lnTo>
                    <a:pt x="447337" y="122100"/>
                  </a:lnTo>
                  <a:lnTo>
                    <a:pt x="450289" y="119923"/>
                  </a:lnTo>
                  <a:lnTo>
                    <a:pt x="453640" y="118300"/>
                  </a:lnTo>
                  <a:lnTo>
                    <a:pt x="456698" y="116362"/>
                  </a:lnTo>
                  <a:lnTo>
                    <a:pt x="459472" y="113766"/>
                  </a:lnTo>
                  <a:lnTo>
                    <a:pt x="461776" y="110792"/>
                  </a:lnTo>
                  <a:lnTo>
                    <a:pt x="461902" y="109682"/>
                  </a:lnTo>
                  <a:lnTo>
                    <a:pt x="464540" y="107179"/>
                  </a:lnTo>
                  <a:lnTo>
                    <a:pt x="465252" y="103379"/>
                  </a:lnTo>
                  <a:lnTo>
                    <a:pt x="464551" y="101295"/>
                  </a:lnTo>
                  <a:lnTo>
                    <a:pt x="461912" y="98363"/>
                  </a:lnTo>
                  <a:lnTo>
                    <a:pt x="459493" y="97578"/>
                  </a:lnTo>
                  <a:lnTo>
                    <a:pt x="452666" y="94028"/>
                  </a:lnTo>
                  <a:lnTo>
                    <a:pt x="452792" y="90206"/>
                  </a:lnTo>
                  <a:lnTo>
                    <a:pt x="455211" y="87463"/>
                  </a:lnTo>
                  <a:lnTo>
                    <a:pt x="458153" y="85589"/>
                  </a:lnTo>
                  <a:lnTo>
                    <a:pt x="457975" y="81746"/>
                  </a:lnTo>
                  <a:lnTo>
                    <a:pt x="455514" y="78625"/>
                  </a:lnTo>
                  <a:lnTo>
                    <a:pt x="448926" y="75892"/>
                  </a:lnTo>
                  <a:lnTo>
                    <a:pt x="445703" y="75892"/>
                  </a:lnTo>
                  <a:lnTo>
                    <a:pt x="442405" y="73756"/>
                  </a:lnTo>
                  <a:lnTo>
                    <a:pt x="439117" y="71725"/>
                  </a:lnTo>
                  <a:lnTo>
                    <a:pt x="436342" y="68887"/>
                  </a:lnTo>
                  <a:lnTo>
                    <a:pt x="433955" y="67264"/>
                  </a:lnTo>
                  <a:lnTo>
                    <a:pt x="432028" y="63903"/>
                  </a:lnTo>
                  <a:lnTo>
                    <a:pt x="430248" y="56417"/>
                  </a:lnTo>
                  <a:lnTo>
                    <a:pt x="428939" y="52794"/>
                  </a:lnTo>
                  <a:lnTo>
                    <a:pt x="436257" y="52794"/>
                  </a:lnTo>
                  <a:lnTo>
                    <a:pt x="438499" y="51610"/>
                  </a:lnTo>
                  <a:lnTo>
                    <a:pt x="440918" y="48878"/>
                  </a:lnTo>
                  <a:lnTo>
                    <a:pt x="443127" y="47715"/>
                  </a:lnTo>
                  <a:lnTo>
                    <a:pt x="445138" y="44480"/>
                  </a:lnTo>
                  <a:lnTo>
                    <a:pt x="461291" y="44459"/>
                  </a:lnTo>
                  <a:lnTo>
                    <a:pt x="465975" y="41318"/>
                  </a:lnTo>
                  <a:lnTo>
                    <a:pt x="468802" y="39098"/>
                  </a:lnTo>
                  <a:lnTo>
                    <a:pt x="475200" y="39098"/>
                  </a:lnTo>
                  <a:lnTo>
                    <a:pt x="475660" y="36459"/>
                  </a:lnTo>
                  <a:lnTo>
                    <a:pt x="475053" y="32564"/>
                  </a:lnTo>
                  <a:lnTo>
                    <a:pt x="475046" y="32323"/>
                  </a:lnTo>
                  <a:lnTo>
                    <a:pt x="443253" y="32323"/>
                  </a:lnTo>
                  <a:lnTo>
                    <a:pt x="439421" y="32197"/>
                  </a:lnTo>
                  <a:lnTo>
                    <a:pt x="432227" y="29213"/>
                  </a:lnTo>
                  <a:lnTo>
                    <a:pt x="428363" y="28669"/>
                  </a:lnTo>
                  <a:lnTo>
                    <a:pt x="427683" y="27957"/>
                  </a:lnTo>
                  <a:lnTo>
                    <a:pt x="427976" y="23695"/>
                  </a:lnTo>
                  <a:lnTo>
                    <a:pt x="428992" y="20009"/>
                  </a:lnTo>
                  <a:lnTo>
                    <a:pt x="430196" y="16397"/>
                  </a:lnTo>
                  <a:lnTo>
                    <a:pt x="432154" y="13287"/>
                  </a:lnTo>
                  <a:lnTo>
                    <a:pt x="435389" y="11423"/>
                  </a:lnTo>
                  <a:lnTo>
                    <a:pt x="438939" y="10826"/>
                  </a:lnTo>
                  <a:lnTo>
                    <a:pt x="444106" y="10826"/>
                  </a:lnTo>
                  <a:lnTo>
                    <a:pt x="445619" y="10093"/>
                  </a:lnTo>
                  <a:lnTo>
                    <a:pt x="447536" y="6816"/>
                  </a:lnTo>
                  <a:lnTo>
                    <a:pt x="445473" y="3444"/>
                  </a:lnTo>
                  <a:lnTo>
                    <a:pt x="442625" y="785"/>
                  </a:lnTo>
                  <a:lnTo>
                    <a:pt x="438656" y="0"/>
                  </a:lnTo>
                  <a:close/>
                </a:path>
                <a:path w="476250" h="312420">
                  <a:moveTo>
                    <a:pt x="448143" y="75568"/>
                  </a:moveTo>
                  <a:lnTo>
                    <a:pt x="445703" y="75892"/>
                  </a:lnTo>
                  <a:lnTo>
                    <a:pt x="448926" y="75892"/>
                  </a:lnTo>
                  <a:lnTo>
                    <a:pt x="448143" y="75568"/>
                  </a:lnTo>
                  <a:close/>
                </a:path>
                <a:path w="476250" h="312420">
                  <a:moveTo>
                    <a:pt x="436257" y="52794"/>
                  </a:moveTo>
                  <a:lnTo>
                    <a:pt x="428939" y="52794"/>
                  </a:lnTo>
                  <a:lnTo>
                    <a:pt x="435086" y="53411"/>
                  </a:lnTo>
                  <a:lnTo>
                    <a:pt x="436257" y="52794"/>
                  </a:lnTo>
                  <a:close/>
                </a:path>
                <a:path w="476250" h="312420">
                  <a:moveTo>
                    <a:pt x="461291" y="44459"/>
                  </a:moveTo>
                  <a:lnTo>
                    <a:pt x="448614" y="44459"/>
                  </a:lnTo>
                  <a:lnTo>
                    <a:pt x="455295" y="46291"/>
                  </a:lnTo>
                  <a:lnTo>
                    <a:pt x="456488" y="45443"/>
                  </a:lnTo>
                  <a:lnTo>
                    <a:pt x="459933" y="45370"/>
                  </a:lnTo>
                  <a:lnTo>
                    <a:pt x="461291" y="44459"/>
                  </a:lnTo>
                  <a:close/>
                </a:path>
                <a:path w="476250" h="312420">
                  <a:moveTo>
                    <a:pt x="475200" y="39098"/>
                  </a:moveTo>
                  <a:lnTo>
                    <a:pt x="468802" y="39098"/>
                  </a:lnTo>
                  <a:lnTo>
                    <a:pt x="470907" y="40417"/>
                  </a:lnTo>
                  <a:lnTo>
                    <a:pt x="475001" y="40239"/>
                  </a:lnTo>
                  <a:lnTo>
                    <a:pt x="475200" y="39098"/>
                  </a:lnTo>
                  <a:close/>
                </a:path>
                <a:path w="476250" h="312420">
                  <a:moveTo>
                    <a:pt x="460949" y="24281"/>
                  </a:moveTo>
                  <a:lnTo>
                    <a:pt x="454195" y="28208"/>
                  </a:lnTo>
                  <a:lnTo>
                    <a:pt x="450572" y="29527"/>
                  </a:lnTo>
                  <a:lnTo>
                    <a:pt x="446834" y="30595"/>
                  </a:lnTo>
                  <a:lnTo>
                    <a:pt x="443253" y="32323"/>
                  </a:lnTo>
                  <a:lnTo>
                    <a:pt x="475046" y="32323"/>
                  </a:lnTo>
                  <a:lnTo>
                    <a:pt x="474955" y="29402"/>
                  </a:lnTo>
                  <a:lnTo>
                    <a:pt x="464813" y="29402"/>
                  </a:lnTo>
                  <a:lnTo>
                    <a:pt x="461923" y="26323"/>
                  </a:lnTo>
                  <a:lnTo>
                    <a:pt x="460949" y="24281"/>
                  </a:lnTo>
                  <a:close/>
                </a:path>
                <a:path w="476250" h="312420">
                  <a:moveTo>
                    <a:pt x="470467" y="24795"/>
                  </a:moveTo>
                  <a:lnTo>
                    <a:pt x="467336" y="26899"/>
                  </a:lnTo>
                  <a:lnTo>
                    <a:pt x="464813" y="29402"/>
                  </a:lnTo>
                  <a:lnTo>
                    <a:pt x="474955" y="29402"/>
                  </a:lnTo>
                  <a:lnTo>
                    <a:pt x="474808" y="27957"/>
                  </a:lnTo>
                  <a:lnTo>
                    <a:pt x="474393" y="25161"/>
                  </a:lnTo>
                  <a:lnTo>
                    <a:pt x="470467" y="24795"/>
                  </a:lnTo>
                  <a:close/>
                </a:path>
                <a:path w="476250" h="312420">
                  <a:moveTo>
                    <a:pt x="444106" y="10826"/>
                  </a:moveTo>
                  <a:lnTo>
                    <a:pt x="438939" y="10826"/>
                  </a:lnTo>
                  <a:lnTo>
                    <a:pt x="442269" y="11716"/>
                  </a:lnTo>
                  <a:lnTo>
                    <a:pt x="444106" y="10826"/>
                  </a:lnTo>
                  <a:close/>
                </a:path>
              </a:pathLst>
            </a:custGeom>
            <a:solidFill>
              <a:srgbClr val="EAF3F9"/>
            </a:solidFill>
          </p:spPr>
          <p:txBody>
            <a:bodyPr wrap="square" lIns="0" tIns="0" rIns="0" bIns="0" rtlCol="0"/>
            <a:lstStyle/>
            <a:p>
              <a:endParaRPr/>
            </a:p>
          </p:txBody>
        </p:sp>
        <p:sp>
          <p:nvSpPr>
            <p:cNvPr id="169" name="object 169"/>
            <p:cNvSpPr/>
            <p:nvPr/>
          </p:nvSpPr>
          <p:spPr>
            <a:xfrm>
              <a:off x="13517478" y="6142943"/>
              <a:ext cx="148984" cy="185366"/>
            </a:xfrm>
            <a:prstGeom prst="rect">
              <a:avLst/>
            </a:prstGeom>
            <a:blipFill>
              <a:blip r:embed="rId8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0" name="object 170"/>
            <p:cNvSpPr/>
            <p:nvPr/>
          </p:nvSpPr>
          <p:spPr>
            <a:xfrm>
              <a:off x="7634224" y="5898940"/>
              <a:ext cx="11113135" cy="5374005"/>
            </a:xfrm>
            <a:custGeom>
              <a:avLst/>
              <a:gdLst/>
              <a:ahLst/>
              <a:cxnLst/>
              <a:rect l="l" t="t" r="r" b="b"/>
              <a:pathLst>
                <a:path w="11113135" h="5374005">
                  <a:moveTo>
                    <a:pt x="29552" y="4294340"/>
                  </a:moveTo>
                  <a:lnTo>
                    <a:pt x="29438" y="4294098"/>
                  </a:lnTo>
                  <a:lnTo>
                    <a:pt x="28638" y="4275620"/>
                  </a:lnTo>
                  <a:lnTo>
                    <a:pt x="25260" y="4292676"/>
                  </a:lnTo>
                  <a:lnTo>
                    <a:pt x="23596" y="4299978"/>
                  </a:lnTo>
                  <a:lnTo>
                    <a:pt x="16078" y="4300296"/>
                  </a:lnTo>
                  <a:lnTo>
                    <a:pt x="7759" y="4295914"/>
                  </a:lnTo>
                  <a:lnTo>
                    <a:pt x="4953" y="4297299"/>
                  </a:lnTo>
                  <a:lnTo>
                    <a:pt x="0" y="4307649"/>
                  </a:lnTo>
                  <a:lnTo>
                    <a:pt x="596" y="4316387"/>
                  </a:lnTo>
                  <a:lnTo>
                    <a:pt x="1181" y="4321734"/>
                  </a:lnTo>
                  <a:lnTo>
                    <a:pt x="5461" y="4326814"/>
                  </a:lnTo>
                  <a:lnTo>
                    <a:pt x="16217" y="4335272"/>
                  </a:lnTo>
                  <a:lnTo>
                    <a:pt x="20396" y="4333557"/>
                  </a:lnTo>
                  <a:lnTo>
                    <a:pt x="24561" y="4327779"/>
                  </a:lnTo>
                  <a:lnTo>
                    <a:pt x="26123" y="4319321"/>
                  </a:lnTo>
                  <a:lnTo>
                    <a:pt x="28054" y="4307941"/>
                  </a:lnTo>
                  <a:lnTo>
                    <a:pt x="29552" y="4294340"/>
                  </a:lnTo>
                  <a:close/>
                </a:path>
                <a:path w="11113135" h="5374005">
                  <a:moveTo>
                    <a:pt x="1082903" y="4231614"/>
                  </a:moveTo>
                  <a:lnTo>
                    <a:pt x="1075651" y="4227741"/>
                  </a:lnTo>
                  <a:lnTo>
                    <a:pt x="1072095" y="4225214"/>
                  </a:lnTo>
                  <a:lnTo>
                    <a:pt x="1066660" y="4218483"/>
                  </a:lnTo>
                  <a:lnTo>
                    <a:pt x="1063663" y="4217632"/>
                  </a:lnTo>
                  <a:lnTo>
                    <a:pt x="1059751" y="4218229"/>
                  </a:lnTo>
                  <a:lnTo>
                    <a:pt x="1057059" y="4221162"/>
                  </a:lnTo>
                  <a:lnTo>
                    <a:pt x="1056043" y="4224439"/>
                  </a:lnTo>
                  <a:lnTo>
                    <a:pt x="1056855" y="4228465"/>
                  </a:lnTo>
                  <a:lnTo>
                    <a:pt x="1077950" y="4239971"/>
                  </a:lnTo>
                  <a:lnTo>
                    <a:pt x="1082903" y="4231614"/>
                  </a:lnTo>
                  <a:close/>
                </a:path>
                <a:path w="11113135" h="5374005">
                  <a:moveTo>
                    <a:pt x="2285479" y="5363603"/>
                  </a:moveTo>
                  <a:lnTo>
                    <a:pt x="2284844" y="5361089"/>
                  </a:lnTo>
                  <a:lnTo>
                    <a:pt x="2282812" y="5358282"/>
                  </a:lnTo>
                  <a:lnTo>
                    <a:pt x="2280475" y="5357177"/>
                  </a:lnTo>
                  <a:lnTo>
                    <a:pt x="2279015" y="5358219"/>
                  </a:lnTo>
                  <a:lnTo>
                    <a:pt x="2278532" y="5360505"/>
                  </a:lnTo>
                  <a:lnTo>
                    <a:pt x="2277961" y="5361991"/>
                  </a:lnTo>
                  <a:lnTo>
                    <a:pt x="2274951" y="5363642"/>
                  </a:lnTo>
                  <a:lnTo>
                    <a:pt x="2270595" y="5364518"/>
                  </a:lnTo>
                  <a:lnTo>
                    <a:pt x="2269083" y="5367604"/>
                  </a:lnTo>
                  <a:lnTo>
                    <a:pt x="2269896" y="5370487"/>
                  </a:lnTo>
                  <a:lnTo>
                    <a:pt x="2272715" y="5373446"/>
                  </a:lnTo>
                  <a:lnTo>
                    <a:pt x="2276945" y="5373827"/>
                  </a:lnTo>
                  <a:lnTo>
                    <a:pt x="2279294" y="5370500"/>
                  </a:lnTo>
                  <a:lnTo>
                    <a:pt x="2281555" y="5367109"/>
                  </a:lnTo>
                  <a:lnTo>
                    <a:pt x="2284095" y="5366169"/>
                  </a:lnTo>
                  <a:lnTo>
                    <a:pt x="2285479" y="5363603"/>
                  </a:lnTo>
                  <a:close/>
                </a:path>
                <a:path w="11113135" h="5374005">
                  <a:moveTo>
                    <a:pt x="2350643" y="5203215"/>
                  </a:moveTo>
                  <a:lnTo>
                    <a:pt x="2348941" y="5200739"/>
                  </a:lnTo>
                  <a:lnTo>
                    <a:pt x="2346045" y="5200523"/>
                  </a:lnTo>
                  <a:lnTo>
                    <a:pt x="2343797" y="5201272"/>
                  </a:lnTo>
                  <a:lnTo>
                    <a:pt x="2342045" y="5199939"/>
                  </a:lnTo>
                  <a:lnTo>
                    <a:pt x="2336863" y="5197729"/>
                  </a:lnTo>
                  <a:lnTo>
                    <a:pt x="2334603" y="5197703"/>
                  </a:lnTo>
                  <a:lnTo>
                    <a:pt x="2332355" y="5197145"/>
                  </a:lnTo>
                  <a:lnTo>
                    <a:pt x="2329307" y="5199837"/>
                  </a:lnTo>
                  <a:lnTo>
                    <a:pt x="2327414" y="5203533"/>
                  </a:lnTo>
                  <a:lnTo>
                    <a:pt x="2332596" y="5211064"/>
                  </a:lnTo>
                  <a:lnTo>
                    <a:pt x="2333028" y="5213604"/>
                  </a:lnTo>
                  <a:lnTo>
                    <a:pt x="2331504" y="5216131"/>
                  </a:lnTo>
                  <a:lnTo>
                    <a:pt x="2327732" y="5216639"/>
                  </a:lnTo>
                  <a:lnTo>
                    <a:pt x="2324963" y="5217934"/>
                  </a:lnTo>
                  <a:lnTo>
                    <a:pt x="2323935" y="5220093"/>
                  </a:lnTo>
                  <a:lnTo>
                    <a:pt x="2324176" y="5223103"/>
                  </a:lnTo>
                  <a:lnTo>
                    <a:pt x="2326843" y="5224792"/>
                  </a:lnTo>
                  <a:lnTo>
                    <a:pt x="2330627" y="5228425"/>
                  </a:lnTo>
                  <a:lnTo>
                    <a:pt x="2329218" y="5236324"/>
                  </a:lnTo>
                  <a:lnTo>
                    <a:pt x="2330221" y="5237226"/>
                  </a:lnTo>
                  <a:lnTo>
                    <a:pt x="2335276" y="5232489"/>
                  </a:lnTo>
                  <a:lnTo>
                    <a:pt x="2344140" y="5216245"/>
                  </a:lnTo>
                  <a:lnTo>
                    <a:pt x="2350643" y="5203215"/>
                  </a:lnTo>
                  <a:close/>
                </a:path>
                <a:path w="11113135" h="5374005">
                  <a:moveTo>
                    <a:pt x="2729014" y="3881132"/>
                  </a:moveTo>
                  <a:lnTo>
                    <a:pt x="2728049" y="3873360"/>
                  </a:lnTo>
                  <a:lnTo>
                    <a:pt x="2717482" y="3873246"/>
                  </a:lnTo>
                  <a:lnTo>
                    <a:pt x="2706725" y="3873614"/>
                  </a:lnTo>
                  <a:lnTo>
                    <a:pt x="2702814" y="3877373"/>
                  </a:lnTo>
                  <a:lnTo>
                    <a:pt x="2702776" y="3882898"/>
                  </a:lnTo>
                  <a:lnTo>
                    <a:pt x="2706319" y="3890264"/>
                  </a:lnTo>
                  <a:lnTo>
                    <a:pt x="2710484" y="3892219"/>
                  </a:lnTo>
                  <a:lnTo>
                    <a:pt x="2715704" y="3890568"/>
                  </a:lnTo>
                  <a:lnTo>
                    <a:pt x="2719946" y="3888448"/>
                  </a:lnTo>
                  <a:lnTo>
                    <a:pt x="2726271" y="3888219"/>
                  </a:lnTo>
                  <a:lnTo>
                    <a:pt x="2729014" y="3881132"/>
                  </a:lnTo>
                  <a:close/>
                </a:path>
                <a:path w="11113135" h="5374005">
                  <a:moveTo>
                    <a:pt x="2732125" y="3913428"/>
                  </a:moveTo>
                  <a:lnTo>
                    <a:pt x="2731719" y="3906634"/>
                  </a:lnTo>
                  <a:lnTo>
                    <a:pt x="2717012" y="3903053"/>
                  </a:lnTo>
                  <a:lnTo>
                    <a:pt x="2713964" y="3911587"/>
                  </a:lnTo>
                  <a:lnTo>
                    <a:pt x="2699753" y="3928529"/>
                  </a:lnTo>
                  <a:lnTo>
                    <a:pt x="2690634" y="3945217"/>
                  </a:lnTo>
                  <a:lnTo>
                    <a:pt x="2691612" y="3961295"/>
                  </a:lnTo>
                  <a:lnTo>
                    <a:pt x="2689822" y="3976687"/>
                  </a:lnTo>
                  <a:lnTo>
                    <a:pt x="2684488" y="3982288"/>
                  </a:lnTo>
                  <a:lnTo>
                    <a:pt x="2667520" y="3988397"/>
                  </a:lnTo>
                  <a:lnTo>
                    <a:pt x="2661691" y="3995534"/>
                  </a:lnTo>
                  <a:lnTo>
                    <a:pt x="2661716" y="4024338"/>
                  </a:lnTo>
                  <a:lnTo>
                    <a:pt x="2663698" y="4035323"/>
                  </a:lnTo>
                  <a:lnTo>
                    <a:pt x="2677718" y="4046016"/>
                  </a:lnTo>
                  <a:lnTo>
                    <a:pt x="2685453" y="4054894"/>
                  </a:lnTo>
                  <a:lnTo>
                    <a:pt x="2681541" y="4058666"/>
                  </a:lnTo>
                  <a:lnTo>
                    <a:pt x="2679966" y="4072445"/>
                  </a:lnTo>
                  <a:lnTo>
                    <a:pt x="2687967" y="4083494"/>
                  </a:lnTo>
                  <a:lnTo>
                    <a:pt x="2693936" y="4085259"/>
                  </a:lnTo>
                  <a:lnTo>
                    <a:pt x="2706446" y="4080484"/>
                  </a:lnTo>
                  <a:lnTo>
                    <a:pt x="2711246" y="4077157"/>
                  </a:lnTo>
                  <a:lnTo>
                    <a:pt x="2711259" y="4067911"/>
                  </a:lnTo>
                  <a:lnTo>
                    <a:pt x="2718701" y="4064406"/>
                  </a:lnTo>
                  <a:lnTo>
                    <a:pt x="2718574" y="4059174"/>
                  </a:lnTo>
                  <a:lnTo>
                    <a:pt x="2714117" y="4057040"/>
                  </a:lnTo>
                  <a:lnTo>
                    <a:pt x="2707665" y="4050830"/>
                  </a:lnTo>
                  <a:lnTo>
                    <a:pt x="2705506" y="4041584"/>
                  </a:lnTo>
                  <a:lnTo>
                    <a:pt x="2706357" y="4032999"/>
                  </a:lnTo>
                  <a:lnTo>
                    <a:pt x="2711145" y="4025963"/>
                  </a:lnTo>
                  <a:lnTo>
                    <a:pt x="2711196" y="4026128"/>
                  </a:lnTo>
                  <a:lnTo>
                    <a:pt x="2709405" y="4017073"/>
                  </a:lnTo>
                  <a:lnTo>
                    <a:pt x="2714282" y="4000055"/>
                  </a:lnTo>
                  <a:lnTo>
                    <a:pt x="2721038" y="3974300"/>
                  </a:lnTo>
                  <a:lnTo>
                    <a:pt x="2721381" y="3955859"/>
                  </a:lnTo>
                  <a:lnTo>
                    <a:pt x="2722613" y="3942003"/>
                  </a:lnTo>
                  <a:lnTo>
                    <a:pt x="2718930" y="3930866"/>
                  </a:lnTo>
                  <a:lnTo>
                    <a:pt x="2723413" y="3923690"/>
                  </a:lnTo>
                  <a:lnTo>
                    <a:pt x="2730055" y="3919270"/>
                  </a:lnTo>
                  <a:lnTo>
                    <a:pt x="2732125" y="3913428"/>
                  </a:lnTo>
                  <a:close/>
                </a:path>
                <a:path w="11113135" h="5374005">
                  <a:moveTo>
                    <a:pt x="2732913" y="3786708"/>
                  </a:moveTo>
                  <a:lnTo>
                    <a:pt x="2730233" y="3782504"/>
                  </a:lnTo>
                  <a:lnTo>
                    <a:pt x="2719552" y="3780815"/>
                  </a:lnTo>
                  <a:lnTo>
                    <a:pt x="2715945" y="3780383"/>
                  </a:lnTo>
                  <a:lnTo>
                    <a:pt x="2714371" y="3782898"/>
                  </a:lnTo>
                  <a:lnTo>
                    <a:pt x="2712466" y="3788854"/>
                  </a:lnTo>
                  <a:lnTo>
                    <a:pt x="2717025" y="3791115"/>
                  </a:lnTo>
                  <a:lnTo>
                    <a:pt x="2725140" y="3794048"/>
                  </a:lnTo>
                  <a:lnTo>
                    <a:pt x="2729306" y="3794607"/>
                  </a:lnTo>
                  <a:lnTo>
                    <a:pt x="2731833" y="3791966"/>
                  </a:lnTo>
                  <a:lnTo>
                    <a:pt x="2732913" y="3786708"/>
                  </a:lnTo>
                  <a:close/>
                </a:path>
                <a:path w="11113135" h="5374005">
                  <a:moveTo>
                    <a:pt x="2768181" y="4009999"/>
                  </a:moveTo>
                  <a:lnTo>
                    <a:pt x="2766377" y="4007789"/>
                  </a:lnTo>
                  <a:lnTo>
                    <a:pt x="2764574" y="4002722"/>
                  </a:lnTo>
                  <a:lnTo>
                    <a:pt x="2764421" y="3996271"/>
                  </a:lnTo>
                  <a:lnTo>
                    <a:pt x="2754719" y="3995928"/>
                  </a:lnTo>
                  <a:lnTo>
                    <a:pt x="2746438" y="4003040"/>
                  </a:lnTo>
                  <a:lnTo>
                    <a:pt x="2744101" y="4007624"/>
                  </a:lnTo>
                  <a:lnTo>
                    <a:pt x="2745956" y="4014025"/>
                  </a:lnTo>
                  <a:lnTo>
                    <a:pt x="2756116" y="4022585"/>
                  </a:lnTo>
                  <a:lnTo>
                    <a:pt x="2760726" y="4020947"/>
                  </a:lnTo>
                  <a:lnTo>
                    <a:pt x="2766098" y="4017340"/>
                  </a:lnTo>
                  <a:lnTo>
                    <a:pt x="2768181" y="4009999"/>
                  </a:lnTo>
                  <a:close/>
                </a:path>
                <a:path w="11113135" h="5374005">
                  <a:moveTo>
                    <a:pt x="3042335" y="4883429"/>
                  </a:moveTo>
                  <a:lnTo>
                    <a:pt x="3039592" y="4878184"/>
                  </a:lnTo>
                  <a:lnTo>
                    <a:pt x="3035922" y="4871682"/>
                  </a:lnTo>
                  <a:lnTo>
                    <a:pt x="3030423" y="4864824"/>
                  </a:lnTo>
                  <a:lnTo>
                    <a:pt x="3023692" y="4861661"/>
                  </a:lnTo>
                  <a:lnTo>
                    <a:pt x="3013545" y="4863071"/>
                  </a:lnTo>
                  <a:lnTo>
                    <a:pt x="3010827" y="4864087"/>
                  </a:lnTo>
                  <a:lnTo>
                    <a:pt x="3006775" y="4860798"/>
                  </a:lnTo>
                  <a:lnTo>
                    <a:pt x="3003575" y="4867110"/>
                  </a:lnTo>
                  <a:lnTo>
                    <a:pt x="3002546" y="4872748"/>
                  </a:lnTo>
                  <a:lnTo>
                    <a:pt x="3007804" y="4877244"/>
                  </a:lnTo>
                  <a:lnTo>
                    <a:pt x="3015056" y="4880457"/>
                  </a:lnTo>
                  <a:lnTo>
                    <a:pt x="3022549" y="4884115"/>
                  </a:lnTo>
                  <a:lnTo>
                    <a:pt x="3025851" y="4881423"/>
                  </a:lnTo>
                  <a:lnTo>
                    <a:pt x="3028734" y="4878908"/>
                  </a:lnTo>
                  <a:lnTo>
                    <a:pt x="3030829" y="4879378"/>
                  </a:lnTo>
                  <a:lnTo>
                    <a:pt x="3036049" y="4884966"/>
                  </a:lnTo>
                  <a:lnTo>
                    <a:pt x="3042285" y="4888890"/>
                  </a:lnTo>
                  <a:lnTo>
                    <a:pt x="3042335" y="4883429"/>
                  </a:lnTo>
                  <a:close/>
                </a:path>
                <a:path w="11113135" h="5374005">
                  <a:moveTo>
                    <a:pt x="3719868" y="2218207"/>
                  </a:moveTo>
                  <a:lnTo>
                    <a:pt x="3718991" y="2215261"/>
                  </a:lnTo>
                  <a:lnTo>
                    <a:pt x="3716782" y="2212390"/>
                  </a:lnTo>
                  <a:lnTo>
                    <a:pt x="3710914" y="2210409"/>
                  </a:lnTo>
                  <a:lnTo>
                    <a:pt x="3705364" y="2204085"/>
                  </a:lnTo>
                  <a:lnTo>
                    <a:pt x="3700348" y="2201697"/>
                  </a:lnTo>
                  <a:lnTo>
                    <a:pt x="3696208" y="2201849"/>
                  </a:lnTo>
                  <a:lnTo>
                    <a:pt x="3692855" y="2205952"/>
                  </a:lnTo>
                  <a:lnTo>
                    <a:pt x="3689527" y="2212759"/>
                  </a:lnTo>
                  <a:lnTo>
                    <a:pt x="3689820" y="2221725"/>
                  </a:lnTo>
                  <a:lnTo>
                    <a:pt x="3691115" y="2229320"/>
                  </a:lnTo>
                  <a:lnTo>
                    <a:pt x="3693325" y="2232939"/>
                  </a:lnTo>
                  <a:lnTo>
                    <a:pt x="3697770" y="2234209"/>
                  </a:lnTo>
                  <a:lnTo>
                    <a:pt x="3703434" y="2227389"/>
                  </a:lnTo>
                  <a:lnTo>
                    <a:pt x="3710698" y="2225116"/>
                  </a:lnTo>
                  <a:lnTo>
                    <a:pt x="3716350" y="2222081"/>
                  </a:lnTo>
                  <a:lnTo>
                    <a:pt x="3719868" y="2218207"/>
                  </a:lnTo>
                  <a:close/>
                </a:path>
                <a:path w="11113135" h="5374005">
                  <a:moveTo>
                    <a:pt x="3746855" y="1785708"/>
                  </a:moveTo>
                  <a:lnTo>
                    <a:pt x="3746677" y="1781365"/>
                  </a:lnTo>
                  <a:lnTo>
                    <a:pt x="3745319" y="1778533"/>
                  </a:lnTo>
                  <a:lnTo>
                    <a:pt x="3742436" y="1777758"/>
                  </a:lnTo>
                  <a:lnTo>
                    <a:pt x="3738562" y="1781797"/>
                  </a:lnTo>
                  <a:lnTo>
                    <a:pt x="3730929" y="1781911"/>
                  </a:lnTo>
                  <a:lnTo>
                    <a:pt x="3722852" y="1784426"/>
                  </a:lnTo>
                  <a:lnTo>
                    <a:pt x="3712984" y="1786699"/>
                  </a:lnTo>
                  <a:lnTo>
                    <a:pt x="3713581" y="1787969"/>
                  </a:lnTo>
                  <a:lnTo>
                    <a:pt x="3716388" y="1789569"/>
                  </a:lnTo>
                  <a:lnTo>
                    <a:pt x="3717239" y="1791512"/>
                  </a:lnTo>
                  <a:lnTo>
                    <a:pt x="3715181" y="1794878"/>
                  </a:lnTo>
                  <a:lnTo>
                    <a:pt x="3711029" y="1799259"/>
                  </a:lnTo>
                  <a:lnTo>
                    <a:pt x="3711651" y="1802066"/>
                  </a:lnTo>
                  <a:lnTo>
                    <a:pt x="3713657" y="1802599"/>
                  </a:lnTo>
                  <a:lnTo>
                    <a:pt x="3715258" y="1801355"/>
                  </a:lnTo>
                  <a:lnTo>
                    <a:pt x="3716731" y="1799463"/>
                  </a:lnTo>
                  <a:lnTo>
                    <a:pt x="3719512" y="1797621"/>
                  </a:lnTo>
                  <a:lnTo>
                    <a:pt x="3725253" y="1796427"/>
                  </a:lnTo>
                  <a:lnTo>
                    <a:pt x="3730777" y="1794776"/>
                  </a:lnTo>
                  <a:lnTo>
                    <a:pt x="3735794" y="1792198"/>
                  </a:lnTo>
                  <a:lnTo>
                    <a:pt x="3741559" y="1791868"/>
                  </a:lnTo>
                  <a:lnTo>
                    <a:pt x="3745598" y="1790255"/>
                  </a:lnTo>
                  <a:lnTo>
                    <a:pt x="3746855" y="1785708"/>
                  </a:lnTo>
                  <a:close/>
                </a:path>
                <a:path w="11113135" h="5374005">
                  <a:moveTo>
                    <a:pt x="3799611" y="1799691"/>
                  </a:moveTo>
                  <a:lnTo>
                    <a:pt x="3799294" y="1788553"/>
                  </a:lnTo>
                  <a:lnTo>
                    <a:pt x="3797287" y="1785810"/>
                  </a:lnTo>
                  <a:lnTo>
                    <a:pt x="3793413" y="1785670"/>
                  </a:lnTo>
                  <a:lnTo>
                    <a:pt x="3790645" y="1788020"/>
                  </a:lnTo>
                  <a:lnTo>
                    <a:pt x="3789388" y="1792820"/>
                  </a:lnTo>
                  <a:lnTo>
                    <a:pt x="3788549" y="1798485"/>
                  </a:lnTo>
                  <a:lnTo>
                    <a:pt x="3788194" y="1804479"/>
                  </a:lnTo>
                  <a:lnTo>
                    <a:pt x="3790238" y="1808949"/>
                  </a:lnTo>
                  <a:lnTo>
                    <a:pt x="3792740" y="1811972"/>
                  </a:lnTo>
                  <a:lnTo>
                    <a:pt x="3796068" y="1813775"/>
                  </a:lnTo>
                  <a:lnTo>
                    <a:pt x="3798189" y="1813636"/>
                  </a:lnTo>
                  <a:lnTo>
                    <a:pt x="3799611" y="1799691"/>
                  </a:lnTo>
                  <a:close/>
                </a:path>
                <a:path w="11113135" h="5374005">
                  <a:moveTo>
                    <a:pt x="3800932" y="2044915"/>
                  </a:moveTo>
                  <a:lnTo>
                    <a:pt x="3799141" y="2040305"/>
                  </a:lnTo>
                  <a:lnTo>
                    <a:pt x="3790683" y="2044471"/>
                  </a:lnTo>
                  <a:lnTo>
                    <a:pt x="3786314" y="2050732"/>
                  </a:lnTo>
                  <a:lnTo>
                    <a:pt x="3785374" y="2056257"/>
                  </a:lnTo>
                  <a:lnTo>
                    <a:pt x="3789464" y="2063115"/>
                  </a:lnTo>
                  <a:lnTo>
                    <a:pt x="3795522" y="2066417"/>
                  </a:lnTo>
                  <a:lnTo>
                    <a:pt x="3800195" y="2069846"/>
                  </a:lnTo>
                  <a:lnTo>
                    <a:pt x="3800475" y="2060905"/>
                  </a:lnTo>
                  <a:lnTo>
                    <a:pt x="3800208" y="2051227"/>
                  </a:lnTo>
                  <a:lnTo>
                    <a:pt x="3800932" y="2044915"/>
                  </a:lnTo>
                  <a:close/>
                </a:path>
                <a:path w="11113135" h="5374005">
                  <a:moveTo>
                    <a:pt x="3802748" y="2356345"/>
                  </a:moveTo>
                  <a:lnTo>
                    <a:pt x="3801364" y="2349373"/>
                  </a:lnTo>
                  <a:lnTo>
                    <a:pt x="3802723" y="2341041"/>
                  </a:lnTo>
                  <a:lnTo>
                    <a:pt x="3789578" y="2345105"/>
                  </a:lnTo>
                  <a:lnTo>
                    <a:pt x="3783330" y="2347874"/>
                  </a:lnTo>
                  <a:lnTo>
                    <a:pt x="3782466" y="2355850"/>
                  </a:lnTo>
                  <a:lnTo>
                    <a:pt x="3788918" y="2362962"/>
                  </a:lnTo>
                  <a:lnTo>
                    <a:pt x="3796500" y="2364790"/>
                  </a:lnTo>
                  <a:lnTo>
                    <a:pt x="3801656" y="2362009"/>
                  </a:lnTo>
                  <a:lnTo>
                    <a:pt x="3802748" y="2356345"/>
                  </a:lnTo>
                  <a:close/>
                </a:path>
                <a:path w="11113135" h="5374005">
                  <a:moveTo>
                    <a:pt x="3804501" y="1904822"/>
                  </a:moveTo>
                  <a:lnTo>
                    <a:pt x="3803053" y="1899983"/>
                  </a:lnTo>
                  <a:lnTo>
                    <a:pt x="3799332" y="1898789"/>
                  </a:lnTo>
                  <a:lnTo>
                    <a:pt x="3794772" y="1901063"/>
                  </a:lnTo>
                  <a:lnTo>
                    <a:pt x="3793820" y="1906676"/>
                  </a:lnTo>
                  <a:lnTo>
                    <a:pt x="3796207" y="1912480"/>
                  </a:lnTo>
                  <a:lnTo>
                    <a:pt x="3795839" y="1919795"/>
                  </a:lnTo>
                  <a:lnTo>
                    <a:pt x="3787571" y="1933841"/>
                  </a:lnTo>
                  <a:lnTo>
                    <a:pt x="3786149" y="1944814"/>
                  </a:lnTo>
                  <a:lnTo>
                    <a:pt x="3791839" y="1959229"/>
                  </a:lnTo>
                  <a:lnTo>
                    <a:pt x="3798532" y="1969071"/>
                  </a:lnTo>
                  <a:lnTo>
                    <a:pt x="3801300" y="1966379"/>
                  </a:lnTo>
                  <a:lnTo>
                    <a:pt x="3800665" y="1960740"/>
                  </a:lnTo>
                  <a:lnTo>
                    <a:pt x="3802024" y="1945119"/>
                  </a:lnTo>
                  <a:lnTo>
                    <a:pt x="3802494" y="1929752"/>
                  </a:lnTo>
                  <a:lnTo>
                    <a:pt x="3800449" y="1919554"/>
                  </a:lnTo>
                  <a:lnTo>
                    <a:pt x="3800983" y="1915337"/>
                  </a:lnTo>
                  <a:lnTo>
                    <a:pt x="3802443" y="1912988"/>
                  </a:lnTo>
                  <a:lnTo>
                    <a:pt x="3804501" y="1904822"/>
                  </a:lnTo>
                  <a:close/>
                </a:path>
                <a:path w="11113135" h="5374005">
                  <a:moveTo>
                    <a:pt x="3979037" y="1712429"/>
                  </a:moveTo>
                  <a:lnTo>
                    <a:pt x="3975671" y="1711477"/>
                  </a:lnTo>
                  <a:lnTo>
                    <a:pt x="3948785" y="1712341"/>
                  </a:lnTo>
                  <a:lnTo>
                    <a:pt x="3917873" y="1712252"/>
                  </a:lnTo>
                  <a:lnTo>
                    <a:pt x="3868128" y="1711706"/>
                  </a:lnTo>
                  <a:lnTo>
                    <a:pt x="3828897" y="1712976"/>
                  </a:lnTo>
                  <a:lnTo>
                    <a:pt x="3823462" y="1710512"/>
                  </a:lnTo>
                  <a:lnTo>
                    <a:pt x="3816997" y="1708873"/>
                  </a:lnTo>
                  <a:lnTo>
                    <a:pt x="3812260" y="1710855"/>
                  </a:lnTo>
                  <a:lnTo>
                    <a:pt x="3806621" y="1713712"/>
                  </a:lnTo>
                  <a:lnTo>
                    <a:pt x="3805656" y="1717763"/>
                  </a:lnTo>
                  <a:lnTo>
                    <a:pt x="3808984" y="1719199"/>
                  </a:lnTo>
                  <a:lnTo>
                    <a:pt x="3827881" y="1718475"/>
                  </a:lnTo>
                  <a:lnTo>
                    <a:pt x="3849967" y="1718462"/>
                  </a:lnTo>
                  <a:lnTo>
                    <a:pt x="3869944" y="1718843"/>
                  </a:lnTo>
                  <a:lnTo>
                    <a:pt x="3873665" y="1723809"/>
                  </a:lnTo>
                  <a:lnTo>
                    <a:pt x="3876840" y="1731429"/>
                  </a:lnTo>
                  <a:lnTo>
                    <a:pt x="3883723" y="1736407"/>
                  </a:lnTo>
                  <a:lnTo>
                    <a:pt x="3897033" y="1739353"/>
                  </a:lnTo>
                  <a:lnTo>
                    <a:pt x="3906647" y="1738287"/>
                  </a:lnTo>
                  <a:lnTo>
                    <a:pt x="3914533" y="1733994"/>
                  </a:lnTo>
                  <a:lnTo>
                    <a:pt x="3915283" y="1725079"/>
                  </a:lnTo>
                  <a:lnTo>
                    <a:pt x="3920198" y="1717167"/>
                  </a:lnTo>
                  <a:lnTo>
                    <a:pt x="3972687" y="1717662"/>
                  </a:lnTo>
                  <a:lnTo>
                    <a:pt x="3978999" y="1716836"/>
                  </a:lnTo>
                  <a:lnTo>
                    <a:pt x="3979037" y="1712429"/>
                  </a:lnTo>
                  <a:close/>
                </a:path>
                <a:path w="11113135" h="5374005">
                  <a:moveTo>
                    <a:pt x="4291520" y="2032558"/>
                  </a:moveTo>
                  <a:lnTo>
                    <a:pt x="4272597" y="2016988"/>
                  </a:lnTo>
                  <a:lnTo>
                    <a:pt x="4270133" y="2018804"/>
                  </a:lnTo>
                  <a:lnTo>
                    <a:pt x="4269410" y="2022678"/>
                  </a:lnTo>
                  <a:lnTo>
                    <a:pt x="4270730" y="2022716"/>
                  </a:lnTo>
                  <a:lnTo>
                    <a:pt x="4272229" y="2022475"/>
                  </a:lnTo>
                  <a:lnTo>
                    <a:pt x="4274972" y="2023846"/>
                  </a:lnTo>
                  <a:lnTo>
                    <a:pt x="4277347" y="2028240"/>
                  </a:lnTo>
                  <a:lnTo>
                    <a:pt x="4277182" y="2032558"/>
                  </a:lnTo>
                  <a:lnTo>
                    <a:pt x="4275366" y="2035721"/>
                  </a:lnTo>
                  <a:lnTo>
                    <a:pt x="4271480" y="2037283"/>
                  </a:lnTo>
                  <a:lnTo>
                    <a:pt x="4271518" y="2041474"/>
                  </a:lnTo>
                  <a:lnTo>
                    <a:pt x="4275823" y="2046211"/>
                  </a:lnTo>
                  <a:lnTo>
                    <a:pt x="4279684" y="2046503"/>
                  </a:lnTo>
                  <a:lnTo>
                    <a:pt x="4285386" y="2046338"/>
                  </a:lnTo>
                  <a:lnTo>
                    <a:pt x="4289476" y="2043963"/>
                  </a:lnTo>
                  <a:lnTo>
                    <a:pt x="4291266" y="2038299"/>
                  </a:lnTo>
                  <a:lnTo>
                    <a:pt x="4291520" y="2032558"/>
                  </a:lnTo>
                  <a:close/>
                </a:path>
                <a:path w="11113135" h="5374005">
                  <a:moveTo>
                    <a:pt x="4302023" y="3854843"/>
                  </a:moveTo>
                  <a:lnTo>
                    <a:pt x="4289603" y="3845864"/>
                  </a:lnTo>
                  <a:lnTo>
                    <a:pt x="4283265" y="3854170"/>
                  </a:lnTo>
                  <a:lnTo>
                    <a:pt x="4298048" y="3862400"/>
                  </a:lnTo>
                  <a:lnTo>
                    <a:pt x="4302023" y="3854843"/>
                  </a:lnTo>
                  <a:close/>
                </a:path>
                <a:path w="11113135" h="5374005">
                  <a:moveTo>
                    <a:pt x="4307408" y="3986631"/>
                  </a:moveTo>
                  <a:lnTo>
                    <a:pt x="4306049" y="3982326"/>
                  </a:lnTo>
                  <a:lnTo>
                    <a:pt x="4305274" y="3974071"/>
                  </a:lnTo>
                  <a:lnTo>
                    <a:pt x="4302290" y="3972928"/>
                  </a:lnTo>
                  <a:lnTo>
                    <a:pt x="4297426" y="3986936"/>
                  </a:lnTo>
                  <a:lnTo>
                    <a:pt x="4305998" y="3990263"/>
                  </a:lnTo>
                  <a:lnTo>
                    <a:pt x="4307408" y="3986631"/>
                  </a:lnTo>
                  <a:close/>
                </a:path>
                <a:path w="11113135" h="5374005">
                  <a:moveTo>
                    <a:pt x="4358767" y="3881780"/>
                  </a:moveTo>
                  <a:lnTo>
                    <a:pt x="4356671" y="3881082"/>
                  </a:lnTo>
                  <a:lnTo>
                    <a:pt x="4346918" y="3882885"/>
                  </a:lnTo>
                  <a:lnTo>
                    <a:pt x="4345559" y="3897553"/>
                  </a:lnTo>
                  <a:lnTo>
                    <a:pt x="4357649" y="3899116"/>
                  </a:lnTo>
                  <a:lnTo>
                    <a:pt x="4358767" y="3881780"/>
                  </a:lnTo>
                  <a:close/>
                </a:path>
                <a:path w="11113135" h="5374005">
                  <a:moveTo>
                    <a:pt x="4462780" y="4501693"/>
                  </a:moveTo>
                  <a:lnTo>
                    <a:pt x="4449203" y="4471530"/>
                  </a:lnTo>
                  <a:lnTo>
                    <a:pt x="4437507" y="4459757"/>
                  </a:lnTo>
                  <a:lnTo>
                    <a:pt x="4433659" y="4451020"/>
                  </a:lnTo>
                  <a:lnTo>
                    <a:pt x="4432173" y="4437570"/>
                  </a:lnTo>
                  <a:lnTo>
                    <a:pt x="4426801" y="4436884"/>
                  </a:lnTo>
                  <a:lnTo>
                    <a:pt x="4425327" y="4448861"/>
                  </a:lnTo>
                  <a:lnTo>
                    <a:pt x="4421479" y="4460240"/>
                  </a:lnTo>
                  <a:lnTo>
                    <a:pt x="4412920" y="4460100"/>
                  </a:lnTo>
                  <a:lnTo>
                    <a:pt x="4401832" y="4449115"/>
                  </a:lnTo>
                  <a:lnTo>
                    <a:pt x="4396435" y="4451197"/>
                  </a:lnTo>
                  <a:lnTo>
                    <a:pt x="4396727" y="4455033"/>
                  </a:lnTo>
                  <a:lnTo>
                    <a:pt x="4399013" y="4465879"/>
                  </a:lnTo>
                  <a:lnTo>
                    <a:pt x="4407827" y="4477296"/>
                  </a:lnTo>
                  <a:lnTo>
                    <a:pt x="4426255" y="4497413"/>
                  </a:lnTo>
                  <a:lnTo>
                    <a:pt x="4418431" y="4507369"/>
                  </a:lnTo>
                  <a:lnTo>
                    <a:pt x="4398696" y="4511941"/>
                  </a:lnTo>
                  <a:lnTo>
                    <a:pt x="4378325" y="4520768"/>
                  </a:lnTo>
                  <a:lnTo>
                    <a:pt x="4360176" y="4533455"/>
                  </a:lnTo>
                  <a:lnTo>
                    <a:pt x="4336148" y="4542625"/>
                  </a:lnTo>
                  <a:lnTo>
                    <a:pt x="4304868" y="4553267"/>
                  </a:lnTo>
                  <a:lnTo>
                    <a:pt x="4294797" y="4555350"/>
                  </a:lnTo>
                  <a:lnTo>
                    <a:pt x="4269308" y="4565713"/>
                  </a:lnTo>
                  <a:lnTo>
                    <a:pt x="4257611" y="4565662"/>
                  </a:lnTo>
                  <a:lnTo>
                    <a:pt x="4243540" y="4583912"/>
                  </a:lnTo>
                  <a:lnTo>
                    <a:pt x="4228566" y="4604575"/>
                  </a:lnTo>
                  <a:lnTo>
                    <a:pt x="4204843" y="4623867"/>
                  </a:lnTo>
                  <a:lnTo>
                    <a:pt x="4185564" y="4633620"/>
                  </a:lnTo>
                  <a:lnTo>
                    <a:pt x="4174566" y="4646561"/>
                  </a:lnTo>
                  <a:lnTo>
                    <a:pt x="4180763" y="4656950"/>
                  </a:lnTo>
                  <a:lnTo>
                    <a:pt x="4205300" y="4659871"/>
                  </a:lnTo>
                  <a:lnTo>
                    <a:pt x="4228528" y="4656633"/>
                  </a:lnTo>
                  <a:lnTo>
                    <a:pt x="4257141" y="4636414"/>
                  </a:lnTo>
                  <a:lnTo>
                    <a:pt x="4267543" y="4622774"/>
                  </a:lnTo>
                  <a:lnTo>
                    <a:pt x="4297654" y="4616983"/>
                  </a:lnTo>
                  <a:lnTo>
                    <a:pt x="4363136" y="4606544"/>
                  </a:lnTo>
                  <a:lnTo>
                    <a:pt x="4439577" y="4549305"/>
                  </a:lnTo>
                  <a:lnTo>
                    <a:pt x="4460951" y="4518787"/>
                  </a:lnTo>
                  <a:lnTo>
                    <a:pt x="4462780" y="4501693"/>
                  </a:lnTo>
                  <a:close/>
                </a:path>
                <a:path w="11113135" h="5374005">
                  <a:moveTo>
                    <a:pt x="5804954" y="2937675"/>
                  </a:moveTo>
                  <a:lnTo>
                    <a:pt x="5799201" y="2934995"/>
                  </a:lnTo>
                  <a:lnTo>
                    <a:pt x="5798096" y="2933154"/>
                  </a:lnTo>
                  <a:lnTo>
                    <a:pt x="5796013" y="2933204"/>
                  </a:lnTo>
                  <a:lnTo>
                    <a:pt x="5798274" y="2936456"/>
                  </a:lnTo>
                  <a:lnTo>
                    <a:pt x="5797867" y="2939351"/>
                  </a:lnTo>
                  <a:lnTo>
                    <a:pt x="5796991" y="2942793"/>
                  </a:lnTo>
                  <a:lnTo>
                    <a:pt x="5797893" y="2944355"/>
                  </a:lnTo>
                  <a:lnTo>
                    <a:pt x="5801258" y="2947098"/>
                  </a:lnTo>
                  <a:lnTo>
                    <a:pt x="5802693" y="2943237"/>
                  </a:lnTo>
                  <a:lnTo>
                    <a:pt x="5803824" y="2942412"/>
                  </a:lnTo>
                  <a:lnTo>
                    <a:pt x="5804954" y="2937675"/>
                  </a:lnTo>
                  <a:close/>
                </a:path>
                <a:path w="11113135" h="5374005">
                  <a:moveTo>
                    <a:pt x="6036157" y="460171"/>
                  </a:moveTo>
                  <a:lnTo>
                    <a:pt x="6034430" y="440080"/>
                  </a:lnTo>
                  <a:lnTo>
                    <a:pt x="6031217" y="435368"/>
                  </a:lnTo>
                  <a:lnTo>
                    <a:pt x="6019546" y="433273"/>
                  </a:lnTo>
                  <a:lnTo>
                    <a:pt x="6016358" y="429971"/>
                  </a:lnTo>
                  <a:lnTo>
                    <a:pt x="6010389" y="429920"/>
                  </a:lnTo>
                  <a:lnTo>
                    <a:pt x="6012027" y="448932"/>
                  </a:lnTo>
                  <a:lnTo>
                    <a:pt x="5999251" y="486232"/>
                  </a:lnTo>
                  <a:lnTo>
                    <a:pt x="5988545" y="501421"/>
                  </a:lnTo>
                  <a:lnTo>
                    <a:pt x="5969990" y="499313"/>
                  </a:lnTo>
                  <a:lnTo>
                    <a:pt x="5948591" y="528472"/>
                  </a:lnTo>
                  <a:lnTo>
                    <a:pt x="5929274" y="507898"/>
                  </a:lnTo>
                  <a:lnTo>
                    <a:pt x="5944921" y="498055"/>
                  </a:lnTo>
                  <a:lnTo>
                    <a:pt x="5952007" y="488327"/>
                  </a:lnTo>
                  <a:lnTo>
                    <a:pt x="5954026" y="467385"/>
                  </a:lnTo>
                  <a:lnTo>
                    <a:pt x="5961291" y="461086"/>
                  </a:lnTo>
                  <a:lnTo>
                    <a:pt x="5967666" y="449414"/>
                  </a:lnTo>
                  <a:lnTo>
                    <a:pt x="5976137" y="438340"/>
                  </a:lnTo>
                  <a:lnTo>
                    <a:pt x="5978207" y="430250"/>
                  </a:lnTo>
                  <a:lnTo>
                    <a:pt x="5961964" y="424116"/>
                  </a:lnTo>
                  <a:lnTo>
                    <a:pt x="5951652" y="419163"/>
                  </a:lnTo>
                  <a:lnTo>
                    <a:pt x="5948362" y="416623"/>
                  </a:lnTo>
                  <a:lnTo>
                    <a:pt x="5944921" y="414997"/>
                  </a:lnTo>
                  <a:lnTo>
                    <a:pt x="5942076" y="412330"/>
                  </a:lnTo>
                  <a:lnTo>
                    <a:pt x="5936881" y="406654"/>
                  </a:lnTo>
                  <a:lnTo>
                    <a:pt x="5935802" y="404876"/>
                  </a:lnTo>
                  <a:lnTo>
                    <a:pt x="5932906" y="402348"/>
                  </a:lnTo>
                  <a:lnTo>
                    <a:pt x="5923204" y="390245"/>
                  </a:lnTo>
                  <a:lnTo>
                    <a:pt x="5922149" y="393509"/>
                  </a:lnTo>
                  <a:lnTo>
                    <a:pt x="5923953" y="397027"/>
                  </a:lnTo>
                  <a:lnTo>
                    <a:pt x="5923953" y="403910"/>
                  </a:lnTo>
                  <a:lnTo>
                    <a:pt x="5923470" y="407606"/>
                  </a:lnTo>
                  <a:lnTo>
                    <a:pt x="5922175" y="410972"/>
                  </a:lnTo>
                  <a:lnTo>
                    <a:pt x="5911151" y="429437"/>
                  </a:lnTo>
                  <a:lnTo>
                    <a:pt x="5881840" y="453821"/>
                  </a:lnTo>
                  <a:lnTo>
                    <a:pt x="5873648" y="452907"/>
                  </a:lnTo>
                  <a:lnTo>
                    <a:pt x="5868886" y="453478"/>
                  </a:lnTo>
                  <a:lnTo>
                    <a:pt x="5863475" y="459549"/>
                  </a:lnTo>
                  <a:lnTo>
                    <a:pt x="5863895" y="463029"/>
                  </a:lnTo>
                  <a:lnTo>
                    <a:pt x="5865025" y="463461"/>
                  </a:lnTo>
                  <a:lnTo>
                    <a:pt x="5866447" y="470458"/>
                  </a:lnTo>
                  <a:lnTo>
                    <a:pt x="5873077" y="472414"/>
                  </a:lnTo>
                  <a:lnTo>
                    <a:pt x="5874842" y="475411"/>
                  </a:lnTo>
                  <a:lnTo>
                    <a:pt x="5877509" y="478002"/>
                  </a:lnTo>
                  <a:lnTo>
                    <a:pt x="5882360" y="478370"/>
                  </a:lnTo>
                  <a:lnTo>
                    <a:pt x="5895581" y="490334"/>
                  </a:lnTo>
                  <a:lnTo>
                    <a:pt x="5919076" y="513207"/>
                  </a:lnTo>
                  <a:lnTo>
                    <a:pt x="5916193" y="525487"/>
                  </a:lnTo>
                  <a:lnTo>
                    <a:pt x="5897537" y="534670"/>
                  </a:lnTo>
                  <a:lnTo>
                    <a:pt x="5878919" y="570826"/>
                  </a:lnTo>
                  <a:lnTo>
                    <a:pt x="5878982" y="583120"/>
                  </a:lnTo>
                  <a:lnTo>
                    <a:pt x="5877179" y="584288"/>
                  </a:lnTo>
                  <a:lnTo>
                    <a:pt x="5876531" y="587908"/>
                  </a:lnTo>
                  <a:lnTo>
                    <a:pt x="5877738" y="591286"/>
                  </a:lnTo>
                  <a:lnTo>
                    <a:pt x="5877509" y="594868"/>
                  </a:lnTo>
                  <a:lnTo>
                    <a:pt x="5874309" y="597154"/>
                  </a:lnTo>
                  <a:lnTo>
                    <a:pt x="5870689" y="595960"/>
                  </a:lnTo>
                  <a:lnTo>
                    <a:pt x="5866790" y="596011"/>
                  </a:lnTo>
                  <a:lnTo>
                    <a:pt x="5863793" y="598322"/>
                  </a:lnTo>
                  <a:lnTo>
                    <a:pt x="5860377" y="600113"/>
                  </a:lnTo>
                  <a:lnTo>
                    <a:pt x="5857684" y="602551"/>
                  </a:lnTo>
                  <a:lnTo>
                    <a:pt x="5856719" y="606056"/>
                  </a:lnTo>
                  <a:lnTo>
                    <a:pt x="5858954" y="608888"/>
                  </a:lnTo>
                  <a:lnTo>
                    <a:pt x="5858167" y="615975"/>
                  </a:lnTo>
                  <a:lnTo>
                    <a:pt x="5857037" y="619404"/>
                  </a:lnTo>
                  <a:lnTo>
                    <a:pt x="5855462" y="622465"/>
                  </a:lnTo>
                  <a:lnTo>
                    <a:pt x="5852388" y="624395"/>
                  </a:lnTo>
                  <a:lnTo>
                    <a:pt x="5849912" y="627316"/>
                  </a:lnTo>
                  <a:lnTo>
                    <a:pt x="5848667" y="630504"/>
                  </a:lnTo>
                  <a:lnTo>
                    <a:pt x="5845543" y="632612"/>
                  </a:lnTo>
                  <a:lnTo>
                    <a:pt x="5834278" y="635050"/>
                  </a:lnTo>
                  <a:lnTo>
                    <a:pt x="5831332" y="637222"/>
                  </a:lnTo>
                  <a:lnTo>
                    <a:pt x="5827776" y="638352"/>
                  </a:lnTo>
                  <a:lnTo>
                    <a:pt x="5824017" y="638060"/>
                  </a:lnTo>
                  <a:lnTo>
                    <a:pt x="5820524" y="640029"/>
                  </a:lnTo>
                  <a:lnTo>
                    <a:pt x="5817997" y="642531"/>
                  </a:lnTo>
                  <a:lnTo>
                    <a:pt x="5816206" y="649630"/>
                  </a:lnTo>
                  <a:lnTo>
                    <a:pt x="5814720" y="652932"/>
                  </a:lnTo>
                  <a:lnTo>
                    <a:pt x="5811825" y="656297"/>
                  </a:lnTo>
                  <a:lnTo>
                    <a:pt x="5796305" y="666737"/>
                  </a:lnTo>
                  <a:lnTo>
                    <a:pt x="5789244" y="667029"/>
                  </a:lnTo>
                  <a:lnTo>
                    <a:pt x="5783008" y="673150"/>
                  </a:lnTo>
                  <a:lnTo>
                    <a:pt x="5773839" y="670217"/>
                  </a:lnTo>
                  <a:lnTo>
                    <a:pt x="5769991" y="677138"/>
                  </a:lnTo>
                  <a:lnTo>
                    <a:pt x="5764898" y="709764"/>
                  </a:lnTo>
                  <a:lnTo>
                    <a:pt x="5750941" y="733894"/>
                  </a:lnTo>
                  <a:lnTo>
                    <a:pt x="5712561" y="737654"/>
                  </a:lnTo>
                  <a:lnTo>
                    <a:pt x="5676290" y="745705"/>
                  </a:lnTo>
                  <a:lnTo>
                    <a:pt x="5626989" y="755802"/>
                  </a:lnTo>
                  <a:lnTo>
                    <a:pt x="5592216" y="754024"/>
                  </a:lnTo>
                  <a:lnTo>
                    <a:pt x="5559717" y="754265"/>
                  </a:lnTo>
                  <a:lnTo>
                    <a:pt x="5545671" y="757783"/>
                  </a:lnTo>
                  <a:lnTo>
                    <a:pt x="5538203" y="771347"/>
                  </a:lnTo>
                  <a:lnTo>
                    <a:pt x="5539638" y="784580"/>
                  </a:lnTo>
                  <a:lnTo>
                    <a:pt x="5537632" y="796785"/>
                  </a:lnTo>
                  <a:lnTo>
                    <a:pt x="5527357" y="809561"/>
                  </a:lnTo>
                  <a:lnTo>
                    <a:pt x="5536031" y="814425"/>
                  </a:lnTo>
                  <a:lnTo>
                    <a:pt x="5606999" y="808736"/>
                  </a:lnTo>
                  <a:lnTo>
                    <a:pt x="5693003" y="795197"/>
                  </a:lnTo>
                  <a:lnTo>
                    <a:pt x="5744083" y="779551"/>
                  </a:lnTo>
                  <a:lnTo>
                    <a:pt x="5755360" y="773036"/>
                  </a:lnTo>
                  <a:lnTo>
                    <a:pt x="5767476" y="768769"/>
                  </a:lnTo>
                  <a:lnTo>
                    <a:pt x="5774944" y="771321"/>
                  </a:lnTo>
                  <a:lnTo>
                    <a:pt x="5790666" y="755015"/>
                  </a:lnTo>
                  <a:lnTo>
                    <a:pt x="5800280" y="761250"/>
                  </a:lnTo>
                  <a:lnTo>
                    <a:pt x="5826887" y="748004"/>
                  </a:lnTo>
                  <a:lnTo>
                    <a:pt x="5831395" y="744918"/>
                  </a:lnTo>
                  <a:lnTo>
                    <a:pt x="5829452" y="740740"/>
                  </a:lnTo>
                  <a:lnTo>
                    <a:pt x="5817286" y="742378"/>
                  </a:lnTo>
                  <a:lnTo>
                    <a:pt x="5823547" y="737806"/>
                  </a:lnTo>
                  <a:lnTo>
                    <a:pt x="5853493" y="729678"/>
                  </a:lnTo>
                  <a:lnTo>
                    <a:pt x="5888571" y="711352"/>
                  </a:lnTo>
                  <a:lnTo>
                    <a:pt x="5914593" y="681939"/>
                  </a:lnTo>
                  <a:lnTo>
                    <a:pt x="5928690" y="659168"/>
                  </a:lnTo>
                  <a:lnTo>
                    <a:pt x="5928715" y="659472"/>
                  </a:lnTo>
                  <a:lnTo>
                    <a:pt x="5931459" y="651383"/>
                  </a:lnTo>
                  <a:lnTo>
                    <a:pt x="5930608" y="646023"/>
                  </a:lnTo>
                  <a:lnTo>
                    <a:pt x="5927280" y="634619"/>
                  </a:lnTo>
                  <a:lnTo>
                    <a:pt x="5924943" y="616610"/>
                  </a:lnTo>
                  <a:lnTo>
                    <a:pt x="5919228" y="608761"/>
                  </a:lnTo>
                  <a:lnTo>
                    <a:pt x="5914656" y="601967"/>
                  </a:lnTo>
                  <a:lnTo>
                    <a:pt x="5908865" y="595845"/>
                  </a:lnTo>
                  <a:lnTo>
                    <a:pt x="5905805" y="587273"/>
                  </a:lnTo>
                  <a:lnTo>
                    <a:pt x="5906516" y="583869"/>
                  </a:lnTo>
                  <a:lnTo>
                    <a:pt x="5909145" y="580059"/>
                  </a:lnTo>
                  <a:lnTo>
                    <a:pt x="5906808" y="576630"/>
                  </a:lnTo>
                  <a:lnTo>
                    <a:pt x="5901829" y="573354"/>
                  </a:lnTo>
                  <a:lnTo>
                    <a:pt x="5894413" y="572998"/>
                  </a:lnTo>
                  <a:lnTo>
                    <a:pt x="5891885" y="572020"/>
                  </a:lnTo>
                  <a:lnTo>
                    <a:pt x="5892978" y="569722"/>
                  </a:lnTo>
                  <a:lnTo>
                    <a:pt x="5897003" y="569328"/>
                  </a:lnTo>
                  <a:lnTo>
                    <a:pt x="5899620" y="566051"/>
                  </a:lnTo>
                  <a:lnTo>
                    <a:pt x="5897842" y="561695"/>
                  </a:lnTo>
                  <a:lnTo>
                    <a:pt x="5897384" y="557441"/>
                  </a:lnTo>
                  <a:lnTo>
                    <a:pt x="5899937" y="552399"/>
                  </a:lnTo>
                  <a:lnTo>
                    <a:pt x="5906135" y="549351"/>
                  </a:lnTo>
                  <a:lnTo>
                    <a:pt x="5905982" y="552221"/>
                  </a:lnTo>
                  <a:lnTo>
                    <a:pt x="5905347" y="553339"/>
                  </a:lnTo>
                  <a:lnTo>
                    <a:pt x="5903988" y="554913"/>
                  </a:lnTo>
                  <a:lnTo>
                    <a:pt x="5904471" y="556666"/>
                  </a:lnTo>
                  <a:lnTo>
                    <a:pt x="5908433" y="557453"/>
                  </a:lnTo>
                  <a:lnTo>
                    <a:pt x="5916981" y="554367"/>
                  </a:lnTo>
                  <a:lnTo>
                    <a:pt x="5918466" y="556501"/>
                  </a:lnTo>
                  <a:lnTo>
                    <a:pt x="5918720" y="561822"/>
                  </a:lnTo>
                  <a:lnTo>
                    <a:pt x="5916663" y="564705"/>
                  </a:lnTo>
                  <a:lnTo>
                    <a:pt x="5914110" y="563727"/>
                  </a:lnTo>
                  <a:lnTo>
                    <a:pt x="5910224" y="563778"/>
                  </a:lnTo>
                  <a:lnTo>
                    <a:pt x="5908256" y="567296"/>
                  </a:lnTo>
                  <a:lnTo>
                    <a:pt x="5912421" y="571614"/>
                  </a:lnTo>
                  <a:lnTo>
                    <a:pt x="5911177" y="576376"/>
                  </a:lnTo>
                  <a:lnTo>
                    <a:pt x="5913742" y="580275"/>
                  </a:lnTo>
                  <a:lnTo>
                    <a:pt x="5913488" y="584454"/>
                  </a:lnTo>
                  <a:lnTo>
                    <a:pt x="5910770" y="592518"/>
                  </a:lnTo>
                  <a:lnTo>
                    <a:pt x="5916523" y="601179"/>
                  </a:lnTo>
                  <a:lnTo>
                    <a:pt x="5924512" y="606793"/>
                  </a:lnTo>
                  <a:lnTo>
                    <a:pt x="5934380" y="614324"/>
                  </a:lnTo>
                  <a:lnTo>
                    <a:pt x="5936310" y="621004"/>
                  </a:lnTo>
                  <a:lnTo>
                    <a:pt x="5932462" y="629932"/>
                  </a:lnTo>
                  <a:lnTo>
                    <a:pt x="5938380" y="645452"/>
                  </a:lnTo>
                  <a:lnTo>
                    <a:pt x="5949391" y="642073"/>
                  </a:lnTo>
                  <a:lnTo>
                    <a:pt x="5956719" y="636409"/>
                  </a:lnTo>
                  <a:lnTo>
                    <a:pt x="5965164" y="630720"/>
                  </a:lnTo>
                  <a:lnTo>
                    <a:pt x="5965342" y="623201"/>
                  </a:lnTo>
                  <a:lnTo>
                    <a:pt x="5969051" y="621715"/>
                  </a:lnTo>
                  <a:lnTo>
                    <a:pt x="5973978" y="615467"/>
                  </a:lnTo>
                  <a:lnTo>
                    <a:pt x="5965279" y="612863"/>
                  </a:lnTo>
                  <a:lnTo>
                    <a:pt x="5958433" y="602462"/>
                  </a:lnTo>
                  <a:lnTo>
                    <a:pt x="5952756" y="591515"/>
                  </a:lnTo>
                  <a:lnTo>
                    <a:pt x="5950940" y="583209"/>
                  </a:lnTo>
                  <a:lnTo>
                    <a:pt x="5943981" y="575081"/>
                  </a:lnTo>
                  <a:lnTo>
                    <a:pt x="5940107" y="567550"/>
                  </a:lnTo>
                  <a:lnTo>
                    <a:pt x="5934570" y="564807"/>
                  </a:lnTo>
                  <a:lnTo>
                    <a:pt x="5932386" y="562394"/>
                  </a:lnTo>
                  <a:lnTo>
                    <a:pt x="5929617" y="557453"/>
                  </a:lnTo>
                  <a:lnTo>
                    <a:pt x="5927217" y="550672"/>
                  </a:lnTo>
                  <a:lnTo>
                    <a:pt x="5929376" y="547039"/>
                  </a:lnTo>
                  <a:lnTo>
                    <a:pt x="5926810" y="545084"/>
                  </a:lnTo>
                  <a:lnTo>
                    <a:pt x="5925553" y="545350"/>
                  </a:lnTo>
                  <a:lnTo>
                    <a:pt x="5925401" y="539267"/>
                  </a:lnTo>
                  <a:lnTo>
                    <a:pt x="5929909" y="540600"/>
                  </a:lnTo>
                  <a:lnTo>
                    <a:pt x="5934024" y="546481"/>
                  </a:lnTo>
                  <a:lnTo>
                    <a:pt x="5938812" y="548132"/>
                  </a:lnTo>
                  <a:lnTo>
                    <a:pt x="5938723" y="552919"/>
                  </a:lnTo>
                  <a:lnTo>
                    <a:pt x="5942825" y="560895"/>
                  </a:lnTo>
                  <a:lnTo>
                    <a:pt x="5947956" y="565200"/>
                  </a:lnTo>
                  <a:lnTo>
                    <a:pt x="5951702" y="571131"/>
                  </a:lnTo>
                  <a:lnTo>
                    <a:pt x="5953391" y="576262"/>
                  </a:lnTo>
                  <a:lnTo>
                    <a:pt x="5956693" y="579297"/>
                  </a:lnTo>
                  <a:lnTo>
                    <a:pt x="5956097" y="586270"/>
                  </a:lnTo>
                  <a:lnTo>
                    <a:pt x="5962345" y="594321"/>
                  </a:lnTo>
                  <a:lnTo>
                    <a:pt x="5960262" y="601662"/>
                  </a:lnTo>
                  <a:lnTo>
                    <a:pt x="5966561" y="609930"/>
                  </a:lnTo>
                  <a:lnTo>
                    <a:pt x="5969774" y="607098"/>
                  </a:lnTo>
                  <a:lnTo>
                    <a:pt x="5977293" y="609257"/>
                  </a:lnTo>
                  <a:lnTo>
                    <a:pt x="5977560" y="604532"/>
                  </a:lnTo>
                  <a:lnTo>
                    <a:pt x="5977153" y="594918"/>
                  </a:lnTo>
                  <a:lnTo>
                    <a:pt x="5986132" y="590689"/>
                  </a:lnTo>
                  <a:lnTo>
                    <a:pt x="5995454" y="590270"/>
                  </a:lnTo>
                  <a:lnTo>
                    <a:pt x="5995975" y="583730"/>
                  </a:lnTo>
                  <a:lnTo>
                    <a:pt x="6004395" y="576783"/>
                  </a:lnTo>
                  <a:lnTo>
                    <a:pt x="6014466" y="577151"/>
                  </a:lnTo>
                  <a:lnTo>
                    <a:pt x="6020651" y="560438"/>
                  </a:lnTo>
                  <a:lnTo>
                    <a:pt x="6016891" y="555155"/>
                  </a:lnTo>
                  <a:lnTo>
                    <a:pt x="6025375" y="549236"/>
                  </a:lnTo>
                  <a:lnTo>
                    <a:pt x="6035776" y="534847"/>
                  </a:lnTo>
                  <a:lnTo>
                    <a:pt x="6031547" y="521728"/>
                  </a:lnTo>
                  <a:lnTo>
                    <a:pt x="6020790" y="519887"/>
                  </a:lnTo>
                  <a:lnTo>
                    <a:pt x="6013259" y="512292"/>
                  </a:lnTo>
                  <a:lnTo>
                    <a:pt x="6017184" y="505663"/>
                  </a:lnTo>
                  <a:lnTo>
                    <a:pt x="6032665" y="500786"/>
                  </a:lnTo>
                  <a:lnTo>
                    <a:pt x="6033833" y="494753"/>
                  </a:lnTo>
                  <a:lnTo>
                    <a:pt x="6036157" y="460171"/>
                  </a:lnTo>
                  <a:close/>
                </a:path>
                <a:path w="11113135" h="5374005">
                  <a:moveTo>
                    <a:pt x="6232106" y="16205"/>
                  </a:moveTo>
                  <a:lnTo>
                    <a:pt x="6231598" y="13385"/>
                  </a:lnTo>
                  <a:lnTo>
                    <a:pt x="6229591" y="9855"/>
                  </a:lnTo>
                  <a:lnTo>
                    <a:pt x="6231090" y="5448"/>
                  </a:lnTo>
                  <a:lnTo>
                    <a:pt x="6230937" y="3784"/>
                  </a:lnTo>
                  <a:lnTo>
                    <a:pt x="6228435" y="1003"/>
                  </a:lnTo>
                  <a:lnTo>
                    <a:pt x="6225857" y="0"/>
                  </a:lnTo>
                  <a:lnTo>
                    <a:pt x="6222479" y="508"/>
                  </a:lnTo>
                  <a:lnTo>
                    <a:pt x="6219025" y="1778"/>
                  </a:lnTo>
                  <a:lnTo>
                    <a:pt x="6216866" y="10502"/>
                  </a:lnTo>
                  <a:lnTo>
                    <a:pt x="6214796" y="10109"/>
                  </a:lnTo>
                  <a:lnTo>
                    <a:pt x="6211989" y="7607"/>
                  </a:lnTo>
                  <a:lnTo>
                    <a:pt x="6208382" y="10185"/>
                  </a:lnTo>
                  <a:lnTo>
                    <a:pt x="6206388" y="10629"/>
                  </a:lnTo>
                  <a:lnTo>
                    <a:pt x="6202235" y="9017"/>
                  </a:lnTo>
                  <a:lnTo>
                    <a:pt x="6200787" y="7048"/>
                  </a:lnTo>
                  <a:lnTo>
                    <a:pt x="6198908" y="6718"/>
                  </a:lnTo>
                  <a:lnTo>
                    <a:pt x="6193180" y="9690"/>
                  </a:lnTo>
                  <a:lnTo>
                    <a:pt x="6190932" y="13398"/>
                  </a:lnTo>
                  <a:lnTo>
                    <a:pt x="6189967" y="13830"/>
                  </a:lnTo>
                  <a:lnTo>
                    <a:pt x="6187414" y="13639"/>
                  </a:lnTo>
                  <a:lnTo>
                    <a:pt x="6178715" y="15468"/>
                  </a:lnTo>
                  <a:lnTo>
                    <a:pt x="6177458" y="17145"/>
                  </a:lnTo>
                  <a:lnTo>
                    <a:pt x="6174689" y="24269"/>
                  </a:lnTo>
                  <a:lnTo>
                    <a:pt x="6169431" y="27622"/>
                  </a:lnTo>
                  <a:lnTo>
                    <a:pt x="6166142" y="30924"/>
                  </a:lnTo>
                  <a:lnTo>
                    <a:pt x="6161494" y="33693"/>
                  </a:lnTo>
                  <a:lnTo>
                    <a:pt x="6157963" y="40728"/>
                  </a:lnTo>
                  <a:lnTo>
                    <a:pt x="6155741" y="42849"/>
                  </a:lnTo>
                  <a:lnTo>
                    <a:pt x="6142177" y="46951"/>
                  </a:lnTo>
                  <a:lnTo>
                    <a:pt x="6140056" y="49301"/>
                  </a:lnTo>
                  <a:lnTo>
                    <a:pt x="6137122" y="56362"/>
                  </a:lnTo>
                  <a:lnTo>
                    <a:pt x="6136056" y="57556"/>
                  </a:lnTo>
                  <a:lnTo>
                    <a:pt x="6129528" y="61023"/>
                  </a:lnTo>
                  <a:lnTo>
                    <a:pt x="6122327" y="62611"/>
                  </a:lnTo>
                  <a:lnTo>
                    <a:pt x="6118326" y="65646"/>
                  </a:lnTo>
                  <a:lnTo>
                    <a:pt x="6113615" y="70561"/>
                  </a:lnTo>
                  <a:lnTo>
                    <a:pt x="6112294" y="73418"/>
                  </a:lnTo>
                  <a:lnTo>
                    <a:pt x="6111913" y="75488"/>
                  </a:lnTo>
                  <a:lnTo>
                    <a:pt x="6111799" y="79425"/>
                  </a:lnTo>
                  <a:lnTo>
                    <a:pt x="6112103" y="87337"/>
                  </a:lnTo>
                  <a:lnTo>
                    <a:pt x="6112954" y="96418"/>
                  </a:lnTo>
                  <a:lnTo>
                    <a:pt x="6103632" y="123151"/>
                  </a:lnTo>
                  <a:lnTo>
                    <a:pt x="6090412" y="140766"/>
                  </a:lnTo>
                  <a:lnTo>
                    <a:pt x="6086221" y="143916"/>
                  </a:lnTo>
                  <a:lnTo>
                    <a:pt x="6077750" y="152425"/>
                  </a:lnTo>
                  <a:lnTo>
                    <a:pt x="6069431" y="157403"/>
                  </a:lnTo>
                  <a:lnTo>
                    <a:pt x="6066929" y="159194"/>
                  </a:lnTo>
                  <a:lnTo>
                    <a:pt x="6064161" y="162712"/>
                  </a:lnTo>
                  <a:lnTo>
                    <a:pt x="6062764" y="166344"/>
                  </a:lnTo>
                  <a:lnTo>
                    <a:pt x="6062434" y="170789"/>
                  </a:lnTo>
                  <a:lnTo>
                    <a:pt x="6060592" y="176072"/>
                  </a:lnTo>
                  <a:lnTo>
                    <a:pt x="6057176" y="177761"/>
                  </a:lnTo>
                  <a:lnTo>
                    <a:pt x="6049149" y="177825"/>
                  </a:lnTo>
                  <a:lnTo>
                    <a:pt x="6045238" y="178727"/>
                  </a:lnTo>
                  <a:lnTo>
                    <a:pt x="6044717" y="179527"/>
                  </a:lnTo>
                  <a:lnTo>
                    <a:pt x="6041593" y="180327"/>
                  </a:lnTo>
                  <a:lnTo>
                    <a:pt x="6040044" y="181737"/>
                  </a:lnTo>
                  <a:lnTo>
                    <a:pt x="6028334" y="205740"/>
                  </a:lnTo>
                  <a:lnTo>
                    <a:pt x="6023457" y="217792"/>
                  </a:lnTo>
                  <a:lnTo>
                    <a:pt x="6041479" y="240919"/>
                  </a:lnTo>
                  <a:lnTo>
                    <a:pt x="6044006" y="243103"/>
                  </a:lnTo>
                  <a:lnTo>
                    <a:pt x="6044654" y="244551"/>
                  </a:lnTo>
                  <a:lnTo>
                    <a:pt x="6044743" y="251993"/>
                  </a:lnTo>
                  <a:lnTo>
                    <a:pt x="6045924" y="254660"/>
                  </a:lnTo>
                  <a:lnTo>
                    <a:pt x="6048045" y="256489"/>
                  </a:lnTo>
                  <a:lnTo>
                    <a:pt x="6047981" y="259232"/>
                  </a:lnTo>
                  <a:lnTo>
                    <a:pt x="6049061" y="261658"/>
                  </a:lnTo>
                  <a:lnTo>
                    <a:pt x="6051499" y="262597"/>
                  </a:lnTo>
                  <a:lnTo>
                    <a:pt x="6053531" y="262572"/>
                  </a:lnTo>
                  <a:lnTo>
                    <a:pt x="6057811" y="261264"/>
                  </a:lnTo>
                  <a:lnTo>
                    <a:pt x="6059932" y="261493"/>
                  </a:lnTo>
                  <a:lnTo>
                    <a:pt x="6063996" y="265430"/>
                  </a:lnTo>
                  <a:lnTo>
                    <a:pt x="6064986" y="267017"/>
                  </a:lnTo>
                  <a:lnTo>
                    <a:pt x="6065952" y="270764"/>
                  </a:lnTo>
                  <a:lnTo>
                    <a:pt x="6068149" y="274434"/>
                  </a:lnTo>
                  <a:lnTo>
                    <a:pt x="6070308" y="276669"/>
                  </a:lnTo>
                  <a:lnTo>
                    <a:pt x="6075985" y="280073"/>
                  </a:lnTo>
                  <a:lnTo>
                    <a:pt x="6078156" y="280708"/>
                  </a:lnTo>
                  <a:lnTo>
                    <a:pt x="6078880" y="280403"/>
                  </a:lnTo>
                  <a:lnTo>
                    <a:pt x="6082690" y="281863"/>
                  </a:lnTo>
                  <a:lnTo>
                    <a:pt x="6083871" y="281927"/>
                  </a:lnTo>
                  <a:lnTo>
                    <a:pt x="6087199" y="281000"/>
                  </a:lnTo>
                  <a:lnTo>
                    <a:pt x="6090323" y="278638"/>
                  </a:lnTo>
                  <a:lnTo>
                    <a:pt x="6093155" y="269773"/>
                  </a:lnTo>
                  <a:lnTo>
                    <a:pt x="6094400" y="268643"/>
                  </a:lnTo>
                  <a:lnTo>
                    <a:pt x="6095466" y="268465"/>
                  </a:lnTo>
                  <a:lnTo>
                    <a:pt x="6097752" y="269328"/>
                  </a:lnTo>
                  <a:lnTo>
                    <a:pt x="6098032" y="269646"/>
                  </a:lnTo>
                  <a:lnTo>
                    <a:pt x="6098819" y="271754"/>
                  </a:lnTo>
                  <a:lnTo>
                    <a:pt x="6097016" y="277456"/>
                  </a:lnTo>
                  <a:lnTo>
                    <a:pt x="6092482" y="281482"/>
                  </a:lnTo>
                  <a:lnTo>
                    <a:pt x="6090894" y="284048"/>
                  </a:lnTo>
                  <a:lnTo>
                    <a:pt x="6089955" y="286499"/>
                  </a:lnTo>
                  <a:lnTo>
                    <a:pt x="6088964" y="290080"/>
                  </a:lnTo>
                  <a:lnTo>
                    <a:pt x="6088583" y="294716"/>
                  </a:lnTo>
                  <a:lnTo>
                    <a:pt x="6089662" y="300113"/>
                  </a:lnTo>
                  <a:lnTo>
                    <a:pt x="6089370" y="305536"/>
                  </a:lnTo>
                  <a:lnTo>
                    <a:pt x="6091860" y="308203"/>
                  </a:lnTo>
                  <a:lnTo>
                    <a:pt x="6090107" y="312724"/>
                  </a:lnTo>
                  <a:lnTo>
                    <a:pt x="6086259" y="319024"/>
                  </a:lnTo>
                  <a:lnTo>
                    <a:pt x="6079147" y="319989"/>
                  </a:lnTo>
                  <a:lnTo>
                    <a:pt x="6075083" y="320230"/>
                  </a:lnTo>
                  <a:lnTo>
                    <a:pt x="6070244" y="321932"/>
                  </a:lnTo>
                  <a:lnTo>
                    <a:pt x="6067603" y="329272"/>
                  </a:lnTo>
                  <a:lnTo>
                    <a:pt x="6065583" y="329285"/>
                  </a:lnTo>
                  <a:lnTo>
                    <a:pt x="6064262" y="328561"/>
                  </a:lnTo>
                  <a:lnTo>
                    <a:pt x="6063310" y="322821"/>
                  </a:lnTo>
                  <a:lnTo>
                    <a:pt x="6061646" y="320370"/>
                  </a:lnTo>
                  <a:lnTo>
                    <a:pt x="6059322" y="319760"/>
                  </a:lnTo>
                  <a:lnTo>
                    <a:pt x="6057404" y="322097"/>
                  </a:lnTo>
                  <a:lnTo>
                    <a:pt x="6056401" y="324675"/>
                  </a:lnTo>
                  <a:lnTo>
                    <a:pt x="6058370" y="329869"/>
                  </a:lnTo>
                  <a:lnTo>
                    <a:pt x="6058179" y="332968"/>
                  </a:lnTo>
                  <a:lnTo>
                    <a:pt x="6057760" y="334010"/>
                  </a:lnTo>
                  <a:lnTo>
                    <a:pt x="6053074" y="335356"/>
                  </a:lnTo>
                  <a:lnTo>
                    <a:pt x="6049302" y="339890"/>
                  </a:lnTo>
                  <a:lnTo>
                    <a:pt x="6052604" y="342163"/>
                  </a:lnTo>
                  <a:lnTo>
                    <a:pt x="6055411" y="342049"/>
                  </a:lnTo>
                  <a:lnTo>
                    <a:pt x="6057938" y="342823"/>
                  </a:lnTo>
                  <a:lnTo>
                    <a:pt x="6061468" y="346011"/>
                  </a:lnTo>
                  <a:lnTo>
                    <a:pt x="6061151" y="349453"/>
                  </a:lnTo>
                  <a:lnTo>
                    <a:pt x="6058865" y="355358"/>
                  </a:lnTo>
                  <a:lnTo>
                    <a:pt x="6053188" y="359752"/>
                  </a:lnTo>
                  <a:lnTo>
                    <a:pt x="6048337" y="363054"/>
                  </a:lnTo>
                  <a:lnTo>
                    <a:pt x="6046648" y="366382"/>
                  </a:lnTo>
                  <a:lnTo>
                    <a:pt x="6046965" y="371284"/>
                  </a:lnTo>
                  <a:lnTo>
                    <a:pt x="6050064" y="381838"/>
                  </a:lnTo>
                  <a:lnTo>
                    <a:pt x="6052845" y="385483"/>
                  </a:lnTo>
                  <a:lnTo>
                    <a:pt x="6054903" y="385876"/>
                  </a:lnTo>
                  <a:lnTo>
                    <a:pt x="6056769" y="385191"/>
                  </a:lnTo>
                  <a:lnTo>
                    <a:pt x="6059856" y="377228"/>
                  </a:lnTo>
                  <a:lnTo>
                    <a:pt x="6061583" y="388264"/>
                  </a:lnTo>
                  <a:lnTo>
                    <a:pt x="6063246" y="390715"/>
                  </a:lnTo>
                  <a:lnTo>
                    <a:pt x="6066561" y="392404"/>
                  </a:lnTo>
                  <a:lnTo>
                    <a:pt x="6068365" y="389331"/>
                  </a:lnTo>
                  <a:lnTo>
                    <a:pt x="6067196" y="383082"/>
                  </a:lnTo>
                  <a:lnTo>
                    <a:pt x="6068352" y="383730"/>
                  </a:lnTo>
                  <a:lnTo>
                    <a:pt x="6069279" y="384505"/>
                  </a:lnTo>
                  <a:lnTo>
                    <a:pt x="6071616" y="390779"/>
                  </a:lnTo>
                  <a:lnTo>
                    <a:pt x="6069304" y="397281"/>
                  </a:lnTo>
                  <a:lnTo>
                    <a:pt x="6069838" y="398500"/>
                  </a:lnTo>
                  <a:lnTo>
                    <a:pt x="6072924" y="400291"/>
                  </a:lnTo>
                  <a:lnTo>
                    <a:pt x="6069342" y="400316"/>
                  </a:lnTo>
                  <a:lnTo>
                    <a:pt x="6066206" y="401116"/>
                  </a:lnTo>
                  <a:lnTo>
                    <a:pt x="6062688" y="402932"/>
                  </a:lnTo>
                  <a:lnTo>
                    <a:pt x="6061418" y="404647"/>
                  </a:lnTo>
                  <a:lnTo>
                    <a:pt x="6060313" y="396214"/>
                  </a:lnTo>
                  <a:lnTo>
                    <a:pt x="6057049" y="389166"/>
                  </a:lnTo>
                  <a:lnTo>
                    <a:pt x="6054229" y="388277"/>
                  </a:lnTo>
                  <a:lnTo>
                    <a:pt x="6050089" y="390245"/>
                  </a:lnTo>
                  <a:lnTo>
                    <a:pt x="6048794" y="389953"/>
                  </a:lnTo>
                  <a:lnTo>
                    <a:pt x="6041555" y="386537"/>
                  </a:lnTo>
                  <a:lnTo>
                    <a:pt x="6035230" y="381330"/>
                  </a:lnTo>
                  <a:lnTo>
                    <a:pt x="6028639" y="370014"/>
                  </a:lnTo>
                  <a:lnTo>
                    <a:pt x="6028868" y="367347"/>
                  </a:lnTo>
                  <a:lnTo>
                    <a:pt x="6033033" y="356590"/>
                  </a:lnTo>
                  <a:lnTo>
                    <a:pt x="6036221" y="353034"/>
                  </a:lnTo>
                  <a:lnTo>
                    <a:pt x="6037237" y="350405"/>
                  </a:lnTo>
                  <a:lnTo>
                    <a:pt x="6037161" y="348005"/>
                  </a:lnTo>
                  <a:lnTo>
                    <a:pt x="6036234" y="346252"/>
                  </a:lnTo>
                  <a:lnTo>
                    <a:pt x="6034964" y="345363"/>
                  </a:lnTo>
                  <a:lnTo>
                    <a:pt x="6033211" y="344678"/>
                  </a:lnTo>
                  <a:lnTo>
                    <a:pt x="6030442" y="347167"/>
                  </a:lnTo>
                  <a:lnTo>
                    <a:pt x="6029985" y="347814"/>
                  </a:lnTo>
                  <a:lnTo>
                    <a:pt x="6029312" y="349554"/>
                  </a:lnTo>
                  <a:lnTo>
                    <a:pt x="6029083" y="350685"/>
                  </a:lnTo>
                  <a:lnTo>
                    <a:pt x="6029249" y="353364"/>
                  </a:lnTo>
                  <a:lnTo>
                    <a:pt x="6028118" y="356298"/>
                  </a:lnTo>
                  <a:lnTo>
                    <a:pt x="6023419" y="361657"/>
                  </a:lnTo>
                  <a:lnTo>
                    <a:pt x="6022568" y="363347"/>
                  </a:lnTo>
                  <a:lnTo>
                    <a:pt x="6021679" y="365620"/>
                  </a:lnTo>
                  <a:lnTo>
                    <a:pt x="6021451" y="366737"/>
                  </a:lnTo>
                  <a:lnTo>
                    <a:pt x="6022137" y="370179"/>
                  </a:lnTo>
                  <a:lnTo>
                    <a:pt x="6022048" y="376123"/>
                  </a:lnTo>
                  <a:lnTo>
                    <a:pt x="6043155" y="400494"/>
                  </a:lnTo>
                  <a:lnTo>
                    <a:pt x="6043612" y="400875"/>
                  </a:lnTo>
                  <a:lnTo>
                    <a:pt x="6048972" y="409143"/>
                  </a:lnTo>
                  <a:lnTo>
                    <a:pt x="6052769" y="413219"/>
                  </a:lnTo>
                  <a:lnTo>
                    <a:pt x="6057074" y="415493"/>
                  </a:lnTo>
                  <a:lnTo>
                    <a:pt x="6057519" y="417474"/>
                  </a:lnTo>
                  <a:lnTo>
                    <a:pt x="6058814" y="418782"/>
                  </a:lnTo>
                  <a:lnTo>
                    <a:pt x="6068555" y="421957"/>
                  </a:lnTo>
                  <a:lnTo>
                    <a:pt x="6073267" y="425792"/>
                  </a:lnTo>
                  <a:lnTo>
                    <a:pt x="6074765" y="426567"/>
                  </a:lnTo>
                  <a:lnTo>
                    <a:pt x="6081725" y="429260"/>
                  </a:lnTo>
                  <a:lnTo>
                    <a:pt x="6083401" y="429107"/>
                  </a:lnTo>
                  <a:lnTo>
                    <a:pt x="6084849" y="428472"/>
                  </a:lnTo>
                  <a:lnTo>
                    <a:pt x="6085852" y="427443"/>
                  </a:lnTo>
                  <a:lnTo>
                    <a:pt x="6086437" y="426453"/>
                  </a:lnTo>
                  <a:lnTo>
                    <a:pt x="6087834" y="422821"/>
                  </a:lnTo>
                  <a:lnTo>
                    <a:pt x="6088291" y="422198"/>
                  </a:lnTo>
                  <a:lnTo>
                    <a:pt x="6089916" y="421728"/>
                  </a:lnTo>
                  <a:lnTo>
                    <a:pt x="6090602" y="421271"/>
                  </a:lnTo>
                  <a:lnTo>
                    <a:pt x="6091656" y="419074"/>
                  </a:lnTo>
                  <a:lnTo>
                    <a:pt x="6091606" y="410502"/>
                  </a:lnTo>
                  <a:lnTo>
                    <a:pt x="6093079" y="403059"/>
                  </a:lnTo>
                  <a:lnTo>
                    <a:pt x="6098400" y="388785"/>
                  </a:lnTo>
                  <a:lnTo>
                    <a:pt x="6098883" y="383374"/>
                  </a:lnTo>
                  <a:lnTo>
                    <a:pt x="6100178" y="378498"/>
                  </a:lnTo>
                  <a:lnTo>
                    <a:pt x="6104267" y="367906"/>
                  </a:lnTo>
                  <a:lnTo>
                    <a:pt x="6107963" y="363562"/>
                  </a:lnTo>
                  <a:lnTo>
                    <a:pt x="6120130" y="356044"/>
                  </a:lnTo>
                  <a:lnTo>
                    <a:pt x="6123381" y="352564"/>
                  </a:lnTo>
                  <a:lnTo>
                    <a:pt x="6128283" y="344093"/>
                  </a:lnTo>
                  <a:lnTo>
                    <a:pt x="6132588" y="339166"/>
                  </a:lnTo>
                  <a:lnTo>
                    <a:pt x="6139675" y="324561"/>
                  </a:lnTo>
                  <a:lnTo>
                    <a:pt x="6139573" y="322707"/>
                  </a:lnTo>
                  <a:lnTo>
                    <a:pt x="6142990" y="308686"/>
                  </a:lnTo>
                  <a:lnTo>
                    <a:pt x="6144361" y="296443"/>
                  </a:lnTo>
                  <a:lnTo>
                    <a:pt x="6140310" y="280123"/>
                  </a:lnTo>
                  <a:lnTo>
                    <a:pt x="6137719" y="273939"/>
                  </a:lnTo>
                  <a:lnTo>
                    <a:pt x="6139129" y="266687"/>
                  </a:lnTo>
                  <a:lnTo>
                    <a:pt x="6137808" y="261391"/>
                  </a:lnTo>
                  <a:lnTo>
                    <a:pt x="6135789" y="256844"/>
                  </a:lnTo>
                  <a:lnTo>
                    <a:pt x="6136335" y="255447"/>
                  </a:lnTo>
                  <a:lnTo>
                    <a:pt x="6138329" y="253403"/>
                  </a:lnTo>
                  <a:lnTo>
                    <a:pt x="6138545" y="251269"/>
                  </a:lnTo>
                  <a:lnTo>
                    <a:pt x="6136475" y="249859"/>
                  </a:lnTo>
                  <a:lnTo>
                    <a:pt x="6135433" y="250469"/>
                  </a:lnTo>
                  <a:lnTo>
                    <a:pt x="6134163" y="252742"/>
                  </a:lnTo>
                  <a:lnTo>
                    <a:pt x="6131661" y="249961"/>
                  </a:lnTo>
                  <a:lnTo>
                    <a:pt x="6129236" y="242836"/>
                  </a:lnTo>
                  <a:lnTo>
                    <a:pt x="6130671" y="237604"/>
                  </a:lnTo>
                  <a:lnTo>
                    <a:pt x="6133223" y="234619"/>
                  </a:lnTo>
                  <a:lnTo>
                    <a:pt x="6138964" y="230060"/>
                  </a:lnTo>
                  <a:lnTo>
                    <a:pt x="6145504" y="223431"/>
                  </a:lnTo>
                  <a:lnTo>
                    <a:pt x="6148730" y="219379"/>
                  </a:lnTo>
                  <a:lnTo>
                    <a:pt x="6149746" y="216103"/>
                  </a:lnTo>
                  <a:lnTo>
                    <a:pt x="6149060" y="214236"/>
                  </a:lnTo>
                  <a:lnTo>
                    <a:pt x="6145923" y="212725"/>
                  </a:lnTo>
                  <a:lnTo>
                    <a:pt x="6166116" y="192659"/>
                  </a:lnTo>
                  <a:lnTo>
                    <a:pt x="6166510" y="191655"/>
                  </a:lnTo>
                  <a:lnTo>
                    <a:pt x="6166142" y="190398"/>
                  </a:lnTo>
                  <a:lnTo>
                    <a:pt x="6165735" y="190144"/>
                  </a:lnTo>
                  <a:lnTo>
                    <a:pt x="6156287" y="185432"/>
                  </a:lnTo>
                  <a:lnTo>
                    <a:pt x="6131915" y="211328"/>
                  </a:lnTo>
                  <a:lnTo>
                    <a:pt x="6128728" y="213868"/>
                  </a:lnTo>
                  <a:lnTo>
                    <a:pt x="6119152" y="224688"/>
                  </a:lnTo>
                  <a:lnTo>
                    <a:pt x="6116485" y="231063"/>
                  </a:lnTo>
                  <a:lnTo>
                    <a:pt x="6113145" y="235546"/>
                  </a:lnTo>
                  <a:lnTo>
                    <a:pt x="6110186" y="243205"/>
                  </a:lnTo>
                  <a:lnTo>
                    <a:pt x="6108522" y="245935"/>
                  </a:lnTo>
                  <a:lnTo>
                    <a:pt x="6100267" y="250748"/>
                  </a:lnTo>
                  <a:lnTo>
                    <a:pt x="6096381" y="254025"/>
                  </a:lnTo>
                  <a:lnTo>
                    <a:pt x="6093104" y="255714"/>
                  </a:lnTo>
                  <a:lnTo>
                    <a:pt x="6088100" y="257352"/>
                  </a:lnTo>
                  <a:lnTo>
                    <a:pt x="6083020" y="257606"/>
                  </a:lnTo>
                  <a:lnTo>
                    <a:pt x="6081382" y="257162"/>
                  </a:lnTo>
                  <a:lnTo>
                    <a:pt x="6074765" y="253199"/>
                  </a:lnTo>
                  <a:lnTo>
                    <a:pt x="6069457" y="250939"/>
                  </a:lnTo>
                  <a:lnTo>
                    <a:pt x="6062764" y="246126"/>
                  </a:lnTo>
                  <a:lnTo>
                    <a:pt x="6058166" y="240982"/>
                  </a:lnTo>
                  <a:lnTo>
                    <a:pt x="6053963" y="231152"/>
                  </a:lnTo>
                  <a:lnTo>
                    <a:pt x="6053290" y="227723"/>
                  </a:lnTo>
                  <a:lnTo>
                    <a:pt x="6050229" y="225336"/>
                  </a:lnTo>
                  <a:lnTo>
                    <a:pt x="6044590" y="222351"/>
                  </a:lnTo>
                  <a:lnTo>
                    <a:pt x="6040882" y="219087"/>
                  </a:lnTo>
                  <a:lnTo>
                    <a:pt x="6037250" y="210908"/>
                  </a:lnTo>
                  <a:lnTo>
                    <a:pt x="6039637" y="203682"/>
                  </a:lnTo>
                  <a:lnTo>
                    <a:pt x="6039624" y="200101"/>
                  </a:lnTo>
                  <a:lnTo>
                    <a:pt x="6037453" y="193878"/>
                  </a:lnTo>
                  <a:lnTo>
                    <a:pt x="6037745" y="190017"/>
                  </a:lnTo>
                  <a:lnTo>
                    <a:pt x="6051321" y="180124"/>
                  </a:lnTo>
                  <a:lnTo>
                    <a:pt x="6068631" y="179235"/>
                  </a:lnTo>
                  <a:lnTo>
                    <a:pt x="6085548" y="170637"/>
                  </a:lnTo>
                  <a:lnTo>
                    <a:pt x="6101080" y="151130"/>
                  </a:lnTo>
                  <a:lnTo>
                    <a:pt x="6103645" y="147142"/>
                  </a:lnTo>
                  <a:lnTo>
                    <a:pt x="6115990" y="125006"/>
                  </a:lnTo>
                  <a:lnTo>
                    <a:pt x="6118568" y="121424"/>
                  </a:lnTo>
                  <a:lnTo>
                    <a:pt x="6132284" y="87045"/>
                  </a:lnTo>
                  <a:lnTo>
                    <a:pt x="6143726" y="71907"/>
                  </a:lnTo>
                  <a:lnTo>
                    <a:pt x="6146317" y="67322"/>
                  </a:lnTo>
                  <a:lnTo>
                    <a:pt x="6184481" y="36207"/>
                  </a:lnTo>
                  <a:lnTo>
                    <a:pt x="6190399" y="37896"/>
                  </a:lnTo>
                  <a:lnTo>
                    <a:pt x="6194641" y="41910"/>
                  </a:lnTo>
                  <a:lnTo>
                    <a:pt x="6196203" y="44107"/>
                  </a:lnTo>
                  <a:lnTo>
                    <a:pt x="6197485" y="47574"/>
                  </a:lnTo>
                  <a:lnTo>
                    <a:pt x="6197612" y="52400"/>
                  </a:lnTo>
                  <a:lnTo>
                    <a:pt x="6196698" y="56832"/>
                  </a:lnTo>
                  <a:lnTo>
                    <a:pt x="6194552" y="62395"/>
                  </a:lnTo>
                  <a:lnTo>
                    <a:pt x="6156680" y="115951"/>
                  </a:lnTo>
                  <a:lnTo>
                    <a:pt x="6163996" y="155257"/>
                  </a:lnTo>
                  <a:lnTo>
                    <a:pt x="6157442" y="182460"/>
                  </a:lnTo>
                  <a:lnTo>
                    <a:pt x="6165710" y="185915"/>
                  </a:lnTo>
                  <a:lnTo>
                    <a:pt x="6171196" y="185521"/>
                  </a:lnTo>
                  <a:lnTo>
                    <a:pt x="6177788" y="180187"/>
                  </a:lnTo>
                  <a:lnTo>
                    <a:pt x="6182982" y="168960"/>
                  </a:lnTo>
                  <a:lnTo>
                    <a:pt x="6182461" y="162267"/>
                  </a:lnTo>
                  <a:lnTo>
                    <a:pt x="6182398" y="152933"/>
                  </a:lnTo>
                  <a:lnTo>
                    <a:pt x="6181661" y="151231"/>
                  </a:lnTo>
                  <a:lnTo>
                    <a:pt x="6181090" y="143979"/>
                  </a:lnTo>
                  <a:lnTo>
                    <a:pt x="6177254" y="134277"/>
                  </a:lnTo>
                  <a:lnTo>
                    <a:pt x="6176048" y="132956"/>
                  </a:lnTo>
                  <a:lnTo>
                    <a:pt x="6176696" y="128435"/>
                  </a:lnTo>
                  <a:lnTo>
                    <a:pt x="6182626" y="124790"/>
                  </a:lnTo>
                  <a:lnTo>
                    <a:pt x="6183681" y="122085"/>
                  </a:lnTo>
                  <a:lnTo>
                    <a:pt x="6181636" y="115646"/>
                  </a:lnTo>
                  <a:lnTo>
                    <a:pt x="6181369" y="112725"/>
                  </a:lnTo>
                  <a:lnTo>
                    <a:pt x="6181649" y="111988"/>
                  </a:lnTo>
                  <a:lnTo>
                    <a:pt x="6187795" y="104305"/>
                  </a:lnTo>
                  <a:lnTo>
                    <a:pt x="6197498" y="97294"/>
                  </a:lnTo>
                  <a:lnTo>
                    <a:pt x="6204356" y="87782"/>
                  </a:lnTo>
                  <a:lnTo>
                    <a:pt x="6204890" y="86372"/>
                  </a:lnTo>
                  <a:lnTo>
                    <a:pt x="6204674" y="75120"/>
                  </a:lnTo>
                  <a:lnTo>
                    <a:pt x="6205182" y="72745"/>
                  </a:lnTo>
                  <a:lnTo>
                    <a:pt x="6205499" y="57531"/>
                  </a:lnTo>
                  <a:lnTo>
                    <a:pt x="6205829" y="56642"/>
                  </a:lnTo>
                  <a:lnTo>
                    <a:pt x="6221349" y="33578"/>
                  </a:lnTo>
                  <a:lnTo>
                    <a:pt x="6229972" y="28359"/>
                  </a:lnTo>
                  <a:lnTo>
                    <a:pt x="6230759" y="26860"/>
                  </a:lnTo>
                  <a:lnTo>
                    <a:pt x="6232106" y="16205"/>
                  </a:lnTo>
                  <a:close/>
                </a:path>
                <a:path w="11113135" h="5374005">
                  <a:moveTo>
                    <a:pt x="6661658" y="1424520"/>
                  </a:moveTo>
                  <a:lnTo>
                    <a:pt x="6660083" y="1419631"/>
                  </a:lnTo>
                  <a:lnTo>
                    <a:pt x="6654482" y="1419123"/>
                  </a:lnTo>
                  <a:lnTo>
                    <a:pt x="6649148" y="1421485"/>
                  </a:lnTo>
                  <a:lnTo>
                    <a:pt x="6639230" y="1424241"/>
                  </a:lnTo>
                  <a:lnTo>
                    <a:pt x="6640843" y="1431112"/>
                  </a:lnTo>
                  <a:lnTo>
                    <a:pt x="6647840" y="1432153"/>
                  </a:lnTo>
                  <a:lnTo>
                    <a:pt x="6658457" y="1427708"/>
                  </a:lnTo>
                  <a:lnTo>
                    <a:pt x="6661658" y="1424520"/>
                  </a:lnTo>
                  <a:close/>
                </a:path>
                <a:path w="11113135" h="5374005">
                  <a:moveTo>
                    <a:pt x="6689560" y="1417916"/>
                  </a:moveTo>
                  <a:lnTo>
                    <a:pt x="6686766" y="1412049"/>
                  </a:lnTo>
                  <a:lnTo>
                    <a:pt x="6682473" y="1412049"/>
                  </a:lnTo>
                  <a:lnTo>
                    <a:pt x="6679031" y="1414183"/>
                  </a:lnTo>
                  <a:lnTo>
                    <a:pt x="6673316" y="1414538"/>
                  </a:lnTo>
                  <a:lnTo>
                    <a:pt x="6667551" y="1415783"/>
                  </a:lnTo>
                  <a:lnTo>
                    <a:pt x="6665112" y="1419466"/>
                  </a:lnTo>
                  <a:lnTo>
                    <a:pt x="6667208" y="1424711"/>
                  </a:lnTo>
                  <a:lnTo>
                    <a:pt x="6670726" y="1427073"/>
                  </a:lnTo>
                  <a:lnTo>
                    <a:pt x="6683019" y="1423784"/>
                  </a:lnTo>
                  <a:lnTo>
                    <a:pt x="6687083" y="1423035"/>
                  </a:lnTo>
                  <a:lnTo>
                    <a:pt x="6689560" y="1417916"/>
                  </a:lnTo>
                  <a:close/>
                </a:path>
                <a:path w="11113135" h="5374005">
                  <a:moveTo>
                    <a:pt x="6704470" y="1532559"/>
                  </a:moveTo>
                  <a:lnTo>
                    <a:pt x="6704444" y="1527911"/>
                  </a:lnTo>
                  <a:lnTo>
                    <a:pt x="6702082" y="1525041"/>
                  </a:lnTo>
                  <a:lnTo>
                    <a:pt x="6699453" y="1524177"/>
                  </a:lnTo>
                  <a:lnTo>
                    <a:pt x="6685077" y="1525955"/>
                  </a:lnTo>
                  <a:lnTo>
                    <a:pt x="6683108" y="1530121"/>
                  </a:lnTo>
                  <a:lnTo>
                    <a:pt x="6684823" y="1535061"/>
                  </a:lnTo>
                  <a:lnTo>
                    <a:pt x="6690944" y="1539252"/>
                  </a:lnTo>
                  <a:lnTo>
                    <a:pt x="6694983" y="1540802"/>
                  </a:lnTo>
                  <a:lnTo>
                    <a:pt x="6696799" y="1538693"/>
                  </a:lnTo>
                  <a:lnTo>
                    <a:pt x="6699986" y="1537754"/>
                  </a:lnTo>
                  <a:lnTo>
                    <a:pt x="6703733" y="1535734"/>
                  </a:lnTo>
                  <a:lnTo>
                    <a:pt x="6704470" y="1532559"/>
                  </a:lnTo>
                  <a:close/>
                </a:path>
                <a:path w="11113135" h="5374005">
                  <a:moveTo>
                    <a:pt x="6715061" y="1412087"/>
                  </a:moveTo>
                  <a:lnTo>
                    <a:pt x="6713842" y="1407998"/>
                  </a:lnTo>
                  <a:lnTo>
                    <a:pt x="6710654" y="1405953"/>
                  </a:lnTo>
                  <a:lnTo>
                    <a:pt x="6705320" y="1407007"/>
                  </a:lnTo>
                  <a:lnTo>
                    <a:pt x="6698196" y="1407718"/>
                  </a:lnTo>
                  <a:lnTo>
                    <a:pt x="6694081" y="1411058"/>
                  </a:lnTo>
                  <a:lnTo>
                    <a:pt x="6695097" y="1419504"/>
                  </a:lnTo>
                  <a:lnTo>
                    <a:pt x="6705270" y="1421282"/>
                  </a:lnTo>
                  <a:lnTo>
                    <a:pt x="6713487" y="1417066"/>
                  </a:lnTo>
                  <a:lnTo>
                    <a:pt x="6715061" y="1412087"/>
                  </a:lnTo>
                  <a:close/>
                </a:path>
                <a:path w="11113135" h="5374005">
                  <a:moveTo>
                    <a:pt x="6741909" y="1403057"/>
                  </a:moveTo>
                  <a:lnTo>
                    <a:pt x="6738480" y="1400594"/>
                  </a:lnTo>
                  <a:lnTo>
                    <a:pt x="6732156" y="1401597"/>
                  </a:lnTo>
                  <a:lnTo>
                    <a:pt x="6721894" y="1403413"/>
                  </a:lnTo>
                  <a:lnTo>
                    <a:pt x="6719367" y="1409026"/>
                  </a:lnTo>
                  <a:lnTo>
                    <a:pt x="6722618" y="1412100"/>
                  </a:lnTo>
                  <a:lnTo>
                    <a:pt x="6730098" y="1413179"/>
                  </a:lnTo>
                  <a:lnTo>
                    <a:pt x="6735204" y="1411033"/>
                  </a:lnTo>
                  <a:lnTo>
                    <a:pt x="6739077" y="1409065"/>
                  </a:lnTo>
                  <a:lnTo>
                    <a:pt x="6741909" y="1403057"/>
                  </a:lnTo>
                  <a:close/>
                </a:path>
                <a:path w="11113135" h="5374005">
                  <a:moveTo>
                    <a:pt x="6977977" y="1881479"/>
                  </a:moveTo>
                  <a:lnTo>
                    <a:pt x="6974548" y="1869033"/>
                  </a:lnTo>
                  <a:lnTo>
                    <a:pt x="6970827" y="1859000"/>
                  </a:lnTo>
                  <a:lnTo>
                    <a:pt x="6968503" y="1848231"/>
                  </a:lnTo>
                  <a:lnTo>
                    <a:pt x="6960336" y="1845830"/>
                  </a:lnTo>
                  <a:lnTo>
                    <a:pt x="6955028" y="1845627"/>
                  </a:lnTo>
                  <a:lnTo>
                    <a:pt x="6947217" y="1860473"/>
                  </a:lnTo>
                  <a:lnTo>
                    <a:pt x="6940893" y="1871611"/>
                  </a:lnTo>
                  <a:lnTo>
                    <a:pt x="6954088" y="1875853"/>
                  </a:lnTo>
                  <a:lnTo>
                    <a:pt x="6957593" y="1877466"/>
                  </a:lnTo>
                  <a:lnTo>
                    <a:pt x="6963346" y="1881301"/>
                  </a:lnTo>
                  <a:lnTo>
                    <a:pt x="6964693" y="1880069"/>
                  </a:lnTo>
                  <a:lnTo>
                    <a:pt x="6976148" y="1884248"/>
                  </a:lnTo>
                  <a:lnTo>
                    <a:pt x="6977977" y="1881479"/>
                  </a:lnTo>
                  <a:close/>
                </a:path>
                <a:path w="11113135" h="5374005">
                  <a:moveTo>
                    <a:pt x="7141781" y="1834705"/>
                  </a:moveTo>
                  <a:lnTo>
                    <a:pt x="7138632" y="1833486"/>
                  </a:lnTo>
                  <a:lnTo>
                    <a:pt x="7136282" y="1831479"/>
                  </a:lnTo>
                  <a:lnTo>
                    <a:pt x="7137476" y="1829066"/>
                  </a:lnTo>
                  <a:lnTo>
                    <a:pt x="7136206" y="1826221"/>
                  </a:lnTo>
                  <a:lnTo>
                    <a:pt x="7133298" y="1825688"/>
                  </a:lnTo>
                  <a:lnTo>
                    <a:pt x="7131101" y="1827860"/>
                  </a:lnTo>
                  <a:lnTo>
                    <a:pt x="7130047" y="1832013"/>
                  </a:lnTo>
                  <a:lnTo>
                    <a:pt x="7129323" y="1837131"/>
                  </a:lnTo>
                  <a:lnTo>
                    <a:pt x="7129932" y="1840382"/>
                  </a:lnTo>
                  <a:lnTo>
                    <a:pt x="7131913" y="1838121"/>
                  </a:lnTo>
                  <a:lnTo>
                    <a:pt x="7135622" y="1839417"/>
                  </a:lnTo>
                  <a:lnTo>
                    <a:pt x="7139343" y="1840103"/>
                  </a:lnTo>
                  <a:lnTo>
                    <a:pt x="7140740" y="1837778"/>
                  </a:lnTo>
                  <a:lnTo>
                    <a:pt x="7141781" y="1834705"/>
                  </a:lnTo>
                  <a:close/>
                </a:path>
                <a:path w="11113135" h="5374005">
                  <a:moveTo>
                    <a:pt x="7156158" y="1481607"/>
                  </a:moveTo>
                  <a:lnTo>
                    <a:pt x="7103110" y="1477365"/>
                  </a:lnTo>
                  <a:lnTo>
                    <a:pt x="7107098" y="1488224"/>
                  </a:lnTo>
                  <a:lnTo>
                    <a:pt x="7110336" y="1496771"/>
                  </a:lnTo>
                  <a:lnTo>
                    <a:pt x="7112521" y="1497622"/>
                  </a:lnTo>
                  <a:lnTo>
                    <a:pt x="7156158" y="1481607"/>
                  </a:lnTo>
                  <a:close/>
                </a:path>
                <a:path w="11113135" h="5374005">
                  <a:moveTo>
                    <a:pt x="7206107" y="1616544"/>
                  </a:moveTo>
                  <a:lnTo>
                    <a:pt x="7201611" y="1614830"/>
                  </a:lnTo>
                  <a:lnTo>
                    <a:pt x="7183539" y="1620139"/>
                  </a:lnTo>
                  <a:lnTo>
                    <a:pt x="7187730" y="1632940"/>
                  </a:lnTo>
                  <a:lnTo>
                    <a:pt x="7194143" y="1633410"/>
                  </a:lnTo>
                  <a:lnTo>
                    <a:pt x="7202678" y="1629816"/>
                  </a:lnTo>
                  <a:lnTo>
                    <a:pt x="7205713" y="1626412"/>
                  </a:lnTo>
                  <a:lnTo>
                    <a:pt x="7204469" y="1622209"/>
                  </a:lnTo>
                  <a:lnTo>
                    <a:pt x="7206107" y="1616544"/>
                  </a:lnTo>
                  <a:close/>
                </a:path>
                <a:path w="11113135" h="5374005">
                  <a:moveTo>
                    <a:pt x="7823606" y="1453997"/>
                  </a:moveTo>
                  <a:lnTo>
                    <a:pt x="7821968" y="1449933"/>
                  </a:lnTo>
                  <a:lnTo>
                    <a:pt x="7816278" y="1450962"/>
                  </a:lnTo>
                  <a:lnTo>
                    <a:pt x="7815313" y="1457363"/>
                  </a:lnTo>
                  <a:lnTo>
                    <a:pt x="7817358" y="1462341"/>
                  </a:lnTo>
                  <a:lnTo>
                    <a:pt x="7821054" y="1463560"/>
                  </a:lnTo>
                  <a:lnTo>
                    <a:pt x="7823238" y="1459877"/>
                  </a:lnTo>
                  <a:lnTo>
                    <a:pt x="7823606" y="1453997"/>
                  </a:lnTo>
                  <a:close/>
                </a:path>
                <a:path w="11113135" h="5374005">
                  <a:moveTo>
                    <a:pt x="8033829" y="1490840"/>
                  </a:moveTo>
                  <a:lnTo>
                    <a:pt x="8026654" y="1483537"/>
                  </a:lnTo>
                  <a:lnTo>
                    <a:pt x="8017370" y="1474241"/>
                  </a:lnTo>
                  <a:lnTo>
                    <a:pt x="8001863" y="1474139"/>
                  </a:lnTo>
                  <a:lnTo>
                    <a:pt x="8001508" y="1481950"/>
                  </a:lnTo>
                  <a:lnTo>
                    <a:pt x="8003260" y="1484693"/>
                  </a:lnTo>
                  <a:lnTo>
                    <a:pt x="8009763" y="1484541"/>
                  </a:lnTo>
                  <a:lnTo>
                    <a:pt x="8016087" y="1489252"/>
                  </a:lnTo>
                  <a:lnTo>
                    <a:pt x="8025168" y="1498053"/>
                  </a:lnTo>
                  <a:lnTo>
                    <a:pt x="8030248" y="1495691"/>
                  </a:lnTo>
                  <a:lnTo>
                    <a:pt x="8033829" y="1490840"/>
                  </a:lnTo>
                  <a:close/>
                </a:path>
                <a:path w="11113135" h="5374005">
                  <a:moveTo>
                    <a:pt x="9189860" y="1954326"/>
                  </a:moveTo>
                  <a:lnTo>
                    <a:pt x="9188653" y="1948573"/>
                  </a:lnTo>
                  <a:lnTo>
                    <a:pt x="9183573" y="1944547"/>
                  </a:lnTo>
                  <a:lnTo>
                    <a:pt x="9181871" y="1943239"/>
                  </a:lnTo>
                  <a:lnTo>
                    <a:pt x="9179560" y="1943595"/>
                  </a:lnTo>
                  <a:lnTo>
                    <a:pt x="9178125" y="1944192"/>
                  </a:lnTo>
                  <a:lnTo>
                    <a:pt x="9176550" y="1947113"/>
                  </a:lnTo>
                  <a:lnTo>
                    <a:pt x="9175674" y="1955469"/>
                  </a:lnTo>
                  <a:lnTo>
                    <a:pt x="9173693" y="1986711"/>
                  </a:lnTo>
                  <a:lnTo>
                    <a:pt x="9179750" y="1991969"/>
                  </a:lnTo>
                  <a:lnTo>
                    <a:pt x="9182570" y="1991448"/>
                  </a:lnTo>
                  <a:lnTo>
                    <a:pt x="9186456" y="1989734"/>
                  </a:lnTo>
                  <a:lnTo>
                    <a:pt x="9189860" y="1954326"/>
                  </a:lnTo>
                  <a:close/>
                </a:path>
                <a:path w="11113135" h="5374005">
                  <a:moveTo>
                    <a:pt x="10790911" y="5189017"/>
                  </a:moveTo>
                  <a:lnTo>
                    <a:pt x="10788345" y="5189664"/>
                  </a:lnTo>
                  <a:lnTo>
                    <a:pt x="10785932" y="5190198"/>
                  </a:lnTo>
                  <a:lnTo>
                    <a:pt x="10785285" y="5198199"/>
                  </a:lnTo>
                  <a:lnTo>
                    <a:pt x="10789882" y="5197157"/>
                  </a:lnTo>
                  <a:lnTo>
                    <a:pt x="10790339" y="5190350"/>
                  </a:lnTo>
                  <a:lnTo>
                    <a:pt x="10790911" y="5189017"/>
                  </a:lnTo>
                  <a:close/>
                </a:path>
                <a:path w="11113135" h="5374005">
                  <a:moveTo>
                    <a:pt x="11112551" y="1563738"/>
                  </a:moveTo>
                  <a:lnTo>
                    <a:pt x="11061484" y="1549209"/>
                  </a:lnTo>
                  <a:lnTo>
                    <a:pt x="11015815" y="1530172"/>
                  </a:lnTo>
                  <a:lnTo>
                    <a:pt x="10977804" y="1502575"/>
                  </a:lnTo>
                  <a:lnTo>
                    <a:pt x="10960900" y="1462786"/>
                  </a:lnTo>
                  <a:lnTo>
                    <a:pt x="10950588" y="1457223"/>
                  </a:lnTo>
                  <a:lnTo>
                    <a:pt x="10936986" y="1470279"/>
                  </a:lnTo>
                  <a:lnTo>
                    <a:pt x="10910608" y="1540357"/>
                  </a:lnTo>
                  <a:lnTo>
                    <a:pt x="10876001" y="1616621"/>
                  </a:lnTo>
                  <a:lnTo>
                    <a:pt x="10984167" y="1679524"/>
                  </a:lnTo>
                  <a:lnTo>
                    <a:pt x="11044809" y="1708086"/>
                  </a:lnTo>
                  <a:lnTo>
                    <a:pt x="11055160" y="1712379"/>
                  </a:lnTo>
                  <a:lnTo>
                    <a:pt x="11070019" y="1718995"/>
                  </a:lnTo>
                  <a:lnTo>
                    <a:pt x="11082109" y="1685290"/>
                  </a:lnTo>
                  <a:lnTo>
                    <a:pt x="11083265" y="1665655"/>
                  </a:lnTo>
                  <a:lnTo>
                    <a:pt x="11092371" y="1647748"/>
                  </a:lnTo>
                  <a:lnTo>
                    <a:pt x="11103801" y="1624698"/>
                  </a:lnTo>
                  <a:lnTo>
                    <a:pt x="11109452" y="1582813"/>
                  </a:lnTo>
                  <a:lnTo>
                    <a:pt x="11112551" y="1563738"/>
                  </a:lnTo>
                  <a:close/>
                </a:path>
              </a:pathLst>
            </a:custGeom>
            <a:solidFill>
              <a:srgbClr val="EAF3F9"/>
            </a:solidFill>
          </p:spPr>
          <p:txBody>
            <a:bodyPr wrap="square" lIns="0" tIns="0" rIns="0" bIns="0" rtlCol="0"/>
            <a:lstStyle/>
            <a:p>
              <a:endParaRPr/>
            </a:p>
          </p:txBody>
        </p:sp>
        <p:sp>
          <p:nvSpPr>
            <p:cNvPr id="171" name="object 171"/>
            <p:cNvSpPr/>
            <p:nvPr/>
          </p:nvSpPr>
          <p:spPr>
            <a:xfrm>
              <a:off x="17629878" y="6943777"/>
              <a:ext cx="188969" cy="120960"/>
            </a:xfrm>
            <a:prstGeom prst="rect">
              <a:avLst/>
            </a:prstGeom>
            <a:blipFill>
              <a:blip r:embed="rId8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2" name="object 172"/>
            <p:cNvSpPr/>
            <p:nvPr/>
          </p:nvSpPr>
          <p:spPr>
            <a:xfrm>
              <a:off x="17578273" y="6856875"/>
              <a:ext cx="557530" cy="270510"/>
            </a:xfrm>
            <a:custGeom>
              <a:avLst/>
              <a:gdLst/>
              <a:ahLst/>
              <a:cxnLst/>
              <a:rect l="l" t="t" r="r" b="b"/>
              <a:pathLst>
                <a:path w="557530" h="270509">
                  <a:moveTo>
                    <a:pt x="36804" y="269163"/>
                  </a:moveTo>
                  <a:lnTo>
                    <a:pt x="850" y="251688"/>
                  </a:lnTo>
                  <a:lnTo>
                    <a:pt x="0" y="252056"/>
                  </a:lnTo>
                  <a:lnTo>
                    <a:pt x="1231" y="252526"/>
                  </a:lnTo>
                  <a:lnTo>
                    <a:pt x="23152" y="263880"/>
                  </a:lnTo>
                  <a:lnTo>
                    <a:pt x="35560" y="270040"/>
                  </a:lnTo>
                  <a:lnTo>
                    <a:pt x="36804" y="269163"/>
                  </a:lnTo>
                  <a:close/>
                </a:path>
                <a:path w="557530" h="270509">
                  <a:moveTo>
                    <a:pt x="364871" y="127139"/>
                  </a:moveTo>
                  <a:lnTo>
                    <a:pt x="304723" y="97828"/>
                  </a:lnTo>
                  <a:lnTo>
                    <a:pt x="109016" y="482"/>
                  </a:lnTo>
                  <a:lnTo>
                    <a:pt x="107784" y="0"/>
                  </a:lnTo>
                  <a:lnTo>
                    <a:pt x="107302" y="1231"/>
                  </a:lnTo>
                  <a:lnTo>
                    <a:pt x="312064" y="102781"/>
                  </a:lnTo>
                  <a:lnTo>
                    <a:pt x="362737" y="128079"/>
                  </a:lnTo>
                  <a:lnTo>
                    <a:pt x="364871" y="127139"/>
                  </a:lnTo>
                  <a:close/>
                </a:path>
                <a:path w="557530" h="270509">
                  <a:moveTo>
                    <a:pt x="538264" y="88607"/>
                  </a:moveTo>
                  <a:lnTo>
                    <a:pt x="526732" y="82931"/>
                  </a:lnTo>
                  <a:lnTo>
                    <a:pt x="525018" y="83693"/>
                  </a:lnTo>
                  <a:lnTo>
                    <a:pt x="537184" y="89598"/>
                  </a:lnTo>
                  <a:lnTo>
                    <a:pt x="538264" y="88607"/>
                  </a:lnTo>
                  <a:close/>
                </a:path>
                <a:path w="557530" h="270509">
                  <a:moveTo>
                    <a:pt x="557403" y="156641"/>
                  </a:moveTo>
                  <a:lnTo>
                    <a:pt x="556183" y="156171"/>
                  </a:lnTo>
                  <a:lnTo>
                    <a:pt x="463270" y="110286"/>
                  </a:lnTo>
                  <a:lnTo>
                    <a:pt x="459587" y="111582"/>
                  </a:lnTo>
                  <a:lnTo>
                    <a:pt x="557288" y="158762"/>
                  </a:lnTo>
                  <a:lnTo>
                    <a:pt x="557403" y="156641"/>
                  </a:lnTo>
                  <a:close/>
                </a:path>
              </a:pathLst>
            </a:custGeom>
            <a:solidFill>
              <a:srgbClr val="EAF3F9"/>
            </a:solidFill>
          </p:spPr>
          <p:txBody>
            <a:bodyPr wrap="square" lIns="0" tIns="0" rIns="0" bIns="0" rtlCol="0"/>
            <a:lstStyle/>
            <a:p>
              <a:endParaRPr/>
            </a:p>
          </p:txBody>
        </p:sp>
        <p:sp>
          <p:nvSpPr>
            <p:cNvPr id="173" name="object 173"/>
            <p:cNvSpPr/>
            <p:nvPr/>
          </p:nvSpPr>
          <p:spPr>
            <a:xfrm>
              <a:off x="17665547" y="6905618"/>
              <a:ext cx="210915" cy="108258"/>
            </a:xfrm>
            <a:prstGeom prst="rect">
              <a:avLst/>
            </a:prstGeom>
            <a:blipFill>
              <a:blip r:embed="rId8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4" name="object 174"/>
            <p:cNvSpPr/>
            <p:nvPr/>
          </p:nvSpPr>
          <p:spPr>
            <a:xfrm>
              <a:off x="8620265" y="6523691"/>
              <a:ext cx="9731375" cy="4616450"/>
            </a:xfrm>
            <a:custGeom>
              <a:avLst/>
              <a:gdLst/>
              <a:ahLst/>
              <a:cxnLst/>
              <a:rect l="l" t="t" r="r" b="b"/>
              <a:pathLst>
                <a:path w="9731375" h="4616450">
                  <a:moveTo>
                    <a:pt x="43827" y="923036"/>
                  </a:moveTo>
                  <a:lnTo>
                    <a:pt x="43281" y="919365"/>
                  </a:lnTo>
                  <a:lnTo>
                    <a:pt x="35318" y="919556"/>
                  </a:lnTo>
                  <a:lnTo>
                    <a:pt x="30619" y="916724"/>
                  </a:lnTo>
                  <a:lnTo>
                    <a:pt x="30657" y="910653"/>
                  </a:lnTo>
                  <a:lnTo>
                    <a:pt x="27863" y="906437"/>
                  </a:lnTo>
                  <a:lnTo>
                    <a:pt x="22009" y="907148"/>
                  </a:lnTo>
                  <a:lnTo>
                    <a:pt x="8890" y="914603"/>
                  </a:lnTo>
                  <a:lnTo>
                    <a:pt x="304" y="918476"/>
                  </a:lnTo>
                  <a:lnTo>
                    <a:pt x="0" y="922235"/>
                  </a:lnTo>
                  <a:lnTo>
                    <a:pt x="1409" y="925893"/>
                  </a:lnTo>
                  <a:lnTo>
                    <a:pt x="11214" y="926058"/>
                  </a:lnTo>
                  <a:lnTo>
                    <a:pt x="30086" y="924471"/>
                  </a:lnTo>
                  <a:lnTo>
                    <a:pt x="43827" y="923036"/>
                  </a:lnTo>
                  <a:close/>
                </a:path>
                <a:path w="9731375" h="4616450">
                  <a:moveTo>
                    <a:pt x="56603" y="936040"/>
                  </a:moveTo>
                  <a:lnTo>
                    <a:pt x="53060" y="920483"/>
                  </a:lnTo>
                  <a:lnTo>
                    <a:pt x="48882" y="921016"/>
                  </a:lnTo>
                  <a:lnTo>
                    <a:pt x="48412" y="926134"/>
                  </a:lnTo>
                  <a:lnTo>
                    <a:pt x="51269" y="934478"/>
                  </a:lnTo>
                  <a:lnTo>
                    <a:pt x="56603" y="936040"/>
                  </a:lnTo>
                  <a:close/>
                </a:path>
                <a:path w="9731375" h="4616450">
                  <a:moveTo>
                    <a:pt x="2358440" y="25844"/>
                  </a:moveTo>
                  <a:lnTo>
                    <a:pt x="2358313" y="25793"/>
                  </a:lnTo>
                  <a:lnTo>
                    <a:pt x="2358440" y="25844"/>
                  </a:lnTo>
                  <a:close/>
                </a:path>
                <a:path w="9731375" h="4616450">
                  <a:moveTo>
                    <a:pt x="2474290" y="10960"/>
                  </a:moveTo>
                  <a:lnTo>
                    <a:pt x="2472258" y="6057"/>
                  </a:lnTo>
                  <a:lnTo>
                    <a:pt x="2441029" y="19024"/>
                  </a:lnTo>
                  <a:lnTo>
                    <a:pt x="2418816" y="11938"/>
                  </a:lnTo>
                  <a:lnTo>
                    <a:pt x="2417737" y="10883"/>
                  </a:lnTo>
                  <a:lnTo>
                    <a:pt x="2406573" y="0"/>
                  </a:lnTo>
                  <a:lnTo>
                    <a:pt x="2359812" y="5041"/>
                  </a:lnTo>
                  <a:lnTo>
                    <a:pt x="2349474" y="12357"/>
                  </a:lnTo>
                  <a:lnTo>
                    <a:pt x="2358390" y="25755"/>
                  </a:lnTo>
                  <a:lnTo>
                    <a:pt x="2388374" y="14185"/>
                  </a:lnTo>
                  <a:lnTo>
                    <a:pt x="2401925" y="10883"/>
                  </a:lnTo>
                  <a:lnTo>
                    <a:pt x="2409621" y="12446"/>
                  </a:lnTo>
                  <a:lnTo>
                    <a:pt x="2415489" y="17284"/>
                  </a:lnTo>
                  <a:lnTo>
                    <a:pt x="2424620" y="32245"/>
                  </a:lnTo>
                  <a:lnTo>
                    <a:pt x="2454948" y="54292"/>
                  </a:lnTo>
                  <a:lnTo>
                    <a:pt x="2472766" y="48158"/>
                  </a:lnTo>
                  <a:lnTo>
                    <a:pt x="2473515" y="39751"/>
                  </a:lnTo>
                  <a:lnTo>
                    <a:pt x="2466200" y="32232"/>
                  </a:lnTo>
                  <a:lnTo>
                    <a:pt x="2468448" y="21742"/>
                  </a:lnTo>
                  <a:lnTo>
                    <a:pt x="2469921" y="19024"/>
                  </a:lnTo>
                  <a:lnTo>
                    <a:pt x="2474290" y="10960"/>
                  </a:lnTo>
                  <a:close/>
                </a:path>
                <a:path w="9731375" h="4616450">
                  <a:moveTo>
                    <a:pt x="8737892" y="4610989"/>
                  </a:moveTo>
                  <a:lnTo>
                    <a:pt x="8735568" y="4610239"/>
                  </a:lnTo>
                  <a:lnTo>
                    <a:pt x="8733269" y="4609262"/>
                  </a:lnTo>
                  <a:lnTo>
                    <a:pt x="8732253" y="4610976"/>
                  </a:lnTo>
                  <a:lnTo>
                    <a:pt x="8722436" y="4614265"/>
                  </a:lnTo>
                  <a:lnTo>
                    <a:pt x="8722474" y="4615586"/>
                  </a:lnTo>
                  <a:lnTo>
                    <a:pt x="8723173" y="4615954"/>
                  </a:lnTo>
                  <a:lnTo>
                    <a:pt x="8723795" y="4616196"/>
                  </a:lnTo>
                  <a:lnTo>
                    <a:pt x="8733155" y="4613338"/>
                  </a:lnTo>
                  <a:lnTo>
                    <a:pt x="8735377" y="4612030"/>
                  </a:lnTo>
                  <a:lnTo>
                    <a:pt x="8737892" y="4610989"/>
                  </a:lnTo>
                  <a:close/>
                </a:path>
                <a:path w="9731375" h="4616450">
                  <a:moveTo>
                    <a:pt x="9069553" y="571360"/>
                  </a:moveTo>
                  <a:lnTo>
                    <a:pt x="9061958" y="567067"/>
                  </a:lnTo>
                  <a:lnTo>
                    <a:pt x="9042235" y="557276"/>
                  </a:lnTo>
                  <a:lnTo>
                    <a:pt x="9021407" y="544931"/>
                  </a:lnTo>
                  <a:lnTo>
                    <a:pt x="9005418" y="536587"/>
                  </a:lnTo>
                  <a:lnTo>
                    <a:pt x="8986329" y="527024"/>
                  </a:lnTo>
                  <a:lnTo>
                    <a:pt x="9014968" y="543140"/>
                  </a:lnTo>
                  <a:lnTo>
                    <a:pt x="9032176" y="551967"/>
                  </a:lnTo>
                  <a:lnTo>
                    <a:pt x="9047302" y="560692"/>
                  </a:lnTo>
                  <a:lnTo>
                    <a:pt x="9069553" y="571360"/>
                  </a:lnTo>
                  <a:close/>
                </a:path>
                <a:path w="9731375" h="4616450">
                  <a:moveTo>
                    <a:pt x="9730994" y="152171"/>
                  </a:moveTo>
                  <a:lnTo>
                    <a:pt x="9729559" y="146634"/>
                  </a:lnTo>
                  <a:lnTo>
                    <a:pt x="9724428" y="139661"/>
                  </a:lnTo>
                  <a:lnTo>
                    <a:pt x="9722891" y="136194"/>
                  </a:lnTo>
                  <a:lnTo>
                    <a:pt x="9723120" y="135585"/>
                  </a:lnTo>
                  <a:lnTo>
                    <a:pt x="9717862" y="127114"/>
                  </a:lnTo>
                  <a:lnTo>
                    <a:pt x="9716872" y="126022"/>
                  </a:lnTo>
                  <a:lnTo>
                    <a:pt x="9716008" y="122821"/>
                  </a:lnTo>
                  <a:lnTo>
                    <a:pt x="9716478" y="121589"/>
                  </a:lnTo>
                  <a:lnTo>
                    <a:pt x="9715856" y="121361"/>
                  </a:lnTo>
                  <a:lnTo>
                    <a:pt x="9710547" y="109334"/>
                  </a:lnTo>
                  <a:lnTo>
                    <a:pt x="9709379" y="103149"/>
                  </a:lnTo>
                  <a:lnTo>
                    <a:pt x="9706000" y="98971"/>
                  </a:lnTo>
                  <a:lnTo>
                    <a:pt x="9702876" y="94195"/>
                  </a:lnTo>
                  <a:lnTo>
                    <a:pt x="9700095" y="86677"/>
                  </a:lnTo>
                  <a:lnTo>
                    <a:pt x="9696742" y="82499"/>
                  </a:lnTo>
                  <a:lnTo>
                    <a:pt x="9693478" y="76263"/>
                  </a:lnTo>
                  <a:lnTo>
                    <a:pt x="9689135" y="74587"/>
                  </a:lnTo>
                  <a:lnTo>
                    <a:pt x="9687065" y="74485"/>
                  </a:lnTo>
                  <a:lnTo>
                    <a:pt x="9683610" y="76009"/>
                  </a:lnTo>
                  <a:lnTo>
                    <a:pt x="9678073" y="77444"/>
                  </a:lnTo>
                  <a:lnTo>
                    <a:pt x="9674619" y="78968"/>
                  </a:lnTo>
                  <a:lnTo>
                    <a:pt x="9674377" y="79578"/>
                  </a:lnTo>
                  <a:lnTo>
                    <a:pt x="9672904" y="79730"/>
                  </a:lnTo>
                  <a:lnTo>
                    <a:pt x="9671685" y="79248"/>
                  </a:lnTo>
                  <a:lnTo>
                    <a:pt x="9669882" y="72872"/>
                  </a:lnTo>
                  <a:lnTo>
                    <a:pt x="9673374" y="65671"/>
                  </a:lnTo>
                  <a:lnTo>
                    <a:pt x="9674225" y="65290"/>
                  </a:lnTo>
                  <a:lnTo>
                    <a:pt x="9675419" y="62179"/>
                  </a:lnTo>
                  <a:lnTo>
                    <a:pt x="9674682" y="60477"/>
                  </a:lnTo>
                  <a:lnTo>
                    <a:pt x="9674911" y="59880"/>
                  </a:lnTo>
                  <a:lnTo>
                    <a:pt x="9678378" y="58343"/>
                  </a:lnTo>
                  <a:lnTo>
                    <a:pt x="9677616" y="56642"/>
                  </a:lnTo>
                  <a:lnTo>
                    <a:pt x="9674771" y="58407"/>
                  </a:lnTo>
                  <a:lnTo>
                    <a:pt x="9673552" y="57937"/>
                  </a:lnTo>
                  <a:lnTo>
                    <a:pt x="9673412" y="56476"/>
                  </a:lnTo>
                  <a:lnTo>
                    <a:pt x="9671342" y="56375"/>
                  </a:lnTo>
                  <a:lnTo>
                    <a:pt x="9665081" y="59639"/>
                  </a:lnTo>
                  <a:lnTo>
                    <a:pt x="9664001" y="60629"/>
                  </a:lnTo>
                  <a:lnTo>
                    <a:pt x="9661093" y="64477"/>
                  </a:lnTo>
                  <a:lnTo>
                    <a:pt x="9659328" y="74510"/>
                  </a:lnTo>
                  <a:lnTo>
                    <a:pt x="9659582" y="77482"/>
                  </a:lnTo>
                  <a:lnTo>
                    <a:pt x="9660725" y="80035"/>
                  </a:lnTo>
                  <a:lnTo>
                    <a:pt x="9663341" y="82461"/>
                  </a:lnTo>
                  <a:lnTo>
                    <a:pt x="9664103" y="84162"/>
                  </a:lnTo>
                  <a:lnTo>
                    <a:pt x="9664116" y="87744"/>
                  </a:lnTo>
                  <a:lnTo>
                    <a:pt x="9665652" y="91198"/>
                  </a:lnTo>
                  <a:lnTo>
                    <a:pt x="9666630" y="92290"/>
                  </a:lnTo>
                  <a:lnTo>
                    <a:pt x="9662770" y="98640"/>
                  </a:lnTo>
                  <a:lnTo>
                    <a:pt x="9660344" y="101282"/>
                  </a:lnTo>
                  <a:lnTo>
                    <a:pt x="9658172" y="106883"/>
                  </a:lnTo>
                  <a:lnTo>
                    <a:pt x="9654781" y="112001"/>
                  </a:lnTo>
                  <a:lnTo>
                    <a:pt x="9652368" y="118224"/>
                  </a:lnTo>
                  <a:lnTo>
                    <a:pt x="9649714" y="121450"/>
                  </a:lnTo>
                  <a:lnTo>
                    <a:pt x="9648012" y="122212"/>
                  </a:lnTo>
                  <a:lnTo>
                    <a:pt x="9646412" y="120891"/>
                  </a:lnTo>
                  <a:lnTo>
                    <a:pt x="9646044" y="120040"/>
                  </a:lnTo>
                  <a:lnTo>
                    <a:pt x="9645193" y="120408"/>
                  </a:lnTo>
                  <a:lnTo>
                    <a:pt x="9643720" y="120548"/>
                  </a:lnTo>
                  <a:lnTo>
                    <a:pt x="9642640" y="121539"/>
                  </a:lnTo>
                  <a:lnTo>
                    <a:pt x="9641675" y="124028"/>
                  </a:lnTo>
                  <a:lnTo>
                    <a:pt x="9642792" y="126580"/>
                  </a:lnTo>
                  <a:lnTo>
                    <a:pt x="9642945" y="128041"/>
                  </a:lnTo>
                  <a:lnTo>
                    <a:pt x="9642348" y="131394"/>
                  </a:lnTo>
                  <a:lnTo>
                    <a:pt x="9635388" y="149364"/>
                  </a:lnTo>
                  <a:lnTo>
                    <a:pt x="9630854" y="155460"/>
                  </a:lnTo>
                  <a:lnTo>
                    <a:pt x="9628365" y="154495"/>
                  </a:lnTo>
                  <a:lnTo>
                    <a:pt x="9627514" y="154876"/>
                  </a:lnTo>
                  <a:lnTo>
                    <a:pt x="9627044" y="156108"/>
                  </a:lnTo>
                  <a:lnTo>
                    <a:pt x="9627197" y="161150"/>
                  </a:lnTo>
                  <a:lnTo>
                    <a:pt x="9625152" y="164630"/>
                  </a:lnTo>
                  <a:lnTo>
                    <a:pt x="9626257" y="167220"/>
                  </a:lnTo>
                  <a:lnTo>
                    <a:pt x="9626397" y="168694"/>
                  </a:lnTo>
                  <a:lnTo>
                    <a:pt x="9625927" y="169913"/>
                  </a:lnTo>
                  <a:lnTo>
                    <a:pt x="9623374" y="171030"/>
                  </a:lnTo>
                  <a:lnTo>
                    <a:pt x="9620974" y="177241"/>
                  </a:lnTo>
                  <a:lnTo>
                    <a:pt x="9619882" y="178244"/>
                  </a:lnTo>
                  <a:lnTo>
                    <a:pt x="9619412" y="179463"/>
                  </a:lnTo>
                  <a:lnTo>
                    <a:pt x="9619551" y="180924"/>
                  </a:lnTo>
                  <a:lnTo>
                    <a:pt x="9619082" y="182156"/>
                  </a:lnTo>
                  <a:lnTo>
                    <a:pt x="9617989" y="183134"/>
                  </a:lnTo>
                  <a:lnTo>
                    <a:pt x="9615818" y="188734"/>
                  </a:lnTo>
                  <a:lnTo>
                    <a:pt x="9614484" y="190347"/>
                  </a:lnTo>
                  <a:lnTo>
                    <a:pt x="9610788" y="192481"/>
                  </a:lnTo>
                  <a:lnTo>
                    <a:pt x="9608604" y="194500"/>
                  </a:lnTo>
                  <a:lnTo>
                    <a:pt x="9604083" y="200596"/>
                  </a:lnTo>
                  <a:lnTo>
                    <a:pt x="9601657" y="203238"/>
                  </a:lnTo>
                  <a:lnTo>
                    <a:pt x="9600946" y="205066"/>
                  </a:lnTo>
                  <a:lnTo>
                    <a:pt x="9604096" y="213436"/>
                  </a:lnTo>
                  <a:lnTo>
                    <a:pt x="9604350" y="216408"/>
                  </a:lnTo>
                  <a:lnTo>
                    <a:pt x="9603638" y="218236"/>
                  </a:lnTo>
                  <a:lnTo>
                    <a:pt x="9602318" y="219837"/>
                  </a:lnTo>
                  <a:lnTo>
                    <a:pt x="9601124" y="222948"/>
                  </a:lnTo>
                  <a:lnTo>
                    <a:pt x="9599790" y="224548"/>
                  </a:lnTo>
                  <a:lnTo>
                    <a:pt x="9595625" y="227914"/>
                  </a:lnTo>
                  <a:lnTo>
                    <a:pt x="9593923" y="228663"/>
                  </a:lnTo>
                  <a:lnTo>
                    <a:pt x="9593453" y="229895"/>
                  </a:lnTo>
                  <a:lnTo>
                    <a:pt x="9593326" y="232003"/>
                  </a:lnTo>
                  <a:lnTo>
                    <a:pt x="9593707" y="232854"/>
                  </a:lnTo>
                  <a:lnTo>
                    <a:pt x="9593872" y="237896"/>
                  </a:lnTo>
                  <a:lnTo>
                    <a:pt x="9595777" y="242214"/>
                  </a:lnTo>
                  <a:lnTo>
                    <a:pt x="9596044" y="245173"/>
                  </a:lnTo>
                  <a:lnTo>
                    <a:pt x="9594952" y="246164"/>
                  </a:lnTo>
                  <a:lnTo>
                    <a:pt x="9592183" y="251485"/>
                  </a:lnTo>
                  <a:lnTo>
                    <a:pt x="9588386" y="255701"/>
                  </a:lnTo>
                  <a:lnTo>
                    <a:pt x="9586100" y="259791"/>
                  </a:lnTo>
                  <a:lnTo>
                    <a:pt x="9573273" y="272643"/>
                  </a:lnTo>
                  <a:lnTo>
                    <a:pt x="9571838" y="276364"/>
                  </a:lnTo>
                  <a:lnTo>
                    <a:pt x="9570021" y="279234"/>
                  </a:lnTo>
                  <a:lnTo>
                    <a:pt x="9568929" y="280225"/>
                  </a:lnTo>
                  <a:lnTo>
                    <a:pt x="9567735" y="283324"/>
                  </a:lnTo>
                  <a:lnTo>
                    <a:pt x="9564332" y="288455"/>
                  </a:lnTo>
                  <a:lnTo>
                    <a:pt x="9561297" y="290855"/>
                  </a:lnTo>
                  <a:lnTo>
                    <a:pt x="9559976" y="292442"/>
                  </a:lnTo>
                  <a:lnTo>
                    <a:pt x="9559125" y="292823"/>
                  </a:lnTo>
                  <a:lnTo>
                    <a:pt x="9557042" y="292722"/>
                  </a:lnTo>
                  <a:lnTo>
                    <a:pt x="9553943" y="291528"/>
                  </a:lnTo>
                  <a:lnTo>
                    <a:pt x="9546768" y="291617"/>
                  </a:lnTo>
                  <a:lnTo>
                    <a:pt x="9544571" y="293624"/>
                  </a:lnTo>
                  <a:lnTo>
                    <a:pt x="9542767" y="296494"/>
                  </a:lnTo>
                  <a:lnTo>
                    <a:pt x="9541675" y="297497"/>
                  </a:lnTo>
                  <a:lnTo>
                    <a:pt x="9539173" y="305777"/>
                  </a:lnTo>
                  <a:lnTo>
                    <a:pt x="9538818" y="308508"/>
                  </a:lnTo>
                  <a:lnTo>
                    <a:pt x="9538957" y="309968"/>
                  </a:lnTo>
                  <a:lnTo>
                    <a:pt x="9539326" y="310819"/>
                  </a:lnTo>
                  <a:lnTo>
                    <a:pt x="9540697" y="312762"/>
                  </a:lnTo>
                  <a:lnTo>
                    <a:pt x="9543796" y="313956"/>
                  </a:lnTo>
                  <a:lnTo>
                    <a:pt x="9549498" y="317576"/>
                  </a:lnTo>
                  <a:lnTo>
                    <a:pt x="9550616" y="320116"/>
                  </a:lnTo>
                  <a:lnTo>
                    <a:pt x="9550768" y="321589"/>
                  </a:lnTo>
                  <a:lnTo>
                    <a:pt x="9549181" y="323837"/>
                  </a:lnTo>
                  <a:lnTo>
                    <a:pt x="9548089" y="324827"/>
                  </a:lnTo>
                  <a:lnTo>
                    <a:pt x="9548228" y="326301"/>
                  </a:lnTo>
                  <a:lnTo>
                    <a:pt x="9547263" y="328790"/>
                  </a:lnTo>
                  <a:lnTo>
                    <a:pt x="9546425" y="329171"/>
                  </a:lnTo>
                  <a:lnTo>
                    <a:pt x="9544990" y="332879"/>
                  </a:lnTo>
                  <a:lnTo>
                    <a:pt x="9543898" y="333870"/>
                  </a:lnTo>
                  <a:lnTo>
                    <a:pt x="9542183" y="334619"/>
                  </a:lnTo>
                  <a:lnTo>
                    <a:pt x="9539999" y="336638"/>
                  </a:lnTo>
                  <a:lnTo>
                    <a:pt x="9539529" y="337870"/>
                  </a:lnTo>
                  <a:lnTo>
                    <a:pt x="9539668" y="339318"/>
                  </a:lnTo>
                  <a:lnTo>
                    <a:pt x="9539199" y="340550"/>
                  </a:lnTo>
                  <a:lnTo>
                    <a:pt x="9539834" y="344373"/>
                  </a:lnTo>
                  <a:lnTo>
                    <a:pt x="9540202" y="345211"/>
                  </a:lnTo>
                  <a:lnTo>
                    <a:pt x="9539478" y="347103"/>
                  </a:lnTo>
                  <a:lnTo>
                    <a:pt x="9539122" y="349834"/>
                  </a:lnTo>
                  <a:lnTo>
                    <a:pt x="9537916" y="352945"/>
                  </a:lnTo>
                  <a:lnTo>
                    <a:pt x="9534296" y="358686"/>
                  </a:lnTo>
                  <a:lnTo>
                    <a:pt x="9532734" y="364515"/>
                  </a:lnTo>
                  <a:lnTo>
                    <a:pt x="9531147" y="366776"/>
                  </a:lnTo>
                  <a:lnTo>
                    <a:pt x="9530804" y="369493"/>
                  </a:lnTo>
                  <a:lnTo>
                    <a:pt x="9528988" y="372364"/>
                  </a:lnTo>
                  <a:lnTo>
                    <a:pt x="9528023" y="374865"/>
                  </a:lnTo>
                  <a:lnTo>
                    <a:pt x="9530613" y="375170"/>
                  </a:lnTo>
                  <a:lnTo>
                    <a:pt x="9547301" y="368744"/>
                  </a:lnTo>
                  <a:lnTo>
                    <a:pt x="9594710" y="352323"/>
                  </a:lnTo>
                  <a:lnTo>
                    <a:pt x="9599562" y="348373"/>
                  </a:lnTo>
                  <a:lnTo>
                    <a:pt x="9600997" y="344652"/>
                  </a:lnTo>
                  <a:lnTo>
                    <a:pt x="9601848" y="344271"/>
                  </a:lnTo>
                  <a:lnTo>
                    <a:pt x="9602318" y="343052"/>
                  </a:lnTo>
                  <a:lnTo>
                    <a:pt x="9603410" y="342061"/>
                  </a:lnTo>
                  <a:lnTo>
                    <a:pt x="9606369" y="341807"/>
                  </a:lnTo>
                  <a:lnTo>
                    <a:pt x="9608071" y="341045"/>
                  </a:lnTo>
                  <a:lnTo>
                    <a:pt x="9609760" y="336727"/>
                  </a:lnTo>
                  <a:lnTo>
                    <a:pt x="9610839" y="335737"/>
                  </a:lnTo>
                  <a:lnTo>
                    <a:pt x="9609722" y="333146"/>
                  </a:lnTo>
                  <a:lnTo>
                    <a:pt x="9609963" y="332524"/>
                  </a:lnTo>
                  <a:lnTo>
                    <a:pt x="9609836" y="331063"/>
                  </a:lnTo>
                  <a:lnTo>
                    <a:pt x="9611639" y="328193"/>
                  </a:lnTo>
                  <a:lnTo>
                    <a:pt x="9614065" y="325564"/>
                  </a:lnTo>
                  <a:lnTo>
                    <a:pt x="9614306" y="324942"/>
                  </a:lnTo>
                  <a:lnTo>
                    <a:pt x="9619678" y="318477"/>
                  </a:lnTo>
                  <a:lnTo>
                    <a:pt x="9622955" y="315468"/>
                  </a:lnTo>
                  <a:lnTo>
                    <a:pt x="9630385" y="305511"/>
                  </a:lnTo>
                  <a:lnTo>
                    <a:pt x="9630854" y="304292"/>
                  </a:lnTo>
                  <a:lnTo>
                    <a:pt x="9631947" y="303301"/>
                  </a:lnTo>
                  <a:lnTo>
                    <a:pt x="9632798" y="302920"/>
                  </a:lnTo>
                  <a:lnTo>
                    <a:pt x="9633877" y="301942"/>
                  </a:lnTo>
                  <a:lnTo>
                    <a:pt x="9634118" y="301320"/>
                  </a:lnTo>
                  <a:lnTo>
                    <a:pt x="9635198" y="300342"/>
                  </a:lnTo>
                  <a:lnTo>
                    <a:pt x="9635934" y="298450"/>
                  </a:lnTo>
                  <a:lnTo>
                    <a:pt x="9638601" y="295211"/>
                  </a:lnTo>
                  <a:lnTo>
                    <a:pt x="9639452" y="294830"/>
                  </a:lnTo>
                  <a:lnTo>
                    <a:pt x="9640062" y="295071"/>
                  </a:lnTo>
                  <a:lnTo>
                    <a:pt x="9640545" y="293852"/>
                  </a:lnTo>
                  <a:lnTo>
                    <a:pt x="9640392" y="292379"/>
                  </a:lnTo>
                  <a:lnTo>
                    <a:pt x="9644266" y="286042"/>
                  </a:lnTo>
                  <a:lnTo>
                    <a:pt x="9650984" y="277914"/>
                  </a:lnTo>
                  <a:lnTo>
                    <a:pt x="9660458" y="264477"/>
                  </a:lnTo>
                  <a:lnTo>
                    <a:pt x="9661169" y="262648"/>
                  </a:lnTo>
                  <a:lnTo>
                    <a:pt x="9662020" y="262267"/>
                  </a:lnTo>
                  <a:lnTo>
                    <a:pt x="9666478" y="252577"/>
                  </a:lnTo>
                  <a:lnTo>
                    <a:pt x="9668053" y="250304"/>
                  </a:lnTo>
                  <a:lnTo>
                    <a:pt x="9669247" y="247205"/>
                  </a:lnTo>
                  <a:lnTo>
                    <a:pt x="9670339" y="246214"/>
                  </a:lnTo>
                  <a:lnTo>
                    <a:pt x="9672879" y="241515"/>
                  </a:lnTo>
                  <a:lnTo>
                    <a:pt x="9673958" y="240525"/>
                  </a:lnTo>
                  <a:lnTo>
                    <a:pt x="9674796" y="240157"/>
                  </a:lnTo>
                  <a:lnTo>
                    <a:pt x="9675520" y="238315"/>
                  </a:lnTo>
                  <a:lnTo>
                    <a:pt x="9674911" y="238074"/>
                  </a:lnTo>
                  <a:lnTo>
                    <a:pt x="9679902" y="230746"/>
                  </a:lnTo>
                  <a:lnTo>
                    <a:pt x="9682455" y="229616"/>
                  </a:lnTo>
                  <a:lnTo>
                    <a:pt x="9682683" y="229006"/>
                  </a:lnTo>
                  <a:lnTo>
                    <a:pt x="9683547" y="228638"/>
                  </a:lnTo>
                  <a:lnTo>
                    <a:pt x="9682797" y="226936"/>
                  </a:lnTo>
                  <a:lnTo>
                    <a:pt x="9683026" y="226326"/>
                  </a:lnTo>
                  <a:lnTo>
                    <a:pt x="9692856" y="210159"/>
                  </a:lnTo>
                  <a:lnTo>
                    <a:pt x="9699434" y="200571"/>
                  </a:lnTo>
                  <a:lnTo>
                    <a:pt x="9704553" y="191135"/>
                  </a:lnTo>
                  <a:lnTo>
                    <a:pt x="9706242" y="190385"/>
                  </a:lnTo>
                  <a:lnTo>
                    <a:pt x="9707207" y="187896"/>
                  </a:lnTo>
                  <a:lnTo>
                    <a:pt x="9711080" y="181533"/>
                  </a:lnTo>
                  <a:lnTo>
                    <a:pt x="9715843" y="174828"/>
                  </a:lnTo>
                  <a:lnTo>
                    <a:pt x="9726536" y="161861"/>
                  </a:lnTo>
                  <a:lnTo>
                    <a:pt x="9729445" y="158013"/>
                  </a:lnTo>
                  <a:lnTo>
                    <a:pt x="9730410" y="155511"/>
                  </a:lnTo>
                  <a:lnTo>
                    <a:pt x="9730994" y="152171"/>
                  </a:lnTo>
                  <a:close/>
                </a:path>
              </a:pathLst>
            </a:custGeom>
            <a:solidFill>
              <a:srgbClr val="EAF3F9"/>
            </a:solidFill>
          </p:spPr>
          <p:txBody>
            <a:bodyPr wrap="square" lIns="0" tIns="0" rIns="0" bIns="0" rtlCol="0"/>
            <a:lstStyle/>
            <a:p>
              <a:endParaRPr/>
            </a:p>
          </p:txBody>
        </p:sp>
        <p:sp>
          <p:nvSpPr>
            <p:cNvPr id="175" name="object 175"/>
            <p:cNvSpPr/>
            <p:nvPr/>
          </p:nvSpPr>
          <p:spPr>
            <a:xfrm>
              <a:off x="6688937" y="3825029"/>
              <a:ext cx="13415644" cy="7484109"/>
            </a:xfrm>
            <a:custGeom>
              <a:avLst/>
              <a:gdLst/>
              <a:ahLst/>
              <a:cxnLst/>
              <a:rect l="l" t="t" r="r" b="b"/>
              <a:pathLst>
                <a:path w="13415644" h="7484109">
                  <a:moveTo>
                    <a:pt x="7522159" y="3423145"/>
                  </a:moveTo>
                  <a:lnTo>
                    <a:pt x="7519632" y="3419183"/>
                  </a:lnTo>
                  <a:lnTo>
                    <a:pt x="7507757" y="3426752"/>
                  </a:lnTo>
                  <a:lnTo>
                    <a:pt x="7510272" y="3430701"/>
                  </a:lnTo>
                  <a:lnTo>
                    <a:pt x="7522159" y="3423145"/>
                  </a:lnTo>
                  <a:close/>
                </a:path>
                <a:path w="13415644" h="7484109">
                  <a:moveTo>
                    <a:pt x="7530058" y="3418103"/>
                  </a:moveTo>
                  <a:lnTo>
                    <a:pt x="7527544" y="3414141"/>
                  </a:lnTo>
                  <a:lnTo>
                    <a:pt x="7523581" y="3416668"/>
                  </a:lnTo>
                  <a:lnTo>
                    <a:pt x="7526109" y="3420630"/>
                  </a:lnTo>
                  <a:lnTo>
                    <a:pt x="7530058" y="3418103"/>
                  </a:lnTo>
                  <a:close/>
                </a:path>
                <a:path w="13415644" h="7484109">
                  <a:moveTo>
                    <a:pt x="7554900" y="3699510"/>
                  </a:moveTo>
                  <a:lnTo>
                    <a:pt x="7547318" y="3687648"/>
                  </a:lnTo>
                  <a:lnTo>
                    <a:pt x="7543368" y="3690162"/>
                  </a:lnTo>
                  <a:lnTo>
                    <a:pt x="7550950" y="3702024"/>
                  </a:lnTo>
                  <a:lnTo>
                    <a:pt x="7554900" y="3699510"/>
                  </a:lnTo>
                  <a:close/>
                </a:path>
                <a:path w="13415644" h="7484109">
                  <a:moveTo>
                    <a:pt x="7559942" y="3707422"/>
                  </a:moveTo>
                  <a:lnTo>
                    <a:pt x="7557427" y="3703459"/>
                  </a:lnTo>
                  <a:lnTo>
                    <a:pt x="7553477" y="3705987"/>
                  </a:lnTo>
                  <a:lnTo>
                    <a:pt x="7556005" y="3709936"/>
                  </a:lnTo>
                  <a:lnTo>
                    <a:pt x="7559942" y="3707422"/>
                  </a:lnTo>
                  <a:close/>
                </a:path>
                <a:path w="13415644" h="7484109">
                  <a:moveTo>
                    <a:pt x="7605154" y="3776688"/>
                  </a:moveTo>
                  <a:lnTo>
                    <a:pt x="7602969" y="3772547"/>
                  </a:lnTo>
                  <a:lnTo>
                    <a:pt x="7598829" y="3774732"/>
                  </a:lnTo>
                  <a:lnTo>
                    <a:pt x="7601026" y="3778885"/>
                  </a:lnTo>
                  <a:lnTo>
                    <a:pt x="7605154" y="3776688"/>
                  </a:lnTo>
                  <a:close/>
                </a:path>
                <a:path w="13415644" h="7484109">
                  <a:moveTo>
                    <a:pt x="7612735" y="3408870"/>
                  </a:moveTo>
                  <a:lnTo>
                    <a:pt x="7612342" y="3404197"/>
                  </a:lnTo>
                  <a:lnTo>
                    <a:pt x="7607668" y="3404603"/>
                  </a:lnTo>
                  <a:lnTo>
                    <a:pt x="7608062" y="3409264"/>
                  </a:lnTo>
                  <a:lnTo>
                    <a:pt x="7612735" y="3408870"/>
                  </a:lnTo>
                  <a:close/>
                </a:path>
                <a:path w="13415644" h="7484109">
                  <a:moveTo>
                    <a:pt x="7613955" y="3793274"/>
                  </a:moveTo>
                  <a:lnTo>
                    <a:pt x="7607363" y="3780828"/>
                  </a:lnTo>
                  <a:lnTo>
                    <a:pt x="7603223" y="3783025"/>
                  </a:lnTo>
                  <a:lnTo>
                    <a:pt x="7609802" y="3795471"/>
                  </a:lnTo>
                  <a:lnTo>
                    <a:pt x="7613955" y="3793274"/>
                  </a:lnTo>
                  <a:close/>
                </a:path>
                <a:path w="13415644" h="7484109">
                  <a:moveTo>
                    <a:pt x="7618336" y="3801567"/>
                  </a:moveTo>
                  <a:lnTo>
                    <a:pt x="7616152" y="3797414"/>
                  </a:lnTo>
                  <a:lnTo>
                    <a:pt x="7611999" y="3799611"/>
                  </a:lnTo>
                  <a:lnTo>
                    <a:pt x="7614196" y="3803764"/>
                  </a:lnTo>
                  <a:lnTo>
                    <a:pt x="7618336" y="3801567"/>
                  </a:lnTo>
                  <a:close/>
                </a:path>
                <a:path w="13415644" h="7484109">
                  <a:moveTo>
                    <a:pt x="7627125" y="3818140"/>
                  </a:moveTo>
                  <a:lnTo>
                    <a:pt x="7620533" y="3805720"/>
                  </a:lnTo>
                  <a:lnTo>
                    <a:pt x="7616393" y="3807904"/>
                  </a:lnTo>
                  <a:lnTo>
                    <a:pt x="7622984" y="3820350"/>
                  </a:lnTo>
                  <a:lnTo>
                    <a:pt x="7627125" y="3818140"/>
                  </a:lnTo>
                  <a:close/>
                </a:path>
                <a:path w="13415644" h="7484109">
                  <a:moveTo>
                    <a:pt x="7631455" y="3407270"/>
                  </a:moveTo>
                  <a:lnTo>
                    <a:pt x="7631023" y="3402596"/>
                  </a:lnTo>
                  <a:lnTo>
                    <a:pt x="7617015" y="3403803"/>
                  </a:lnTo>
                  <a:lnTo>
                    <a:pt x="7617409" y="3408476"/>
                  </a:lnTo>
                  <a:lnTo>
                    <a:pt x="7631455" y="3407270"/>
                  </a:lnTo>
                  <a:close/>
                </a:path>
                <a:path w="13415644" h="7484109">
                  <a:moveTo>
                    <a:pt x="7631506" y="3826446"/>
                  </a:moveTo>
                  <a:lnTo>
                    <a:pt x="7629322" y="3822293"/>
                  </a:lnTo>
                  <a:lnTo>
                    <a:pt x="7625181" y="3824490"/>
                  </a:lnTo>
                  <a:lnTo>
                    <a:pt x="7627379" y="3828643"/>
                  </a:lnTo>
                  <a:lnTo>
                    <a:pt x="7631506" y="3826446"/>
                  </a:lnTo>
                  <a:close/>
                </a:path>
                <a:path w="13415644" h="7484109">
                  <a:moveTo>
                    <a:pt x="7640802" y="3406394"/>
                  </a:moveTo>
                  <a:lnTo>
                    <a:pt x="7640358" y="3401720"/>
                  </a:lnTo>
                  <a:lnTo>
                    <a:pt x="7635684" y="3402152"/>
                  </a:lnTo>
                  <a:lnTo>
                    <a:pt x="7636129" y="3406825"/>
                  </a:lnTo>
                  <a:lnTo>
                    <a:pt x="7640802" y="3406394"/>
                  </a:lnTo>
                  <a:close/>
                </a:path>
                <a:path w="13415644" h="7484109">
                  <a:moveTo>
                    <a:pt x="7641031" y="3842448"/>
                  </a:moveTo>
                  <a:lnTo>
                    <a:pt x="7633729" y="3830434"/>
                  </a:lnTo>
                  <a:lnTo>
                    <a:pt x="7629715" y="3832872"/>
                  </a:lnTo>
                  <a:lnTo>
                    <a:pt x="7637018" y="3844887"/>
                  </a:lnTo>
                  <a:lnTo>
                    <a:pt x="7641031" y="3842448"/>
                  </a:lnTo>
                  <a:close/>
                </a:path>
                <a:path w="13415644" h="7484109">
                  <a:moveTo>
                    <a:pt x="7645908" y="3850475"/>
                  </a:moveTo>
                  <a:lnTo>
                    <a:pt x="7643469" y="3846461"/>
                  </a:lnTo>
                  <a:lnTo>
                    <a:pt x="7639469" y="3848900"/>
                  </a:lnTo>
                  <a:lnTo>
                    <a:pt x="7641895" y="3852913"/>
                  </a:lnTo>
                  <a:lnTo>
                    <a:pt x="7645908" y="3850475"/>
                  </a:lnTo>
                  <a:close/>
                </a:path>
                <a:path w="13415644" h="7484109">
                  <a:moveTo>
                    <a:pt x="7724864" y="3966832"/>
                  </a:moveTo>
                  <a:lnTo>
                    <a:pt x="7722209" y="3962958"/>
                  </a:lnTo>
                  <a:lnTo>
                    <a:pt x="7718336" y="3965613"/>
                  </a:lnTo>
                  <a:lnTo>
                    <a:pt x="7720990" y="3969486"/>
                  </a:lnTo>
                  <a:lnTo>
                    <a:pt x="7724864" y="3966832"/>
                  </a:lnTo>
                  <a:close/>
                </a:path>
                <a:path w="13415644" h="7484109">
                  <a:moveTo>
                    <a:pt x="7735443" y="3982326"/>
                  </a:moveTo>
                  <a:lnTo>
                    <a:pt x="7727505" y="3970705"/>
                  </a:lnTo>
                  <a:lnTo>
                    <a:pt x="7723632" y="3973360"/>
                  </a:lnTo>
                  <a:lnTo>
                    <a:pt x="7731569" y="3984980"/>
                  </a:lnTo>
                  <a:lnTo>
                    <a:pt x="7735443" y="3982326"/>
                  </a:lnTo>
                  <a:close/>
                </a:path>
                <a:path w="13415644" h="7484109">
                  <a:moveTo>
                    <a:pt x="7740739" y="3990073"/>
                  </a:moveTo>
                  <a:lnTo>
                    <a:pt x="7738097" y="3986199"/>
                  </a:lnTo>
                  <a:lnTo>
                    <a:pt x="7734224" y="3988854"/>
                  </a:lnTo>
                  <a:lnTo>
                    <a:pt x="7736865" y="3992727"/>
                  </a:lnTo>
                  <a:lnTo>
                    <a:pt x="7740739" y="3990073"/>
                  </a:lnTo>
                  <a:close/>
                </a:path>
                <a:path w="13415644" h="7484109">
                  <a:moveTo>
                    <a:pt x="7740828" y="3364484"/>
                  </a:moveTo>
                  <a:lnTo>
                    <a:pt x="7733081" y="3352736"/>
                  </a:lnTo>
                  <a:lnTo>
                    <a:pt x="7729169" y="3355327"/>
                  </a:lnTo>
                  <a:lnTo>
                    <a:pt x="7736916" y="3367074"/>
                  </a:lnTo>
                  <a:lnTo>
                    <a:pt x="7740828" y="3364484"/>
                  </a:lnTo>
                  <a:close/>
                </a:path>
                <a:path w="13415644" h="7484109">
                  <a:moveTo>
                    <a:pt x="7743495" y="3394900"/>
                  </a:moveTo>
                  <a:lnTo>
                    <a:pt x="7742796" y="3390265"/>
                  </a:lnTo>
                  <a:lnTo>
                    <a:pt x="7728915" y="3392309"/>
                  </a:lnTo>
                  <a:lnTo>
                    <a:pt x="7729512" y="3396958"/>
                  </a:lnTo>
                  <a:lnTo>
                    <a:pt x="7743495" y="3394900"/>
                  </a:lnTo>
                  <a:close/>
                </a:path>
                <a:path w="13415644" h="7484109">
                  <a:moveTo>
                    <a:pt x="7745997" y="3372332"/>
                  </a:moveTo>
                  <a:lnTo>
                    <a:pt x="7743418" y="3368408"/>
                  </a:lnTo>
                  <a:lnTo>
                    <a:pt x="7739494" y="3370986"/>
                  </a:lnTo>
                  <a:lnTo>
                    <a:pt x="7742085" y="3374910"/>
                  </a:lnTo>
                  <a:lnTo>
                    <a:pt x="7745997" y="3372332"/>
                  </a:lnTo>
                  <a:close/>
                </a:path>
                <a:path w="13415644" h="7484109">
                  <a:moveTo>
                    <a:pt x="7751331" y="4005567"/>
                  </a:moveTo>
                  <a:lnTo>
                    <a:pt x="7743393" y="3993946"/>
                  </a:lnTo>
                  <a:lnTo>
                    <a:pt x="7739520" y="3996601"/>
                  </a:lnTo>
                  <a:lnTo>
                    <a:pt x="7747457" y="4008221"/>
                  </a:lnTo>
                  <a:lnTo>
                    <a:pt x="7751331" y="4005567"/>
                  </a:lnTo>
                  <a:close/>
                </a:path>
                <a:path w="13415644" h="7484109">
                  <a:moveTo>
                    <a:pt x="7756322" y="3387991"/>
                  </a:moveTo>
                  <a:lnTo>
                    <a:pt x="7748575" y="3376244"/>
                  </a:lnTo>
                  <a:lnTo>
                    <a:pt x="7744663" y="3378822"/>
                  </a:lnTo>
                  <a:lnTo>
                    <a:pt x="7751356" y="3388969"/>
                  </a:lnTo>
                  <a:lnTo>
                    <a:pt x="7747432" y="3389566"/>
                  </a:lnTo>
                  <a:lnTo>
                    <a:pt x="7748130" y="3394202"/>
                  </a:lnTo>
                  <a:lnTo>
                    <a:pt x="7752766" y="3393503"/>
                  </a:lnTo>
                  <a:lnTo>
                    <a:pt x="7752308" y="3390417"/>
                  </a:lnTo>
                  <a:lnTo>
                    <a:pt x="7752410" y="3390582"/>
                  </a:lnTo>
                  <a:lnTo>
                    <a:pt x="7756322" y="3387991"/>
                  </a:lnTo>
                  <a:close/>
                </a:path>
                <a:path w="13415644" h="7484109">
                  <a:moveTo>
                    <a:pt x="7756626" y="4013327"/>
                  </a:moveTo>
                  <a:lnTo>
                    <a:pt x="7753972" y="4009453"/>
                  </a:lnTo>
                  <a:lnTo>
                    <a:pt x="7750099" y="4012095"/>
                  </a:lnTo>
                  <a:lnTo>
                    <a:pt x="7752753" y="4015968"/>
                  </a:lnTo>
                  <a:lnTo>
                    <a:pt x="7756626" y="4013327"/>
                  </a:lnTo>
                  <a:close/>
                </a:path>
                <a:path w="13415644" h="7484109">
                  <a:moveTo>
                    <a:pt x="7767218" y="4028821"/>
                  </a:moveTo>
                  <a:lnTo>
                    <a:pt x="7759268" y="4017187"/>
                  </a:lnTo>
                  <a:lnTo>
                    <a:pt x="7755395" y="4019842"/>
                  </a:lnTo>
                  <a:lnTo>
                    <a:pt x="7763345" y="4031462"/>
                  </a:lnTo>
                  <a:lnTo>
                    <a:pt x="7767218" y="4028821"/>
                  </a:lnTo>
                  <a:close/>
                </a:path>
                <a:path w="13415644" h="7484109">
                  <a:moveTo>
                    <a:pt x="7772501" y="4036568"/>
                  </a:moveTo>
                  <a:lnTo>
                    <a:pt x="7769860" y="4032694"/>
                  </a:lnTo>
                  <a:lnTo>
                    <a:pt x="7765986" y="4035336"/>
                  </a:lnTo>
                  <a:lnTo>
                    <a:pt x="7768628" y="4039209"/>
                  </a:lnTo>
                  <a:lnTo>
                    <a:pt x="7772501" y="4036568"/>
                  </a:lnTo>
                  <a:close/>
                </a:path>
                <a:path w="13415644" h="7484109">
                  <a:moveTo>
                    <a:pt x="7783093" y="4052062"/>
                  </a:moveTo>
                  <a:lnTo>
                    <a:pt x="7775156" y="4040441"/>
                  </a:lnTo>
                  <a:lnTo>
                    <a:pt x="7771282" y="4043083"/>
                  </a:lnTo>
                  <a:lnTo>
                    <a:pt x="7779220" y="4054703"/>
                  </a:lnTo>
                  <a:lnTo>
                    <a:pt x="7783093" y="4052062"/>
                  </a:lnTo>
                  <a:close/>
                </a:path>
                <a:path w="13415644" h="7484109">
                  <a:moveTo>
                    <a:pt x="7788288" y="4059923"/>
                  </a:moveTo>
                  <a:lnTo>
                    <a:pt x="7785709" y="4056011"/>
                  </a:lnTo>
                  <a:lnTo>
                    <a:pt x="7781785" y="4058589"/>
                  </a:lnTo>
                  <a:lnTo>
                    <a:pt x="7784376" y="4062514"/>
                  </a:lnTo>
                  <a:lnTo>
                    <a:pt x="7788288" y="4059923"/>
                  </a:lnTo>
                  <a:close/>
                </a:path>
                <a:path w="13415644" h="7484109">
                  <a:moveTo>
                    <a:pt x="7819288" y="4106913"/>
                  </a:moveTo>
                  <a:lnTo>
                    <a:pt x="7816710" y="4103001"/>
                  </a:lnTo>
                  <a:lnTo>
                    <a:pt x="7812799" y="4105592"/>
                  </a:lnTo>
                  <a:lnTo>
                    <a:pt x="7815364" y="4109504"/>
                  </a:lnTo>
                  <a:lnTo>
                    <a:pt x="7819288" y="4106913"/>
                  </a:lnTo>
                  <a:close/>
                </a:path>
                <a:path w="13415644" h="7484109">
                  <a:moveTo>
                    <a:pt x="7823174" y="3288893"/>
                  </a:moveTo>
                  <a:lnTo>
                    <a:pt x="7821104" y="3284690"/>
                  </a:lnTo>
                  <a:lnTo>
                    <a:pt x="7816875" y="3287204"/>
                  </a:lnTo>
                  <a:lnTo>
                    <a:pt x="7819364" y="3291192"/>
                  </a:lnTo>
                  <a:lnTo>
                    <a:pt x="7822362" y="3289300"/>
                  </a:lnTo>
                  <a:lnTo>
                    <a:pt x="7823174" y="3288893"/>
                  </a:lnTo>
                  <a:close/>
                </a:path>
                <a:path w="13415644" h="7484109">
                  <a:moveTo>
                    <a:pt x="7829626" y="4122597"/>
                  </a:moveTo>
                  <a:lnTo>
                    <a:pt x="7821879" y="4110837"/>
                  </a:lnTo>
                  <a:lnTo>
                    <a:pt x="7817955" y="4113428"/>
                  </a:lnTo>
                  <a:lnTo>
                    <a:pt x="7825702" y="4125176"/>
                  </a:lnTo>
                  <a:lnTo>
                    <a:pt x="7829626" y="4122597"/>
                  </a:lnTo>
                  <a:close/>
                </a:path>
                <a:path w="13415644" h="7484109">
                  <a:moveTo>
                    <a:pt x="7834782" y="4130421"/>
                  </a:moveTo>
                  <a:lnTo>
                    <a:pt x="7832204" y="4126509"/>
                  </a:lnTo>
                  <a:lnTo>
                    <a:pt x="7828280" y="4129100"/>
                  </a:lnTo>
                  <a:lnTo>
                    <a:pt x="7830871" y="4133011"/>
                  </a:lnTo>
                  <a:lnTo>
                    <a:pt x="7834782" y="4130421"/>
                  </a:lnTo>
                  <a:close/>
                </a:path>
                <a:path w="13415644" h="7484109">
                  <a:moveTo>
                    <a:pt x="7840015" y="3280626"/>
                  </a:moveTo>
                  <a:lnTo>
                    <a:pt x="7837945" y="3276409"/>
                  </a:lnTo>
                  <a:lnTo>
                    <a:pt x="7825321" y="3282619"/>
                  </a:lnTo>
                  <a:lnTo>
                    <a:pt x="7827378" y="3286823"/>
                  </a:lnTo>
                  <a:lnTo>
                    <a:pt x="7840015" y="3280626"/>
                  </a:lnTo>
                  <a:close/>
                </a:path>
                <a:path w="13415644" h="7484109">
                  <a:moveTo>
                    <a:pt x="7845006" y="4146194"/>
                  </a:moveTo>
                  <a:lnTo>
                    <a:pt x="7837348" y="4134383"/>
                  </a:lnTo>
                  <a:lnTo>
                    <a:pt x="7833411" y="4136923"/>
                  </a:lnTo>
                  <a:lnTo>
                    <a:pt x="7841069" y="4148747"/>
                  </a:lnTo>
                  <a:lnTo>
                    <a:pt x="7845006" y="4146194"/>
                  </a:lnTo>
                  <a:close/>
                </a:path>
                <a:path w="13415644" h="7484109">
                  <a:moveTo>
                    <a:pt x="7848435" y="3276485"/>
                  </a:moveTo>
                  <a:lnTo>
                    <a:pt x="7846365" y="3272269"/>
                  </a:lnTo>
                  <a:lnTo>
                    <a:pt x="7842161" y="3274339"/>
                  </a:lnTo>
                  <a:lnTo>
                    <a:pt x="7844231" y="3278555"/>
                  </a:lnTo>
                  <a:lnTo>
                    <a:pt x="7848435" y="3276485"/>
                  </a:lnTo>
                  <a:close/>
                </a:path>
                <a:path w="13415644" h="7484109">
                  <a:moveTo>
                    <a:pt x="7850098" y="4154081"/>
                  </a:moveTo>
                  <a:lnTo>
                    <a:pt x="7847546" y="4150131"/>
                  </a:lnTo>
                  <a:lnTo>
                    <a:pt x="7843609" y="4152684"/>
                  </a:lnTo>
                  <a:lnTo>
                    <a:pt x="7846161" y="4156621"/>
                  </a:lnTo>
                  <a:lnTo>
                    <a:pt x="7850098" y="4154081"/>
                  </a:lnTo>
                  <a:close/>
                </a:path>
                <a:path w="13415644" h="7484109">
                  <a:moveTo>
                    <a:pt x="7860297" y="4169829"/>
                  </a:moveTo>
                  <a:lnTo>
                    <a:pt x="7852651" y="4158005"/>
                  </a:lnTo>
                  <a:lnTo>
                    <a:pt x="7848714" y="4160558"/>
                  </a:lnTo>
                  <a:lnTo>
                    <a:pt x="7856360" y="4172369"/>
                  </a:lnTo>
                  <a:lnTo>
                    <a:pt x="7860297" y="4169829"/>
                  </a:lnTo>
                  <a:close/>
                </a:path>
                <a:path w="13415644" h="7484109">
                  <a:moveTo>
                    <a:pt x="7865275" y="3268205"/>
                  </a:moveTo>
                  <a:lnTo>
                    <a:pt x="7863218" y="3264001"/>
                  </a:lnTo>
                  <a:lnTo>
                    <a:pt x="7850581" y="3270199"/>
                  </a:lnTo>
                  <a:lnTo>
                    <a:pt x="7852651" y="3274415"/>
                  </a:lnTo>
                  <a:lnTo>
                    <a:pt x="7865275" y="3268205"/>
                  </a:lnTo>
                  <a:close/>
                </a:path>
                <a:path w="13415644" h="7484109">
                  <a:moveTo>
                    <a:pt x="7865402" y="4177690"/>
                  </a:moveTo>
                  <a:lnTo>
                    <a:pt x="7862849" y="4173753"/>
                  </a:lnTo>
                  <a:lnTo>
                    <a:pt x="7858912" y="4176318"/>
                  </a:lnTo>
                  <a:lnTo>
                    <a:pt x="7861465" y="4180255"/>
                  </a:lnTo>
                  <a:lnTo>
                    <a:pt x="7865402" y="4177690"/>
                  </a:lnTo>
                  <a:close/>
                </a:path>
                <a:path w="13415644" h="7484109">
                  <a:moveTo>
                    <a:pt x="7873708" y="3264065"/>
                  </a:moveTo>
                  <a:lnTo>
                    <a:pt x="7871638" y="3259861"/>
                  </a:lnTo>
                  <a:lnTo>
                    <a:pt x="7867421" y="3261918"/>
                  </a:lnTo>
                  <a:lnTo>
                    <a:pt x="7869491" y="3266135"/>
                  </a:lnTo>
                  <a:lnTo>
                    <a:pt x="7873708" y="3264065"/>
                  </a:lnTo>
                  <a:close/>
                </a:path>
                <a:path w="13415644" h="7484109">
                  <a:moveTo>
                    <a:pt x="7875587" y="4193451"/>
                  </a:moveTo>
                  <a:lnTo>
                    <a:pt x="7867955" y="4181640"/>
                  </a:lnTo>
                  <a:lnTo>
                    <a:pt x="7864018" y="4184192"/>
                  </a:lnTo>
                  <a:lnTo>
                    <a:pt x="7871650" y="4196003"/>
                  </a:lnTo>
                  <a:lnTo>
                    <a:pt x="7875587" y="4193451"/>
                  </a:lnTo>
                  <a:close/>
                </a:path>
                <a:path w="13415644" h="7484109">
                  <a:moveTo>
                    <a:pt x="7880693" y="4201337"/>
                  </a:moveTo>
                  <a:lnTo>
                    <a:pt x="7878153" y="4197388"/>
                  </a:lnTo>
                  <a:lnTo>
                    <a:pt x="7874216" y="4199940"/>
                  </a:lnTo>
                  <a:lnTo>
                    <a:pt x="7876756" y="4203877"/>
                  </a:lnTo>
                  <a:lnTo>
                    <a:pt x="7880693" y="4201337"/>
                  </a:lnTo>
                  <a:close/>
                </a:path>
                <a:path w="13415644" h="7484109">
                  <a:moveTo>
                    <a:pt x="7890904" y="4217086"/>
                  </a:moveTo>
                  <a:lnTo>
                    <a:pt x="7883245" y="4205274"/>
                  </a:lnTo>
                  <a:lnTo>
                    <a:pt x="7879308" y="4207814"/>
                  </a:lnTo>
                  <a:lnTo>
                    <a:pt x="7886967" y="4219638"/>
                  </a:lnTo>
                  <a:lnTo>
                    <a:pt x="7890904" y="4217086"/>
                  </a:lnTo>
                  <a:close/>
                </a:path>
                <a:path w="13415644" h="7484109">
                  <a:moveTo>
                    <a:pt x="7891361" y="3260674"/>
                  </a:moveTo>
                  <a:lnTo>
                    <a:pt x="7890637" y="3256051"/>
                  </a:lnTo>
                  <a:lnTo>
                    <a:pt x="7876743" y="3258261"/>
                  </a:lnTo>
                  <a:lnTo>
                    <a:pt x="7877467" y="3262884"/>
                  </a:lnTo>
                  <a:lnTo>
                    <a:pt x="7891361" y="3260674"/>
                  </a:lnTo>
                  <a:close/>
                </a:path>
                <a:path w="13415644" h="7484109">
                  <a:moveTo>
                    <a:pt x="7895996" y="4224960"/>
                  </a:moveTo>
                  <a:lnTo>
                    <a:pt x="7893444" y="4221023"/>
                  </a:lnTo>
                  <a:lnTo>
                    <a:pt x="7889507" y="4223575"/>
                  </a:lnTo>
                  <a:lnTo>
                    <a:pt x="7892059" y="4227512"/>
                  </a:lnTo>
                  <a:lnTo>
                    <a:pt x="7895996" y="4224960"/>
                  </a:lnTo>
                  <a:close/>
                </a:path>
                <a:path w="13415644" h="7484109">
                  <a:moveTo>
                    <a:pt x="7900632" y="3259201"/>
                  </a:moveTo>
                  <a:lnTo>
                    <a:pt x="7899908" y="3254578"/>
                  </a:lnTo>
                  <a:lnTo>
                    <a:pt x="7895260" y="3255302"/>
                  </a:lnTo>
                  <a:lnTo>
                    <a:pt x="7895996" y="3259950"/>
                  </a:lnTo>
                  <a:lnTo>
                    <a:pt x="7900632" y="3259201"/>
                  </a:lnTo>
                  <a:close/>
                </a:path>
                <a:path w="13415644" h="7484109">
                  <a:moveTo>
                    <a:pt x="7906194" y="4240720"/>
                  </a:moveTo>
                  <a:lnTo>
                    <a:pt x="7898549" y="4228897"/>
                  </a:lnTo>
                  <a:lnTo>
                    <a:pt x="7894612" y="4231449"/>
                  </a:lnTo>
                  <a:lnTo>
                    <a:pt x="7902257" y="4243260"/>
                  </a:lnTo>
                  <a:lnTo>
                    <a:pt x="7906194" y="4240720"/>
                  </a:lnTo>
                  <a:close/>
                </a:path>
                <a:path w="13415644" h="7484109">
                  <a:moveTo>
                    <a:pt x="7911300" y="4248594"/>
                  </a:moveTo>
                  <a:lnTo>
                    <a:pt x="7908747" y="4244657"/>
                  </a:lnTo>
                  <a:lnTo>
                    <a:pt x="7904810" y="4247210"/>
                  </a:lnTo>
                  <a:lnTo>
                    <a:pt x="7907363" y="4251147"/>
                  </a:lnTo>
                  <a:lnTo>
                    <a:pt x="7911300" y="4248594"/>
                  </a:lnTo>
                  <a:close/>
                </a:path>
                <a:path w="13415644" h="7484109">
                  <a:moveTo>
                    <a:pt x="7919174" y="3256242"/>
                  </a:moveTo>
                  <a:lnTo>
                    <a:pt x="7918437" y="3251619"/>
                  </a:lnTo>
                  <a:lnTo>
                    <a:pt x="7904531" y="3253829"/>
                  </a:lnTo>
                  <a:lnTo>
                    <a:pt x="7905267" y="3258464"/>
                  </a:lnTo>
                  <a:lnTo>
                    <a:pt x="7919174" y="3256242"/>
                  </a:lnTo>
                  <a:close/>
                </a:path>
                <a:path w="13415644" h="7484109">
                  <a:moveTo>
                    <a:pt x="7921511" y="4264342"/>
                  </a:moveTo>
                  <a:lnTo>
                    <a:pt x="7913852" y="4252531"/>
                  </a:lnTo>
                  <a:lnTo>
                    <a:pt x="7909915" y="4255084"/>
                  </a:lnTo>
                  <a:lnTo>
                    <a:pt x="7917574" y="4266895"/>
                  </a:lnTo>
                  <a:lnTo>
                    <a:pt x="7921511" y="4264342"/>
                  </a:lnTo>
                  <a:close/>
                </a:path>
                <a:path w="13415644" h="7484109">
                  <a:moveTo>
                    <a:pt x="7926603" y="4272229"/>
                  </a:moveTo>
                  <a:lnTo>
                    <a:pt x="7924051" y="4268279"/>
                  </a:lnTo>
                  <a:lnTo>
                    <a:pt x="7920114" y="4270832"/>
                  </a:lnTo>
                  <a:lnTo>
                    <a:pt x="7922666" y="4274769"/>
                  </a:lnTo>
                  <a:lnTo>
                    <a:pt x="7926603" y="4272229"/>
                  </a:lnTo>
                  <a:close/>
                </a:path>
                <a:path w="13415644" h="7484109">
                  <a:moveTo>
                    <a:pt x="7928432" y="3254768"/>
                  </a:moveTo>
                  <a:lnTo>
                    <a:pt x="7927695" y="3250146"/>
                  </a:lnTo>
                  <a:lnTo>
                    <a:pt x="7923060" y="3250869"/>
                  </a:lnTo>
                  <a:lnTo>
                    <a:pt x="7923809" y="3255505"/>
                  </a:lnTo>
                  <a:lnTo>
                    <a:pt x="7928432" y="3254768"/>
                  </a:lnTo>
                  <a:close/>
                </a:path>
                <a:path w="13415644" h="7484109">
                  <a:moveTo>
                    <a:pt x="7936801" y="4287964"/>
                  </a:moveTo>
                  <a:lnTo>
                    <a:pt x="7929156" y="4276153"/>
                  </a:lnTo>
                  <a:lnTo>
                    <a:pt x="7925219" y="4278719"/>
                  </a:lnTo>
                  <a:lnTo>
                    <a:pt x="7932864" y="4290530"/>
                  </a:lnTo>
                  <a:lnTo>
                    <a:pt x="7936801" y="4287964"/>
                  </a:lnTo>
                  <a:close/>
                </a:path>
                <a:path w="13415644" h="7484109">
                  <a:moveTo>
                    <a:pt x="7941907" y="4295851"/>
                  </a:moveTo>
                  <a:lnTo>
                    <a:pt x="7939354" y="4291914"/>
                  </a:lnTo>
                  <a:lnTo>
                    <a:pt x="7935417" y="4294467"/>
                  </a:lnTo>
                  <a:lnTo>
                    <a:pt x="7937957" y="4298404"/>
                  </a:lnTo>
                  <a:lnTo>
                    <a:pt x="7941907" y="4295851"/>
                  </a:lnTo>
                  <a:close/>
                </a:path>
                <a:path w="13415644" h="7484109">
                  <a:moveTo>
                    <a:pt x="7946974" y="3249091"/>
                  </a:moveTo>
                  <a:lnTo>
                    <a:pt x="7945006" y="3248901"/>
                  </a:lnTo>
                  <a:lnTo>
                    <a:pt x="7934820" y="3249003"/>
                  </a:lnTo>
                  <a:lnTo>
                    <a:pt x="7932331" y="3249396"/>
                  </a:lnTo>
                  <a:lnTo>
                    <a:pt x="7933068" y="3254032"/>
                  </a:lnTo>
                  <a:lnTo>
                    <a:pt x="7935201" y="3253663"/>
                  </a:lnTo>
                  <a:lnTo>
                    <a:pt x="7944777" y="3253575"/>
                  </a:lnTo>
                  <a:lnTo>
                    <a:pt x="7946504" y="3253752"/>
                  </a:lnTo>
                  <a:lnTo>
                    <a:pt x="7946974" y="3249091"/>
                  </a:lnTo>
                  <a:close/>
                </a:path>
                <a:path w="13415644" h="7484109">
                  <a:moveTo>
                    <a:pt x="7952105" y="4311599"/>
                  </a:moveTo>
                  <a:lnTo>
                    <a:pt x="7944459" y="4299788"/>
                  </a:lnTo>
                  <a:lnTo>
                    <a:pt x="7940522" y="4302341"/>
                  </a:lnTo>
                  <a:lnTo>
                    <a:pt x="7948168" y="4314164"/>
                  </a:lnTo>
                  <a:lnTo>
                    <a:pt x="7952105" y="4311599"/>
                  </a:lnTo>
                  <a:close/>
                </a:path>
                <a:path w="13415644" h="7484109">
                  <a:moveTo>
                    <a:pt x="7955750" y="4320933"/>
                  </a:moveTo>
                  <a:lnTo>
                    <a:pt x="7954569" y="4316387"/>
                  </a:lnTo>
                  <a:lnTo>
                    <a:pt x="7950035" y="4317581"/>
                  </a:lnTo>
                  <a:lnTo>
                    <a:pt x="7951216" y="4322115"/>
                  </a:lnTo>
                  <a:lnTo>
                    <a:pt x="7955750" y="4320933"/>
                  </a:lnTo>
                  <a:close/>
                </a:path>
                <a:path w="13415644" h="7484109">
                  <a:moveTo>
                    <a:pt x="7956309" y="3250019"/>
                  </a:moveTo>
                  <a:lnTo>
                    <a:pt x="7951635" y="3249561"/>
                  </a:lnTo>
                  <a:lnTo>
                    <a:pt x="7951178" y="3254222"/>
                  </a:lnTo>
                  <a:lnTo>
                    <a:pt x="7955839" y="3254692"/>
                  </a:lnTo>
                  <a:lnTo>
                    <a:pt x="7956309" y="3250019"/>
                  </a:lnTo>
                  <a:close/>
                </a:path>
                <a:path w="13415644" h="7484109">
                  <a:moveTo>
                    <a:pt x="7960487" y="4339056"/>
                  </a:moveTo>
                  <a:lnTo>
                    <a:pt x="7956931" y="4325480"/>
                  </a:lnTo>
                  <a:lnTo>
                    <a:pt x="7952384" y="4326661"/>
                  </a:lnTo>
                  <a:lnTo>
                    <a:pt x="7955966" y="4340301"/>
                  </a:lnTo>
                  <a:lnTo>
                    <a:pt x="7960487" y="4339056"/>
                  </a:lnTo>
                  <a:close/>
                </a:path>
                <a:path w="13415644" h="7484109">
                  <a:moveTo>
                    <a:pt x="7962976" y="4348111"/>
                  </a:moveTo>
                  <a:lnTo>
                    <a:pt x="7961731" y="4343590"/>
                  </a:lnTo>
                  <a:lnTo>
                    <a:pt x="7957210" y="4344835"/>
                  </a:lnTo>
                  <a:lnTo>
                    <a:pt x="7958455" y="4349356"/>
                  </a:lnTo>
                  <a:lnTo>
                    <a:pt x="7962976" y="4348111"/>
                  </a:lnTo>
                  <a:close/>
                </a:path>
                <a:path w="13415644" h="7484109">
                  <a:moveTo>
                    <a:pt x="7967954" y="4366209"/>
                  </a:moveTo>
                  <a:lnTo>
                    <a:pt x="7964221" y="4352645"/>
                  </a:lnTo>
                  <a:lnTo>
                    <a:pt x="7959699" y="4353877"/>
                  </a:lnTo>
                  <a:lnTo>
                    <a:pt x="7963421" y="4367454"/>
                  </a:lnTo>
                  <a:lnTo>
                    <a:pt x="7967954" y="4366209"/>
                  </a:lnTo>
                  <a:close/>
                </a:path>
                <a:path w="13415644" h="7484109">
                  <a:moveTo>
                    <a:pt x="7970431" y="4375264"/>
                  </a:moveTo>
                  <a:lnTo>
                    <a:pt x="7969186" y="4370730"/>
                  </a:lnTo>
                  <a:lnTo>
                    <a:pt x="7964665" y="4371975"/>
                  </a:lnTo>
                  <a:lnTo>
                    <a:pt x="7965910" y="4376509"/>
                  </a:lnTo>
                  <a:lnTo>
                    <a:pt x="7970431" y="4375264"/>
                  </a:lnTo>
                  <a:close/>
                </a:path>
                <a:path w="13415644" h="7484109">
                  <a:moveTo>
                    <a:pt x="7974978" y="3251885"/>
                  </a:moveTo>
                  <a:lnTo>
                    <a:pt x="7960969" y="3250488"/>
                  </a:lnTo>
                  <a:lnTo>
                    <a:pt x="7960512" y="3255162"/>
                  </a:lnTo>
                  <a:lnTo>
                    <a:pt x="7974520" y="3256559"/>
                  </a:lnTo>
                  <a:lnTo>
                    <a:pt x="7974978" y="3251885"/>
                  </a:lnTo>
                  <a:close/>
                </a:path>
                <a:path w="13415644" h="7484109">
                  <a:moveTo>
                    <a:pt x="7975409" y="4393362"/>
                  </a:moveTo>
                  <a:lnTo>
                    <a:pt x="7971676" y="4379773"/>
                  </a:lnTo>
                  <a:lnTo>
                    <a:pt x="7967154" y="4381030"/>
                  </a:lnTo>
                  <a:lnTo>
                    <a:pt x="7970875" y="4394593"/>
                  </a:lnTo>
                  <a:lnTo>
                    <a:pt x="7975409" y="4393362"/>
                  </a:lnTo>
                  <a:close/>
                </a:path>
                <a:path w="13415644" h="7484109">
                  <a:moveTo>
                    <a:pt x="7977899" y="4402404"/>
                  </a:moveTo>
                  <a:lnTo>
                    <a:pt x="7976641" y="4397883"/>
                  </a:lnTo>
                  <a:lnTo>
                    <a:pt x="7972133" y="4399127"/>
                  </a:lnTo>
                  <a:lnTo>
                    <a:pt x="7973365" y="4403649"/>
                  </a:lnTo>
                  <a:lnTo>
                    <a:pt x="7977899" y="4402404"/>
                  </a:lnTo>
                  <a:close/>
                </a:path>
                <a:path w="13415644" h="7484109">
                  <a:moveTo>
                    <a:pt x="7982864" y="4420501"/>
                  </a:moveTo>
                  <a:lnTo>
                    <a:pt x="7979130" y="4406925"/>
                  </a:lnTo>
                  <a:lnTo>
                    <a:pt x="7974609" y="4408170"/>
                  </a:lnTo>
                  <a:lnTo>
                    <a:pt x="7978330" y="4421746"/>
                  </a:lnTo>
                  <a:lnTo>
                    <a:pt x="7982864" y="4420501"/>
                  </a:lnTo>
                  <a:close/>
                </a:path>
                <a:path w="13415644" h="7484109">
                  <a:moveTo>
                    <a:pt x="7984096" y="3256762"/>
                  </a:moveTo>
                  <a:lnTo>
                    <a:pt x="7980108" y="3254286"/>
                  </a:lnTo>
                  <a:lnTo>
                    <a:pt x="7977645" y="3258286"/>
                  </a:lnTo>
                  <a:lnTo>
                    <a:pt x="7981632" y="3260750"/>
                  </a:lnTo>
                  <a:lnTo>
                    <a:pt x="7984096" y="3256762"/>
                  </a:lnTo>
                  <a:close/>
                </a:path>
                <a:path w="13415644" h="7484109">
                  <a:moveTo>
                    <a:pt x="7985341" y="4429544"/>
                  </a:moveTo>
                  <a:lnTo>
                    <a:pt x="7984096" y="4425023"/>
                  </a:lnTo>
                  <a:lnTo>
                    <a:pt x="7979575" y="4426267"/>
                  </a:lnTo>
                  <a:lnTo>
                    <a:pt x="7980820" y="4430788"/>
                  </a:lnTo>
                  <a:lnTo>
                    <a:pt x="7985341" y="4429544"/>
                  </a:lnTo>
                  <a:close/>
                </a:path>
                <a:path w="13415644" h="7484109">
                  <a:moveTo>
                    <a:pt x="11796865" y="7332866"/>
                  </a:moveTo>
                  <a:lnTo>
                    <a:pt x="11789131" y="7283971"/>
                  </a:lnTo>
                  <a:lnTo>
                    <a:pt x="11783759" y="7280072"/>
                  </a:lnTo>
                  <a:lnTo>
                    <a:pt x="11776875" y="7281164"/>
                  </a:lnTo>
                  <a:lnTo>
                    <a:pt x="11774818" y="7282180"/>
                  </a:lnTo>
                  <a:lnTo>
                    <a:pt x="11772786" y="7281888"/>
                  </a:lnTo>
                  <a:lnTo>
                    <a:pt x="11766017" y="7282993"/>
                  </a:lnTo>
                  <a:lnTo>
                    <a:pt x="11762130" y="7288365"/>
                  </a:lnTo>
                  <a:lnTo>
                    <a:pt x="11769916" y="7336663"/>
                  </a:lnTo>
                  <a:lnTo>
                    <a:pt x="11774361" y="7340333"/>
                  </a:lnTo>
                  <a:lnTo>
                    <a:pt x="11779402" y="7340333"/>
                  </a:lnTo>
                  <a:lnTo>
                    <a:pt x="11782247" y="7340003"/>
                  </a:lnTo>
                  <a:lnTo>
                    <a:pt x="11784241" y="7339012"/>
                  </a:lnTo>
                  <a:lnTo>
                    <a:pt x="11784711" y="7339076"/>
                  </a:lnTo>
                  <a:lnTo>
                    <a:pt x="11785130" y="7339254"/>
                  </a:lnTo>
                  <a:lnTo>
                    <a:pt x="11786692" y="7339216"/>
                  </a:lnTo>
                  <a:lnTo>
                    <a:pt x="11792966" y="7338225"/>
                  </a:lnTo>
                  <a:lnTo>
                    <a:pt x="11796865" y="7332866"/>
                  </a:lnTo>
                  <a:close/>
                </a:path>
                <a:path w="13415644" h="7484109">
                  <a:moveTo>
                    <a:pt x="12024512" y="7336256"/>
                  </a:moveTo>
                  <a:lnTo>
                    <a:pt x="12020842" y="7330732"/>
                  </a:lnTo>
                  <a:lnTo>
                    <a:pt x="12009476" y="7328459"/>
                  </a:lnTo>
                  <a:lnTo>
                    <a:pt x="12003977" y="7332142"/>
                  </a:lnTo>
                  <a:lnTo>
                    <a:pt x="11991124" y="7396289"/>
                  </a:lnTo>
                  <a:lnTo>
                    <a:pt x="11994807" y="7401814"/>
                  </a:lnTo>
                  <a:lnTo>
                    <a:pt x="12000471" y="7402944"/>
                  </a:lnTo>
                  <a:lnTo>
                    <a:pt x="12002541" y="7403147"/>
                  </a:lnTo>
                  <a:lnTo>
                    <a:pt x="12007431" y="7403147"/>
                  </a:lnTo>
                  <a:lnTo>
                    <a:pt x="12011800" y="7399706"/>
                  </a:lnTo>
                  <a:lnTo>
                    <a:pt x="12024512" y="7336256"/>
                  </a:lnTo>
                  <a:close/>
                </a:path>
                <a:path w="13415644" h="7484109">
                  <a:moveTo>
                    <a:pt x="13415150" y="7318438"/>
                  </a:moveTo>
                  <a:lnTo>
                    <a:pt x="13397129" y="7343838"/>
                  </a:lnTo>
                  <a:lnTo>
                    <a:pt x="13294627" y="7445438"/>
                  </a:lnTo>
                  <a:lnTo>
                    <a:pt x="13287159" y="7445438"/>
                  </a:lnTo>
                  <a:lnTo>
                    <a:pt x="13266750" y="7483526"/>
                  </a:lnTo>
                  <a:lnTo>
                    <a:pt x="13283883" y="7483526"/>
                  </a:lnTo>
                  <a:lnTo>
                    <a:pt x="13303809" y="7458138"/>
                  </a:lnTo>
                  <a:lnTo>
                    <a:pt x="13309968" y="7458138"/>
                  </a:lnTo>
                  <a:lnTo>
                    <a:pt x="13394093" y="7369238"/>
                  </a:lnTo>
                  <a:lnTo>
                    <a:pt x="13411835" y="7356538"/>
                  </a:lnTo>
                  <a:lnTo>
                    <a:pt x="13415150" y="7356538"/>
                  </a:lnTo>
                  <a:lnTo>
                    <a:pt x="13415150" y="7318438"/>
                  </a:lnTo>
                  <a:close/>
                </a:path>
                <a:path w="13415644" h="7484109">
                  <a:moveTo>
                    <a:pt x="13415150" y="4003725"/>
                  </a:moveTo>
                  <a:lnTo>
                    <a:pt x="13375805" y="4118025"/>
                  </a:lnTo>
                  <a:lnTo>
                    <a:pt x="13375653" y="4118025"/>
                  </a:lnTo>
                  <a:lnTo>
                    <a:pt x="13361861" y="4143425"/>
                  </a:lnTo>
                  <a:lnTo>
                    <a:pt x="13361721" y="4143425"/>
                  </a:lnTo>
                  <a:lnTo>
                    <a:pt x="13356476" y="4168825"/>
                  </a:lnTo>
                  <a:lnTo>
                    <a:pt x="13352666" y="4194225"/>
                  </a:lnTo>
                  <a:lnTo>
                    <a:pt x="13350989" y="4219626"/>
                  </a:lnTo>
                  <a:lnTo>
                    <a:pt x="13349770" y="4245026"/>
                  </a:lnTo>
                  <a:lnTo>
                    <a:pt x="13347472" y="4359326"/>
                  </a:lnTo>
                  <a:lnTo>
                    <a:pt x="13345528" y="4435526"/>
                  </a:lnTo>
                  <a:lnTo>
                    <a:pt x="13342874" y="4460926"/>
                  </a:lnTo>
                  <a:lnTo>
                    <a:pt x="13341515" y="4587976"/>
                  </a:lnTo>
                  <a:lnTo>
                    <a:pt x="13340017" y="4651426"/>
                  </a:lnTo>
                  <a:lnTo>
                    <a:pt x="13270624" y="4651426"/>
                  </a:lnTo>
                  <a:lnTo>
                    <a:pt x="13257517" y="4638726"/>
                  </a:lnTo>
                  <a:lnTo>
                    <a:pt x="13248170" y="4638726"/>
                  </a:lnTo>
                  <a:lnTo>
                    <a:pt x="13117754" y="4651426"/>
                  </a:lnTo>
                  <a:lnTo>
                    <a:pt x="13082410" y="4664126"/>
                  </a:lnTo>
                  <a:lnTo>
                    <a:pt x="12997701" y="4676826"/>
                  </a:lnTo>
                  <a:lnTo>
                    <a:pt x="12985953" y="4676826"/>
                  </a:lnTo>
                  <a:lnTo>
                    <a:pt x="12977317" y="4689526"/>
                  </a:lnTo>
                  <a:lnTo>
                    <a:pt x="12970777" y="4689526"/>
                  </a:lnTo>
                  <a:lnTo>
                    <a:pt x="12962014" y="4702226"/>
                  </a:lnTo>
                  <a:lnTo>
                    <a:pt x="12955067" y="4702226"/>
                  </a:lnTo>
                  <a:lnTo>
                    <a:pt x="12947231" y="4714926"/>
                  </a:lnTo>
                  <a:lnTo>
                    <a:pt x="12915494" y="4714926"/>
                  </a:lnTo>
                  <a:lnTo>
                    <a:pt x="12908572" y="4727626"/>
                  </a:lnTo>
                  <a:lnTo>
                    <a:pt x="12903111" y="4727626"/>
                  </a:lnTo>
                  <a:lnTo>
                    <a:pt x="12902921" y="4740326"/>
                  </a:lnTo>
                  <a:lnTo>
                    <a:pt x="12903492" y="4740326"/>
                  </a:lnTo>
                  <a:lnTo>
                    <a:pt x="12885179" y="4778438"/>
                  </a:lnTo>
                  <a:lnTo>
                    <a:pt x="12854673" y="4829238"/>
                  </a:lnTo>
                  <a:lnTo>
                    <a:pt x="12849162" y="4841938"/>
                  </a:lnTo>
                  <a:lnTo>
                    <a:pt x="12847257" y="4841938"/>
                  </a:lnTo>
                  <a:lnTo>
                    <a:pt x="12793269" y="4956238"/>
                  </a:lnTo>
                  <a:lnTo>
                    <a:pt x="12771895" y="4994338"/>
                  </a:lnTo>
                  <a:lnTo>
                    <a:pt x="12764262" y="5007038"/>
                  </a:lnTo>
                  <a:lnTo>
                    <a:pt x="12723635" y="5070538"/>
                  </a:lnTo>
                  <a:lnTo>
                    <a:pt x="12714948" y="5083238"/>
                  </a:lnTo>
                  <a:lnTo>
                    <a:pt x="12707430" y="5095938"/>
                  </a:lnTo>
                  <a:lnTo>
                    <a:pt x="12673864" y="5134038"/>
                  </a:lnTo>
                  <a:lnTo>
                    <a:pt x="12443536" y="5362638"/>
                  </a:lnTo>
                  <a:lnTo>
                    <a:pt x="12411774" y="5388038"/>
                  </a:lnTo>
                  <a:lnTo>
                    <a:pt x="12309031" y="5489638"/>
                  </a:lnTo>
                  <a:lnTo>
                    <a:pt x="12297080" y="5502338"/>
                  </a:lnTo>
                  <a:lnTo>
                    <a:pt x="12283681" y="5515038"/>
                  </a:lnTo>
                  <a:lnTo>
                    <a:pt x="12282843" y="5515038"/>
                  </a:lnTo>
                  <a:lnTo>
                    <a:pt x="12271908" y="5527738"/>
                  </a:lnTo>
                  <a:lnTo>
                    <a:pt x="12271489" y="5527738"/>
                  </a:lnTo>
                  <a:lnTo>
                    <a:pt x="12260948" y="5540438"/>
                  </a:lnTo>
                  <a:lnTo>
                    <a:pt x="12259894" y="5540438"/>
                  </a:lnTo>
                  <a:lnTo>
                    <a:pt x="11894858" y="5908738"/>
                  </a:lnTo>
                  <a:lnTo>
                    <a:pt x="11885981" y="5921438"/>
                  </a:lnTo>
                  <a:lnTo>
                    <a:pt x="11885054" y="5921438"/>
                  </a:lnTo>
                  <a:lnTo>
                    <a:pt x="11864480" y="5972238"/>
                  </a:lnTo>
                  <a:lnTo>
                    <a:pt x="11846344" y="6010338"/>
                  </a:lnTo>
                  <a:lnTo>
                    <a:pt x="11801831" y="6099238"/>
                  </a:lnTo>
                  <a:lnTo>
                    <a:pt x="11758397" y="6200838"/>
                  </a:lnTo>
                  <a:lnTo>
                    <a:pt x="11748160" y="6213538"/>
                  </a:lnTo>
                  <a:lnTo>
                    <a:pt x="11747729" y="6213538"/>
                  </a:lnTo>
                  <a:lnTo>
                    <a:pt x="11740312" y="6210236"/>
                  </a:lnTo>
                  <a:lnTo>
                    <a:pt x="11740312" y="6238938"/>
                  </a:lnTo>
                  <a:lnTo>
                    <a:pt x="11733644" y="6251638"/>
                  </a:lnTo>
                  <a:lnTo>
                    <a:pt x="11728247" y="6264338"/>
                  </a:lnTo>
                  <a:lnTo>
                    <a:pt x="11727828" y="6264338"/>
                  </a:lnTo>
                  <a:lnTo>
                    <a:pt x="11643322" y="6442138"/>
                  </a:lnTo>
                  <a:lnTo>
                    <a:pt x="11642992" y="6442138"/>
                  </a:lnTo>
                  <a:lnTo>
                    <a:pt x="11643436" y="6467538"/>
                  </a:lnTo>
                  <a:lnTo>
                    <a:pt x="11647411" y="6480238"/>
                  </a:lnTo>
                  <a:lnTo>
                    <a:pt x="11681905" y="6645338"/>
                  </a:lnTo>
                  <a:lnTo>
                    <a:pt x="11688877" y="6696138"/>
                  </a:lnTo>
                  <a:lnTo>
                    <a:pt x="11649685" y="6708838"/>
                  </a:lnTo>
                  <a:lnTo>
                    <a:pt x="11640642" y="6708838"/>
                  </a:lnTo>
                  <a:lnTo>
                    <a:pt x="11558041" y="6734238"/>
                  </a:lnTo>
                  <a:lnTo>
                    <a:pt x="11545634" y="6734238"/>
                  </a:lnTo>
                  <a:lnTo>
                    <a:pt x="11529543" y="6746938"/>
                  </a:lnTo>
                  <a:lnTo>
                    <a:pt x="11315040" y="6746938"/>
                  </a:lnTo>
                  <a:lnTo>
                    <a:pt x="11317389" y="6734238"/>
                  </a:lnTo>
                  <a:lnTo>
                    <a:pt x="11320704" y="6721538"/>
                  </a:lnTo>
                  <a:lnTo>
                    <a:pt x="11330496" y="6721538"/>
                  </a:lnTo>
                  <a:lnTo>
                    <a:pt x="11331321" y="6708838"/>
                  </a:lnTo>
                  <a:lnTo>
                    <a:pt x="11324298" y="6708838"/>
                  </a:lnTo>
                  <a:lnTo>
                    <a:pt x="11317961" y="6696138"/>
                  </a:lnTo>
                  <a:lnTo>
                    <a:pt x="11313414" y="6708838"/>
                  </a:lnTo>
                  <a:lnTo>
                    <a:pt x="11319650" y="6569138"/>
                  </a:lnTo>
                  <a:lnTo>
                    <a:pt x="11321707" y="6556438"/>
                  </a:lnTo>
                  <a:lnTo>
                    <a:pt x="11323688" y="6543738"/>
                  </a:lnTo>
                  <a:lnTo>
                    <a:pt x="11330102" y="6518338"/>
                  </a:lnTo>
                  <a:lnTo>
                    <a:pt x="11336223" y="6518338"/>
                  </a:lnTo>
                  <a:lnTo>
                    <a:pt x="11343145" y="6505638"/>
                  </a:lnTo>
                  <a:lnTo>
                    <a:pt x="11349888" y="6492938"/>
                  </a:lnTo>
                  <a:lnTo>
                    <a:pt x="11358905" y="6480238"/>
                  </a:lnTo>
                  <a:lnTo>
                    <a:pt x="11377574" y="6454838"/>
                  </a:lnTo>
                  <a:lnTo>
                    <a:pt x="11406416" y="6429438"/>
                  </a:lnTo>
                  <a:lnTo>
                    <a:pt x="11406975" y="6429438"/>
                  </a:lnTo>
                  <a:lnTo>
                    <a:pt x="11417059" y="6416738"/>
                  </a:lnTo>
                  <a:lnTo>
                    <a:pt x="11423879" y="6404038"/>
                  </a:lnTo>
                  <a:lnTo>
                    <a:pt x="11424133" y="6404038"/>
                  </a:lnTo>
                  <a:lnTo>
                    <a:pt x="11432616" y="6378638"/>
                  </a:lnTo>
                  <a:lnTo>
                    <a:pt x="11445443" y="6340538"/>
                  </a:lnTo>
                  <a:lnTo>
                    <a:pt x="11454422" y="6340538"/>
                  </a:lnTo>
                  <a:lnTo>
                    <a:pt x="11459947" y="6327838"/>
                  </a:lnTo>
                  <a:lnTo>
                    <a:pt x="11484750" y="6264338"/>
                  </a:lnTo>
                  <a:lnTo>
                    <a:pt x="11521529" y="6162738"/>
                  </a:lnTo>
                  <a:lnTo>
                    <a:pt x="11546256" y="6175438"/>
                  </a:lnTo>
                  <a:lnTo>
                    <a:pt x="11567757" y="6175438"/>
                  </a:lnTo>
                  <a:lnTo>
                    <a:pt x="11637924" y="6200838"/>
                  </a:lnTo>
                  <a:lnTo>
                    <a:pt x="11673624" y="6200838"/>
                  </a:lnTo>
                  <a:lnTo>
                    <a:pt x="11681968" y="6213538"/>
                  </a:lnTo>
                  <a:lnTo>
                    <a:pt x="11740312" y="6238938"/>
                  </a:lnTo>
                  <a:lnTo>
                    <a:pt x="11740312" y="6210236"/>
                  </a:lnTo>
                  <a:lnTo>
                    <a:pt x="11690883" y="6188138"/>
                  </a:lnTo>
                  <a:lnTo>
                    <a:pt x="11680063" y="6188138"/>
                  </a:lnTo>
                  <a:lnTo>
                    <a:pt x="11581790" y="6162738"/>
                  </a:lnTo>
                  <a:lnTo>
                    <a:pt x="11572773" y="6162738"/>
                  </a:lnTo>
                  <a:lnTo>
                    <a:pt x="11552352" y="6150038"/>
                  </a:lnTo>
                  <a:lnTo>
                    <a:pt x="11518227" y="6137338"/>
                  </a:lnTo>
                  <a:lnTo>
                    <a:pt x="11512817" y="6137338"/>
                  </a:lnTo>
                  <a:lnTo>
                    <a:pt x="11507013" y="6150038"/>
                  </a:lnTo>
                  <a:lnTo>
                    <a:pt x="11505133" y="6150038"/>
                  </a:lnTo>
                  <a:lnTo>
                    <a:pt x="11465357" y="6264338"/>
                  </a:lnTo>
                  <a:lnTo>
                    <a:pt x="11441227" y="6315138"/>
                  </a:lnTo>
                  <a:lnTo>
                    <a:pt x="11437760" y="6327838"/>
                  </a:lnTo>
                  <a:lnTo>
                    <a:pt x="11430114" y="6327838"/>
                  </a:lnTo>
                  <a:lnTo>
                    <a:pt x="11426012" y="6340538"/>
                  </a:lnTo>
                  <a:lnTo>
                    <a:pt x="11413134" y="6378638"/>
                  </a:lnTo>
                  <a:lnTo>
                    <a:pt x="11405438" y="6391338"/>
                  </a:lnTo>
                  <a:lnTo>
                    <a:pt x="11399914" y="6404038"/>
                  </a:lnTo>
                  <a:lnTo>
                    <a:pt x="11389271" y="6416738"/>
                  </a:lnTo>
                  <a:lnTo>
                    <a:pt x="11389004" y="6416738"/>
                  </a:lnTo>
                  <a:lnTo>
                    <a:pt x="11380876" y="6429438"/>
                  </a:lnTo>
                  <a:lnTo>
                    <a:pt x="11366716" y="6442138"/>
                  </a:lnTo>
                  <a:lnTo>
                    <a:pt x="11361928" y="6442138"/>
                  </a:lnTo>
                  <a:lnTo>
                    <a:pt x="11343310" y="6467538"/>
                  </a:lnTo>
                  <a:lnTo>
                    <a:pt x="11333340" y="6480238"/>
                  </a:lnTo>
                  <a:lnTo>
                    <a:pt x="11325631" y="6492938"/>
                  </a:lnTo>
                  <a:lnTo>
                    <a:pt x="11325263" y="6492938"/>
                  </a:lnTo>
                  <a:lnTo>
                    <a:pt x="11317859" y="6505638"/>
                  </a:lnTo>
                  <a:lnTo>
                    <a:pt x="11311128" y="6518338"/>
                  </a:lnTo>
                  <a:lnTo>
                    <a:pt x="11306505" y="6531038"/>
                  </a:lnTo>
                  <a:lnTo>
                    <a:pt x="11303254" y="6531038"/>
                  </a:lnTo>
                  <a:lnTo>
                    <a:pt x="11301006" y="6543738"/>
                  </a:lnTo>
                  <a:lnTo>
                    <a:pt x="11298771" y="6569138"/>
                  </a:lnTo>
                  <a:lnTo>
                    <a:pt x="11292269" y="6708838"/>
                  </a:lnTo>
                  <a:lnTo>
                    <a:pt x="11288865" y="6721538"/>
                  </a:lnTo>
                  <a:lnTo>
                    <a:pt x="11288586" y="6721538"/>
                  </a:lnTo>
                  <a:lnTo>
                    <a:pt x="11285449" y="6746938"/>
                  </a:lnTo>
                  <a:lnTo>
                    <a:pt x="11015332" y="6734238"/>
                  </a:lnTo>
                  <a:lnTo>
                    <a:pt x="10899051" y="6734238"/>
                  </a:lnTo>
                  <a:lnTo>
                    <a:pt x="10807725" y="6721538"/>
                  </a:lnTo>
                  <a:lnTo>
                    <a:pt x="10657497" y="6721538"/>
                  </a:lnTo>
                  <a:lnTo>
                    <a:pt x="10648048" y="6696138"/>
                  </a:lnTo>
                  <a:lnTo>
                    <a:pt x="10643273" y="6696138"/>
                  </a:lnTo>
                  <a:lnTo>
                    <a:pt x="10643006" y="6683438"/>
                  </a:lnTo>
                  <a:lnTo>
                    <a:pt x="10636326" y="6677012"/>
                  </a:lnTo>
                  <a:lnTo>
                    <a:pt x="10636326" y="6721538"/>
                  </a:lnTo>
                  <a:lnTo>
                    <a:pt x="10628757" y="6734238"/>
                  </a:lnTo>
                  <a:lnTo>
                    <a:pt x="10621201" y="6708838"/>
                  </a:lnTo>
                  <a:lnTo>
                    <a:pt x="10594454" y="6670738"/>
                  </a:lnTo>
                  <a:lnTo>
                    <a:pt x="10590632" y="6658038"/>
                  </a:lnTo>
                  <a:lnTo>
                    <a:pt x="10613250" y="6683438"/>
                  </a:lnTo>
                  <a:lnTo>
                    <a:pt x="10625138" y="6696138"/>
                  </a:lnTo>
                  <a:lnTo>
                    <a:pt x="10629024" y="6708838"/>
                  </a:lnTo>
                  <a:lnTo>
                    <a:pt x="10633227" y="6721538"/>
                  </a:lnTo>
                  <a:lnTo>
                    <a:pt x="10636326" y="6721538"/>
                  </a:lnTo>
                  <a:lnTo>
                    <a:pt x="10636326" y="6677012"/>
                  </a:lnTo>
                  <a:lnTo>
                    <a:pt x="10629824" y="6670738"/>
                  </a:lnTo>
                  <a:lnTo>
                    <a:pt x="10623868" y="6658038"/>
                  </a:lnTo>
                  <a:lnTo>
                    <a:pt x="10612755" y="6658038"/>
                  </a:lnTo>
                  <a:lnTo>
                    <a:pt x="10603687" y="6645338"/>
                  </a:lnTo>
                  <a:lnTo>
                    <a:pt x="10603128" y="6645338"/>
                  </a:lnTo>
                  <a:lnTo>
                    <a:pt x="10594670" y="6632638"/>
                  </a:lnTo>
                  <a:lnTo>
                    <a:pt x="10574757" y="6607238"/>
                  </a:lnTo>
                  <a:lnTo>
                    <a:pt x="10538193" y="6556438"/>
                  </a:lnTo>
                  <a:lnTo>
                    <a:pt x="10502798" y="6505638"/>
                  </a:lnTo>
                  <a:lnTo>
                    <a:pt x="10492486" y="6492938"/>
                  </a:lnTo>
                  <a:lnTo>
                    <a:pt x="10483520" y="6467538"/>
                  </a:lnTo>
                  <a:lnTo>
                    <a:pt x="10474020" y="6429438"/>
                  </a:lnTo>
                  <a:lnTo>
                    <a:pt x="10468940" y="6378638"/>
                  </a:lnTo>
                  <a:lnTo>
                    <a:pt x="10465575" y="6315138"/>
                  </a:lnTo>
                  <a:lnTo>
                    <a:pt x="10465168" y="6302438"/>
                  </a:lnTo>
                  <a:lnTo>
                    <a:pt x="10465816" y="6302438"/>
                  </a:lnTo>
                  <a:lnTo>
                    <a:pt x="10467937" y="6277038"/>
                  </a:lnTo>
                  <a:lnTo>
                    <a:pt x="10550703" y="6137338"/>
                  </a:lnTo>
                  <a:lnTo>
                    <a:pt x="10571074" y="6099238"/>
                  </a:lnTo>
                  <a:lnTo>
                    <a:pt x="10571378" y="6099238"/>
                  </a:lnTo>
                  <a:lnTo>
                    <a:pt x="10574122" y="6086538"/>
                  </a:lnTo>
                  <a:lnTo>
                    <a:pt x="10574668" y="6073838"/>
                  </a:lnTo>
                  <a:lnTo>
                    <a:pt x="10573804" y="6061138"/>
                  </a:lnTo>
                  <a:lnTo>
                    <a:pt x="10568216" y="6010338"/>
                  </a:lnTo>
                  <a:lnTo>
                    <a:pt x="10573944" y="6010338"/>
                  </a:lnTo>
                  <a:lnTo>
                    <a:pt x="10579125" y="5997638"/>
                  </a:lnTo>
                  <a:lnTo>
                    <a:pt x="10619207" y="5959538"/>
                  </a:lnTo>
                  <a:lnTo>
                    <a:pt x="10625849" y="5946838"/>
                  </a:lnTo>
                  <a:lnTo>
                    <a:pt x="10626306" y="5946838"/>
                  </a:lnTo>
                  <a:lnTo>
                    <a:pt x="10632707" y="5934138"/>
                  </a:lnTo>
                  <a:lnTo>
                    <a:pt x="10640225" y="5921438"/>
                  </a:lnTo>
                  <a:lnTo>
                    <a:pt x="10698061" y="5819838"/>
                  </a:lnTo>
                  <a:lnTo>
                    <a:pt x="10701655" y="5819838"/>
                  </a:lnTo>
                  <a:lnTo>
                    <a:pt x="10707459" y="5769038"/>
                  </a:lnTo>
                  <a:lnTo>
                    <a:pt x="10717047" y="5743638"/>
                  </a:lnTo>
                  <a:lnTo>
                    <a:pt x="10727131" y="5705538"/>
                  </a:lnTo>
                  <a:lnTo>
                    <a:pt x="10732580" y="5692838"/>
                  </a:lnTo>
                  <a:lnTo>
                    <a:pt x="10735945" y="5692838"/>
                  </a:lnTo>
                  <a:lnTo>
                    <a:pt x="10761370" y="5667438"/>
                  </a:lnTo>
                  <a:lnTo>
                    <a:pt x="10768152" y="5667438"/>
                  </a:lnTo>
                  <a:lnTo>
                    <a:pt x="10811104" y="5578538"/>
                  </a:lnTo>
                  <a:lnTo>
                    <a:pt x="10889590" y="5464238"/>
                  </a:lnTo>
                  <a:lnTo>
                    <a:pt x="10899775" y="5438838"/>
                  </a:lnTo>
                  <a:lnTo>
                    <a:pt x="10926356" y="5400738"/>
                  </a:lnTo>
                  <a:lnTo>
                    <a:pt x="10963466" y="5349938"/>
                  </a:lnTo>
                  <a:lnTo>
                    <a:pt x="10991863" y="5311838"/>
                  </a:lnTo>
                  <a:lnTo>
                    <a:pt x="11018520" y="5286438"/>
                  </a:lnTo>
                  <a:lnTo>
                    <a:pt x="11029163" y="5273738"/>
                  </a:lnTo>
                  <a:lnTo>
                    <a:pt x="11057344" y="5248338"/>
                  </a:lnTo>
                  <a:lnTo>
                    <a:pt x="11080560" y="5222938"/>
                  </a:lnTo>
                  <a:lnTo>
                    <a:pt x="11111522" y="5197538"/>
                  </a:lnTo>
                  <a:lnTo>
                    <a:pt x="11319421" y="5057838"/>
                  </a:lnTo>
                  <a:lnTo>
                    <a:pt x="11324577" y="5057838"/>
                  </a:lnTo>
                  <a:lnTo>
                    <a:pt x="11374869" y="5019738"/>
                  </a:lnTo>
                  <a:lnTo>
                    <a:pt x="11375542" y="5019738"/>
                  </a:lnTo>
                  <a:lnTo>
                    <a:pt x="11440922" y="4968938"/>
                  </a:lnTo>
                  <a:lnTo>
                    <a:pt x="11441481" y="4968938"/>
                  </a:lnTo>
                  <a:lnTo>
                    <a:pt x="11488103" y="4905438"/>
                  </a:lnTo>
                  <a:lnTo>
                    <a:pt x="11488433" y="4905438"/>
                  </a:lnTo>
                  <a:lnTo>
                    <a:pt x="11538369" y="4803838"/>
                  </a:lnTo>
                  <a:lnTo>
                    <a:pt x="11584267" y="4689526"/>
                  </a:lnTo>
                  <a:lnTo>
                    <a:pt x="11612601" y="4600626"/>
                  </a:lnTo>
                  <a:lnTo>
                    <a:pt x="11612766" y="4600626"/>
                  </a:lnTo>
                  <a:lnTo>
                    <a:pt x="11622951" y="4524426"/>
                  </a:lnTo>
                  <a:lnTo>
                    <a:pt x="11619509" y="4473626"/>
                  </a:lnTo>
                  <a:lnTo>
                    <a:pt x="11616804" y="4448226"/>
                  </a:lnTo>
                  <a:lnTo>
                    <a:pt x="11596510" y="4372026"/>
                  </a:lnTo>
                  <a:lnTo>
                    <a:pt x="11575263" y="4283126"/>
                  </a:lnTo>
                  <a:lnTo>
                    <a:pt x="11567490" y="4245026"/>
                  </a:lnTo>
                  <a:lnTo>
                    <a:pt x="11567046" y="4206925"/>
                  </a:lnTo>
                  <a:lnTo>
                    <a:pt x="11571237" y="4168825"/>
                  </a:lnTo>
                  <a:lnTo>
                    <a:pt x="11582057" y="4130725"/>
                  </a:lnTo>
                  <a:lnTo>
                    <a:pt x="11646992" y="3927525"/>
                  </a:lnTo>
                  <a:lnTo>
                    <a:pt x="11712143" y="3711625"/>
                  </a:lnTo>
                  <a:lnTo>
                    <a:pt x="11764683" y="3546525"/>
                  </a:lnTo>
                  <a:lnTo>
                    <a:pt x="11800840" y="3419525"/>
                  </a:lnTo>
                  <a:lnTo>
                    <a:pt x="11813527" y="3317925"/>
                  </a:lnTo>
                  <a:lnTo>
                    <a:pt x="11814327" y="3241725"/>
                  </a:lnTo>
                  <a:lnTo>
                    <a:pt x="11808574" y="3190925"/>
                  </a:lnTo>
                  <a:lnTo>
                    <a:pt x="11801005" y="3140125"/>
                  </a:lnTo>
                  <a:lnTo>
                    <a:pt x="11797055" y="3127425"/>
                  </a:lnTo>
                  <a:lnTo>
                    <a:pt x="11793372" y="3104045"/>
                  </a:lnTo>
                  <a:lnTo>
                    <a:pt x="11793372" y="3241725"/>
                  </a:lnTo>
                  <a:lnTo>
                    <a:pt x="11792623" y="3317925"/>
                  </a:lnTo>
                  <a:lnTo>
                    <a:pt x="11780355" y="3419525"/>
                  </a:lnTo>
                  <a:lnTo>
                    <a:pt x="11744643" y="3533825"/>
                  </a:lnTo>
                  <a:lnTo>
                    <a:pt x="11692141" y="3711625"/>
                  </a:lnTo>
                  <a:lnTo>
                    <a:pt x="11639029" y="3876725"/>
                  </a:lnTo>
                  <a:lnTo>
                    <a:pt x="11561953" y="4130725"/>
                  </a:lnTo>
                  <a:lnTo>
                    <a:pt x="11550637" y="4168825"/>
                  </a:lnTo>
                  <a:lnTo>
                    <a:pt x="11550498" y="4168825"/>
                  </a:lnTo>
                  <a:lnTo>
                    <a:pt x="11546116" y="4206925"/>
                  </a:lnTo>
                  <a:lnTo>
                    <a:pt x="11546573" y="4245026"/>
                  </a:lnTo>
                  <a:lnTo>
                    <a:pt x="11554854" y="4295826"/>
                  </a:lnTo>
                  <a:lnTo>
                    <a:pt x="11576202" y="4372026"/>
                  </a:lnTo>
                  <a:lnTo>
                    <a:pt x="11596091" y="4460926"/>
                  </a:lnTo>
                  <a:lnTo>
                    <a:pt x="11598643" y="4473626"/>
                  </a:lnTo>
                  <a:lnTo>
                    <a:pt x="11601958" y="4524426"/>
                  </a:lnTo>
                  <a:lnTo>
                    <a:pt x="11592243" y="4600626"/>
                  </a:lnTo>
                  <a:lnTo>
                    <a:pt x="11564696" y="4676826"/>
                  </a:lnTo>
                  <a:lnTo>
                    <a:pt x="11519268" y="4791138"/>
                  </a:lnTo>
                  <a:lnTo>
                    <a:pt x="11470272" y="4892738"/>
                  </a:lnTo>
                  <a:lnTo>
                    <a:pt x="11425784" y="4956238"/>
                  </a:lnTo>
                  <a:lnTo>
                    <a:pt x="11374171" y="4994338"/>
                  </a:lnTo>
                  <a:lnTo>
                    <a:pt x="11362652" y="5007038"/>
                  </a:lnTo>
                  <a:lnTo>
                    <a:pt x="11312068" y="5032438"/>
                  </a:lnTo>
                  <a:lnTo>
                    <a:pt x="11311623" y="5032438"/>
                  </a:lnTo>
                  <a:lnTo>
                    <a:pt x="11306620" y="5045138"/>
                  </a:lnTo>
                  <a:lnTo>
                    <a:pt x="11120006" y="5172138"/>
                  </a:lnTo>
                  <a:lnTo>
                    <a:pt x="11099063" y="5184838"/>
                  </a:lnTo>
                  <a:lnTo>
                    <a:pt x="11079048" y="5197538"/>
                  </a:lnTo>
                  <a:lnTo>
                    <a:pt x="11043704" y="5235638"/>
                  </a:lnTo>
                  <a:lnTo>
                    <a:pt x="11015015" y="5261038"/>
                  </a:lnTo>
                  <a:lnTo>
                    <a:pt x="11014456" y="5261038"/>
                  </a:lnTo>
                  <a:lnTo>
                    <a:pt x="11003013" y="5273738"/>
                  </a:lnTo>
                  <a:lnTo>
                    <a:pt x="10946905" y="5337238"/>
                  </a:lnTo>
                  <a:lnTo>
                    <a:pt x="10909046" y="5388038"/>
                  </a:lnTo>
                  <a:lnTo>
                    <a:pt x="10881855" y="5426138"/>
                  </a:lnTo>
                  <a:lnTo>
                    <a:pt x="10871518" y="5451538"/>
                  </a:lnTo>
                  <a:lnTo>
                    <a:pt x="10799928" y="5565838"/>
                  </a:lnTo>
                  <a:lnTo>
                    <a:pt x="10750461" y="5654738"/>
                  </a:lnTo>
                  <a:lnTo>
                    <a:pt x="10746778" y="5654738"/>
                  </a:lnTo>
                  <a:lnTo>
                    <a:pt x="10725874" y="5667438"/>
                  </a:lnTo>
                  <a:lnTo>
                    <a:pt x="10719473" y="5680138"/>
                  </a:lnTo>
                  <a:lnTo>
                    <a:pt x="10717936" y="5680138"/>
                  </a:lnTo>
                  <a:lnTo>
                    <a:pt x="10713288" y="5692838"/>
                  </a:lnTo>
                  <a:lnTo>
                    <a:pt x="10699623" y="5730938"/>
                  </a:lnTo>
                  <a:lnTo>
                    <a:pt x="10689425" y="5756338"/>
                  </a:lnTo>
                  <a:lnTo>
                    <a:pt x="10686936" y="5769038"/>
                  </a:lnTo>
                  <a:lnTo>
                    <a:pt x="10686796" y="5769038"/>
                  </a:lnTo>
                  <a:lnTo>
                    <a:pt x="10682211" y="5807138"/>
                  </a:lnTo>
                  <a:lnTo>
                    <a:pt x="10681310" y="5807138"/>
                  </a:lnTo>
                  <a:lnTo>
                    <a:pt x="10679303" y="5819838"/>
                  </a:lnTo>
                  <a:lnTo>
                    <a:pt x="10622217" y="5921438"/>
                  </a:lnTo>
                  <a:lnTo>
                    <a:pt x="10615308" y="5921438"/>
                  </a:lnTo>
                  <a:lnTo>
                    <a:pt x="10609593" y="5934138"/>
                  </a:lnTo>
                  <a:lnTo>
                    <a:pt x="10569766" y="5972238"/>
                  </a:lnTo>
                  <a:lnTo>
                    <a:pt x="10562806" y="5984938"/>
                  </a:lnTo>
                  <a:lnTo>
                    <a:pt x="10556570" y="5997638"/>
                  </a:lnTo>
                  <a:lnTo>
                    <a:pt x="10551084" y="5997638"/>
                  </a:lnTo>
                  <a:lnTo>
                    <a:pt x="10547185" y="6010338"/>
                  </a:lnTo>
                  <a:lnTo>
                    <a:pt x="10552938" y="6061138"/>
                  </a:lnTo>
                  <a:lnTo>
                    <a:pt x="10553713" y="6073838"/>
                  </a:lnTo>
                  <a:lnTo>
                    <a:pt x="10553395" y="6086538"/>
                  </a:lnTo>
                  <a:lnTo>
                    <a:pt x="10551401" y="6086538"/>
                  </a:lnTo>
                  <a:lnTo>
                    <a:pt x="10537952" y="6111938"/>
                  </a:lnTo>
                  <a:lnTo>
                    <a:pt x="10478605" y="6226238"/>
                  </a:lnTo>
                  <a:lnTo>
                    <a:pt x="10448607" y="6277038"/>
                  </a:lnTo>
                  <a:lnTo>
                    <a:pt x="10444493" y="6277038"/>
                  </a:lnTo>
                  <a:lnTo>
                    <a:pt x="10441267" y="6289738"/>
                  </a:lnTo>
                  <a:lnTo>
                    <a:pt x="10441140" y="6289738"/>
                  </a:lnTo>
                  <a:lnTo>
                    <a:pt x="10438574" y="6302438"/>
                  </a:lnTo>
                  <a:lnTo>
                    <a:pt x="10438270" y="6315138"/>
                  </a:lnTo>
                  <a:lnTo>
                    <a:pt x="10447363" y="6442138"/>
                  </a:lnTo>
                  <a:lnTo>
                    <a:pt x="10449192" y="6454838"/>
                  </a:lnTo>
                  <a:lnTo>
                    <a:pt x="10454081" y="6480238"/>
                  </a:lnTo>
                  <a:lnTo>
                    <a:pt x="10454437" y="6480238"/>
                  </a:lnTo>
                  <a:lnTo>
                    <a:pt x="10465422" y="6492938"/>
                  </a:lnTo>
                  <a:lnTo>
                    <a:pt x="10478630" y="6518338"/>
                  </a:lnTo>
                  <a:lnTo>
                    <a:pt x="10492321" y="6543738"/>
                  </a:lnTo>
                  <a:lnTo>
                    <a:pt x="10512781" y="6569138"/>
                  </a:lnTo>
                  <a:lnTo>
                    <a:pt x="10564889" y="6645338"/>
                  </a:lnTo>
                  <a:lnTo>
                    <a:pt x="10575481" y="6670738"/>
                  </a:lnTo>
                  <a:lnTo>
                    <a:pt x="10603027" y="6721538"/>
                  </a:lnTo>
                  <a:lnTo>
                    <a:pt x="10606443" y="6734238"/>
                  </a:lnTo>
                  <a:lnTo>
                    <a:pt x="10590936" y="6734238"/>
                  </a:lnTo>
                  <a:lnTo>
                    <a:pt x="10550195" y="6746938"/>
                  </a:lnTo>
                  <a:lnTo>
                    <a:pt x="10549903" y="6746938"/>
                  </a:lnTo>
                  <a:lnTo>
                    <a:pt x="10472636" y="6772338"/>
                  </a:lnTo>
                  <a:lnTo>
                    <a:pt x="10422242" y="6785038"/>
                  </a:lnTo>
                  <a:lnTo>
                    <a:pt x="10420045" y="6645338"/>
                  </a:lnTo>
                  <a:lnTo>
                    <a:pt x="10419372" y="6607238"/>
                  </a:lnTo>
                  <a:lnTo>
                    <a:pt x="10418394" y="6594538"/>
                  </a:lnTo>
                  <a:lnTo>
                    <a:pt x="10418267" y="6594538"/>
                  </a:lnTo>
                  <a:lnTo>
                    <a:pt x="10415841" y="6581838"/>
                  </a:lnTo>
                  <a:lnTo>
                    <a:pt x="10411460" y="6569138"/>
                  </a:lnTo>
                  <a:lnTo>
                    <a:pt x="10411257" y="6569138"/>
                  </a:lnTo>
                  <a:lnTo>
                    <a:pt x="10404754" y="6556438"/>
                  </a:lnTo>
                  <a:lnTo>
                    <a:pt x="10401338" y="6552336"/>
                  </a:lnTo>
                  <a:lnTo>
                    <a:pt x="10401338" y="6785038"/>
                  </a:lnTo>
                  <a:lnTo>
                    <a:pt x="10400449" y="6785038"/>
                  </a:lnTo>
                  <a:lnTo>
                    <a:pt x="10385044" y="6797738"/>
                  </a:lnTo>
                  <a:lnTo>
                    <a:pt x="10347046" y="6810438"/>
                  </a:lnTo>
                  <a:lnTo>
                    <a:pt x="10236619" y="6848538"/>
                  </a:lnTo>
                  <a:lnTo>
                    <a:pt x="10225341" y="6848538"/>
                  </a:lnTo>
                  <a:lnTo>
                    <a:pt x="10074732" y="6873938"/>
                  </a:lnTo>
                  <a:lnTo>
                    <a:pt x="9910508" y="6873938"/>
                  </a:lnTo>
                  <a:lnTo>
                    <a:pt x="9805403" y="6886638"/>
                  </a:lnTo>
                  <a:lnTo>
                    <a:pt x="9675152" y="6886638"/>
                  </a:lnTo>
                  <a:lnTo>
                    <a:pt x="9635858" y="6899338"/>
                  </a:lnTo>
                  <a:lnTo>
                    <a:pt x="9615741" y="6899338"/>
                  </a:lnTo>
                  <a:lnTo>
                    <a:pt x="9562249" y="6912038"/>
                  </a:lnTo>
                  <a:lnTo>
                    <a:pt x="9526689" y="6924738"/>
                  </a:lnTo>
                  <a:lnTo>
                    <a:pt x="9475533" y="6924738"/>
                  </a:lnTo>
                  <a:lnTo>
                    <a:pt x="9475787" y="6937438"/>
                  </a:lnTo>
                  <a:lnTo>
                    <a:pt x="9481655" y="6937438"/>
                  </a:lnTo>
                  <a:lnTo>
                    <a:pt x="9455785" y="6950138"/>
                  </a:lnTo>
                  <a:lnTo>
                    <a:pt x="9437700" y="6962838"/>
                  </a:lnTo>
                  <a:lnTo>
                    <a:pt x="9426842" y="6962838"/>
                  </a:lnTo>
                  <a:lnTo>
                    <a:pt x="9405150" y="6975538"/>
                  </a:lnTo>
                  <a:lnTo>
                    <a:pt x="9388411" y="6975538"/>
                  </a:lnTo>
                  <a:lnTo>
                    <a:pt x="9333573" y="7000938"/>
                  </a:lnTo>
                  <a:lnTo>
                    <a:pt x="9213558" y="7039038"/>
                  </a:lnTo>
                  <a:lnTo>
                    <a:pt x="9176410" y="7051738"/>
                  </a:lnTo>
                  <a:lnTo>
                    <a:pt x="9052674" y="7089838"/>
                  </a:lnTo>
                  <a:lnTo>
                    <a:pt x="8971305" y="7127938"/>
                  </a:lnTo>
                  <a:lnTo>
                    <a:pt x="8886279" y="7153338"/>
                  </a:lnTo>
                  <a:lnTo>
                    <a:pt x="8829116" y="7178738"/>
                  </a:lnTo>
                  <a:lnTo>
                    <a:pt x="8733142" y="7226744"/>
                  </a:lnTo>
                  <a:lnTo>
                    <a:pt x="8733142" y="7271220"/>
                  </a:lnTo>
                  <a:lnTo>
                    <a:pt x="8728405" y="7280338"/>
                  </a:lnTo>
                  <a:lnTo>
                    <a:pt x="8728062" y="7280338"/>
                  </a:lnTo>
                  <a:lnTo>
                    <a:pt x="8723998" y="7293038"/>
                  </a:lnTo>
                  <a:lnTo>
                    <a:pt x="8721077" y="7305738"/>
                  </a:lnTo>
                  <a:lnTo>
                    <a:pt x="8720925" y="7318438"/>
                  </a:lnTo>
                  <a:lnTo>
                    <a:pt x="8706460" y="7305738"/>
                  </a:lnTo>
                  <a:lnTo>
                    <a:pt x="8678177" y="7293038"/>
                  </a:lnTo>
                  <a:lnTo>
                    <a:pt x="8733142" y="7271220"/>
                  </a:lnTo>
                  <a:lnTo>
                    <a:pt x="8733142" y="7226744"/>
                  </a:lnTo>
                  <a:lnTo>
                    <a:pt x="8676754" y="7254938"/>
                  </a:lnTo>
                  <a:lnTo>
                    <a:pt x="8657209" y="7267638"/>
                  </a:lnTo>
                  <a:lnTo>
                    <a:pt x="8624494" y="7267638"/>
                  </a:lnTo>
                  <a:lnTo>
                    <a:pt x="8606866" y="7254938"/>
                  </a:lnTo>
                  <a:lnTo>
                    <a:pt x="8579091" y="7242238"/>
                  </a:lnTo>
                  <a:lnTo>
                    <a:pt x="8554720" y="7216838"/>
                  </a:lnTo>
                  <a:lnTo>
                    <a:pt x="8548649" y="7216838"/>
                  </a:lnTo>
                  <a:lnTo>
                    <a:pt x="8547621" y="7204138"/>
                  </a:lnTo>
                  <a:lnTo>
                    <a:pt x="8546440" y="7204138"/>
                  </a:lnTo>
                  <a:lnTo>
                    <a:pt x="8477110" y="7166038"/>
                  </a:lnTo>
                  <a:lnTo>
                    <a:pt x="8439645" y="7140638"/>
                  </a:lnTo>
                  <a:lnTo>
                    <a:pt x="8418081" y="7127938"/>
                  </a:lnTo>
                  <a:lnTo>
                    <a:pt x="8374951" y="7102538"/>
                  </a:lnTo>
                  <a:lnTo>
                    <a:pt x="8269186" y="7013638"/>
                  </a:lnTo>
                  <a:lnTo>
                    <a:pt x="8243278" y="6988238"/>
                  </a:lnTo>
                  <a:lnTo>
                    <a:pt x="8211744" y="6937438"/>
                  </a:lnTo>
                  <a:lnTo>
                    <a:pt x="8208505" y="6937438"/>
                  </a:lnTo>
                  <a:lnTo>
                    <a:pt x="8203070" y="6924738"/>
                  </a:lnTo>
                  <a:lnTo>
                    <a:pt x="8200504" y="6912038"/>
                  </a:lnTo>
                  <a:lnTo>
                    <a:pt x="8200568" y="6899338"/>
                  </a:lnTo>
                  <a:lnTo>
                    <a:pt x="8202447" y="6886638"/>
                  </a:lnTo>
                  <a:lnTo>
                    <a:pt x="8212747" y="6861238"/>
                  </a:lnTo>
                  <a:lnTo>
                    <a:pt x="8217903" y="6848538"/>
                  </a:lnTo>
                  <a:lnTo>
                    <a:pt x="8218081" y="6848538"/>
                  </a:lnTo>
                  <a:lnTo>
                    <a:pt x="8219059" y="6835838"/>
                  </a:lnTo>
                  <a:lnTo>
                    <a:pt x="8217014" y="6823138"/>
                  </a:lnTo>
                  <a:lnTo>
                    <a:pt x="8216786" y="6823138"/>
                  </a:lnTo>
                  <a:lnTo>
                    <a:pt x="8213191" y="6810438"/>
                  </a:lnTo>
                  <a:lnTo>
                    <a:pt x="8209585" y="6797738"/>
                  </a:lnTo>
                  <a:lnTo>
                    <a:pt x="8207349" y="6797738"/>
                  </a:lnTo>
                  <a:lnTo>
                    <a:pt x="8208137" y="6785038"/>
                  </a:lnTo>
                  <a:lnTo>
                    <a:pt x="8210563" y="6785038"/>
                  </a:lnTo>
                  <a:lnTo>
                    <a:pt x="8220227" y="6772338"/>
                  </a:lnTo>
                  <a:lnTo>
                    <a:pt x="8236839" y="6759638"/>
                  </a:lnTo>
                  <a:lnTo>
                    <a:pt x="8276552" y="6746938"/>
                  </a:lnTo>
                  <a:lnTo>
                    <a:pt x="8278482" y="6734238"/>
                  </a:lnTo>
                  <a:lnTo>
                    <a:pt x="8273999" y="6734238"/>
                  </a:lnTo>
                  <a:lnTo>
                    <a:pt x="8273809" y="6721538"/>
                  </a:lnTo>
                  <a:lnTo>
                    <a:pt x="8263928" y="6721538"/>
                  </a:lnTo>
                  <a:lnTo>
                    <a:pt x="8224710" y="6734238"/>
                  </a:lnTo>
                  <a:lnTo>
                    <a:pt x="8207997" y="6746938"/>
                  </a:lnTo>
                  <a:lnTo>
                    <a:pt x="8190789" y="6746938"/>
                  </a:lnTo>
                  <a:lnTo>
                    <a:pt x="8190789" y="6835838"/>
                  </a:lnTo>
                  <a:lnTo>
                    <a:pt x="8189849" y="6835838"/>
                  </a:lnTo>
                  <a:lnTo>
                    <a:pt x="8186636" y="6848538"/>
                  </a:lnTo>
                  <a:lnTo>
                    <a:pt x="8185340" y="6848538"/>
                  </a:lnTo>
                  <a:lnTo>
                    <a:pt x="8185340" y="6873938"/>
                  </a:lnTo>
                  <a:lnTo>
                    <a:pt x="8182178" y="6886638"/>
                  </a:lnTo>
                  <a:lnTo>
                    <a:pt x="8182026" y="6886638"/>
                  </a:lnTo>
                  <a:lnTo>
                    <a:pt x="8179714" y="6899338"/>
                  </a:lnTo>
                  <a:lnTo>
                    <a:pt x="8164538" y="6873938"/>
                  </a:lnTo>
                  <a:lnTo>
                    <a:pt x="8185340" y="6873938"/>
                  </a:lnTo>
                  <a:lnTo>
                    <a:pt x="8185340" y="6848538"/>
                  </a:lnTo>
                  <a:lnTo>
                    <a:pt x="8177263" y="6848538"/>
                  </a:lnTo>
                  <a:lnTo>
                    <a:pt x="8171764" y="6861238"/>
                  </a:lnTo>
                  <a:lnTo>
                    <a:pt x="8153120" y="6861238"/>
                  </a:lnTo>
                  <a:lnTo>
                    <a:pt x="8140255" y="6848538"/>
                  </a:lnTo>
                  <a:lnTo>
                    <a:pt x="8129651" y="6823138"/>
                  </a:lnTo>
                  <a:lnTo>
                    <a:pt x="8133486" y="6823138"/>
                  </a:lnTo>
                  <a:lnTo>
                    <a:pt x="8148841" y="6810438"/>
                  </a:lnTo>
                  <a:lnTo>
                    <a:pt x="8182851" y="6810438"/>
                  </a:lnTo>
                  <a:lnTo>
                    <a:pt x="8186839" y="6823138"/>
                  </a:lnTo>
                  <a:lnTo>
                    <a:pt x="8190370" y="6823138"/>
                  </a:lnTo>
                  <a:lnTo>
                    <a:pt x="8190789" y="6835838"/>
                  </a:lnTo>
                  <a:lnTo>
                    <a:pt x="8190789" y="6746938"/>
                  </a:lnTo>
                  <a:lnTo>
                    <a:pt x="8180984" y="6746938"/>
                  </a:lnTo>
                  <a:lnTo>
                    <a:pt x="8173783" y="6734886"/>
                  </a:lnTo>
                  <a:lnTo>
                    <a:pt x="8173783" y="6772338"/>
                  </a:lnTo>
                  <a:lnTo>
                    <a:pt x="8172602" y="6772338"/>
                  </a:lnTo>
                  <a:lnTo>
                    <a:pt x="8172818" y="6759638"/>
                  </a:lnTo>
                  <a:lnTo>
                    <a:pt x="8173783" y="6772338"/>
                  </a:lnTo>
                  <a:lnTo>
                    <a:pt x="8173783" y="6734886"/>
                  </a:lnTo>
                  <a:lnTo>
                    <a:pt x="8173402" y="6734238"/>
                  </a:lnTo>
                  <a:lnTo>
                    <a:pt x="8165833" y="6721538"/>
                  </a:lnTo>
                  <a:lnTo>
                    <a:pt x="8165173" y="6721538"/>
                  </a:lnTo>
                  <a:lnTo>
                    <a:pt x="8153311" y="6708838"/>
                  </a:lnTo>
                  <a:lnTo>
                    <a:pt x="8152282" y="6708838"/>
                  </a:lnTo>
                  <a:lnTo>
                    <a:pt x="8152282" y="6759638"/>
                  </a:lnTo>
                  <a:lnTo>
                    <a:pt x="8151825" y="6759638"/>
                  </a:lnTo>
                  <a:lnTo>
                    <a:pt x="8149742" y="6772338"/>
                  </a:lnTo>
                  <a:lnTo>
                    <a:pt x="8140713" y="6785038"/>
                  </a:lnTo>
                  <a:lnTo>
                    <a:pt x="8129168" y="6797738"/>
                  </a:lnTo>
                  <a:lnTo>
                    <a:pt x="8115186" y="6797738"/>
                  </a:lnTo>
                  <a:lnTo>
                    <a:pt x="8109966" y="6785038"/>
                  </a:lnTo>
                  <a:lnTo>
                    <a:pt x="8108099" y="6780492"/>
                  </a:lnTo>
                  <a:lnTo>
                    <a:pt x="8108099" y="6873938"/>
                  </a:lnTo>
                  <a:lnTo>
                    <a:pt x="8107743" y="6873938"/>
                  </a:lnTo>
                  <a:lnTo>
                    <a:pt x="8104822" y="6886638"/>
                  </a:lnTo>
                  <a:lnTo>
                    <a:pt x="8044853" y="6886638"/>
                  </a:lnTo>
                  <a:lnTo>
                    <a:pt x="8047622" y="6873938"/>
                  </a:lnTo>
                  <a:lnTo>
                    <a:pt x="8053984" y="6873938"/>
                  </a:lnTo>
                  <a:lnTo>
                    <a:pt x="8074304" y="6861238"/>
                  </a:lnTo>
                  <a:lnTo>
                    <a:pt x="8094624" y="6848538"/>
                  </a:lnTo>
                  <a:lnTo>
                    <a:pt x="8104708" y="6861238"/>
                  </a:lnTo>
                  <a:lnTo>
                    <a:pt x="8108099" y="6873938"/>
                  </a:lnTo>
                  <a:lnTo>
                    <a:pt x="8108099" y="6780492"/>
                  </a:lnTo>
                  <a:lnTo>
                    <a:pt x="8104759" y="6772338"/>
                  </a:lnTo>
                  <a:lnTo>
                    <a:pt x="8103108" y="6759638"/>
                  </a:lnTo>
                  <a:lnTo>
                    <a:pt x="8103616" y="6759638"/>
                  </a:lnTo>
                  <a:lnTo>
                    <a:pt x="8104746" y="6746938"/>
                  </a:lnTo>
                  <a:lnTo>
                    <a:pt x="8110258" y="6746938"/>
                  </a:lnTo>
                  <a:lnTo>
                    <a:pt x="8114538" y="6734238"/>
                  </a:lnTo>
                  <a:lnTo>
                    <a:pt x="8140801" y="6734238"/>
                  </a:lnTo>
                  <a:lnTo>
                    <a:pt x="8145805" y="6746938"/>
                  </a:lnTo>
                  <a:lnTo>
                    <a:pt x="8151622" y="6746938"/>
                  </a:lnTo>
                  <a:lnTo>
                    <a:pt x="8152282" y="6759638"/>
                  </a:lnTo>
                  <a:lnTo>
                    <a:pt x="8152282" y="6708838"/>
                  </a:lnTo>
                  <a:lnTo>
                    <a:pt x="8083309" y="6708838"/>
                  </a:lnTo>
                  <a:lnTo>
                    <a:pt x="8081937" y="6702247"/>
                  </a:lnTo>
                  <a:lnTo>
                    <a:pt x="8081937" y="6823138"/>
                  </a:lnTo>
                  <a:lnTo>
                    <a:pt x="8074012" y="6823138"/>
                  </a:lnTo>
                  <a:lnTo>
                    <a:pt x="8035899" y="6848538"/>
                  </a:lnTo>
                  <a:lnTo>
                    <a:pt x="8025041" y="6848538"/>
                  </a:lnTo>
                  <a:lnTo>
                    <a:pt x="8025041" y="6899338"/>
                  </a:lnTo>
                  <a:lnTo>
                    <a:pt x="8017904" y="6899338"/>
                  </a:lnTo>
                  <a:lnTo>
                    <a:pt x="8024800" y="6886638"/>
                  </a:lnTo>
                  <a:lnTo>
                    <a:pt x="8025041" y="6899338"/>
                  </a:lnTo>
                  <a:lnTo>
                    <a:pt x="8025041" y="6848538"/>
                  </a:lnTo>
                  <a:lnTo>
                    <a:pt x="8024711" y="6848538"/>
                  </a:lnTo>
                  <a:lnTo>
                    <a:pt x="8050670" y="6797738"/>
                  </a:lnTo>
                  <a:lnTo>
                    <a:pt x="8053692" y="6785038"/>
                  </a:lnTo>
                  <a:lnTo>
                    <a:pt x="8065617" y="6785038"/>
                  </a:lnTo>
                  <a:lnTo>
                    <a:pt x="8081937" y="6823138"/>
                  </a:lnTo>
                  <a:lnTo>
                    <a:pt x="8081937" y="6702247"/>
                  </a:lnTo>
                  <a:lnTo>
                    <a:pt x="8080667" y="6696138"/>
                  </a:lnTo>
                  <a:lnTo>
                    <a:pt x="8069694" y="6658038"/>
                  </a:lnTo>
                  <a:lnTo>
                    <a:pt x="8061172" y="6607238"/>
                  </a:lnTo>
                  <a:lnTo>
                    <a:pt x="8055686" y="6569138"/>
                  </a:lnTo>
                  <a:lnTo>
                    <a:pt x="8053095" y="6543738"/>
                  </a:lnTo>
                  <a:lnTo>
                    <a:pt x="8046059" y="6480238"/>
                  </a:lnTo>
                  <a:lnTo>
                    <a:pt x="8037233" y="6391338"/>
                  </a:lnTo>
                  <a:lnTo>
                    <a:pt x="8016176" y="6200838"/>
                  </a:lnTo>
                  <a:lnTo>
                    <a:pt x="8012316" y="6200838"/>
                  </a:lnTo>
                  <a:lnTo>
                    <a:pt x="8007134" y="6175438"/>
                  </a:lnTo>
                  <a:lnTo>
                    <a:pt x="8003172" y="6175438"/>
                  </a:lnTo>
                  <a:lnTo>
                    <a:pt x="7975778" y="5921438"/>
                  </a:lnTo>
                  <a:lnTo>
                    <a:pt x="7972120" y="5896038"/>
                  </a:lnTo>
                  <a:lnTo>
                    <a:pt x="7965821" y="5857938"/>
                  </a:lnTo>
                  <a:lnTo>
                    <a:pt x="7958747" y="5832538"/>
                  </a:lnTo>
                  <a:lnTo>
                    <a:pt x="7947927" y="5794438"/>
                  </a:lnTo>
                  <a:lnTo>
                    <a:pt x="7931975" y="5756338"/>
                  </a:lnTo>
                  <a:lnTo>
                    <a:pt x="7917688" y="5718238"/>
                  </a:lnTo>
                  <a:lnTo>
                    <a:pt x="7903350" y="5692838"/>
                  </a:lnTo>
                  <a:lnTo>
                    <a:pt x="7876045" y="5642038"/>
                  </a:lnTo>
                  <a:lnTo>
                    <a:pt x="7861579" y="5629338"/>
                  </a:lnTo>
                  <a:lnTo>
                    <a:pt x="7846034" y="5603938"/>
                  </a:lnTo>
                  <a:lnTo>
                    <a:pt x="7819872" y="5578538"/>
                  </a:lnTo>
                  <a:lnTo>
                    <a:pt x="7799883" y="5553138"/>
                  </a:lnTo>
                  <a:lnTo>
                    <a:pt x="7785227" y="5540438"/>
                  </a:lnTo>
                  <a:lnTo>
                    <a:pt x="7765402" y="5527738"/>
                  </a:lnTo>
                  <a:lnTo>
                    <a:pt x="7745196" y="5502338"/>
                  </a:lnTo>
                  <a:lnTo>
                    <a:pt x="7726007" y="5489638"/>
                  </a:lnTo>
                  <a:lnTo>
                    <a:pt x="7708278" y="5476938"/>
                  </a:lnTo>
                  <a:lnTo>
                    <a:pt x="7687526" y="5464238"/>
                  </a:lnTo>
                  <a:lnTo>
                    <a:pt x="7665136" y="5451538"/>
                  </a:lnTo>
                  <a:lnTo>
                    <a:pt x="7640269" y="5438838"/>
                  </a:lnTo>
                  <a:lnTo>
                    <a:pt x="7609421" y="5426138"/>
                  </a:lnTo>
                  <a:lnTo>
                    <a:pt x="7576693" y="5400738"/>
                  </a:lnTo>
                  <a:lnTo>
                    <a:pt x="7542263" y="5388038"/>
                  </a:lnTo>
                  <a:lnTo>
                    <a:pt x="7154862" y="5273738"/>
                  </a:lnTo>
                  <a:lnTo>
                    <a:pt x="7064629" y="5248338"/>
                  </a:lnTo>
                  <a:lnTo>
                    <a:pt x="6937032" y="5210238"/>
                  </a:lnTo>
                  <a:lnTo>
                    <a:pt x="6774637" y="5146738"/>
                  </a:lnTo>
                  <a:lnTo>
                    <a:pt x="6668173" y="5095938"/>
                  </a:lnTo>
                  <a:lnTo>
                    <a:pt x="6611048" y="5070538"/>
                  </a:lnTo>
                  <a:lnTo>
                    <a:pt x="6542392" y="5019738"/>
                  </a:lnTo>
                  <a:lnTo>
                    <a:pt x="6486258" y="4981638"/>
                  </a:lnTo>
                  <a:lnTo>
                    <a:pt x="6477673" y="4981638"/>
                  </a:lnTo>
                  <a:lnTo>
                    <a:pt x="6414770" y="4930838"/>
                  </a:lnTo>
                  <a:lnTo>
                    <a:pt x="6303061" y="4841938"/>
                  </a:lnTo>
                  <a:lnTo>
                    <a:pt x="6290957" y="4816538"/>
                  </a:lnTo>
                  <a:lnTo>
                    <a:pt x="6283274" y="4816538"/>
                  </a:lnTo>
                  <a:lnTo>
                    <a:pt x="6274867" y="4791138"/>
                  </a:lnTo>
                  <a:lnTo>
                    <a:pt x="6269736" y="4778438"/>
                  </a:lnTo>
                  <a:lnTo>
                    <a:pt x="6267475" y="4753038"/>
                  </a:lnTo>
                  <a:lnTo>
                    <a:pt x="6265265" y="4740326"/>
                  </a:lnTo>
                  <a:lnTo>
                    <a:pt x="6258890" y="4575226"/>
                  </a:lnTo>
                  <a:lnTo>
                    <a:pt x="6257290" y="4499026"/>
                  </a:lnTo>
                  <a:lnTo>
                    <a:pt x="6261760" y="4486326"/>
                  </a:lnTo>
                  <a:lnTo>
                    <a:pt x="6270701" y="4460926"/>
                  </a:lnTo>
                  <a:lnTo>
                    <a:pt x="6379985" y="4333926"/>
                  </a:lnTo>
                  <a:lnTo>
                    <a:pt x="6429883" y="4270426"/>
                  </a:lnTo>
                  <a:lnTo>
                    <a:pt x="6445174" y="4257726"/>
                  </a:lnTo>
                  <a:lnTo>
                    <a:pt x="6452463" y="4257726"/>
                  </a:lnTo>
                  <a:lnTo>
                    <a:pt x="6452971" y="4245026"/>
                  </a:lnTo>
                  <a:lnTo>
                    <a:pt x="6462649" y="4245026"/>
                  </a:lnTo>
                  <a:lnTo>
                    <a:pt x="6468973" y="4232326"/>
                  </a:lnTo>
                  <a:lnTo>
                    <a:pt x="6476111" y="4232326"/>
                  </a:lnTo>
                  <a:lnTo>
                    <a:pt x="6479730" y="4219626"/>
                  </a:lnTo>
                  <a:lnTo>
                    <a:pt x="6494234" y="4219626"/>
                  </a:lnTo>
                  <a:lnTo>
                    <a:pt x="6498590" y="4206925"/>
                  </a:lnTo>
                  <a:lnTo>
                    <a:pt x="6499136" y="4219626"/>
                  </a:lnTo>
                  <a:lnTo>
                    <a:pt x="6503517" y="4206925"/>
                  </a:lnTo>
                  <a:lnTo>
                    <a:pt x="6579260" y="4206925"/>
                  </a:lnTo>
                  <a:lnTo>
                    <a:pt x="6578587" y="4219626"/>
                  </a:lnTo>
                  <a:lnTo>
                    <a:pt x="6586042" y="4219626"/>
                  </a:lnTo>
                  <a:lnTo>
                    <a:pt x="6596545" y="4232326"/>
                  </a:lnTo>
                  <a:lnTo>
                    <a:pt x="6598412" y="4219626"/>
                  </a:lnTo>
                  <a:lnTo>
                    <a:pt x="6602336" y="4232326"/>
                  </a:lnTo>
                  <a:lnTo>
                    <a:pt x="6607061" y="4232326"/>
                  </a:lnTo>
                  <a:lnTo>
                    <a:pt x="6617602" y="4245026"/>
                  </a:lnTo>
                  <a:lnTo>
                    <a:pt x="6621119" y="4245026"/>
                  </a:lnTo>
                  <a:lnTo>
                    <a:pt x="6624637" y="4257726"/>
                  </a:lnTo>
                  <a:lnTo>
                    <a:pt x="6626555" y="4245026"/>
                  </a:lnTo>
                  <a:lnTo>
                    <a:pt x="6629946" y="4257726"/>
                  </a:lnTo>
                  <a:lnTo>
                    <a:pt x="6628155" y="4257726"/>
                  </a:lnTo>
                  <a:lnTo>
                    <a:pt x="6638722" y="4270426"/>
                  </a:lnTo>
                  <a:lnTo>
                    <a:pt x="6640144" y="4257726"/>
                  </a:lnTo>
                  <a:lnTo>
                    <a:pt x="6643548" y="4270426"/>
                  </a:lnTo>
                  <a:lnTo>
                    <a:pt x="6649136" y="4270426"/>
                  </a:lnTo>
                  <a:lnTo>
                    <a:pt x="6659219" y="4283126"/>
                  </a:lnTo>
                  <a:lnTo>
                    <a:pt x="6662585" y="4283126"/>
                  </a:lnTo>
                  <a:lnTo>
                    <a:pt x="6665938" y="4295826"/>
                  </a:lnTo>
                  <a:lnTo>
                    <a:pt x="6667284" y="4283126"/>
                  </a:lnTo>
                  <a:lnTo>
                    <a:pt x="6670675" y="4295826"/>
                  </a:lnTo>
                  <a:lnTo>
                    <a:pt x="6669303" y="4295826"/>
                  </a:lnTo>
                  <a:lnTo>
                    <a:pt x="6679387" y="4308526"/>
                  </a:lnTo>
                  <a:lnTo>
                    <a:pt x="6680860" y="4295826"/>
                  </a:lnTo>
                  <a:lnTo>
                    <a:pt x="6684251" y="4308526"/>
                  </a:lnTo>
                  <a:lnTo>
                    <a:pt x="6689458" y="4308526"/>
                  </a:lnTo>
                  <a:lnTo>
                    <a:pt x="6699542" y="4321226"/>
                  </a:lnTo>
                  <a:lnTo>
                    <a:pt x="6702907" y="4321226"/>
                  </a:lnTo>
                  <a:lnTo>
                    <a:pt x="6706260" y="4333926"/>
                  </a:lnTo>
                  <a:lnTo>
                    <a:pt x="6708013" y="4321226"/>
                  </a:lnTo>
                  <a:lnTo>
                    <a:pt x="6711404" y="4333926"/>
                  </a:lnTo>
                  <a:lnTo>
                    <a:pt x="6709626" y="4333926"/>
                  </a:lnTo>
                  <a:lnTo>
                    <a:pt x="6719722" y="4346626"/>
                  </a:lnTo>
                  <a:lnTo>
                    <a:pt x="6729806" y="4346626"/>
                  </a:lnTo>
                  <a:lnTo>
                    <a:pt x="6739890" y="4359326"/>
                  </a:lnTo>
                  <a:lnTo>
                    <a:pt x="6743243" y="4359326"/>
                  </a:lnTo>
                  <a:lnTo>
                    <a:pt x="6746608" y="4372026"/>
                  </a:lnTo>
                  <a:lnTo>
                    <a:pt x="6749974" y="4372026"/>
                  </a:lnTo>
                  <a:lnTo>
                    <a:pt x="6760057" y="4384726"/>
                  </a:lnTo>
                  <a:lnTo>
                    <a:pt x="6772491" y="4384726"/>
                  </a:lnTo>
                  <a:lnTo>
                    <a:pt x="6770141" y="4397426"/>
                  </a:lnTo>
                  <a:lnTo>
                    <a:pt x="6786067" y="4397426"/>
                  </a:lnTo>
                  <a:lnTo>
                    <a:pt x="6783578" y="4410126"/>
                  </a:lnTo>
                  <a:lnTo>
                    <a:pt x="6790309" y="4410126"/>
                  </a:lnTo>
                  <a:lnTo>
                    <a:pt x="6800380" y="4422826"/>
                  </a:lnTo>
                  <a:lnTo>
                    <a:pt x="6813220" y="4422826"/>
                  </a:lnTo>
                  <a:lnTo>
                    <a:pt x="6810464" y="4435526"/>
                  </a:lnTo>
                  <a:lnTo>
                    <a:pt x="6826809" y="4435526"/>
                  </a:lnTo>
                  <a:lnTo>
                    <a:pt x="6823913" y="4448226"/>
                  </a:lnTo>
                  <a:lnTo>
                    <a:pt x="6830631" y="4448226"/>
                  </a:lnTo>
                  <a:lnTo>
                    <a:pt x="6840715" y="4460926"/>
                  </a:lnTo>
                  <a:lnTo>
                    <a:pt x="6853720" y="4460926"/>
                  </a:lnTo>
                  <a:lnTo>
                    <a:pt x="6850964" y="4473626"/>
                  </a:lnTo>
                  <a:lnTo>
                    <a:pt x="6863804" y="4473626"/>
                  </a:lnTo>
                  <a:lnTo>
                    <a:pt x="6867182" y="4486326"/>
                  </a:lnTo>
                  <a:lnTo>
                    <a:pt x="6872262" y="4486326"/>
                  </a:lnTo>
                  <a:lnTo>
                    <a:pt x="6882892" y="4499026"/>
                  </a:lnTo>
                  <a:lnTo>
                    <a:pt x="6890753" y="4499026"/>
                  </a:lnTo>
                  <a:lnTo>
                    <a:pt x="6894106" y="4511726"/>
                  </a:lnTo>
                  <a:lnTo>
                    <a:pt x="6904202" y="4511726"/>
                  </a:lnTo>
                  <a:lnTo>
                    <a:pt x="6934378" y="4549826"/>
                  </a:lnTo>
                  <a:lnTo>
                    <a:pt x="6933895" y="4549826"/>
                  </a:lnTo>
                  <a:lnTo>
                    <a:pt x="6932765" y="4562526"/>
                  </a:lnTo>
                  <a:lnTo>
                    <a:pt x="6926275" y="4575226"/>
                  </a:lnTo>
                  <a:lnTo>
                    <a:pt x="6898487" y="4626026"/>
                  </a:lnTo>
                  <a:lnTo>
                    <a:pt x="6884263" y="4651426"/>
                  </a:lnTo>
                  <a:lnTo>
                    <a:pt x="6883933" y="4651426"/>
                  </a:lnTo>
                  <a:lnTo>
                    <a:pt x="6890512" y="4664126"/>
                  </a:lnTo>
                  <a:lnTo>
                    <a:pt x="6900075" y="4664126"/>
                  </a:lnTo>
                  <a:lnTo>
                    <a:pt x="6900850" y="4676826"/>
                  </a:lnTo>
                  <a:lnTo>
                    <a:pt x="6922681" y="4676826"/>
                  </a:lnTo>
                  <a:lnTo>
                    <a:pt x="7067410" y="4702226"/>
                  </a:lnTo>
                  <a:lnTo>
                    <a:pt x="7088086" y="4727626"/>
                  </a:lnTo>
                  <a:lnTo>
                    <a:pt x="7162444" y="4816538"/>
                  </a:lnTo>
                  <a:lnTo>
                    <a:pt x="7165276" y="4816538"/>
                  </a:lnTo>
                  <a:lnTo>
                    <a:pt x="7336879" y="5019738"/>
                  </a:lnTo>
                  <a:lnTo>
                    <a:pt x="7413523" y="5108638"/>
                  </a:lnTo>
                  <a:lnTo>
                    <a:pt x="7435685" y="5134038"/>
                  </a:lnTo>
                  <a:lnTo>
                    <a:pt x="7436269" y="5134038"/>
                  </a:lnTo>
                  <a:lnTo>
                    <a:pt x="7460831" y="5146738"/>
                  </a:lnTo>
                  <a:lnTo>
                    <a:pt x="7461364" y="5146738"/>
                  </a:lnTo>
                  <a:lnTo>
                    <a:pt x="7536307" y="5184838"/>
                  </a:lnTo>
                  <a:lnTo>
                    <a:pt x="8102752" y="5426138"/>
                  </a:lnTo>
                  <a:lnTo>
                    <a:pt x="8212023" y="5476938"/>
                  </a:lnTo>
                  <a:lnTo>
                    <a:pt x="8222869" y="5489638"/>
                  </a:lnTo>
                  <a:lnTo>
                    <a:pt x="8236305" y="5489638"/>
                  </a:lnTo>
                  <a:lnTo>
                    <a:pt x="8366861" y="5540438"/>
                  </a:lnTo>
                  <a:lnTo>
                    <a:pt x="8397037" y="5540438"/>
                  </a:lnTo>
                  <a:lnTo>
                    <a:pt x="8528977" y="5591238"/>
                  </a:lnTo>
                  <a:lnTo>
                    <a:pt x="8594928" y="5603938"/>
                  </a:lnTo>
                  <a:lnTo>
                    <a:pt x="8688692" y="5654738"/>
                  </a:lnTo>
                  <a:lnTo>
                    <a:pt x="8729015" y="5667438"/>
                  </a:lnTo>
                  <a:lnTo>
                    <a:pt x="8743315" y="5680138"/>
                  </a:lnTo>
                  <a:lnTo>
                    <a:pt x="8781148" y="5705538"/>
                  </a:lnTo>
                  <a:lnTo>
                    <a:pt x="8826271" y="5743638"/>
                  </a:lnTo>
                  <a:lnTo>
                    <a:pt x="8874341" y="5781738"/>
                  </a:lnTo>
                  <a:lnTo>
                    <a:pt x="8903322" y="5807138"/>
                  </a:lnTo>
                  <a:lnTo>
                    <a:pt x="8903970" y="5807138"/>
                  </a:lnTo>
                  <a:lnTo>
                    <a:pt x="9112059" y="5896038"/>
                  </a:lnTo>
                  <a:lnTo>
                    <a:pt x="9307055" y="5984938"/>
                  </a:lnTo>
                  <a:lnTo>
                    <a:pt x="9345193" y="5997638"/>
                  </a:lnTo>
                  <a:lnTo>
                    <a:pt x="9367304" y="5997638"/>
                  </a:lnTo>
                  <a:lnTo>
                    <a:pt x="9409913" y="6023038"/>
                  </a:lnTo>
                  <a:lnTo>
                    <a:pt x="9485897" y="6048438"/>
                  </a:lnTo>
                  <a:lnTo>
                    <a:pt x="9534398" y="6073838"/>
                  </a:lnTo>
                  <a:lnTo>
                    <a:pt x="9613074" y="6111938"/>
                  </a:lnTo>
                  <a:lnTo>
                    <a:pt x="9643656" y="6124638"/>
                  </a:lnTo>
                  <a:lnTo>
                    <a:pt x="9707067" y="6162738"/>
                  </a:lnTo>
                  <a:lnTo>
                    <a:pt x="9803943" y="6226238"/>
                  </a:lnTo>
                  <a:lnTo>
                    <a:pt x="9846996" y="6251638"/>
                  </a:lnTo>
                  <a:lnTo>
                    <a:pt x="9861817" y="6264338"/>
                  </a:lnTo>
                  <a:lnTo>
                    <a:pt x="9898037" y="6277038"/>
                  </a:lnTo>
                  <a:lnTo>
                    <a:pt x="9921507" y="6277038"/>
                  </a:lnTo>
                  <a:lnTo>
                    <a:pt x="9963975" y="6289738"/>
                  </a:lnTo>
                  <a:lnTo>
                    <a:pt x="10010724" y="6289738"/>
                  </a:lnTo>
                  <a:lnTo>
                    <a:pt x="10190797" y="6340538"/>
                  </a:lnTo>
                  <a:lnTo>
                    <a:pt x="10202443" y="6340538"/>
                  </a:lnTo>
                  <a:lnTo>
                    <a:pt x="10205377" y="6353238"/>
                  </a:lnTo>
                  <a:lnTo>
                    <a:pt x="10210076" y="6378638"/>
                  </a:lnTo>
                  <a:lnTo>
                    <a:pt x="10213492" y="6391338"/>
                  </a:lnTo>
                  <a:lnTo>
                    <a:pt x="10213797" y="6391338"/>
                  </a:lnTo>
                  <a:lnTo>
                    <a:pt x="10220795" y="6404038"/>
                  </a:lnTo>
                  <a:lnTo>
                    <a:pt x="10220960" y="6404038"/>
                  </a:lnTo>
                  <a:lnTo>
                    <a:pt x="10224821" y="6416738"/>
                  </a:lnTo>
                  <a:lnTo>
                    <a:pt x="10233469" y="6416738"/>
                  </a:lnTo>
                  <a:lnTo>
                    <a:pt x="10260228" y="6442138"/>
                  </a:lnTo>
                  <a:lnTo>
                    <a:pt x="10284346" y="6454838"/>
                  </a:lnTo>
                  <a:lnTo>
                    <a:pt x="10291902" y="6454838"/>
                  </a:lnTo>
                  <a:lnTo>
                    <a:pt x="10299687" y="6467538"/>
                  </a:lnTo>
                  <a:lnTo>
                    <a:pt x="10348341" y="6518338"/>
                  </a:lnTo>
                  <a:lnTo>
                    <a:pt x="10358539" y="6531038"/>
                  </a:lnTo>
                  <a:lnTo>
                    <a:pt x="10366299" y="6531038"/>
                  </a:lnTo>
                  <a:lnTo>
                    <a:pt x="10386530" y="6569138"/>
                  </a:lnTo>
                  <a:lnTo>
                    <a:pt x="10392004" y="6581838"/>
                  </a:lnTo>
                  <a:lnTo>
                    <a:pt x="10395496" y="6594538"/>
                  </a:lnTo>
                  <a:lnTo>
                    <a:pt x="10397592" y="6607238"/>
                  </a:lnTo>
                  <a:lnTo>
                    <a:pt x="10398481" y="6607238"/>
                  </a:lnTo>
                  <a:lnTo>
                    <a:pt x="10401160" y="6772338"/>
                  </a:lnTo>
                  <a:lnTo>
                    <a:pt x="10401338" y="6785038"/>
                  </a:lnTo>
                  <a:lnTo>
                    <a:pt x="10401338" y="6552336"/>
                  </a:lnTo>
                  <a:lnTo>
                    <a:pt x="10383647" y="6531038"/>
                  </a:lnTo>
                  <a:lnTo>
                    <a:pt x="10375163" y="6518338"/>
                  </a:lnTo>
                  <a:lnTo>
                    <a:pt x="10364038" y="6505638"/>
                  </a:lnTo>
                  <a:lnTo>
                    <a:pt x="10323525" y="6454838"/>
                  </a:lnTo>
                  <a:lnTo>
                    <a:pt x="10313860" y="6442138"/>
                  </a:lnTo>
                  <a:lnTo>
                    <a:pt x="10304742" y="6442138"/>
                  </a:lnTo>
                  <a:lnTo>
                    <a:pt x="10295738" y="6429438"/>
                  </a:lnTo>
                  <a:lnTo>
                    <a:pt x="10245395" y="6404038"/>
                  </a:lnTo>
                  <a:lnTo>
                    <a:pt x="10241483" y="6404038"/>
                  </a:lnTo>
                  <a:lnTo>
                    <a:pt x="10233292" y="6378638"/>
                  </a:lnTo>
                  <a:lnTo>
                    <a:pt x="10230371" y="6378638"/>
                  </a:lnTo>
                  <a:lnTo>
                    <a:pt x="10225964" y="6353238"/>
                  </a:lnTo>
                  <a:lnTo>
                    <a:pt x="10222205" y="6327838"/>
                  </a:lnTo>
                  <a:lnTo>
                    <a:pt x="10220439" y="6315138"/>
                  </a:lnTo>
                  <a:lnTo>
                    <a:pt x="10217391" y="6315138"/>
                  </a:lnTo>
                  <a:lnTo>
                    <a:pt x="10036759" y="6264338"/>
                  </a:lnTo>
                  <a:lnTo>
                    <a:pt x="9981997" y="6251638"/>
                  </a:lnTo>
                  <a:lnTo>
                    <a:pt x="9962451" y="6251638"/>
                  </a:lnTo>
                  <a:lnTo>
                    <a:pt x="9930244" y="6241808"/>
                  </a:lnTo>
                  <a:lnTo>
                    <a:pt x="9930244" y="6264338"/>
                  </a:lnTo>
                  <a:lnTo>
                    <a:pt x="9904959" y="6264338"/>
                  </a:lnTo>
                  <a:lnTo>
                    <a:pt x="9889858" y="6251638"/>
                  </a:lnTo>
                  <a:lnTo>
                    <a:pt x="9930244" y="6264338"/>
                  </a:lnTo>
                  <a:lnTo>
                    <a:pt x="9930244" y="6241808"/>
                  </a:lnTo>
                  <a:lnTo>
                    <a:pt x="9879266" y="6226238"/>
                  </a:lnTo>
                  <a:lnTo>
                    <a:pt x="9866744" y="6226238"/>
                  </a:lnTo>
                  <a:lnTo>
                    <a:pt x="9843719" y="6213538"/>
                  </a:lnTo>
                  <a:lnTo>
                    <a:pt x="9813468" y="6200838"/>
                  </a:lnTo>
                  <a:lnTo>
                    <a:pt x="9717418" y="6150038"/>
                  </a:lnTo>
                  <a:lnTo>
                    <a:pt x="9653587" y="6111938"/>
                  </a:lnTo>
                  <a:lnTo>
                    <a:pt x="9622599" y="6099238"/>
                  </a:lnTo>
                  <a:lnTo>
                    <a:pt x="9543250" y="6061138"/>
                  </a:lnTo>
                  <a:lnTo>
                    <a:pt x="9494177" y="6035738"/>
                  </a:lnTo>
                  <a:lnTo>
                    <a:pt x="9434144" y="6010338"/>
                  </a:lnTo>
                  <a:lnTo>
                    <a:pt x="9379077" y="5984938"/>
                  </a:lnTo>
                  <a:lnTo>
                    <a:pt x="9377655" y="5984938"/>
                  </a:lnTo>
                  <a:lnTo>
                    <a:pt x="9371622" y="5972238"/>
                  </a:lnTo>
                  <a:lnTo>
                    <a:pt x="9370060" y="5972238"/>
                  </a:lnTo>
                  <a:lnTo>
                    <a:pt x="9374022" y="5959538"/>
                  </a:lnTo>
                  <a:lnTo>
                    <a:pt x="9381947" y="5934138"/>
                  </a:lnTo>
                  <a:lnTo>
                    <a:pt x="9412427" y="5857938"/>
                  </a:lnTo>
                  <a:lnTo>
                    <a:pt x="9461525" y="5730938"/>
                  </a:lnTo>
                  <a:lnTo>
                    <a:pt x="9465602" y="5718238"/>
                  </a:lnTo>
                  <a:lnTo>
                    <a:pt x="9477464" y="5692838"/>
                  </a:lnTo>
                  <a:lnTo>
                    <a:pt x="9489148" y="5667438"/>
                  </a:lnTo>
                  <a:lnTo>
                    <a:pt x="9499384" y="5642038"/>
                  </a:lnTo>
                  <a:lnTo>
                    <a:pt x="9545472" y="5527738"/>
                  </a:lnTo>
                  <a:lnTo>
                    <a:pt x="9553321" y="5502338"/>
                  </a:lnTo>
                  <a:lnTo>
                    <a:pt x="9553461" y="5502338"/>
                  </a:lnTo>
                  <a:lnTo>
                    <a:pt x="9555124" y="5489638"/>
                  </a:lnTo>
                  <a:lnTo>
                    <a:pt x="9555531" y="5476938"/>
                  </a:lnTo>
                  <a:lnTo>
                    <a:pt x="9554324" y="5476938"/>
                  </a:lnTo>
                  <a:lnTo>
                    <a:pt x="9547136" y="5451538"/>
                  </a:lnTo>
                  <a:lnTo>
                    <a:pt x="9546819" y="5451538"/>
                  </a:lnTo>
                  <a:lnTo>
                    <a:pt x="9522320" y="5409730"/>
                  </a:lnTo>
                  <a:lnTo>
                    <a:pt x="9522320" y="5476938"/>
                  </a:lnTo>
                  <a:lnTo>
                    <a:pt x="9521393" y="5489638"/>
                  </a:lnTo>
                  <a:lnTo>
                    <a:pt x="9511157" y="5515038"/>
                  </a:lnTo>
                  <a:lnTo>
                    <a:pt x="9494190" y="5565838"/>
                  </a:lnTo>
                  <a:lnTo>
                    <a:pt x="9485986" y="5578538"/>
                  </a:lnTo>
                  <a:lnTo>
                    <a:pt x="9476346" y="5594629"/>
                  </a:lnTo>
                  <a:lnTo>
                    <a:pt x="9476346" y="5642038"/>
                  </a:lnTo>
                  <a:lnTo>
                    <a:pt x="9469907" y="5654738"/>
                  </a:lnTo>
                  <a:lnTo>
                    <a:pt x="9462745" y="5667438"/>
                  </a:lnTo>
                  <a:lnTo>
                    <a:pt x="9441777" y="5730938"/>
                  </a:lnTo>
                  <a:lnTo>
                    <a:pt x="9440672" y="5730938"/>
                  </a:lnTo>
                  <a:lnTo>
                    <a:pt x="9446717" y="5705538"/>
                  </a:lnTo>
                  <a:lnTo>
                    <a:pt x="9457487" y="5667438"/>
                  </a:lnTo>
                  <a:lnTo>
                    <a:pt x="9466758" y="5654738"/>
                  </a:lnTo>
                  <a:lnTo>
                    <a:pt x="9473514" y="5642038"/>
                  </a:lnTo>
                  <a:lnTo>
                    <a:pt x="9476346" y="5642038"/>
                  </a:lnTo>
                  <a:lnTo>
                    <a:pt x="9476346" y="5594629"/>
                  </a:lnTo>
                  <a:lnTo>
                    <a:pt x="9455544" y="5629338"/>
                  </a:lnTo>
                  <a:lnTo>
                    <a:pt x="9448597" y="5642038"/>
                  </a:lnTo>
                  <a:lnTo>
                    <a:pt x="9438386" y="5667438"/>
                  </a:lnTo>
                  <a:lnTo>
                    <a:pt x="9438068" y="5667438"/>
                  </a:lnTo>
                  <a:lnTo>
                    <a:pt x="9426626" y="5692838"/>
                  </a:lnTo>
                  <a:lnTo>
                    <a:pt x="9407817" y="5769038"/>
                  </a:lnTo>
                  <a:lnTo>
                    <a:pt x="9380487" y="5845238"/>
                  </a:lnTo>
                  <a:lnTo>
                    <a:pt x="9371165" y="5870638"/>
                  </a:lnTo>
                  <a:lnTo>
                    <a:pt x="9354655" y="5908738"/>
                  </a:lnTo>
                  <a:lnTo>
                    <a:pt x="9334563" y="5959538"/>
                  </a:lnTo>
                  <a:lnTo>
                    <a:pt x="9317330" y="5959538"/>
                  </a:lnTo>
                  <a:lnTo>
                    <a:pt x="9259710" y="5934138"/>
                  </a:lnTo>
                  <a:lnTo>
                    <a:pt x="9129903" y="5883338"/>
                  </a:lnTo>
                  <a:lnTo>
                    <a:pt x="9007564" y="5832538"/>
                  </a:lnTo>
                  <a:lnTo>
                    <a:pt x="8914003" y="5781738"/>
                  </a:lnTo>
                  <a:lnTo>
                    <a:pt x="8839365" y="5730938"/>
                  </a:lnTo>
                  <a:lnTo>
                    <a:pt x="8755659" y="5667438"/>
                  </a:lnTo>
                  <a:lnTo>
                    <a:pt x="8755012" y="5667438"/>
                  </a:lnTo>
                  <a:lnTo>
                    <a:pt x="8739353" y="5654738"/>
                  </a:lnTo>
                  <a:lnTo>
                    <a:pt x="8738984" y="5654738"/>
                  </a:lnTo>
                  <a:lnTo>
                    <a:pt x="8697493" y="5629338"/>
                  </a:lnTo>
                  <a:lnTo>
                    <a:pt x="8602739" y="5591238"/>
                  </a:lnTo>
                  <a:lnTo>
                    <a:pt x="8421014" y="5527738"/>
                  </a:lnTo>
                  <a:lnTo>
                    <a:pt x="8403552" y="5527738"/>
                  </a:lnTo>
                  <a:lnTo>
                    <a:pt x="8373529" y="5515038"/>
                  </a:lnTo>
                  <a:lnTo>
                    <a:pt x="8243227" y="5476938"/>
                  </a:lnTo>
                  <a:lnTo>
                    <a:pt x="8240484" y="5476938"/>
                  </a:lnTo>
                  <a:lnTo>
                    <a:pt x="8245767" y="5464238"/>
                  </a:lnTo>
                  <a:lnTo>
                    <a:pt x="8261604" y="5426138"/>
                  </a:lnTo>
                  <a:lnTo>
                    <a:pt x="8362328" y="5146738"/>
                  </a:lnTo>
                  <a:lnTo>
                    <a:pt x="8370405" y="5121338"/>
                  </a:lnTo>
                  <a:lnTo>
                    <a:pt x="8379092" y="5108638"/>
                  </a:lnTo>
                  <a:lnTo>
                    <a:pt x="8387651" y="5095938"/>
                  </a:lnTo>
                  <a:lnTo>
                    <a:pt x="8496275" y="4981638"/>
                  </a:lnTo>
                  <a:lnTo>
                    <a:pt x="8512937" y="4956238"/>
                  </a:lnTo>
                  <a:lnTo>
                    <a:pt x="8546338" y="4930838"/>
                  </a:lnTo>
                  <a:lnTo>
                    <a:pt x="8605660" y="4905438"/>
                  </a:lnTo>
                  <a:lnTo>
                    <a:pt x="8701392" y="4880038"/>
                  </a:lnTo>
                  <a:lnTo>
                    <a:pt x="8737790" y="4867338"/>
                  </a:lnTo>
                  <a:lnTo>
                    <a:pt x="8768944" y="4854638"/>
                  </a:lnTo>
                  <a:lnTo>
                    <a:pt x="8792185" y="4841938"/>
                  </a:lnTo>
                  <a:lnTo>
                    <a:pt x="8913546" y="4803838"/>
                  </a:lnTo>
                  <a:lnTo>
                    <a:pt x="8926449" y="4803838"/>
                  </a:lnTo>
                  <a:lnTo>
                    <a:pt x="9074328" y="4753038"/>
                  </a:lnTo>
                  <a:lnTo>
                    <a:pt x="9107792" y="4753038"/>
                  </a:lnTo>
                  <a:lnTo>
                    <a:pt x="9115882" y="4765738"/>
                  </a:lnTo>
                  <a:lnTo>
                    <a:pt x="9124036" y="4778438"/>
                  </a:lnTo>
                  <a:lnTo>
                    <a:pt x="9276055" y="5045138"/>
                  </a:lnTo>
                  <a:lnTo>
                    <a:pt x="9284525" y="5057838"/>
                  </a:lnTo>
                  <a:lnTo>
                    <a:pt x="9297657" y="5095938"/>
                  </a:lnTo>
                  <a:lnTo>
                    <a:pt x="9301582" y="5095938"/>
                  </a:lnTo>
                  <a:lnTo>
                    <a:pt x="9326575" y="5146738"/>
                  </a:lnTo>
                  <a:lnTo>
                    <a:pt x="9326969" y="5146738"/>
                  </a:lnTo>
                  <a:lnTo>
                    <a:pt x="9344584" y="5172138"/>
                  </a:lnTo>
                  <a:lnTo>
                    <a:pt x="9356966" y="5197538"/>
                  </a:lnTo>
                  <a:lnTo>
                    <a:pt x="9360598" y="5197538"/>
                  </a:lnTo>
                  <a:lnTo>
                    <a:pt x="9374670" y="5222938"/>
                  </a:lnTo>
                  <a:lnTo>
                    <a:pt x="9390469" y="5248338"/>
                  </a:lnTo>
                  <a:lnTo>
                    <a:pt x="9429191" y="5311838"/>
                  </a:lnTo>
                  <a:lnTo>
                    <a:pt x="9438119" y="5324538"/>
                  </a:lnTo>
                  <a:lnTo>
                    <a:pt x="9446933" y="5337238"/>
                  </a:lnTo>
                  <a:lnTo>
                    <a:pt x="9466555" y="5375338"/>
                  </a:lnTo>
                  <a:lnTo>
                    <a:pt x="9519920" y="5464238"/>
                  </a:lnTo>
                  <a:lnTo>
                    <a:pt x="9522320" y="5476938"/>
                  </a:lnTo>
                  <a:lnTo>
                    <a:pt x="9522320" y="5409730"/>
                  </a:lnTo>
                  <a:lnTo>
                    <a:pt x="9420314" y="5235638"/>
                  </a:lnTo>
                  <a:lnTo>
                    <a:pt x="9398876" y="5184838"/>
                  </a:lnTo>
                  <a:lnTo>
                    <a:pt x="9395142" y="5184838"/>
                  </a:lnTo>
                  <a:lnTo>
                    <a:pt x="9390418" y="5172138"/>
                  </a:lnTo>
                  <a:lnTo>
                    <a:pt x="9375203" y="5146738"/>
                  </a:lnTo>
                  <a:lnTo>
                    <a:pt x="9367660" y="5134038"/>
                  </a:lnTo>
                  <a:lnTo>
                    <a:pt x="9802584" y="4714926"/>
                  </a:lnTo>
                  <a:lnTo>
                    <a:pt x="9848367" y="4676826"/>
                  </a:lnTo>
                  <a:lnTo>
                    <a:pt x="9875634" y="4638726"/>
                  </a:lnTo>
                  <a:lnTo>
                    <a:pt x="9897732" y="4626026"/>
                  </a:lnTo>
                  <a:lnTo>
                    <a:pt x="9909416" y="4613326"/>
                  </a:lnTo>
                  <a:lnTo>
                    <a:pt x="9915576" y="4600626"/>
                  </a:lnTo>
                  <a:lnTo>
                    <a:pt x="9915779" y="4600626"/>
                  </a:lnTo>
                  <a:lnTo>
                    <a:pt x="9924758" y="4587926"/>
                  </a:lnTo>
                  <a:lnTo>
                    <a:pt x="9935705" y="4549826"/>
                  </a:lnTo>
                  <a:lnTo>
                    <a:pt x="9948977" y="4511726"/>
                  </a:lnTo>
                  <a:lnTo>
                    <a:pt x="9971634" y="4397426"/>
                  </a:lnTo>
                  <a:lnTo>
                    <a:pt x="9981794" y="4245026"/>
                  </a:lnTo>
                  <a:lnTo>
                    <a:pt x="9983927" y="4206925"/>
                  </a:lnTo>
                  <a:lnTo>
                    <a:pt x="9986670" y="4168825"/>
                  </a:lnTo>
                  <a:lnTo>
                    <a:pt x="9990036" y="4143425"/>
                  </a:lnTo>
                  <a:lnTo>
                    <a:pt x="10001237" y="4079925"/>
                  </a:lnTo>
                  <a:lnTo>
                    <a:pt x="10015322" y="4016425"/>
                  </a:lnTo>
                  <a:lnTo>
                    <a:pt x="10028466" y="3952925"/>
                  </a:lnTo>
                  <a:lnTo>
                    <a:pt x="10037724" y="3927525"/>
                  </a:lnTo>
                  <a:lnTo>
                    <a:pt x="10104945" y="3749725"/>
                  </a:lnTo>
                  <a:lnTo>
                    <a:pt x="10105111" y="3749725"/>
                  </a:lnTo>
                  <a:lnTo>
                    <a:pt x="10157219" y="3457625"/>
                  </a:lnTo>
                  <a:lnTo>
                    <a:pt x="10175735" y="3368725"/>
                  </a:lnTo>
                  <a:lnTo>
                    <a:pt x="10229507" y="3063925"/>
                  </a:lnTo>
                  <a:lnTo>
                    <a:pt x="10251161" y="2962325"/>
                  </a:lnTo>
                  <a:lnTo>
                    <a:pt x="10281691" y="2797225"/>
                  </a:lnTo>
                  <a:lnTo>
                    <a:pt x="10287076" y="2670225"/>
                  </a:lnTo>
                  <a:lnTo>
                    <a:pt x="10281018" y="2606725"/>
                  </a:lnTo>
                  <a:lnTo>
                    <a:pt x="10266350" y="2555925"/>
                  </a:lnTo>
                  <a:lnTo>
                    <a:pt x="10253942" y="2505125"/>
                  </a:lnTo>
                  <a:lnTo>
                    <a:pt x="10253815" y="2505125"/>
                  </a:lnTo>
                  <a:lnTo>
                    <a:pt x="10185375" y="2352725"/>
                  </a:lnTo>
                  <a:lnTo>
                    <a:pt x="10179926" y="2340025"/>
                  </a:lnTo>
                  <a:lnTo>
                    <a:pt x="10180866" y="2327325"/>
                  </a:lnTo>
                  <a:lnTo>
                    <a:pt x="10204488" y="2263825"/>
                  </a:lnTo>
                  <a:lnTo>
                    <a:pt x="10221938" y="2225725"/>
                  </a:lnTo>
                  <a:lnTo>
                    <a:pt x="10230548" y="2200325"/>
                  </a:lnTo>
                  <a:lnTo>
                    <a:pt x="10237025" y="2162225"/>
                  </a:lnTo>
                  <a:lnTo>
                    <a:pt x="10264064" y="2009825"/>
                  </a:lnTo>
                  <a:lnTo>
                    <a:pt x="10269042" y="1984425"/>
                  </a:lnTo>
                  <a:lnTo>
                    <a:pt x="10275951" y="1971725"/>
                  </a:lnTo>
                  <a:lnTo>
                    <a:pt x="10286733" y="1933625"/>
                  </a:lnTo>
                  <a:lnTo>
                    <a:pt x="10301897" y="1895525"/>
                  </a:lnTo>
                  <a:lnTo>
                    <a:pt x="10308831" y="1882825"/>
                  </a:lnTo>
                  <a:lnTo>
                    <a:pt x="10313454" y="1870125"/>
                  </a:lnTo>
                  <a:lnTo>
                    <a:pt x="10318128" y="1870125"/>
                  </a:lnTo>
                  <a:lnTo>
                    <a:pt x="10467442" y="1844725"/>
                  </a:lnTo>
                  <a:lnTo>
                    <a:pt x="10504741" y="1832025"/>
                  </a:lnTo>
                  <a:lnTo>
                    <a:pt x="10530713" y="1832025"/>
                  </a:lnTo>
                  <a:lnTo>
                    <a:pt x="10552062" y="1819325"/>
                  </a:lnTo>
                  <a:lnTo>
                    <a:pt x="10907967" y="1603425"/>
                  </a:lnTo>
                  <a:lnTo>
                    <a:pt x="10931703" y="1641525"/>
                  </a:lnTo>
                  <a:lnTo>
                    <a:pt x="10956023" y="1692325"/>
                  </a:lnTo>
                  <a:lnTo>
                    <a:pt x="10956265" y="1692325"/>
                  </a:lnTo>
                  <a:lnTo>
                    <a:pt x="10969904" y="1717725"/>
                  </a:lnTo>
                  <a:lnTo>
                    <a:pt x="10976432" y="1717725"/>
                  </a:lnTo>
                  <a:lnTo>
                    <a:pt x="10989513" y="1743125"/>
                  </a:lnTo>
                  <a:lnTo>
                    <a:pt x="10990186" y="1743125"/>
                  </a:lnTo>
                  <a:lnTo>
                    <a:pt x="11005515" y="1755825"/>
                  </a:lnTo>
                  <a:lnTo>
                    <a:pt x="11030801" y="1768525"/>
                  </a:lnTo>
                  <a:lnTo>
                    <a:pt x="11043450" y="1781225"/>
                  </a:lnTo>
                  <a:lnTo>
                    <a:pt x="11056938" y="1793925"/>
                  </a:lnTo>
                  <a:lnTo>
                    <a:pt x="11078324" y="1793925"/>
                  </a:lnTo>
                  <a:lnTo>
                    <a:pt x="11102746" y="1806625"/>
                  </a:lnTo>
                  <a:lnTo>
                    <a:pt x="11124375" y="1819325"/>
                  </a:lnTo>
                  <a:lnTo>
                    <a:pt x="11191685" y="1819325"/>
                  </a:lnTo>
                  <a:lnTo>
                    <a:pt x="11319929" y="1806625"/>
                  </a:lnTo>
                  <a:lnTo>
                    <a:pt x="11356975" y="1806625"/>
                  </a:lnTo>
                  <a:lnTo>
                    <a:pt x="11356492" y="1832025"/>
                  </a:lnTo>
                  <a:lnTo>
                    <a:pt x="11359934" y="2035225"/>
                  </a:lnTo>
                  <a:lnTo>
                    <a:pt x="11359896" y="2060625"/>
                  </a:lnTo>
                  <a:lnTo>
                    <a:pt x="11358385" y="2073325"/>
                  </a:lnTo>
                  <a:lnTo>
                    <a:pt x="11354041" y="2098725"/>
                  </a:lnTo>
                  <a:lnTo>
                    <a:pt x="11338928" y="2149525"/>
                  </a:lnTo>
                  <a:lnTo>
                    <a:pt x="11338776" y="2149525"/>
                  </a:lnTo>
                  <a:lnTo>
                    <a:pt x="11328400" y="2187625"/>
                  </a:lnTo>
                  <a:lnTo>
                    <a:pt x="11317783" y="2238425"/>
                  </a:lnTo>
                  <a:lnTo>
                    <a:pt x="11312627" y="2263825"/>
                  </a:lnTo>
                  <a:lnTo>
                    <a:pt x="11310201" y="2289225"/>
                  </a:lnTo>
                  <a:lnTo>
                    <a:pt x="11310938" y="2314625"/>
                  </a:lnTo>
                  <a:lnTo>
                    <a:pt x="11312868" y="2327325"/>
                  </a:lnTo>
                  <a:lnTo>
                    <a:pt x="11316653" y="2340025"/>
                  </a:lnTo>
                  <a:lnTo>
                    <a:pt x="11329695" y="2390825"/>
                  </a:lnTo>
                  <a:lnTo>
                    <a:pt x="11329988" y="2390825"/>
                  </a:lnTo>
                  <a:lnTo>
                    <a:pt x="11343564" y="2416225"/>
                  </a:lnTo>
                  <a:lnTo>
                    <a:pt x="11355057" y="2428925"/>
                  </a:lnTo>
                  <a:lnTo>
                    <a:pt x="11355375" y="2428925"/>
                  </a:lnTo>
                  <a:lnTo>
                    <a:pt x="11419891" y="2492425"/>
                  </a:lnTo>
                  <a:lnTo>
                    <a:pt x="11436121" y="2517825"/>
                  </a:lnTo>
                  <a:lnTo>
                    <a:pt x="11445469" y="2530525"/>
                  </a:lnTo>
                  <a:lnTo>
                    <a:pt x="11511877" y="2594025"/>
                  </a:lnTo>
                  <a:lnTo>
                    <a:pt x="11545494" y="2632125"/>
                  </a:lnTo>
                  <a:lnTo>
                    <a:pt x="11558880" y="2644825"/>
                  </a:lnTo>
                  <a:lnTo>
                    <a:pt x="11584572" y="2682925"/>
                  </a:lnTo>
                  <a:lnTo>
                    <a:pt x="11603901" y="2721025"/>
                  </a:lnTo>
                  <a:lnTo>
                    <a:pt x="11611039" y="2733725"/>
                  </a:lnTo>
                  <a:lnTo>
                    <a:pt x="11661127" y="2835325"/>
                  </a:lnTo>
                  <a:lnTo>
                    <a:pt x="11734000" y="3000425"/>
                  </a:lnTo>
                  <a:lnTo>
                    <a:pt x="11760594" y="3063925"/>
                  </a:lnTo>
                  <a:lnTo>
                    <a:pt x="11772798" y="3114725"/>
                  </a:lnTo>
                  <a:lnTo>
                    <a:pt x="11780393" y="3140125"/>
                  </a:lnTo>
                  <a:lnTo>
                    <a:pt x="11787810" y="3190925"/>
                  </a:lnTo>
                  <a:lnTo>
                    <a:pt x="11793372" y="3241725"/>
                  </a:lnTo>
                  <a:lnTo>
                    <a:pt x="11793372" y="3104045"/>
                  </a:lnTo>
                  <a:lnTo>
                    <a:pt x="11793055" y="3102025"/>
                  </a:lnTo>
                  <a:lnTo>
                    <a:pt x="11780545" y="3063925"/>
                  </a:lnTo>
                  <a:lnTo>
                    <a:pt x="11764353" y="3013125"/>
                  </a:lnTo>
                  <a:lnTo>
                    <a:pt x="11753126" y="2987725"/>
                  </a:lnTo>
                  <a:lnTo>
                    <a:pt x="11692903" y="2860725"/>
                  </a:lnTo>
                  <a:lnTo>
                    <a:pt x="11629796" y="2721025"/>
                  </a:lnTo>
                  <a:lnTo>
                    <a:pt x="11602352" y="2670225"/>
                  </a:lnTo>
                  <a:lnTo>
                    <a:pt x="11602098" y="2670225"/>
                  </a:lnTo>
                  <a:lnTo>
                    <a:pt x="11575313" y="2632125"/>
                  </a:lnTo>
                  <a:lnTo>
                    <a:pt x="11561115" y="2619425"/>
                  </a:lnTo>
                  <a:lnTo>
                    <a:pt x="11460353" y="2505125"/>
                  </a:lnTo>
                  <a:lnTo>
                    <a:pt x="11450980" y="2505125"/>
                  </a:lnTo>
                  <a:lnTo>
                    <a:pt x="11371580" y="2416225"/>
                  </a:lnTo>
                  <a:lnTo>
                    <a:pt x="11349152" y="2378125"/>
                  </a:lnTo>
                  <a:lnTo>
                    <a:pt x="11336909" y="2340025"/>
                  </a:lnTo>
                  <a:lnTo>
                    <a:pt x="11331143" y="2289225"/>
                  </a:lnTo>
                  <a:lnTo>
                    <a:pt x="11333340" y="2263825"/>
                  </a:lnTo>
                  <a:lnTo>
                    <a:pt x="11338179" y="2238425"/>
                  </a:lnTo>
                  <a:lnTo>
                    <a:pt x="11348695" y="2200325"/>
                  </a:lnTo>
                  <a:lnTo>
                    <a:pt x="11358740" y="2162225"/>
                  </a:lnTo>
                  <a:lnTo>
                    <a:pt x="11358994" y="2162225"/>
                  </a:lnTo>
                  <a:lnTo>
                    <a:pt x="11374476" y="2098725"/>
                  </a:lnTo>
                  <a:lnTo>
                    <a:pt x="11379073" y="2073325"/>
                  </a:lnTo>
                  <a:lnTo>
                    <a:pt x="11380813" y="2060625"/>
                  </a:lnTo>
                  <a:lnTo>
                    <a:pt x="11380876" y="2035225"/>
                  </a:lnTo>
                  <a:lnTo>
                    <a:pt x="11377422" y="1832025"/>
                  </a:lnTo>
                  <a:lnTo>
                    <a:pt x="11377879" y="1806625"/>
                  </a:lnTo>
                  <a:lnTo>
                    <a:pt x="11378108" y="1793925"/>
                  </a:lnTo>
                  <a:lnTo>
                    <a:pt x="11378730" y="1781225"/>
                  </a:lnTo>
                  <a:lnTo>
                    <a:pt x="11379340" y="1743125"/>
                  </a:lnTo>
                  <a:lnTo>
                    <a:pt x="11379403" y="1717725"/>
                  </a:lnTo>
                  <a:lnTo>
                    <a:pt x="11377651" y="1641525"/>
                  </a:lnTo>
                  <a:lnTo>
                    <a:pt x="11377676" y="1616125"/>
                  </a:lnTo>
                  <a:lnTo>
                    <a:pt x="11356734" y="1616125"/>
                  </a:lnTo>
                  <a:lnTo>
                    <a:pt x="11356708" y="1641525"/>
                  </a:lnTo>
                  <a:lnTo>
                    <a:pt x="11358474" y="1717725"/>
                  </a:lnTo>
                  <a:lnTo>
                    <a:pt x="11357813" y="1781225"/>
                  </a:lnTo>
                  <a:lnTo>
                    <a:pt x="11198670" y="1793925"/>
                  </a:lnTo>
                  <a:lnTo>
                    <a:pt x="11115370" y="1793925"/>
                  </a:lnTo>
                  <a:lnTo>
                    <a:pt x="11086160" y="1781225"/>
                  </a:lnTo>
                  <a:lnTo>
                    <a:pt x="11067377" y="1768525"/>
                  </a:lnTo>
                  <a:lnTo>
                    <a:pt x="11055096" y="1768525"/>
                  </a:lnTo>
                  <a:lnTo>
                    <a:pt x="11043361" y="1755825"/>
                  </a:lnTo>
                  <a:lnTo>
                    <a:pt x="11019003" y="1730425"/>
                  </a:lnTo>
                  <a:lnTo>
                    <a:pt x="11004537" y="1717725"/>
                  </a:lnTo>
                  <a:lnTo>
                    <a:pt x="10992714" y="1705025"/>
                  </a:lnTo>
                  <a:lnTo>
                    <a:pt x="10974057" y="1679625"/>
                  </a:lnTo>
                  <a:lnTo>
                    <a:pt x="10950143" y="1641525"/>
                  </a:lnTo>
                  <a:lnTo>
                    <a:pt x="10931881" y="1603425"/>
                  </a:lnTo>
                  <a:lnTo>
                    <a:pt x="10919701" y="1578025"/>
                  </a:lnTo>
                  <a:lnTo>
                    <a:pt x="10909008" y="1578025"/>
                  </a:lnTo>
                  <a:lnTo>
                    <a:pt x="10624007" y="1743125"/>
                  </a:lnTo>
                  <a:lnTo>
                    <a:pt x="10541914" y="1793925"/>
                  </a:lnTo>
                  <a:lnTo>
                    <a:pt x="10521823" y="1806625"/>
                  </a:lnTo>
                  <a:lnTo>
                    <a:pt x="10499128" y="1819325"/>
                  </a:lnTo>
                  <a:lnTo>
                    <a:pt x="10463632" y="1819325"/>
                  </a:lnTo>
                  <a:lnTo>
                    <a:pt x="10308819" y="1844725"/>
                  </a:lnTo>
                  <a:lnTo>
                    <a:pt x="10306621" y="1844725"/>
                  </a:lnTo>
                  <a:lnTo>
                    <a:pt x="10296487" y="1857425"/>
                  </a:lnTo>
                  <a:lnTo>
                    <a:pt x="10296030" y="1857425"/>
                  </a:lnTo>
                  <a:lnTo>
                    <a:pt x="10290010" y="1870125"/>
                  </a:lnTo>
                  <a:lnTo>
                    <a:pt x="10282504" y="1895525"/>
                  </a:lnTo>
                  <a:lnTo>
                    <a:pt x="10267137" y="1933625"/>
                  </a:lnTo>
                  <a:lnTo>
                    <a:pt x="10256152" y="1959025"/>
                  </a:lnTo>
                  <a:lnTo>
                    <a:pt x="10248963" y="1984425"/>
                  </a:lnTo>
                  <a:lnTo>
                    <a:pt x="10243617" y="1997125"/>
                  </a:lnTo>
                  <a:lnTo>
                    <a:pt x="10216490" y="2162225"/>
                  </a:lnTo>
                  <a:lnTo>
                    <a:pt x="10210381" y="2187625"/>
                  </a:lnTo>
                  <a:lnTo>
                    <a:pt x="10202202" y="2213025"/>
                  </a:lnTo>
                  <a:lnTo>
                    <a:pt x="10185006" y="2263825"/>
                  </a:lnTo>
                  <a:lnTo>
                    <a:pt x="10164267" y="2314625"/>
                  </a:lnTo>
                  <a:lnTo>
                    <a:pt x="10160521" y="2327325"/>
                  </a:lnTo>
                  <a:lnTo>
                    <a:pt x="10160368" y="2327325"/>
                  </a:lnTo>
                  <a:lnTo>
                    <a:pt x="10158641" y="2340025"/>
                  </a:lnTo>
                  <a:lnTo>
                    <a:pt x="10158768" y="2340025"/>
                  </a:lnTo>
                  <a:lnTo>
                    <a:pt x="10165626" y="2352725"/>
                  </a:lnTo>
                  <a:lnTo>
                    <a:pt x="10165880" y="2365425"/>
                  </a:lnTo>
                  <a:lnTo>
                    <a:pt x="10234193" y="2517825"/>
                  </a:lnTo>
                  <a:lnTo>
                    <a:pt x="10246182" y="2555925"/>
                  </a:lnTo>
                  <a:lnTo>
                    <a:pt x="10260279" y="2606725"/>
                  </a:lnTo>
                  <a:lnTo>
                    <a:pt x="10266108" y="2670225"/>
                  </a:lnTo>
                  <a:lnTo>
                    <a:pt x="10260889" y="2784525"/>
                  </a:lnTo>
                  <a:lnTo>
                    <a:pt x="10239858" y="2898825"/>
                  </a:lnTo>
                  <a:lnTo>
                    <a:pt x="10213010" y="3038525"/>
                  </a:lnTo>
                  <a:lnTo>
                    <a:pt x="10084791" y="3737025"/>
                  </a:lnTo>
                  <a:lnTo>
                    <a:pt x="10028745" y="3889425"/>
                  </a:lnTo>
                  <a:lnTo>
                    <a:pt x="10017887" y="3914825"/>
                  </a:lnTo>
                  <a:lnTo>
                    <a:pt x="10008286" y="3952925"/>
                  </a:lnTo>
                  <a:lnTo>
                    <a:pt x="9998405" y="3991025"/>
                  </a:lnTo>
                  <a:lnTo>
                    <a:pt x="9980638" y="4079925"/>
                  </a:lnTo>
                  <a:lnTo>
                    <a:pt x="9969322" y="4143425"/>
                  </a:lnTo>
                  <a:lnTo>
                    <a:pt x="9963048" y="4194225"/>
                  </a:lnTo>
                  <a:lnTo>
                    <a:pt x="9953282" y="4372026"/>
                  </a:lnTo>
                  <a:lnTo>
                    <a:pt x="9950894" y="4397426"/>
                  </a:lnTo>
                  <a:lnTo>
                    <a:pt x="9937217" y="4473626"/>
                  </a:lnTo>
                  <a:lnTo>
                    <a:pt x="9929000" y="4511726"/>
                  </a:lnTo>
                  <a:lnTo>
                    <a:pt x="9916020" y="4549826"/>
                  </a:lnTo>
                  <a:lnTo>
                    <a:pt x="9897961" y="4587976"/>
                  </a:lnTo>
                  <a:lnTo>
                    <a:pt x="9892881" y="4600626"/>
                  </a:lnTo>
                  <a:lnTo>
                    <a:pt x="9882200" y="4613326"/>
                  </a:lnTo>
                  <a:lnTo>
                    <a:pt x="9869983" y="4626026"/>
                  </a:lnTo>
                  <a:lnTo>
                    <a:pt x="9840252" y="4651426"/>
                  </a:lnTo>
                  <a:lnTo>
                    <a:pt x="9788296" y="4702226"/>
                  </a:lnTo>
                  <a:lnTo>
                    <a:pt x="9360065" y="5105425"/>
                  </a:lnTo>
                  <a:lnTo>
                    <a:pt x="9360065" y="5156632"/>
                  </a:lnTo>
                  <a:lnTo>
                    <a:pt x="9327883" y="5108638"/>
                  </a:lnTo>
                  <a:lnTo>
                    <a:pt x="9331833" y="5108638"/>
                  </a:lnTo>
                  <a:lnTo>
                    <a:pt x="9345320" y="5134038"/>
                  </a:lnTo>
                  <a:lnTo>
                    <a:pt x="9356649" y="5146738"/>
                  </a:lnTo>
                  <a:lnTo>
                    <a:pt x="9360065" y="5156632"/>
                  </a:lnTo>
                  <a:lnTo>
                    <a:pt x="9360065" y="5105425"/>
                  </a:lnTo>
                  <a:lnTo>
                    <a:pt x="9356649" y="5108638"/>
                  </a:lnTo>
                  <a:lnTo>
                    <a:pt x="9349346" y="5095938"/>
                  </a:lnTo>
                  <a:lnTo>
                    <a:pt x="9338348" y="5083238"/>
                  </a:lnTo>
                  <a:lnTo>
                    <a:pt x="9332633" y="5070538"/>
                  </a:lnTo>
                  <a:lnTo>
                    <a:pt x="9313723" y="5045138"/>
                  </a:lnTo>
                  <a:lnTo>
                    <a:pt x="9274658" y="4981638"/>
                  </a:lnTo>
                  <a:lnTo>
                    <a:pt x="9163723" y="4778438"/>
                  </a:lnTo>
                  <a:lnTo>
                    <a:pt x="9145029" y="4753038"/>
                  </a:lnTo>
                  <a:lnTo>
                    <a:pt x="9144686" y="4753038"/>
                  </a:lnTo>
                  <a:lnTo>
                    <a:pt x="9133903" y="4740326"/>
                  </a:lnTo>
                  <a:lnTo>
                    <a:pt x="9133180" y="4740326"/>
                  </a:lnTo>
                  <a:lnTo>
                    <a:pt x="9120784" y="4727626"/>
                  </a:lnTo>
                  <a:lnTo>
                    <a:pt x="9065628" y="4727626"/>
                  </a:lnTo>
                  <a:lnTo>
                    <a:pt x="8995207" y="4753038"/>
                  </a:lnTo>
                  <a:lnTo>
                    <a:pt x="8947417" y="4765738"/>
                  </a:lnTo>
                  <a:lnTo>
                    <a:pt x="8860841" y="4791138"/>
                  </a:lnTo>
                  <a:lnTo>
                    <a:pt x="8565045" y="4892738"/>
                  </a:lnTo>
                  <a:lnTo>
                    <a:pt x="8564537" y="4892738"/>
                  </a:lnTo>
                  <a:lnTo>
                    <a:pt x="8532089" y="4905438"/>
                  </a:lnTo>
                  <a:lnTo>
                    <a:pt x="8531720" y="4905438"/>
                  </a:lnTo>
                  <a:lnTo>
                    <a:pt x="8504060" y="4930838"/>
                  </a:lnTo>
                  <a:lnTo>
                    <a:pt x="8488172" y="4943538"/>
                  </a:lnTo>
                  <a:lnTo>
                    <a:pt x="8480196" y="4956238"/>
                  </a:lnTo>
                  <a:lnTo>
                    <a:pt x="8462962" y="4945291"/>
                  </a:lnTo>
                  <a:lnTo>
                    <a:pt x="8462962" y="4968938"/>
                  </a:lnTo>
                  <a:lnTo>
                    <a:pt x="8433054" y="5007038"/>
                  </a:lnTo>
                  <a:lnTo>
                    <a:pt x="8375155" y="5070538"/>
                  </a:lnTo>
                  <a:lnTo>
                    <a:pt x="8365464" y="5083238"/>
                  </a:lnTo>
                  <a:lnTo>
                    <a:pt x="8345754" y="5108638"/>
                  </a:lnTo>
                  <a:lnTo>
                    <a:pt x="8345373" y="5108638"/>
                  </a:lnTo>
                  <a:lnTo>
                    <a:pt x="8329739" y="5146738"/>
                  </a:lnTo>
                  <a:lnTo>
                    <a:pt x="8319884" y="5184838"/>
                  </a:lnTo>
                  <a:lnTo>
                    <a:pt x="8236610" y="5413438"/>
                  </a:lnTo>
                  <a:lnTo>
                    <a:pt x="8215592" y="5464238"/>
                  </a:lnTo>
                  <a:lnTo>
                    <a:pt x="8171408" y="5438838"/>
                  </a:lnTo>
                  <a:lnTo>
                    <a:pt x="8111426" y="5413438"/>
                  </a:lnTo>
                  <a:lnTo>
                    <a:pt x="8029867" y="5375338"/>
                  </a:lnTo>
                  <a:lnTo>
                    <a:pt x="8005305" y="5362638"/>
                  </a:lnTo>
                  <a:lnTo>
                    <a:pt x="7883601" y="5311838"/>
                  </a:lnTo>
                  <a:lnTo>
                    <a:pt x="7471143" y="5134038"/>
                  </a:lnTo>
                  <a:lnTo>
                    <a:pt x="7449413" y="5121338"/>
                  </a:lnTo>
                  <a:lnTo>
                    <a:pt x="7428979" y="5095938"/>
                  </a:lnTo>
                  <a:lnTo>
                    <a:pt x="7373925" y="5032438"/>
                  </a:lnTo>
                  <a:lnTo>
                    <a:pt x="7104291" y="4714926"/>
                  </a:lnTo>
                  <a:lnTo>
                    <a:pt x="7112254" y="4714926"/>
                  </a:lnTo>
                  <a:lnTo>
                    <a:pt x="7564183" y="4816538"/>
                  </a:lnTo>
                  <a:lnTo>
                    <a:pt x="7666952" y="4829238"/>
                  </a:lnTo>
                  <a:lnTo>
                    <a:pt x="7701521" y="4841938"/>
                  </a:lnTo>
                  <a:lnTo>
                    <a:pt x="7955635" y="4841938"/>
                  </a:lnTo>
                  <a:lnTo>
                    <a:pt x="8182915" y="4854638"/>
                  </a:lnTo>
                  <a:lnTo>
                    <a:pt x="8230705" y="4867338"/>
                  </a:lnTo>
                  <a:lnTo>
                    <a:pt x="8259572" y="4880038"/>
                  </a:lnTo>
                  <a:lnTo>
                    <a:pt x="8343481" y="4918138"/>
                  </a:lnTo>
                  <a:lnTo>
                    <a:pt x="8411426" y="4943538"/>
                  </a:lnTo>
                  <a:lnTo>
                    <a:pt x="8462962" y="4968938"/>
                  </a:lnTo>
                  <a:lnTo>
                    <a:pt x="8462962" y="4945291"/>
                  </a:lnTo>
                  <a:lnTo>
                    <a:pt x="8420227" y="4918138"/>
                  </a:lnTo>
                  <a:lnTo>
                    <a:pt x="8267509" y="4854638"/>
                  </a:lnTo>
                  <a:lnTo>
                    <a:pt x="8236217" y="4841938"/>
                  </a:lnTo>
                  <a:lnTo>
                    <a:pt x="8184743" y="4841938"/>
                  </a:lnTo>
                  <a:lnTo>
                    <a:pt x="7749248" y="4816538"/>
                  </a:lnTo>
                  <a:lnTo>
                    <a:pt x="7704353" y="4816538"/>
                  </a:lnTo>
                  <a:lnTo>
                    <a:pt x="7234669" y="4714926"/>
                  </a:lnTo>
                  <a:lnTo>
                    <a:pt x="7117245" y="4689526"/>
                  </a:lnTo>
                  <a:lnTo>
                    <a:pt x="7096099" y="4689526"/>
                  </a:lnTo>
                  <a:lnTo>
                    <a:pt x="7088073" y="4676826"/>
                  </a:lnTo>
                  <a:lnTo>
                    <a:pt x="7080428" y="4676826"/>
                  </a:lnTo>
                  <a:lnTo>
                    <a:pt x="7046785" y="4634268"/>
                  </a:lnTo>
                  <a:lnTo>
                    <a:pt x="7046785" y="4676826"/>
                  </a:lnTo>
                  <a:lnTo>
                    <a:pt x="6926910" y="4651426"/>
                  </a:lnTo>
                  <a:lnTo>
                    <a:pt x="6908622" y="4651426"/>
                  </a:lnTo>
                  <a:lnTo>
                    <a:pt x="6916039" y="4638726"/>
                  </a:lnTo>
                  <a:lnTo>
                    <a:pt x="6916331" y="4638726"/>
                  </a:lnTo>
                  <a:lnTo>
                    <a:pt x="6945109" y="4587926"/>
                  </a:lnTo>
                  <a:lnTo>
                    <a:pt x="6952742" y="4575226"/>
                  </a:lnTo>
                  <a:lnTo>
                    <a:pt x="6952805" y="4562526"/>
                  </a:lnTo>
                  <a:lnTo>
                    <a:pt x="6952932" y="4562526"/>
                  </a:lnTo>
                  <a:lnTo>
                    <a:pt x="6956628" y="4575226"/>
                  </a:lnTo>
                  <a:lnTo>
                    <a:pt x="7010971" y="4638726"/>
                  </a:lnTo>
                  <a:lnTo>
                    <a:pt x="7046785" y="4676826"/>
                  </a:lnTo>
                  <a:lnTo>
                    <a:pt x="7046785" y="4634268"/>
                  </a:lnTo>
                  <a:lnTo>
                    <a:pt x="7020204" y="4600626"/>
                  </a:lnTo>
                  <a:lnTo>
                    <a:pt x="7026249" y="4600626"/>
                  </a:lnTo>
                  <a:lnTo>
                    <a:pt x="7081456" y="4587926"/>
                  </a:lnTo>
                  <a:lnTo>
                    <a:pt x="7136676" y="4575226"/>
                  </a:lnTo>
                  <a:lnTo>
                    <a:pt x="7154265" y="4575226"/>
                  </a:lnTo>
                  <a:lnTo>
                    <a:pt x="7240270" y="4537126"/>
                  </a:lnTo>
                  <a:lnTo>
                    <a:pt x="7243229" y="4537126"/>
                  </a:lnTo>
                  <a:lnTo>
                    <a:pt x="7239571" y="4524426"/>
                  </a:lnTo>
                  <a:lnTo>
                    <a:pt x="7233615" y="4524426"/>
                  </a:lnTo>
                  <a:lnTo>
                    <a:pt x="7148182" y="4549826"/>
                  </a:lnTo>
                  <a:lnTo>
                    <a:pt x="7020103" y="4575226"/>
                  </a:lnTo>
                  <a:lnTo>
                    <a:pt x="7019607" y="4575226"/>
                  </a:lnTo>
                  <a:lnTo>
                    <a:pt x="7007949" y="4587926"/>
                  </a:lnTo>
                  <a:lnTo>
                    <a:pt x="7006323" y="4587926"/>
                  </a:lnTo>
                  <a:lnTo>
                    <a:pt x="6986714" y="4562526"/>
                  </a:lnTo>
                  <a:lnTo>
                    <a:pt x="6976910" y="4549826"/>
                  </a:lnTo>
                  <a:lnTo>
                    <a:pt x="6973837" y="4537126"/>
                  </a:lnTo>
                  <a:lnTo>
                    <a:pt x="6976338" y="4537126"/>
                  </a:lnTo>
                  <a:lnTo>
                    <a:pt x="6984517" y="4524426"/>
                  </a:lnTo>
                  <a:lnTo>
                    <a:pt x="7017232" y="4473626"/>
                  </a:lnTo>
                  <a:lnTo>
                    <a:pt x="7085165" y="4372026"/>
                  </a:lnTo>
                  <a:lnTo>
                    <a:pt x="7537551" y="3673525"/>
                  </a:lnTo>
                  <a:lnTo>
                    <a:pt x="7538618" y="3686225"/>
                  </a:lnTo>
                  <a:lnTo>
                    <a:pt x="7543114" y="3686225"/>
                  </a:lnTo>
                  <a:lnTo>
                    <a:pt x="7542873" y="3684841"/>
                  </a:lnTo>
                  <a:lnTo>
                    <a:pt x="7545718" y="3684016"/>
                  </a:lnTo>
                  <a:lnTo>
                    <a:pt x="7544422" y="3679507"/>
                  </a:lnTo>
                  <a:lnTo>
                    <a:pt x="7542073" y="3680180"/>
                  </a:lnTo>
                  <a:lnTo>
                    <a:pt x="7540942" y="3673525"/>
                  </a:lnTo>
                  <a:lnTo>
                    <a:pt x="7544435" y="3673525"/>
                  </a:lnTo>
                  <a:lnTo>
                    <a:pt x="7552817" y="3648125"/>
                  </a:lnTo>
                  <a:lnTo>
                    <a:pt x="7553109" y="3648125"/>
                  </a:lnTo>
                  <a:lnTo>
                    <a:pt x="7559446" y="3622725"/>
                  </a:lnTo>
                  <a:lnTo>
                    <a:pt x="7559573" y="3622725"/>
                  </a:lnTo>
                  <a:lnTo>
                    <a:pt x="7560462" y="3571925"/>
                  </a:lnTo>
                  <a:lnTo>
                    <a:pt x="7560386" y="3508425"/>
                  </a:lnTo>
                  <a:lnTo>
                    <a:pt x="7560069" y="3495725"/>
                  </a:lnTo>
                  <a:lnTo>
                    <a:pt x="7554303" y="3483025"/>
                  </a:lnTo>
                  <a:lnTo>
                    <a:pt x="7553642" y="3483025"/>
                  </a:lnTo>
                  <a:lnTo>
                    <a:pt x="7505166" y="3432225"/>
                  </a:lnTo>
                  <a:lnTo>
                    <a:pt x="7292429" y="3178225"/>
                  </a:lnTo>
                  <a:lnTo>
                    <a:pt x="7261860" y="3140125"/>
                  </a:lnTo>
                  <a:lnTo>
                    <a:pt x="7388834" y="3140125"/>
                  </a:lnTo>
                  <a:lnTo>
                    <a:pt x="7409777" y="3127425"/>
                  </a:lnTo>
                  <a:lnTo>
                    <a:pt x="7411034" y="3127425"/>
                  </a:lnTo>
                  <a:lnTo>
                    <a:pt x="7420788" y="3114725"/>
                  </a:lnTo>
                  <a:lnTo>
                    <a:pt x="7421524" y="3114725"/>
                  </a:lnTo>
                  <a:lnTo>
                    <a:pt x="7426630" y="3102025"/>
                  </a:lnTo>
                  <a:lnTo>
                    <a:pt x="7421334" y="3089325"/>
                  </a:lnTo>
                  <a:lnTo>
                    <a:pt x="7412126" y="3038525"/>
                  </a:lnTo>
                  <a:lnTo>
                    <a:pt x="7409027" y="3013125"/>
                  </a:lnTo>
                  <a:lnTo>
                    <a:pt x="7410285" y="3013125"/>
                  </a:lnTo>
                  <a:lnTo>
                    <a:pt x="7416876" y="3000425"/>
                  </a:lnTo>
                  <a:lnTo>
                    <a:pt x="7498080" y="3000425"/>
                  </a:lnTo>
                  <a:lnTo>
                    <a:pt x="7518425" y="2987725"/>
                  </a:lnTo>
                  <a:lnTo>
                    <a:pt x="7538707" y="2987725"/>
                  </a:lnTo>
                  <a:lnTo>
                    <a:pt x="7561173" y="2962325"/>
                  </a:lnTo>
                  <a:lnTo>
                    <a:pt x="7572108" y="2949625"/>
                  </a:lnTo>
                  <a:lnTo>
                    <a:pt x="7579677" y="2949625"/>
                  </a:lnTo>
                  <a:lnTo>
                    <a:pt x="7580338" y="2936925"/>
                  </a:lnTo>
                  <a:lnTo>
                    <a:pt x="7579919" y="2936925"/>
                  </a:lnTo>
                  <a:lnTo>
                    <a:pt x="7570991" y="2911525"/>
                  </a:lnTo>
                  <a:lnTo>
                    <a:pt x="7570724" y="2911525"/>
                  </a:lnTo>
                  <a:lnTo>
                    <a:pt x="7546543" y="2873425"/>
                  </a:lnTo>
                  <a:lnTo>
                    <a:pt x="7546022" y="2860725"/>
                  </a:lnTo>
                  <a:lnTo>
                    <a:pt x="7551064" y="2848025"/>
                  </a:lnTo>
                  <a:lnTo>
                    <a:pt x="7554912" y="2835325"/>
                  </a:lnTo>
                  <a:lnTo>
                    <a:pt x="7562609" y="2822625"/>
                  </a:lnTo>
                  <a:lnTo>
                    <a:pt x="7580617" y="2809925"/>
                  </a:lnTo>
                  <a:lnTo>
                    <a:pt x="7581176" y="2809925"/>
                  </a:lnTo>
                  <a:lnTo>
                    <a:pt x="7586408" y="2797225"/>
                  </a:lnTo>
                  <a:lnTo>
                    <a:pt x="7586815" y="2797225"/>
                  </a:lnTo>
                  <a:lnTo>
                    <a:pt x="7589418" y="2746425"/>
                  </a:lnTo>
                  <a:lnTo>
                    <a:pt x="7595451" y="2682925"/>
                  </a:lnTo>
                  <a:lnTo>
                    <a:pt x="7596479" y="2657525"/>
                  </a:lnTo>
                  <a:lnTo>
                    <a:pt x="7593889" y="2644825"/>
                  </a:lnTo>
                  <a:lnTo>
                    <a:pt x="7592568" y="2632125"/>
                  </a:lnTo>
                  <a:lnTo>
                    <a:pt x="7592352" y="2619425"/>
                  </a:lnTo>
                  <a:lnTo>
                    <a:pt x="7588974" y="2619425"/>
                  </a:lnTo>
                  <a:lnTo>
                    <a:pt x="7583792" y="2606725"/>
                  </a:lnTo>
                  <a:lnTo>
                    <a:pt x="7583119" y="2606725"/>
                  </a:lnTo>
                  <a:lnTo>
                    <a:pt x="7584414" y="2581325"/>
                  </a:lnTo>
                  <a:lnTo>
                    <a:pt x="7583602" y="2568625"/>
                  </a:lnTo>
                  <a:lnTo>
                    <a:pt x="7583411" y="2568625"/>
                  </a:lnTo>
                  <a:lnTo>
                    <a:pt x="7578064" y="2555925"/>
                  </a:lnTo>
                  <a:lnTo>
                    <a:pt x="7577709" y="2555925"/>
                  </a:lnTo>
                  <a:lnTo>
                    <a:pt x="7568362" y="2543225"/>
                  </a:lnTo>
                  <a:lnTo>
                    <a:pt x="7561072" y="2530525"/>
                  </a:lnTo>
                  <a:lnTo>
                    <a:pt x="7551814" y="2530525"/>
                  </a:lnTo>
                  <a:lnTo>
                    <a:pt x="7531049" y="2517825"/>
                  </a:lnTo>
                  <a:lnTo>
                    <a:pt x="7516584" y="2505125"/>
                  </a:lnTo>
                  <a:lnTo>
                    <a:pt x="7494244" y="2505125"/>
                  </a:lnTo>
                  <a:lnTo>
                    <a:pt x="7488707" y="2492425"/>
                  </a:lnTo>
                  <a:lnTo>
                    <a:pt x="7488491" y="2492425"/>
                  </a:lnTo>
                  <a:lnTo>
                    <a:pt x="7483526" y="2479725"/>
                  </a:lnTo>
                  <a:lnTo>
                    <a:pt x="7482776" y="2479725"/>
                  </a:lnTo>
                  <a:lnTo>
                    <a:pt x="7462926" y="2467025"/>
                  </a:lnTo>
                  <a:lnTo>
                    <a:pt x="7435723" y="2454325"/>
                  </a:lnTo>
                  <a:lnTo>
                    <a:pt x="7429932" y="2441625"/>
                  </a:lnTo>
                  <a:lnTo>
                    <a:pt x="7425906" y="2441625"/>
                  </a:lnTo>
                  <a:lnTo>
                    <a:pt x="7421359" y="2428925"/>
                  </a:lnTo>
                  <a:lnTo>
                    <a:pt x="7414412" y="2416225"/>
                  </a:lnTo>
                  <a:lnTo>
                    <a:pt x="7412533" y="2403525"/>
                  </a:lnTo>
                  <a:lnTo>
                    <a:pt x="7395642" y="2403525"/>
                  </a:lnTo>
                  <a:lnTo>
                    <a:pt x="7392721" y="2416225"/>
                  </a:lnTo>
                  <a:lnTo>
                    <a:pt x="7394588" y="2416225"/>
                  </a:lnTo>
                  <a:lnTo>
                    <a:pt x="7401839" y="2441625"/>
                  </a:lnTo>
                  <a:lnTo>
                    <a:pt x="7402550" y="2441625"/>
                  </a:lnTo>
                  <a:lnTo>
                    <a:pt x="7409802" y="2454325"/>
                  </a:lnTo>
                  <a:lnTo>
                    <a:pt x="7410488" y="2454325"/>
                  </a:lnTo>
                  <a:lnTo>
                    <a:pt x="7417041" y="2467025"/>
                  </a:lnTo>
                  <a:lnTo>
                    <a:pt x="7446238" y="2479725"/>
                  </a:lnTo>
                  <a:lnTo>
                    <a:pt x="7467994" y="2492425"/>
                  </a:lnTo>
                  <a:lnTo>
                    <a:pt x="7470788" y="2505125"/>
                  </a:lnTo>
                  <a:lnTo>
                    <a:pt x="7477722" y="2517825"/>
                  </a:lnTo>
                  <a:lnTo>
                    <a:pt x="7487615" y="2517825"/>
                  </a:lnTo>
                  <a:lnTo>
                    <a:pt x="7496022" y="2530525"/>
                  </a:lnTo>
                  <a:lnTo>
                    <a:pt x="7523188" y="2530525"/>
                  </a:lnTo>
                  <a:lnTo>
                    <a:pt x="7541387" y="2543225"/>
                  </a:lnTo>
                  <a:lnTo>
                    <a:pt x="7545565" y="2543225"/>
                  </a:lnTo>
                  <a:lnTo>
                    <a:pt x="7558938" y="2568625"/>
                  </a:lnTo>
                  <a:lnTo>
                    <a:pt x="7562951" y="2581325"/>
                  </a:lnTo>
                  <a:lnTo>
                    <a:pt x="7563409" y="2581325"/>
                  </a:lnTo>
                  <a:lnTo>
                    <a:pt x="7562126" y="2606725"/>
                  </a:lnTo>
                  <a:lnTo>
                    <a:pt x="7563434" y="2606725"/>
                  </a:lnTo>
                  <a:lnTo>
                    <a:pt x="7563764" y="2619425"/>
                  </a:lnTo>
                  <a:lnTo>
                    <a:pt x="7569797" y="2619425"/>
                  </a:lnTo>
                  <a:lnTo>
                    <a:pt x="7571854" y="2632125"/>
                  </a:lnTo>
                  <a:lnTo>
                    <a:pt x="7573086" y="2644825"/>
                  </a:lnTo>
                  <a:lnTo>
                    <a:pt x="7575448" y="2670225"/>
                  </a:lnTo>
                  <a:lnTo>
                    <a:pt x="7568527" y="2746425"/>
                  </a:lnTo>
                  <a:lnTo>
                    <a:pt x="7566126" y="2797225"/>
                  </a:lnTo>
                  <a:lnTo>
                    <a:pt x="7563739" y="2797225"/>
                  </a:lnTo>
                  <a:lnTo>
                    <a:pt x="7545959" y="2809925"/>
                  </a:lnTo>
                  <a:lnTo>
                    <a:pt x="7545451" y="2809925"/>
                  </a:lnTo>
                  <a:lnTo>
                    <a:pt x="7536294" y="2835325"/>
                  </a:lnTo>
                  <a:lnTo>
                    <a:pt x="7531709" y="2835325"/>
                  </a:lnTo>
                  <a:lnTo>
                    <a:pt x="7525029" y="2860725"/>
                  </a:lnTo>
                  <a:lnTo>
                    <a:pt x="7524813" y="2860725"/>
                  </a:lnTo>
                  <a:lnTo>
                    <a:pt x="7526071" y="2873425"/>
                  </a:lnTo>
                  <a:lnTo>
                    <a:pt x="7526591" y="2873425"/>
                  </a:lnTo>
                  <a:lnTo>
                    <a:pt x="7552093" y="2911525"/>
                  </a:lnTo>
                  <a:lnTo>
                    <a:pt x="7559281" y="2936925"/>
                  </a:lnTo>
                  <a:lnTo>
                    <a:pt x="7556944" y="2936925"/>
                  </a:lnTo>
                  <a:lnTo>
                    <a:pt x="7547521" y="2949625"/>
                  </a:lnTo>
                  <a:lnTo>
                    <a:pt x="7526756" y="2962325"/>
                  </a:lnTo>
                  <a:lnTo>
                    <a:pt x="7512659" y="2975025"/>
                  </a:lnTo>
                  <a:lnTo>
                    <a:pt x="7429919" y="2975025"/>
                  </a:lnTo>
                  <a:lnTo>
                    <a:pt x="7409434" y="2987725"/>
                  </a:lnTo>
                  <a:lnTo>
                    <a:pt x="7394626" y="2987725"/>
                  </a:lnTo>
                  <a:lnTo>
                    <a:pt x="7389838" y="3000425"/>
                  </a:lnTo>
                  <a:lnTo>
                    <a:pt x="7389393" y="3000425"/>
                  </a:lnTo>
                  <a:lnTo>
                    <a:pt x="7387933" y="3013125"/>
                  </a:lnTo>
                  <a:lnTo>
                    <a:pt x="7391489" y="3038525"/>
                  </a:lnTo>
                  <a:lnTo>
                    <a:pt x="7401014" y="3089325"/>
                  </a:lnTo>
                  <a:lnTo>
                    <a:pt x="7401166" y="3089325"/>
                  </a:lnTo>
                  <a:lnTo>
                    <a:pt x="7404938" y="3102025"/>
                  </a:lnTo>
                  <a:lnTo>
                    <a:pt x="7402436" y="3102025"/>
                  </a:lnTo>
                  <a:lnTo>
                    <a:pt x="7397724" y="3114725"/>
                  </a:lnTo>
                  <a:lnTo>
                    <a:pt x="7382738" y="3114725"/>
                  </a:lnTo>
                  <a:lnTo>
                    <a:pt x="7366254" y="3127425"/>
                  </a:lnTo>
                  <a:lnTo>
                    <a:pt x="7296353" y="3114725"/>
                  </a:lnTo>
                  <a:lnTo>
                    <a:pt x="7279691" y="3114725"/>
                  </a:lnTo>
                  <a:lnTo>
                    <a:pt x="7252868" y="3127425"/>
                  </a:lnTo>
                  <a:lnTo>
                    <a:pt x="7240168" y="3127425"/>
                  </a:lnTo>
                  <a:lnTo>
                    <a:pt x="7238835" y="3140125"/>
                  </a:lnTo>
                  <a:lnTo>
                    <a:pt x="7242111" y="3152825"/>
                  </a:lnTo>
                  <a:lnTo>
                    <a:pt x="7242797" y="3152825"/>
                  </a:lnTo>
                  <a:lnTo>
                    <a:pt x="7276160" y="3190925"/>
                  </a:lnTo>
                  <a:lnTo>
                    <a:pt x="7475829" y="3432225"/>
                  </a:lnTo>
                  <a:lnTo>
                    <a:pt x="7489647" y="3444925"/>
                  </a:lnTo>
                  <a:lnTo>
                    <a:pt x="7536447" y="3495725"/>
                  </a:lnTo>
                  <a:lnTo>
                    <a:pt x="7539444" y="3508425"/>
                  </a:lnTo>
                  <a:lnTo>
                    <a:pt x="7539520" y="3571925"/>
                  </a:lnTo>
                  <a:lnTo>
                    <a:pt x="7538669" y="3622725"/>
                  </a:lnTo>
                  <a:lnTo>
                    <a:pt x="7533437" y="3648125"/>
                  </a:lnTo>
                  <a:lnTo>
                    <a:pt x="7526502" y="3660825"/>
                  </a:lnTo>
                  <a:lnTo>
                    <a:pt x="7106120" y="4308526"/>
                  </a:lnTo>
                  <a:lnTo>
                    <a:pt x="6999897" y="4460926"/>
                  </a:lnTo>
                  <a:lnTo>
                    <a:pt x="6959486" y="4524426"/>
                  </a:lnTo>
                  <a:lnTo>
                    <a:pt x="6954964" y="4524426"/>
                  </a:lnTo>
                  <a:lnTo>
                    <a:pt x="6858330" y="4435526"/>
                  </a:lnTo>
                  <a:lnTo>
                    <a:pt x="6623977" y="4206925"/>
                  </a:lnTo>
                  <a:lnTo>
                    <a:pt x="6623571" y="4206925"/>
                  </a:lnTo>
                  <a:lnTo>
                    <a:pt x="6591681" y="4181525"/>
                  </a:lnTo>
                  <a:lnTo>
                    <a:pt x="6590868" y="4181525"/>
                  </a:lnTo>
                  <a:lnTo>
                    <a:pt x="6557708" y="4168825"/>
                  </a:lnTo>
                  <a:lnTo>
                    <a:pt x="6511684" y="4168825"/>
                  </a:lnTo>
                  <a:lnTo>
                    <a:pt x="6471818" y="4194225"/>
                  </a:lnTo>
                  <a:lnTo>
                    <a:pt x="6470612" y="4194225"/>
                  </a:lnTo>
                  <a:lnTo>
                    <a:pt x="6436665" y="4219626"/>
                  </a:lnTo>
                  <a:lnTo>
                    <a:pt x="6436296" y="4219626"/>
                  </a:lnTo>
                  <a:lnTo>
                    <a:pt x="6408140" y="4257726"/>
                  </a:lnTo>
                  <a:lnTo>
                    <a:pt x="6367856" y="4308526"/>
                  </a:lnTo>
                  <a:lnTo>
                    <a:pt x="6359639" y="4308526"/>
                  </a:lnTo>
                  <a:lnTo>
                    <a:pt x="6253035" y="4440186"/>
                  </a:lnTo>
                  <a:lnTo>
                    <a:pt x="6253035" y="4791138"/>
                  </a:lnTo>
                  <a:lnTo>
                    <a:pt x="6246393" y="4791138"/>
                  </a:lnTo>
                  <a:lnTo>
                    <a:pt x="6213500" y="4760938"/>
                  </a:lnTo>
                  <a:lnTo>
                    <a:pt x="6213500" y="4803838"/>
                  </a:lnTo>
                  <a:lnTo>
                    <a:pt x="6124702" y="4803838"/>
                  </a:lnTo>
                  <a:lnTo>
                    <a:pt x="6138265" y="4791138"/>
                  </a:lnTo>
                  <a:lnTo>
                    <a:pt x="6139040" y="4791138"/>
                  </a:lnTo>
                  <a:lnTo>
                    <a:pt x="6148006" y="4778438"/>
                  </a:lnTo>
                  <a:lnTo>
                    <a:pt x="6148362" y="4778438"/>
                  </a:lnTo>
                  <a:lnTo>
                    <a:pt x="6153658" y="4753038"/>
                  </a:lnTo>
                  <a:lnTo>
                    <a:pt x="6153797" y="4753038"/>
                  </a:lnTo>
                  <a:lnTo>
                    <a:pt x="6153188" y="4740326"/>
                  </a:lnTo>
                  <a:lnTo>
                    <a:pt x="6213500" y="4803838"/>
                  </a:lnTo>
                  <a:lnTo>
                    <a:pt x="6213500" y="4760938"/>
                  </a:lnTo>
                  <a:lnTo>
                    <a:pt x="6204902" y="4753038"/>
                  </a:lnTo>
                  <a:lnTo>
                    <a:pt x="6192634" y="4740326"/>
                  </a:lnTo>
                  <a:lnTo>
                    <a:pt x="6168085" y="4714926"/>
                  </a:lnTo>
                  <a:lnTo>
                    <a:pt x="6187668" y="4714926"/>
                  </a:lnTo>
                  <a:lnTo>
                    <a:pt x="6188303" y="4727626"/>
                  </a:lnTo>
                  <a:lnTo>
                    <a:pt x="6188786" y="4727626"/>
                  </a:lnTo>
                  <a:lnTo>
                    <a:pt x="6196660" y="4740326"/>
                  </a:lnTo>
                  <a:lnTo>
                    <a:pt x="6197587" y="4740326"/>
                  </a:lnTo>
                  <a:lnTo>
                    <a:pt x="6210097" y="4753038"/>
                  </a:lnTo>
                  <a:lnTo>
                    <a:pt x="6245403" y="4753038"/>
                  </a:lnTo>
                  <a:lnTo>
                    <a:pt x="6246660" y="4765738"/>
                  </a:lnTo>
                  <a:lnTo>
                    <a:pt x="6249098" y="4778438"/>
                  </a:lnTo>
                  <a:lnTo>
                    <a:pt x="6249238" y="4778438"/>
                  </a:lnTo>
                  <a:lnTo>
                    <a:pt x="6253035" y="4791138"/>
                  </a:lnTo>
                  <a:lnTo>
                    <a:pt x="6253035" y="4440186"/>
                  </a:lnTo>
                  <a:lnTo>
                    <a:pt x="6246520" y="4448226"/>
                  </a:lnTo>
                  <a:lnTo>
                    <a:pt x="6243447" y="4450537"/>
                  </a:lnTo>
                  <a:lnTo>
                    <a:pt x="6243447" y="4714926"/>
                  </a:lnTo>
                  <a:lnTo>
                    <a:pt x="6240780" y="4727626"/>
                  </a:lnTo>
                  <a:lnTo>
                    <a:pt x="6213018" y="4727626"/>
                  </a:lnTo>
                  <a:lnTo>
                    <a:pt x="6209017" y="4714926"/>
                  </a:lnTo>
                  <a:lnTo>
                    <a:pt x="6208598" y="4714926"/>
                  </a:lnTo>
                  <a:lnTo>
                    <a:pt x="6211875" y="4702226"/>
                  </a:lnTo>
                  <a:lnTo>
                    <a:pt x="6216370" y="4689526"/>
                  </a:lnTo>
                  <a:lnTo>
                    <a:pt x="6226251" y="4689526"/>
                  </a:lnTo>
                  <a:lnTo>
                    <a:pt x="6226721" y="4676826"/>
                  </a:lnTo>
                  <a:lnTo>
                    <a:pt x="6233680" y="4664126"/>
                  </a:lnTo>
                  <a:lnTo>
                    <a:pt x="6233973" y="4664126"/>
                  </a:lnTo>
                  <a:lnTo>
                    <a:pt x="6236093" y="4651426"/>
                  </a:lnTo>
                  <a:lnTo>
                    <a:pt x="6235382" y="4638726"/>
                  </a:lnTo>
                  <a:lnTo>
                    <a:pt x="6235192" y="4626026"/>
                  </a:lnTo>
                  <a:lnTo>
                    <a:pt x="6229477" y="4613326"/>
                  </a:lnTo>
                  <a:lnTo>
                    <a:pt x="6228918" y="4613326"/>
                  </a:lnTo>
                  <a:lnTo>
                    <a:pt x="6216929" y="4600626"/>
                  </a:lnTo>
                  <a:lnTo>
                    <a:pt x="6216053" y="4600626"/>
                  </a:lnTo>
                  <a:lnTo>
                    <a:pt x="6215138" y="4599914"/>
                  </a:lnTo>
                  <a:lnTo>
                    <a:pt x="6215138" y="4651426"/>
                  </a:lnTo>
                  <a:lnTo>
                    <a:pt x="6213589" y="4664126"/>
                  </a:lnTo>
                  <a:lnTo>
                    <a:pt x="6208598" y="4676826"/>
                  </a:lnTo>
                  <a:lnTo>
                    <a:pt x="6200902" y="4676826"/>
                  </a:lnTo>
                  <a:lnTo>
                    <a:pt x="6187097" y="4689526"/>
                  </a:lnTo>
                  <a:lnTo>
                    <a:pt x="6154293" y="4689526"/>
                  </a:lnTo>
                  <a:lnTo>
                    <a:pt x="6132728" y="4679099"/>
                  </a:lnTo>
                  <a:lnTo>
                    <a:pt x="6132728" y="4753038"/>
                  </a:lnTo>
                  <a:lnTo>
                    <a:pt x="6128969" y="4765738"/>
                  </a:lnTo>
                  <a:lnTo>
                    <a:pt x="6122657" y="4778438"/>
                  </a:lnTo>
                  <a:lnTo>
                    <a:pt x="6112662" y="4778438"/>
                  </a:lnTo>
                  <a:lnTo>
                    <a:pt x="6096559" y="4791138"/>
                  </a:lnTo>
                  <a:lnTo>
                    <a:pt x="6069863" y="4791138"/>
                  </a:lnTo>
                  <a:lnTo>
                    <a:pt x="6059233" y="4782248"/>
                  </a:lnTo>
                  <a:lnTo>
                    <a:pt x="6059233" y="4803838"/>
                  </a:lnTo>
                  <a:lnTo>
                    <a:pt x="5999226" y="4803838"/>
                  </a:lnTo>
                  <a:lnTo>
                    <a:pt x="5964593" y="4816538"/>
                  </a:lnTo>
                  <a:lnTo>
                    <a:pt x="5993981" y="4778438"/>
                  </a:lnTo>
                  <a:lnTo>
                    <a:pt x="6023216" y="4753038"/>
                  </a:lnTo>
                  <a:lnTo>
                    <a:pt x="6028093" y="4778438"/>
                  </a:lnTo>
                  <a:lnTo>
                    <a:pt x="6028563" y="4778438"/>
                  </a:lnTo>
                  <a:lnTo>
                    <a:pt x="6039294" y="4791138"/>
                  </a:lnTo>
                  <a:lnTo>
                    <a:pt x="6040056" y="4791138"/>
                  </a:lnTo>
                  <a:lnTo>
                    <a:pt x="6059233" y="4803838"/>
                  </a:lnTo>
                  <a:lnTo>
                    <a:pt x="6059233" y="4782248"/>
                  </a:lnTo>
                  <a:lnTo>
                    <a:pt x="6054687" y="4778438"/>
                  </a:lnTo>
                  <a:lnTo>
                    <a:pt x="6047054" y="4765738"/>
                  </a:lnTo>
                  <a:lnTo>
                    <a:pt x="6044019" y="4753038"/>
                  </a:lnTo>
                  <a:lnTo>
                    <a:pt x="6044260" y="4740326"/>
                  </a:lnTo>
                  <a:lnTo>
                    <a:pt x="6048337" y="4727626"/>
                  </a:lnTo>
                  <a:lnTo>
                    <a:pt x="6055639" y="4714926"/>
                  </a:lnTo>
                  <a:lnTo>
                    <a:pt x="6065863" y="4702226"/>
                  </a:lnTo>
                  <a:lnTo>
                    <a:pt x="6066002" y="4702226"/>
                  </a:lnTo>
                  <a:lnTo>
                    <a:pt x="6084925" y="4676826"/>
                  </a:lnTo>
                  <a:lnTo>
                    <a:pt x="6117221" y="4714926"/>
                  </a:lnTo>
                  <a:lnTo>
                    <a:pt x="6129198" y="4727626"/>
                  </a:lnTo>
                  <a:lnTo>
                    <a:pt x="6132119" y="4740326"/>
                  </a:lnTo>
                  <a:lnTo>
                    <a:pt x="6132728" y="4753038"/>
                  </a:lnTo>
                  <a:lnTo>
                    <a:pt x="6132728" y="4679099"/>
                  </a:lnTo>
                  <a:lnTo>
                    <a:pt x="6128029" y="4676826"/>
                  </a:lnTo>
                  <a:lnTo>
                    <a:pt x="6106236" y="4651426"/>
                  </a:lnTo>
                  <a:lnTo>
                    <a:pt x="6119393" y="4638726"/>
                  </a:lnTo>
                  <a:lnTo>
                    <a:pt x="6119520" y="4638726"/>
                  </a:lnTo>
                  <a:lnTo>
                    <a:pt x="6130277" y="4626026"/>
                  </a:lnTo>
                  <a:lnTo>
                    <a:pt x="6141047" y="4613326"/>
                  </a:lnTo>
                  <a:lnTo>
                    <a:pt x="6156312" y="4600626"/>
                  </a:lnTo>
                  <a:lnTo>
                    <a:pt x="6179540" y="4600626"/>
                  </a:lnTo>
                  <a:lnTo>
                    <a:pt x="6191262" y="4613326"/>
                  </a:lnTo>
                  <a:lnTo>
                    <a:pt x="6202286" y="4613326"/>
                  </a:lnTo>
                  <a:lnTo>
                    <a:pt x="6210681" y="4626026"/>
                  </a:lnTo>
                  <a:lnTo>
                    <a:pt x="6214567" y="4638726"/>
                  </a:lnTo>
                  <a:lnTo>
                    <a:pt x="6215138" y="4651426"/>
                  </a:lnTo>
                  <a:lnTo>
                    <a:pt x="6215138" y="4599914"/>
                  </a:lnTo>
                  <a:lnTo>
                    <a:pt x="6199886" y="4587926"/>
                  </a:lnTo>
                  <a:lnTo>
                    <a:pt x="6166409" y="4587926"/>
                  </a:lnTo>
                  <a:lnTo>
                    <a:pt x="6187135" y="4562526"/>
                  </a:lnTo>
                  <a:lnTo>
                    <a:pt x="6228588" y="4511726"/>
                  </a:lnTo>
                  <a:lnTo>
                    <a:pt x="6236309" y="4499064"/>
                  </a:lnTo>
                  <a:lnTo>
                    <a:pt x="6237960" y="4575226"/>
                  </a:lnTo>
                  <a:lnTo>
                    <a:pt x="6243447" y="4714926"/>
                  </a:lnTo>
                  <a:lnTo>
                    <a:pt x="6243447" y="4450537"/>
                  </a:lnTo>
                  <a:lnTo>
                    <a:pt x="6212713" y="4473626"/>
                  </a:lnTo>
                  <a:lnTo>
                    <a:pt x="6197371" y="4473626"/>
                  </a:lnTo>
                  <a:lnTo>
                    <a:pt x="6195961" y="4474730"/>
                  </a:lnTo>
                  <a:lnTo>
                    <a:pt x="6195961" y="4499026"/>
                  </a:lnTo>
                  <a:lnTo>
                    <a:pt x="6146787" y="4562526"/>
                  </a:lnTo>
                  <a:lnTo>
                    <a:pt x="6146724" y="4549826"/>
                  </a:lnTo>
                  <a:lnTo>
                    <a:pt x="6143117" y="4537126"/>
                  </a:lnTo>
                  <a:lnTo>
                    <a:pt x="6142901" y="4537126"/>
                  </a:lnTo>
                  <a:lnTo>
                    <a:pt x="6136729" y="4524426"/>
                  </a:lnTo>
                  <a:lnTo>
                    <a:pt x="6135967" y="4524426"/>
                  </a:lnTo>
                  <a:lnTo>
                    <a:pt x="6125908" y="4513631"/>
                  </a:lnTo>
                  <a:lnTo>
                    <a:pt x="6125908" y="4562526"/>
                  </a:lnTo>
                  <a:lnTo>
                    <a:pt x="6122276" y="4575226"/>
                  </a:lnTo>
                  <a:lnTo>
                    <a:pt x="6117247" y="4587926"/>
                  </a:lnTo>
                  <a:lnTo>
                    <a:pt x="6097092" y="4613326"/>
                  </a:lnTo>
                  <a:lnTo>
                    <a:pt x="6084087" y="4626026"/>
                  </a:lnTo>
                  <a:lnTo>
                    <a:pt x="6065367" y="4613326"/>
                  </a:lnTo>
                  <a:lnTo>
                    <a:pt x="6063221" y="4610176"/>
                  </a:lnTo>
                  <a:lnTo>
                    <a:pt x="6063221" y="4651426"/>
                  </a:lnTo>
                  <a:lnTo>
                    <a:pt x="6045124" y="4676826"/>
                  </a:lnTo>
                  <a:lnTo>
                    <a:pt x="6032614" y="4689526"/>
                  </a:lnTo>
                  <a:lnTo>
                    <a:pt x="6005119" y="4702124"/>
                  </a:lnTo>
                  <a:lnTo>
                    <a:pt x="6005119" y="4727626"/>
                  </a:lnTo>
                  <a:lnTo>
                    <a:pt x="5989713" y="4740326"/>
                  </a:lnTo>
                  <a:lnTo>
                    <a:pt x="5946114" y="4791138"/>
                  </a:lnTo>
                  <a:lnTo>
                    <a:pt x="5949874" y="4778438"/>
                  </a:lnTo>
                  <a:lnTo>
                    <a:pt x="5950026" y="4778438"/>
                  </a:lnTo>
                  <a:lnTo>
                    <a:pt x="5947181" y="4702226"/>
                  </a:lnTo>
                  <a:lnTo>
                    <a:pt x="5952795" y="4702226"/>
                  </a:lnTo>
                  <a:lnTo>
                    <a:pt x="5966130" y="4714926"/>
                  </a:lnTo>
                  <a:lnTo>
                    <a:pt x="5966904" y="4714926"/>
                  </a:lnTo>
                  <a:lnTo>
                    <a:pt x="5983186" y="4727626"/>
                  </a:lnTo>
                  <a:lnTo>
                    <a:pt x="6005119" y="4727626"/>
                  </a:lnTo>
                  <a:lnTo>
                    <a:pt x="6005119" y="4702124"/>
                  </a:lnTo>
                  <a:lnTo>
                    <a:pt x="6004877" y="4702226"/>
                  </a:lnTo>
                  <a:lnTo>
                    <a:pt x="5976963" y="4702226"/>
                  </a:lnTo>
                  <a:lnTo>
                    <a:pt x="5967412" y="4689526"/>
                  </a:lnTo>
                  <a:lnTo>
                    <a:pt x="5959640" y="4676826"/>
                  </a:lnTo>
                  <a:lnTo>
                    <a:pt x="5954407" y="4664126"/>
                  </a:lnTo>
                  <a:lnTo>
                    <a:pt x="5954014" y="4651426"/>
                  </a:lnTo>
                  <a:lnTo>
                    <a:pt x="5959322" y="4638726"/>
                  </a:lnTo>
                  <a:lnTo>
                    <a:pt x="5968162" y="4626026"/>
                  </a:lnTo>
                  <a:lnTo>
                    <a:pt x="5978842" y="4613326"/>
                  </a:lnTo>
                  <a:lnTo>
                    <a:pt x="6006998" y="4613326"/>
                  </a:lnTo>
                  <a:lnTo>
                    <a:pt x="6023546" y="4626026"/>
                  </a:lnTo>
                  <a:lnTo>
                    <a:pt x="6043892" y="4638726"/>
                  </a:lnTo>
                  <a:lnTo>
                    <a:pt x="6063221" y="4651426"/>
                  </a:lnTo>
                  <a:lnTo>
                    <a:pt x="6063221" y="4610176"/>
                  </a:lnTo>
                  <a:lnTo>
                    <a:pt x="6048095" y="4587926"/>
                  </a:lnTo>
                  <a:lnTo>
                    <a:pt x="6040844" y="4575226"/>
                  </a:lnTo>
                  <a:lnTo>
                    <a:pt x="6037402" y="4562526"/>
                  </a:lnTo>
                  <a:lnTo>
                    <a:pt x="6038266" y="4549826"/>
                  </a:lnTo>
                  <a:lnTo>
                    <a:pt x="6042584" y="4537126"/>
                  </a:lnTo>
                  <a:lnTo>
                    <a:pt x="6051321" y="4524426"/>
                  </a:lnTo>
                  <a:lnTo>
                    <a:pt x="6062815" y="4524426"/>
                  </a:lnTo>
                  <a:lnTo>
                    <a:pt x="6079261" y="4511726"/>
                  </a:lnTo>
                  <a:lnTo>
                    <a:pt x="6091555" y="4511726"/>
                  </a:lnTo>
                  <a:lnTo>
                    <a:pt x="6105436" y="4524426"/>
                  </a:lnTo>
                  <a:lnTo>
                    <a:pt x="6110706" y="4524426"/>
                  </a:lnTo>
                  <a:lnTo>
                    <a:pt x="6119050" y="4537126"/>
                  </a:lnTo>
                  <a:lnTo>
                    <a:pt x="6123152" y="4549826"/>
                  </a:lnTo>
                  <a:lnTo>
                    <a:pt x="6125794" y="4549826"/>
                  </a:lnTo>
                  <a:lnTo>
                    <a:pt x="6125908" y="4562526"/>
                  </a:lnTo>
                  <a:lnTo>
                    <a:pt x="6125908" y="4513631"/>
                  </a:lnTo>
                  <a:lnTo>
                    <a:pt x="6124143" y="4511726"/>
                  </a:lnTo>
                  <a:lnTo>
                    <a:pt x="6123673" y="4511726"/>
                  </a:lnTo>
                  <a:lnTo>
                    <a:pt x="6115558" y="4499026"/>
                  </a:lnTo>
                  <a:lnTo>
                    <a:pt x="6127572" y="4499026"/>
                  </a:lnTo>
                  <a:lnTo>
                    <a:pt x="6148324" y="4511726"/>
                  </a:lnTo>
                  <a:lnTo>
                    <a:pt x="6167729" y="4511726"/>
                  </a:lnTo>
                  <a:lnTo>
                    <a:pt x="6185471" y="4499026"/>
                  </a:lnTo>
                  <a:lnTo>
                    <a:pt x="6195961" y="4499026"/>
                  </a:lnTo>
                  <a:lnTo>
                    <a:pt x="6195961" y="4474730"/>
                  </a:lnTo>
                  <a:lnTo>
                    <a:pt x="6181001" y="4486326"/>
                  </a:lnTo>
                  <a:lnTo>
                    <a:pt x="6131979" y="4486326"/>
                  </a:lnTo>
                  <a:lnTo>
                    <a:pt x="6109271" y="4477766"/>
                  </a:lnTo>
                  <a:lnTo>
                    <a:pt x="6109271" y="4499026"/>
                  </a:lnTo>
                  <a:lnTo>
                    <a:pt x="6053899" y="4499026"/>
                  </a:lnTo>
                  <a:lnTo>
                    <a:pt x="6037402" y="4511726"/>
                  </a:lnTo>
                  <a:lnTo>
                    <a:pt x="6036830" y="4511726"/>
                  </a:lnTo>
                  <a:lnTo>
                    <a:pt x="6024473" y="4524426"/>
                  </a:lnTo>
                  <a:lnTo>
                    <a:pt x="6023762" y="4524426"/>
                  </a:lnTo>
                  <a:lnTo>
                    <a:pt x="6017653" y="4549826"/>
                  </a:lnTo>
                  <a:lnTo>
                    <a:pt x="6017488" y="4549826"/>
                  </a:lnTo>
                  <a:lnTo>
                    <a:pt x="6016371" y="4562399"/>
                  </a:lnTo>
                  <a:lnTo>
                    <a:pt x="5990818" y="4537126"/>
                  </a:lnTo>
                  <a:lnTo>
                    <a:pt x="5988443" y="4534789"/>
                  </a:lnTo>
                  <a:lnTo>
                    <a:pt x="5988443" y="4587976"/>
                  </a:lnTo>
                  <a:lnTo>
                    <a:pt x="5970016" y="4600626"/>
                  </a:lnTo>
                  <a:lnTo>
                    <a:pt x="5969114" y="4600626"/>
                  </a:lnTo>
                  <a:lnTo>
                    <a:pt x="5953899" y="4613326"/>
                  </a:lnTo>
                  <a:lnTo>
                    <a:pt x="5953049" y="4613326"/>
                  </a:lnTo>
                  <a:lnTo>
                    <a:pt x="5944527" y="4626026"/>
                  </a:lnTo>
                  <a:lnTo>
                    <a:pt x="5941834" y="4549826"/>
                  </a:lnTo>
                  <a:lnTo>
                    <a:pt x="5941657" y="4549826"/>
                  </a:lnTo>
                  <a:lnTo>
                    <a:pt x="5936767" y="4537126"/>
                  </a:lnTo>
                  <a:lnTo>
                    <a:pt x="5988443" y="4587976"/>
                  </a:lnTo>
                  <a:lnTo>
                    <a:pt x="5988443" y="4534789"/>
                  </a:lnTo>
                  <a:lnTo>
                    <a:pt x="5927674" y="4474692"/>
                  </a:lnTo>
                  <a:lnTo>
                    <a:pt x="5927674" y="4740326"/>
                  </a:lnTo>
                  <a:lnTo>
                    <a:pt x="5926048" y="4740326"/>
                  </a:lnTo>
                  <a:lnTo>
                    <a:pt x="5925655" y="4753038"/>
                  </a:lnTo>
                  <a:lnTo>
                    <a:pt x="5925528" y="4753038"/>
                  </a:lnTo>
                  <a:lnTo>
                    <a:pt x="5925413" y="4765738"/>
                  </a:lnTo>
                  <a:lnTo>
                    <a:pt x="5925274" y="4765738"/>
                  </a:lnTo>
                  <a:lnTo>
                    <a:pt x="5924982" y="4778438"/>
                  </a:lnTo>
                  <a:lnTo>
                    <a:pt x="5927445" y="4778438"/>
                  </a:lnTo>
                  <a:lnTo>
                    <a:pt x="5926061" y="4791138"/>
                  </a:lnTo>
                  <a:lnTo>
                    <a:pt x="5923712" y="4778438"/>
                  </a:lnTo>
                  <a:lnTo>
                    <a:pt x="5922721" y="4791138"/>
                  </a:lnTo>
                  <a:lnTo>
                    <a:pt x="5921743" y="4791138"/>
                  </a:lnTo>
                  <a:lnTo>
                    <a:pt x="5918784" y="4803838"/>
                  </a:lnTo>
                  <a:lnTo>
                    <a:pt x="5919076" y="4803838"/>
                  </a:lnTo>
                  <a:lnTo>
                    <a:pt x="5914161" y="4829238"/>
                  </a:lnTo>
                  <a:lnTo>
                    <a:pt x="5909830" y="4829238"/>
                  </a:lnTo>
                  <a:lnTo>
                    <a:pt x="5906719" y="4841938"/>
                  </a:lnTo>
                  <a:lnTo>
                    <a:pt x="5904916" y="4829238"/>
                  </a:lnTo>
                  <a:lnTo>
                    <a:pt x="5902020" y="4841938"/>
                  </a:lnTo>
                  <a:lnTo>
                    <a:pt x="5895645" y="4841938"/>
                  </a:lnTo>
                  <a:lnTo>
                    <a:pt x="5895987" y="4854638"/>
                  </a:lnTo>
                  <a:lnTo>
                    <a:pt x="5836221" y="4918138"/>
                  </a:lnTo>
                  <a:lnTo>
                    <a:pt x="5823572" y="4930838"/>
                  </a:lnTo>
                  <a:lnTo>
                    <a:pt x="5811393" y="4930838"/>
                  </a:lnTo>
                  <a:lnTo>
                    <a:pt x="5802490" y="4936744"/>
                  </a:lnTo>
                  <a:lnTo>
                    <a:pt x="5802490" y="4956238"/>
                  </a:lnTo>
                  <a:lnTo>
                    <a:pt x="5698909" y="5083238"/>
                  </a:lnTo>
                  <a:lnTo>
                    <a:pt x="5592635" y="5222938"/>
                  </a:lnTo>
                  <a:lnTo>
                    <a:pt x="5499811" y="5362638"/>
                  </a:lnTo>
                  <a:lnTo>
                    <a:pt x="5487352" y="5388038"/>
                  </a:lnTo>
                  <a:lnTo>
                    <a:pt x="5482577" y="5388038"/>
                  </a:lnTo>
                  <a:lnTo>
                    <a:pt x="5474589" y="5400738"/>
                  </a:lnTo>
                  <a:lnTo>
                    <a:pt x="5471909" y="5400738"/>
                  </a:lnTo>
                  <a:lnTo>
                    <a:pt x="5469255" y="5413438"/>
                  </a:lnTo>
                  <a:lnTo>
                    <a:pt x="5466588" y="5413438"/>
                  </a:lnTo>
                  <a:lnTo>
                    <a:pt x="5458599" y="5426138"/>
                  </a:lnTo>
                  <a:lnTo>
                    <a:pt x="5455894" y="5426138"/>
                  </a:lnTo>
                  <a:lnTo>
                    <a:pt x="5157876" y="5908738"/>
                  </a:lnTo>
                  <a:lnTo>
                    <a:pt x="5153368" y="5921438"/>
                  </a:lnTo>
                  <a:lnTo>
                    <a:pt x="5141023" y="5921438"/>
                  </a:lnTo>
                  <a:lnTo>
                    <a:pt x="5098770" y="5997638"/>
                  </a:lnTo>
                  <a:lnTo>
                    <a:pt x="5056378" y="6061138"/>
                  </a:lnTo>
                  <a:lnTo>
                    <a:pt x="5026037" y="6111125"/>
                  </a:lnTo>
                  <a:lnTo>
                    <a:pt x="5026037" y="6213538"/>
                  </a:lnTo>
                  <a:lnTo>
                    <a:pt x="5023764" y="6226238"/>
                  </a:lnTo>
                  <a:lnTo>
                    <a:pt x="5019738" y="6238938"/>
                  </a:lnTo>
                  <a:lnTo>
                    <a:pt x="5012956" y="6238938"/>
                  </a:lnTo>
                  <a:lnTo>
                    <a:pt x="5004854" y="6251638"/>
                  </a:lnTo>
                  <a:lnTo>
                    <a:pt x="4993818" y="6251638"/>
                  </a:lnTo>
                  <a:lnTo>
                    <a:pt x="5005121" y="6226238"/>
                  </a:lnTo>
                  <a:lnTo>
                    <a:pt x="5021504" y="6200838"/>
                  </a:lnTo>
                  <a:lnTo>
                    <a:pt x="5025783" y="6200838"/>
                  </a:lnTo>
                  <a:lnTo>
                    <a:pt x="5026037" y="6213538"/>
                  </a:lnTo>
                  <a:lnTo>
                    <a:pt x="5026037" y="6111125"/>
                  </a:lnTo>
                  <a:lnTo>
                    <a:pt x="5010124" y="6137338"/>
                  </a:lnTo>
                  <a:lnTo>
                    <a:pt x="5002758" y="6150038"/>
                  </a:lnTo>
                  <a:lnTo>
                    <a:pt x="5001171" y="6151943"/>
                  </a:lnTo>
                  <a:lnTo>
                    <a:pt x="5001171" y="6188138"/>
                  </a:lnTo>
                  <a:lnTo>
                    <a:pt x="4986350" y="6213538"/>
                  </a:lnTo>
                  <a:lnTo>
                    <a:pt x="4971224" y="6251638"/>
                  </a:lnTo>
                  <a:lnTo>
                    <a:pt x="4963236" y="6251638"/>
                  </a:lnTo>
                  <a:lnTo>
                    <a:pt x="4962322" y="6251067"/>
                  </a:lnTo>
                  <a:lnTo>
                    <a:pt x="4962322" y="6264338"/>
                  </a:lnTo>
                  <a:lnTo>
                    <a:pt x="4959832" y="6277038"/>
                  </a:lnTo>
                  <a:lnTo>
                    <a:pt x="4959616" y="6277038"/>
                  </a:lnTo>
                  <a:lnTo>
                    <a:pt x="4959578" y="6264338"/>
                  </a:lnTo>
                  <a:lnTo>
                    <a:pt x="4962322" y="6264338"/>
                  </a:lnTo>
                  <a:lnTo>
                    <a:pt x="4962322" y="6251067"/>
                  </a:lnTo>
                  <a:lnTo>
                    <a:pt x="4943310" y="6238938"/>
                  </a:lnTo>
                  <a:lnTo>
                    <a:pt x="4917999" y="6226238"/>
                  </a:lnTo>
                  <a:lnTo>
                    <a:pt x="4943754" y="6226238"/>
                  </a:lnTo>
                  <a:lnTo>
                    <a:pt x="4962525" y="6213538"/>
                  </a:lnTo>
                  <a:lnTo>
                    <a:pt x="4981295" y="6200838"/>
                  </a:lnTo>
                  <a:lnTo>
                    <a:pt x="4981765" y="6200838"/>
                  </a:lnTo>
                  <a:lnTo>
                    <a:pt x="4993906" y="6188138"/>
                  </a:lnTo>
                  <a:lnTo>
                    <a:pt x="5001171" y="6188138"/>
                  </a:lnTo>
                  <a:lnTo>
                    <a:pt x="5001171" y="6151943"/>
                  </a:lnTo>
                  <a:lnTo>
                    <a:pt x="4981575" y="6175438"/>
                  </a:lnTo>
                  <a:lnTo>
                    <a:pt x="4969840" y="6188138"/>
                  </a:lnTo>
                  <a:lnTo>
                    <a:pt x="4935652" y="6200838"/>
                  </a:lnTo>
                  <a:lnTo>
                    <a:pt x="4909299" y="6213538"/>
                  </a:lnTo>
                  <a:lnTo>
                    <a:pt x="4894173" y="6213538"/>
                  </a:lnTo>
                  <a:lnTo>
                    <a:pt x="4867580" y="6200838"/>
                  </a:lnTo>
                  <a:lnTo>
                    <a:pt x="4742993" y="6150038"/>
                  </a:lnTo>
                  <a:lnTo>
                    <a:pt x="4485500" y="6023038"/>
                  </a:lnTo>
                  <a:lnTo>
                    <a:pt x="4291190" y="5921438"/>
                  </a:lnTo>
                  <a:lnTo>
                    <a:pt x="4047642" y="5807138"/>
                  </a:lnTo>
                  <a:lnTo>
                    <a:pt x="3838283" y="5730938"/>
                  </a:lnTo>
                  <a:lnTo>
                    <a:pt x="3713073" y="5692838"/>
                  </a:lnTo>
                  <a:lnTo>
                    <a:pt x="3542334" y="5654738"/>
                  </a:lnTo>
                  <a:lnTo>
                    <a:pt x="3549281" y="5642038"/>
                  </a:lnTo>
                  <a:lnTo>
                    <a:pt x="3670020" y="5603938"/>
                  </a:lnTo>
                  <a:lnTo>
                    <a:pt x="3861651" y="5527738"/>
                  </a:lnTo>
                  <a:lnTo>
                    <a:pt x="3942257" y="5502338"/>
                  </a:lnTo>
                  <a:lnTo>
                    <a:pt x="3968064" y="5489638"/>
                  </a:lnTo>
                  <a:lnTo>
                    <a:pt x="3968483" y="5489638"/>
                  </a:lnTo>
                  <a:lnTo>
                    <a:pt x="4064825" y="5438838"/>
                  </a:lnTo>
                  <a:lnTo>
                    <a:pt x="4085793" y="5438838"/>
                  </a:lnTo>
                  <a:lnTo>
                    <a:pt x="4100207" y="5426138"/>
                  </a:lnTo>
                  <a:lnTo>
                    <a:pt x="4146588" y="5426138"/>
                  </a:lnTo>
                  <a:lnTo>
                    <a:pt x="4182592" y="5413438"/>
                  </a:lnTo>
                  <a:lnTo>
                    <a:pt x="4215269" y="5413438"/>
                  </a:lnTo>
                  <a:lnTo>
                    <a:pt x="4267949" y="5388038"/>
                  </a:lnTo>
                  <a:lnTo>
                    <a:pt x="4406938" y="5388038"/>
                  </a:lnTo>
                  <a:lnTo>
                    <a:pt x="4447603" y="5375338"/>
                  </a:lnTo>
                  <a:lnTo>
                    <a:pt x="4473918" y="5362638"/>
                  </a:lnTo>
                  <a:lnTo>
                    <a:pt x="4474642" y="5362638"/>
                  </a:lnTo>
                  <a:lnTo>
                    <a:pt x="4488535" y="5349938"/>
                  </a:lnTo>
                  <a:lnTo>
                    <a:pt x="4488827" y="5349938"/>
                  </a:lnTo>
                  <a:lnTo>
                    <a:pt x="4590288" y="5235638"/>
                  </a:lnTo>
                  <a:lnTo>
                    <a:pt x="4615307" y="5197538"/>
                  </a:lnTo>
                  <a:lnTo>
                    <a:pt x="4664659" y="5159438"/>
                  </a:lnTo>
                  <a:lnTo>
                    <a:pt x="4710163" y="5134038"/>
                  </a:lnTo>
                  <a:lnTo>
                    <a:pt x="4765205" y="5108638"/>
                  </a:lnTo>
                  <a:lnTo>
                    <a:pt x="4821707" y="5070538"/>
                  </a:lnTo>
                  <a:lnTo>
                    <a:pt x="4879098" y="5045138"/>
                  </a:lnTo>
                  <a:lnTo>
                    <a:pt x="4905616" y="5032438"/>
                  </a:lnTo>
                  <a:lnTo>
                    <a:pt x="5027155" y="5007038"/>
                  </a:lnTo>
                  <a:lnTo>
                    <a:pt x="5122253" y="4968938"/>
                  </a:lnTo>
                  <a:lnTo>
                    <a:pt x="5141353" y="4956238"/>
                  </a:lnTo>
                  <a:lnTo>
                    <a:pt x="5157660" y="4956238"/>
                  </a:lnTo>
                  <a:lnTo>
                    <a:pt x="5195278" y="4930838"/>
                  </a:lnTo>
                  <a:lnTo>
                    <a:pt x="5248948" y="4930838"/>
                  </a:lnTo>
                  <a:lnTo>
                    <a:pt x="5365343" y="4956238"/>
                  </a:lnTo>
                  <a:lnTo>
                    <a:pt x="5370284" y="4956238"/>
                  </a:lnTo>
                  <a:lnTo>
                    <a:pt x="5391086" y="4968938"/>
                  </a:lnTo>
                  <a:lnTo>
                    <a:pt x="5416131" y="4981638"/>
                  </a:lnTo>
                  <a:lnTo>
                    <a:pt x="5749277" y="4981638"/>
                  </a:lnTo>
                  <a:lnTo>
                    <a:pt x="5785370" y="4968938"/>
                  </a:lnTo>
                  <a:lnTo>
                    <a:pt x="5785878" y="4968938"/>
                  </a:lnTo>
                  <a:lnTo>
                    <a:pt x="5800877" y="4956238"/>
                  </a:lnTo>
                  <a:lnTo>
                    <a:pt x="5802490" y="4956238"/>
                  </a:lnTo>
                  <a:lnTo>
                    <a:pt x="5802490" y="4936744"/>
                  </a:lnTo>
                  <a:lnTo>
                    <a:pt x="5792228" y="4943538"/>
                  </a:lnTo>
                  <a:lnTo>
                    <a:pt x="5776658" y="4943538"/>
                  </a:lnTo>
                  <a:lnTo>
                    <a:pt x="5744032" y="4956238"/>
                  </a:lnTo>
                  <a:lnTo>
                    <a:pt x="5716181" y="4968938"/>
                  </a:lnTo>
                  <a:lnTo>
                    <a:pt x="5658777" y="4968938"/>
                  </a:lnTo>
                  <a:lnTo>
                    <a:pt x="5439511" y="4956238"/>
                  </a:lnTo>
                  <a:lnTo>
                    <a:pt x="5422150" y="4956238"/>
                  </a:lnTo>
                  <a:lnTo>
                    <a:pt x="5398960" y="4943538"/>
                  </a:lnTo>
                  <a:lnTo>
                    <a:pt x="5390045" y="4943538"/>
                  </a:lnTo>
                  <a:lnTo>
                    <a:pt x="5455196" y="4841938"/>
                  </a:lnTo>
                  <a:lnTo>
                    <a:pt x="5567934" y="4638726"/>
                  </a:lnTo>
                  <a:lnTo>
                    <a:pt x="5579008" y="4626026"/>
                  </a:lnTo>
                  <a:lnTo>
                    <a:pt x="5618277" y="4549826"/>
                  </a:lnTo>
                  <a:lnTo>
                    <a:pt x="5624398" y="4549826"/>
                  </a:lnTo>
                  <a:lnTo>
                    <a:pt x="5633313" y="4524426"/>
                  </a:lnTo>
                  <a:lnTo>
                    <a:pt x="5698871" y="4410126"/>
                  </a:lnTo>
                  <a:lnTo>
                    <a:pt x="5730951" y="4359326"/>
                  </a:lnTo>
                  <a:lnTo>
                    <a:pt x="5745962" y="4359326"/>
                  </a:lnTo>
                  <a:lnTo>
                    <a:pt x="5759831" y="4372026"/>
                  </a:lnTo>
                  <a:lnTo>
                    <a:pt x="5884456" y="4473626"/>
                  </a:lnTo>
                  <a:lnTo>
                    <a:pt x="5890958" y="4486326"/>
                  </a:lnTo>
                  <a:lnTo>
                    <a:pt x="5884621" y="4486326"/>
                  </a:lnTo>
                  <a:lnTo>
                    <a:pt x="5885294" y="4499026"/>
                  </a:lnTo>
                  <a:lnTo>
                    <a:pt x="5893943" y="4499026"/>
                  </a:lnTo>
                  <a:lnTo>
                    <a:pt x="5909361" y="4511726"/>
                  </a:lnTo>
                  <a:lnTo>
                    <a:pt x="5920994" y="4549826"/>
                  </a:lnTo>
                  <a:lnTo>
                    <a:pt x="5925959" y="4689526"/>
                  </a:lnTo>
                  <a:lnTo>
                    <a:pt x="5917425" y="4689526"/>
                  </a:lnTo>
                  <a:lnTo>
                    <a:pt x="5926188" y="4702226"/>
                  </a:lnTo>
                  <a:lnTo>
                    <a:pt x="5926760" y="4714926"/>
                  </a:lnTo>
                  <a:lnTo>
                    <a:pt x="5926429" y="4727626"/>
                  </a:lnTo>
                  <a:lnTo>
                    <a:pt x="5927509" y="4727626"/>
                  </a:lnTo>
                  <a:lnTo>
                    <a:pt x="5927674" y="4740326"/>
                  </a:lnTo>
                  <a:lnTo>
                    <a:pt x="5927674" y="4474692"/>
                  </a:lnTo>
                  <a:lnTo>
                    <a:pt x="5913755" y="4460926"/>
                  </a:lnTo>
                  <a:lnTo>
                    <a:pt x="5791428" y="4359326"/>
                  </a:lnTo>
                  <a:lnTo>
                    <a:pt x="5856148" y="4384726"/>
                  </a:lnTo>
                  <a:lnTo>
                    <a:pt x="5855919" y="4384726"/>
                  </a:lnTo>
                  <a:lnTo>
                    <a:pt x="5863374" y="4397426"/>
                  </a:lnTo>
                  <a:lnTo>
                    <a:pt x="5875921" y="4397426"/>
                  </a:lnTo>
                  <a:lnTo>
                    <a:pt x="5888456" y="4410126"/>
                  </a:lnTo>
                  <a:lnTo>
                    <a:pt x="5890526" y="4397819"/>
                  </a:lnTo>
                  <a:lnTo>
                    <a:pt x="6056719" y="4473626"/>
                  </a:lnTo>
                  <a:lnTo>
                    <a:pt x="6109271" y="4499026"/>
                  </a:lnTo>
                  <a:lnTo>
                    <a:pt x="6109271" y="4477766"/>
                  </a:lnTo>
                  <a:lnTo>
                    <a:pt x="6064694" y="4460926"/>
                  </a:lnTo>
                  <a:lnTo>
                    <a:pt x="5937758" y="4397426"/>
                  </a:lnTo>
                  <a:lnTo>
                    <a:pt x="5866993" y="4372026"/>
                  </a:lnTo>
                  <a:lnTo>
                    <a:pt x="5870829" y="4359326"/>
                  </a:lnTo>
                  <a:lnTo>
                    <a:pt x="5866473" y="4359326"/>
                  </a:lnTo>
                  <a:lnTo>
                    <a:pt x="5862701" y="4372026"/>
                  </a:lnTo>
                  <a:lnTo>
                    <a:pt x="5837225" y="4359326"/>
                  </a:lnTo>
                  <a:lnTo>
                    <a:pt x="5760821" y="4321226"/>
                  </a:lnTo>
                  <a:lnTo>
                    <a:pt x="5729186" y="4308526"/>
                  </a:lnTo>
                  <a:lnTo>
                    <a:pt x="5417312" y="4054525"/>
                  </a:lnTo>
                  <a:lnTo>
                    <a:pt x="5154600" y="3851325"/>
                  </a:lnTo>
                  <a:lnTo>
                    <a:pt x="5068443" y="3775125"/>
                  </a:lnTo>
                  <a:lnTo>
                    <a:pt x="5064925" y="3775125"/>
                  </a:lnTo>
                  <a:lnTo>
                    <a:pt x="5034851" y="3749725"/>
                  </a:lnTo>
                  <a:lnTo>
                    <a:pt x="4963592" y="3673525"/>
                  </a:lnTo>
                  <a:lnTo>
                    <a:pt x="4966792" y="3660825"/>
                  </a:lnTo>
                  <a:lnTo>
                    <a:pt x="4960150" y="3660825"/>
                  </a:lnTo>
                  <a:lnTo>
                    <a:pt x="4950168" y="3648125"/>
                  </a:lnTo>
                  <a:lnTo>
                    <a:pt x="4937988" y="3648125"/>
                  </a:lnTo>
                  <a:lnTo>
                    <a:pt x="4940198" y="3635425"/>
                  </a:lnTo>
                  <a:lnTo>
                    <a:pt x="4928768" y="3635425"/>
                  </a:lnTo>
                  <a:lnTo>
                    <a:pt x="4925949" y="3622725"/>
                  </a:lnTo>
                  <a:lnTo>
                    <a:pt x="4922901" y="3622725"/>
                  </a:lnTo>
                  <a:lnTo>
                    <a:pt x="4914481" y="3610025"/>
                  </a:lnTo>
                  <a:lnTo>
                    <a:pt x="4909070" y="3610025"/>
                  </a:lnTo>
                  <a:lnTo>
                    <a:pt x="4911661" y="3597325"/>
                  </a:lnTo>
                  <a:lnTo>
                    <a:pt x="4906048" y="3597325"/>
                  </a:lnTo>
                  <a:lnTo>
                    <a:pt x="4897615" y="3584625"/>
                  </a:lnTo>
                  <a:lnTo>
                    <a:pt x="4894796" y="3584625"/>
                  </a:lnTo>
                  <a:lnTo>
                    <a:pt x="4891989" y="3571925"/>
                  </a:lnTo>
                  <a:lnTo>
                    <a:pt x="4889385" y="3584625"/>
                  </a:lnTo>
                  <a:lnTo>
                    <a:pt x="4886566" y="3571925"/>
                  </a:lnTo>
                  <a:lnTo>
                    <a:pt x="4889182" y="3571925"/>
                  </a:lnTo>
                  <a:lnTo>
                    <a:pt x="4880749" y="3559225"/>
                  </a:lnTo>
                  <a:lnTo>
                    <a:pt x="4872507" y="3559225"/>
                  </a:lnTo>
                  <a:lnTo>
                    <a:pt x="4869700" y="3546525"/>
                  </a:lnTo>
                  <a:lnTo>
                    <a:pt x="4872317" y="3546525"/>
                  </a:lnTo>
                  <a:lnTo>
                    <a:pt x="4863884" y="3533825"/>
                  </a:lnTo>
                  <a:lnTo>
                    <a:pt x="4861268" y="3546525"/>
                  </a:lnTo>
                  <a:lnTo>
                    <a:pt x="4858448" y="3533825"/>
                  </a:lnTo>
                  <a:lnTo>
                    <a:pt x="4855464" y="3533825"/>
                  </a:lnTo>
                  <a:lnTo>
                    <a:pt x="4847031" y="3521125"/>
                  </a:lnTo>
                  <a:lnTo>
                    <a:pt x="4844529" y="3521125"/>
                  </a:lnTo>
                  <a:lnTo>
                    <a:pt x="4842154" y="3508425"/>
                  </a:lnTo>
                  <a:lnTo>
                    <a:pt x="4838598" y="3508425"/>
                  </a:lnTo>
                  <a:lnTo>
                    <a:pt x="4830877" y="3495725"/>
                  </a:lnTo>
                  <a:lnTo>
                    <a:pt x="4829480" y="3495725"/>
                  </a:lnTo>
                  <a:lnTo>
                    <a:pt x="4826533" y="3483025"/>
                  </a:lnTo>
                  <a:lnTo>
                    <a:pt x="4826241" y="3483025"/>
                  </a:lnTo>
                  <a:lnTo>
                    <a:pt x="4728705" y="3317925"/>
                  </a:lnTo>
                  <a:lnTo>
                    <a:pt x="4680521" y="3221710"/>
                  </a:lnTo>
                  <a:lnTo>
                    <a:pt x="4680521" y="3292525"/>
                  </a:lnTo>
                  <a:lnTo>
                    <a:pt x="4674159" y="3279825"/>
                  </a:lnTo>
                  <a:lnTo>
                    <a:pt x="4659236" y="3279825"/>
                  </a:lnTo>
                  <a:lnTo>
                    <a:pt x="4641507" y="3267125"/>
                  </a:lnTo>
                  <a:lnTo>
                    <a:pt x="4641062" y="3267125"/>
                  </a:lnTo>
                  <a:lnTo>
                    <a:pt x="4620780" y="3254425"/>
                  </a:lnTo>
                  <a:lnTo>
                    <a:pt x="4461332" y="3254425"/>
                  </a:lnTo>
                  <a:lnTo>
                    <a:pt x="4466475" y="3241725"/>
                  </a:lnTo>
                  <a:lnTo>
                    <a:pt x="4467047" y="3241725"/>
                  </a:lnTo>
                  <a:lnTo>
                    <a:pt x="4479010" y="3229025"/>
                  </a:lnTo>
                  <a:lnTo>
                    <a:pt x="4479556" y="3229025"/>
                  </a:lnTo>
                  <a:lnTo>
                    <a:pt x="4489234" y="3216325"/>
                  </a:lnTo>
                  <a:lnTo>
                    <a:pt x="4489450" y="3216325"/>
                  </a:lnTo>
                  <a:lnTo>
                    <a:pt x="4514405" y="3140125"/>
                  </a:lnTo>
                  <a:lnTo>
                    <a:pt x="4532515" y="3089325"/>
                  </a:lnTo>
                  <a:lnTo>
                    <a:pt x="4536110" y="3076625"/>
                  </a:lnTo>
                  <a:lnTo>
                    <a:pt x="4537964" y="3063925"/>
                  </a:lnTo>
                  <a:lnTo>
                    <a:pt x="4540542" y="3051225"/>
                  </a:lnTo>
                  <a:lnTo>
                    <a:pt x="4564519" y="3051225"/>
                  </a:lnTo>
                  <a:lnTo>
                    <a:pt x="4577067" y="3063925"/>
                  </a:lnTo>
                  <a:lnTo>
                    <a:pt x="4680521" y="3292525"/>
                  </a:lnTo>
                  <a:lnTo>
                    <a:pt x="4680521" y="3221710"/>
                  </a:lnTo>
                  <a:lnTo>
                    <a:pt x="4671466" y="3203625"/>
                  </a:lnTo>
                  <a:lnTo>
                    <a:pt x="4613338" y="3076625"/>
                  </a:lnTo>
                  <a:lnTo>
                    <a:pt x="4606353" y="3051225"/>
                  </a:lnTo>
                  <a:lnTo>
                    <a:pt x="4605820" y="3038525"/>
                  </a:lnTo>
                  <a:lnTo>
                    <a:pt x="4606772" y="3038525"/>
                  </a:lnTo>
                  <a:lnTo>
                    <a:pt x="4610074" y="3025825"/>
                  </a:lnTo>
                  <a:lnTo>
                    <a:pt x="4616653" y="3000425"/>
                  </a:lnTo>
                  <a:lnTo>
                    <a:pt x="4618291" y="3000425"/>
                  </a:lnTo>
                  <a:lnTo>
                    <a:pt x="4617720" y="2987725"/>
                  </a:lnTo>
                  <a:lnTo>
                    <a:pt x="4616856" y="2987725"/>
                  </a:lnTo>
                  <a:lnTo>
                    <a:pt x="4609935" y="2962325"/>
                  </a:lnTo>
                  <a:lnTo>
                    <a:pt x="4611306" y="2962325"/>
                  </a:lnTo>
                  <a:lnTo>
                    <a:pt x="4741888" y="2924225"/>
                  </a:lnTo>
                  <a:lnTo>
                    <a:pt x="4772825" y="2924225"/>
                  </a:lnTo>
                  <a:lnTo>
                    <a:pt x="4885245" y="2911525"/>
                  </a:lnTo>
                  <a:lnTo>
                    <a:pt x="5182654" y="2911525"/>
                  </a:lnTo>
                  <a:lnTo>
                    <a:pt x="5191417" y="2924225"/>
                  </a:lnTo>
                  <a:lnTo>
                    <a:pt x="5195989" y="2936925"/>
                  </a:lnTo>
                  <a:lnTo>
                    <a:pt x="5238521" y="3076625"/>
                  </a:lnTo>
                  <a:lnTo>
                    <a:pt x="5241264" y="3089325"/>
                  </a:lnTo>
                  <a:lnTo>
                    <a:pt x="5244617" y="3089325"/>
                  </a:lnTo>
                  <a:lnTo>
                    <a:pt x="5248592" y="3102025"/>
                  </a:lnTo>
                  <a:lnTo>
                    <a:pt x="5255311" y="3102025"/>
                  </a:lnTo>
                  <a:lnTo>
                    <a:pt x="5261940" y="3089325"/>
                  </a:lnTo>
                  <a:lnTo>
                    <a:pt x="5264658" y="3089325"/>
                  </a:lnTo>
                  <a:lnTo>
                    <a:pt x="5262600" y="3076625"/>
                  </a:lnTo>
                  <a:lnTo>
                    <a:pt x="5215737" y="2936925"/>
                  </a:lnTo>
                  <a:lnTo>
                    <a:pt x="5209883" y="2911525"/>
                  </a:lnTo>
                  <a:lnTo>
                    <a:pt x="5209298" y="2911525"/>
                  </a:lnTo>
                  <a:lnTo>
                    <a:pt x="5194643" y="2898825"/>
                  </a:lnTo>
                  <a:lnTo>
                    <a:pt x="4735804" y="2898825"/>
                  </a:lnTo>
                  <a:lnTo>
                    <a:pt x="4637608" y="2936925"/>
                  </a:lnTo>
                  <a:lnTo>
                    <a:pt x="4612614" y="2949625"/>
                  </a:lnTo>
                  <a:lnTo>
                    <a:pt x="4596955" y="2949625"/>
                  </a:lnTo>
                  <a:lnTo>
                    <a:pt x="4596371" y="2948902"/>
                  </a:lnTo>
                  <a:lnTo>
                    <a:pt x="4596371" y="3000425"/>
                  </a:lnTo>
                  <a:lnTo>
                    <a:pt x="4588243" y="3025825"/>
                  </a:lnTo>
                  <a:lnTo>
                    <a:pt x="4581233" y="3013125"/>
                  </a:lnTo>
                  <a:lnTo>
                    <a:pt x="4586605" y="3013125"/>
                  </a:lnTo>
                  <a:lnTo>
                    <a:pt x="4588192" y="3000425"/>
                  </a:lnTo>
                  <a:lnTo>
                    <a:pt x="4596371" y="3000425"/>
                  </a:lnTo>
                  <a:lnTo>
                    <a:pt x="4596371" y="2948902"/>
                  </a:lnTo>
                  <a:lnTo>
                    <a:pt x="4586719" y="2936925"/>
                  </a:lnTo>
                  <a:lnTo>
                    <a:pt x="4586122" y="2936925"/>
                  </a:lnTo>
                  <a:lnTo>
                    <a:pt x="4585525" y="2935579"/>
                  </a:lnTo>
                  <a:lnTo>
                    <a:pt x="4585525" y="2975025"/>
                  </a:lnTo>
                  <a:lnTo>
                    <a:pt x="4585170" y="2987725"/>
                  </a:lnTo>
                  <a:lnTo>
                    <a:pt x="4574629" y="2987725"/>
                  </a:lnTo>
                  <a:lnTo>
                    <a:pt x="4562500" y="2962325"/>
                  </a:lnTo>
                  <a:lnTo>
                    <a:pt x="4550981" y="2936925"/>
                  </a:lnTo>
                  <a:lnTo>
                    <a:pt x="4563021" y="2936925"/>
                  </a:lnTo>
                  <a:lnTo>
                    <a:pt x="4566234" y="2949625"/>
                  </a:lnTo>
                  <a:lnTo>
                    <a:pt x="4570082" y="2949625"/>
                  </a:lnTo>
                  <a:lnTo>
                    <a:pt x="4579632" y="2962325"/>
                  </a:lnTo>
                  <a:lnTo>
                    <a:pt x="4582452" y="2962325"/>
                  </a:lnTo>
                  <a:lnTo>
                    <a:pt x="4583900" y="2975025"/>
                  </a:lnTo>
                  <a:lnTo>
                    <a:pt x="4585525" y="2975025"/>
                  </a:lnTo>
                  <a:lnTo>
                    <a:pt x="4585525" y="2935579"/>
                  </a:lnTo>
                  <a:lnTo>
                    <a:pt x="4580534" y="2924225"/>
                  </a:lnTo>
                  <a:lnTo>
                    <a:pt x="4549025" y="2924225"/>
                  </a:lnTo>
                  <a:lnTo>
                    <a:pt x="4549025" y="3000425"/>
                  </a:lnTo>
                  <a:lnTo>
                    <a:pt x="4548937" y="3013125"/>
                  </a:lnTo>
                  <a:lnTo>
                    <a:pt x="4548416" y="3013125"/>
                  </a:lnTo>
                  <a:lnTo>
                    <a:pt x="4546917" y="3025825"/>
                  </a:lnTo>
                  <a:lnTo>
                    <a:pt x="4532236" y="3025825"/>
                  </a:lnTo>
                  <a:lnTo>
                    <a:pt x="4518037" y="2975025"/>
                  </a:lnTo>
                  <a:lnTo>
                    <a:pt x="4517822" y="2962325"/>
                  </a:lnTo>
                  <a:lnTo>
                    <a:pt x="4519460" y="2962325"/>
                  </a:lnTo>
                  <a:lnTo>
                    <a:pt x="4522952" y="2949625"/>
                  </a:lnTo>
                  <a:lnTo>
                    <a:pt x="4526292" y="2949625"/>
                  </a:lnTo>
                  <a:lnTo>
                    <a:pt x="4549025" y="3000425"/>
                  </a:lnTo>
                  <a:lnTo>
                    <a:pt x="4549025" y="2924225"/>
                  </a:lnTo>
                  <a:lnTo>
                    <a:pt x="4541621" y="2924225"/>
                  </a:lnTo>
                  <a:lnTo>
                    <a:pt x="4529594" y="2898825"/>
                  </a:lnTo>
                  <a:lnTo>
                    <a:pt x="4529353" y="2898825"/>
                  </a:lnTo>
                  <a:lnTo>
                    <a:pt x="4522482" y="2886125"/>
                  </a:lnTo>
                  <a:lnTo>
                    <a:pt x="4449369" y="2721025"/>
                  </a:lnTo>
                  <a:lnTo>
                    <a:pt x="4397857" y="2606725"/>
                  </a:lnTo>
                  <a:lnTo>
                    <a:pt x="4432046" y="2594025"/>
                  </a:lnTo>
                  <a:lnTo>
                    <a:pt x="4510341" y="2555925"/>
                  </a:lnTo>
                  <a:lnTo>
                    <a:pt x="4555287" y="2543225"/>
                  </a:lnTo>
                  <a:lnTo>
                    <a:pt x="4557877" y="2543225"/>
                  </a:lnTo>
                  <a:lnTo>
                    <a:pt x="4554842" y="2441625"/>
                  </a:lnTo>
                  <a:lnTo>
                    <a:pt x="4553737" y="2390825"/>
                  </a:lnTo>
                  <a:lnTo>
                    <a:pt x="4670488" y="2378125"/>
                  </a:lnTo>
                  <a:lnTo>
                    <a:pt x="4702454" y="2390825"/>
                  </a:lnTo>
                  <a:lnTo>
                    <a:pt x="4727397" y="2390825"/>
                  </a:lnTo>
                  <a:lnTo>
                    <a:pt x="4785258" y="2416225"/>
                  </a:lnTo>
                  <a:lnTo>
                    <a:pt x="4804118" y="2428925"/>
                  </a:lnTo>
                  <a:lnTo>
                    <a:pt x="4820094" y="2428925"/>
                  </a:lnTo>
                  <a:lnTo>
                    <a:pt x="4832451" y="2441625"/>
                  </a:lnTo>
                  <a:lnTo>
                    <a:pt x="4901946" y="2441625"/>
                  </a:lnTo>
                  <a:lnTo>
                    <a:pt x="4909363" y="2454325"/>
                  </a:lnTo>
                  <a:lnTo>
                    <a:pt x="4919281" y="2454325"/>
                  </a:lnTo>
                  <a:lnTo>
                    <a:pt x="4946802" y="2467025"/>
                  </a:lnTo>
                  <a:lnTo>
                    <a:pt x="4947767" y="2467025"/>
                  </a:lnTo>
                  <a:lnTo>
                    <a:pt x="4966894" y="2479725"/>
                  </a:lnTo>
                  <a:lnTo>
                    <a:pt x="4968583" y="2479725"/>
                  </a:lnTo>
                  <a:lnTo>
                    <a:pt x="4972672" y="2492425"/>
                  </a:lnTo>
                  <a:lnTo>
                    <a:pt x="4976406" y="2505125"/>
                  </a:lnTo>
                  <a:lnTo>
                    <a:pt x="4980952" y="2505125"/>
                  </a:lnTo>
                  <a:lnTo>
                    <a:pt x="4981499" y="2517825"/>
                  </a:lnTo>
                  <a:lnTo>
                    <a:pt x="4993945" y="2517825"/>
                  </a:lnTo>
                  <a:lnTo>
                    <a:pt x="4994834" y="2530525"/>
                  </a:lnTo>
                  <a:lnTo>
                    <a:pt x="5006670" y="2530525"/>
                  </a:lnTo>
                  <a:lnTo>
                    <a:pt x="5023523" y="2517825"/>
                  </a:lnTo>
                  <a:lnTo>
                    <a:pt x="5041887" y="2517825"/>
                  </a:lnTo>
                  <a:lnTo>
                    <a:pt x="5051730" y="2505125"/>
                  </a:lnTo>
                  <a:lnTo>
                    <a:pt x="5052771" y="2505125"/>
                  </a:lnTo>
                  <a:lnTo>
                    <a:pt x="5058257" y="2492425"/>
                  </a:lnTo>
                  <a:lnTo>
                    <a:pt x="5058486" y="2492425"/>
                  </a:lnTo>
                  <a:lnTo>
                    <a:pt x="5059858" y="2479725"/>
                  </a:lnTo>
                  <a:lnTo>
                    <a:pt x="5059769" y="2467025"/>
                  </a:lnTo>
                  <a:lnTo>
                    <a:pt x="5058562" y="2467025"/>
                  </a:lnTo>
                  <a:lnTo>
                    <a:pt x="5056175" y="2454325"/>
                  </a:lnTo>
                  <a:lnTo>
                    <a:pt x="5055997" y="2454325"/>
                  </a:lnTo>
                  <a:lnTo>
                    <a:pt x="5053292" y="2441625"/>
                  </a:lnTo>
                  <a:lnTo>
                    <a:pt x="5070094" y="2441625"/>
                  </a:lnTo>
                  <a:lnTo>
                    <a:pt x="5087239" y="2428925"/>
                  </a:lnTo>
                  <a:lnTo>
                    <a:pt x="5166169" y="2428925"/>
                  </a:lnTo>
                  <a:lnTo>
                    <a:pt x="5245201" y="2441625"/>
                  </a:lnTo>
                  <a:lnTo>
                    <a:pt x="5325999" y="2441625"/>
                  </a:lnTo>
                  <a:lnTo>
                    <a:pt x="5553862" y="2390825"/>
                  </a:lnTo>
                  <a:lnTo>
                    <a:pt x="5564441" y="2390825"/>
                  </a:lnTo>
                  <a:lnTo>
                    <a:pt x="5575947" y="2378125"/>
                  </a:lnTo>
                  <a:lnTo>
                    <a:pt x="5604662" y="2378125"/>
                  </a:lnTo>
                  <a:lnTo>
                    <a:pt x="5626100" y="2390825"/>
                  </a:lnTo>
                  <a:lnTo>
                    <a:pt x="5643016" y="2390825"/>
                  </a:lnTo>
                  <a:lnTo>
                    <a:pt x="5715076" y="2403525"/>
                  </a:lnTo>
                  <a:lnTo>
                    <a:pt x="6000369" y="2441625"/>
                  </a:lnTo>
                  <a:lnTo>
                    <a:pt x="6023610" y="2454325"/>
                  </a:lnTo>
                  <a:lnTo>
                    <a:pt x="6091263" y="2454325"/>
                  </a:lnTo>
                  <a:lnTo>
                    <a:pt x="6106477" y="2441625"/>
                  </a:lnTo>
                  <a:lnTo>
                    <a:pt x="6118771" y="2441625"/>
                  </a:lnTo>
                  <a:lnTo>
                    <a:pt x="6130823" y="2428925"/>
                  </a:lnTo>
                  <a:lnTo>
                    <a:pt x="6154610" y="2416225"/>
                  </a:lnTo>
                  <a:lnTo>
                    <a:pt x="6169431" y="2416225"/>
                  </a:lnTo>
                  <a:lnTo>
                    <a:pt x="6204623" y="2403525"/>
                  </a:lnTo>
                  <a:lnTo>
                    <a:pt x="6406947" y="2327325"/>
                  </a:lnTo>
                  <a:lnTo>
                    <a:pt x="6447472" y="2314625"/>
                  </a:lnTo>
                  <a:lnTo>
                    <a:pt x="6474422" y="2301925"/>
                  </a:lnTo>
                  <a:lnTo>
                    <a:pt x="6479616" y="2301925"/>
                  </a:lnTo>
                  <a:lnTo>
                    <a:pt x="6481788" y="2289225"/>
                  </a:lnTo>
                  <a:lnTo>
                    <a:pt x="6476720" y="2289225"/>
                  </a:lnTo>
                  <a:lnTo>
                    <a:pt x="6470447" y="2276525"/>
                  </a:lnTo>
                  <a:lnTo>
                    <a:pt x="6465252" y="2289225"/>
                  </a:lnTo>
                  <a:lnTo>
                    <a:pt x="6439217" y="2301925"/>
                  </a:lnTo>
                  <a:lnTo>
                    <a:pt x="6399949" y="2314625"/>
                  </a:lnTo>
                  <a:lnTo>
                    <a:pt x="6235928" y="2365425"/>
                  </a:lnTo>
                  <a:lnTo>
                    <a:pt x="6197930" y="2378125"/>
                  </a:lnTo>
                  <a:lnTo>
                    <a:pt x="6161583" y="2390825"/>
                  </a:lnTo>
                  <a:lnTo>
                    <a:pt x="6145301" y="2403525"/>
                  </a:lnTo>
                  <a:lnTo>
                    <a:pt x="6128270" y="2403525"/>
                  </a:lnTo>
                  <a:lnTo>
                    <a:pt x="6109030" y="2416225"/>
                  </a:lnTo>
                  <a:lnTo>
                    <a:pt x="6099454" y="2428925"/>
                  </a:lnTo>
                  <a:lnTo>
                    <a:pt x="6026505" y="2428925"/>
                  </a:lnTo>
                  <a:lnTo>
                    <a:pt x="5718353" y="2378125"/>
                  </a:lnTo>
                  <a:lnTo>
                    <a:pt x="5646026" y="2365425"/>
                  </a:lnTo>
                  <a:lnTo>
                    <a:pt x="5560492" y="2365425"/>
                  </a:lnTo>
                  <a:lnTo>
                    <a:pt x="5322036" y="2416225"/>
                  </a:lnTo>
                  <a:lnTo>
                    <a:pt x="5306961" y="2428925"/>
                  </a:lnTo>
                  <a:lnTo>
                    <a:pt x="5248249" y="2428925"/>
                  </a:lnTo>
                  <a:lnTo>
                    <a:pt x="5169763" y="2403525"/>
                  </a:lnTo>
                  <a:lnTo>
                    <a:pt x="5080470" y="2403525"/>
                  </a:lnTo>
                  <a:lnTo>
                    <a:pt x="5061407" y="2416225"/>
                  </a:lnTo>
                  <a:lnTo>
                    <a:pt x="5060861" y="2416225"/>
                  </a:lnTo>
                  <a:lnTo>
                    <a:pt x="5030216" y="2428925"/>
                  </a:lnTo>
                  <a:lnTo>
                    <a:pt x="5028336" y="2441625"/>
                  </a:lnTo>
                  <a:lnTo>
                    <a:pt x="5036210" y="2454325"/>
                  </a:lnTo>
                  <a:lnTo>
                    <a:pt x="5038001" y="2467025"/>
                  </a:lnTo>
                  <a:lnTo>
                    <a:pt x="5038839" y="2467025"/>
                  </a:lnTo>
                  <a:lnTo>
                    <a:pt x="5038915" y="2479725"/>
                  </a:lnTo>
                  <a:lnTo>
                    <a:pt x="5037912" y="2492425"/>
                  </a:lnTo>
                  <a:lnTo>
                    <a:pt x="5034851" y="2492425"/>
                  </a:lnTo>
                  <a:lnTo>
                    <a:pt x="5031016" y="2505125"/>
                  </a:lnTo>
                  <a:lnTo>
                    <a:pt x="4999126" y="2505125"/>
                  </a:lnTo>
                  <a:lnTo>
                    <a:pt x="4996218" y="2492425"/>
                  </a:lnTo>
                  <a:lnTo>
                    <a:pt x="4992471" y="2479725"/>
                  </a:lnTo>
                  <a:lnTo>
                    <a:pt x="4992306" y="2479725"/>
                  </a:lnTo>
                  <a:lnTo>
                    <a:pt x="4986528" y="2467025"/>
                  </a:lnTo>
                  <a:lnTo>
                    <a:pt x="4985867" y="2467025"/>
                  </a:lnTo>
                  <a:lnTo>
                    <a:pt x="4978781" y="2454325"/>
                  </a:lnTo>
                  <a:lnTo>
                    <a:pt x="4955641" y="2454325"/>
                  </a:lnTo>
                  <a:lnTo>
                    <a:pt x="4929733" y="2441625"/>
                  </a:lnTo>
                  <a:lnTo>
                    <a:pt x="4917643" y="2428925"/>
                  </a:lnTo>
                  <a:lnTo>
                    <a:pt x="4906391" y="2428925"/>
                  </a:lnTo>
                  <a:lnTo>
                    <a:pt x="4851374" y="2416225"/>
                  </a:lnTo>
                  <a:lnTo>
                    <a:pt x="4819193" y="2416225"/>
                  </a:lnTo>
                  <a:lnTo>
                    <a:pt x="4794034" y="2403525"/>
                  </a:lnTo>
                  <a:lnTo>
                    <a:pt x="4793602" y="2403525"/>
                  </a:lnTo>
                  <a:lnTo>
                    <a:pt x="4733658" y="2378125"/>
                  </a:lnTo>
                  <a:lnTo>
                    <a:pt x="4707534" y="2365425"/>
                  </a:lnTo>
                  <a:lnTo>
                    <a:pt x="4553318" y="2365425"/>
                  </a:lnTo>
                  <a:lnTo>
                    <a:pt x="4548162" y="2111425"/>
                  </a:lnTo>
                  <a:lnTo>
                    <a:pt x="4789767" y="2111425"/>
                  </a:lnTo>
                  <a:lnTo>
                    <a:pt x="4919357" y="2124125"/>
                  </a:lnTo>
                  <a:lnTo>
                    <a:pt x="4944757" y="2124125"/>
                  </a:lnTo>
                  <a:lnTo>
                    <a:pt x="5244401" y="2111425"/>
                  </a:lnTo>
                  <a:lnTo>
                    <a:pt x="5277574" y="2111425"/>
                  </a:lnTo>
                  <a:lnTo>
                    <a:pt x="5282438" y="2098725"/>
                  </a:lnTo>
                  <a:lnTo>
                    <a:pt x="5282997" y="2086025"/>
                  </a:lnTo>
                  <a:lnTo>
                    <a:pt x="5244452" y="2086025"/>
                  </a:lnTo>
                  <a:lnTo>
                    <a:pt x="4944300" y="2098725"/>
                  </a:lnTo>
                  <a:lnTo>
                    <a:pt x="4919662" y="2098725"/>
                  </a:lnTo>
                  <a:lnTo>
                    <a:pt x="4663389" y="2086025"/>
                  </a:lnTo>
                  <a:lnTo>
                    <a:pt x="4547819" y="2086025"/>
                  </a:lnTo>
                  <a:lnTo>
                    <a:pt x="4546384" y="2009825"/>
                  </a:lnTo>
                  <a:lnTo>
                    <a:pt x="4546257" y="1997125"/>
                  </a:lnTo>
                  <a:lnTo>
                    <a:pt x="4536579" y="1997125"/>
                  </a:lnTo>
                  <a:lnTo>
                    <a:pt x="4536579" y="2530525"/>
                  </a:lnTo>
                  <a:lnTo>
                    <a:pt x="4501870" y="2543225"/>
                  </a:lnTo>
                  <a:lnTo>
                    <a:pt x="4423524" y="2581325"/>
                  </a:lnTo>
                  <a:lnTo>
                    <a:pt x="4388447" y="2594025"/>
                  </a:lnTo>
                  <a:lnTo>
                    <a:pt x="4380255" y="2581325"/>
                  </a:lnTo>
                  <a:lnTo>
                    <a:pt x="4370781" y="2568625"/>
                  </a:lnTo>
                  <a:lnTo>
                    <a:pt x="4362056" y="2555925"/>
                  </a:lnTo>
                  <a:lnTo>
                    <a:pt x="4349458" y="2530525"/>
                  </a:lnTo>
                  <a:lnTo>
                    <a:pt x="4333075" y="2517825"/>
                  </a:lnTo>
                  <a:lnTo>
                    <a:pt x="4320311" y="2505125"/>
                  </a:lnTo>
                  <a:lnTo>
                    <a:pt x="4308767" y="2505125"/>
                  </a:lnTo>
                  <a:lnTo>
                    <a:pt x="4318114" y="2492425"/>
                  </a:lnTo>
                  <a:lnTo>
                    <a:pt x="4336796" y="2467025"/>
                  </a:lnTo>
                  <a:lnTo>
                    <a:pt x="4411523" y="2467025"/>
                  </a:lnTo>
                  <a:lnTo>
                    <a:pt x="4500410" y="2454325"/>
                  </a:lnTo>
                  <a:lnTo>
                    <a:pt x="4534243" y="2454325"/>
                  </a:lnTo>
                  <a:lnTo>
                    <a:pt x="4536579" y="2530525"/>
                  </a:lnTo>
                  <a:lnTo>
                    <a:pt x="4536579" y="1997125"/>
                  </a:lnTo>
                  <a:lnTo>
                    <a:pt x="4533684" y="1997125"/>
                  </a:lnTo>
                  <a:lnTo>
                    <a:pt x="4533684" y="2428925"/>
                  </a:lnTo>
                  <a:lnTo>
                    <a:pt x="4499470" y="2428925"/>
                  </a:lnTo>
                  <a:lnTo>
                    <a:pt x="4421149" y="2441625"/>
                  </a:lnTo>
                  <a:lnTo>
                    <a:pt x="4311739" y="2441625"/>
                  </a:lnTo>
                  <a:lnTo>
                    <a:pt x="4311739" y="2467025"/>
                  </a:lnTo>
                  <a:lnTo>
                    <a:pt x="4291749" y="2492425"/>
                  </a:lnTo>
                  <a:lnTo>
                    <a:pt x="4282618" y="2479725"/>
                  </a:lnTo>
                  <a:lnTo>
                    <a:pt x="4268825" y="2479725"/>
                  </a:lnTo>
                  <a:lnTo>
                    <a:pt x="4252722" y="2467025"/>
                  </a:lnTo>
                  <a:lnTo>
                    <a:pt x="4311739" y="2467025"/>
                  </a:lnTo>
                  <a:lnTo>
                    <a:pt x="4311739" y="2441625"/>
                  </a:lnTo>
                  <a:lnTo>
                    <a:pt x="4240669" y="2441625"/>
                  </a:lnTo>
                  <a:lnTo>
                    <a:pt x="4230789" y="2454325"/>
                  </a:lnTo>
                  <a:lnTo>
                    <a:pt x="4204335" y="2454325"/>
                  </a:lnTo>
                  <a:lnTo>
                    <a:pt x="4179900" y="2441625"/>
                  </a:lnTo>
                  <a:lnTo>
                    <a:pt x="3970604" y="2441625"/>
                  </a:lnTo>
                  <a:lnTo>
                    <a:pt x="3755542" y="2416225"/>
                  </a:lnTo>
                  <a:lnTo>
                    <a:pt x="3688334" y="2403525"/>
                  </a:lnTo>
                  <a:lnTo>
                    <a:pt x="3680371" y="2403525"/>
                  </a:lnTo>
                  <a:lnTo>
                    <a:pt x="3652050" y="2390825"/>
                  </a:lnTo>
                  <a:lnTo>
                    <a:pt x="3619411" y="2390825"/>
                  </a:lnTo>
                  <a:lnTo>
                    <a:pt x="3599878" y="2378125"/>
                  </a:lnTo>
                  <a:lnTo>
                    <a:pt x="3571100" y="2351570"/>
                  </a:lnTo>
                  <a:lnTo>
                    <a:pt x="3571100" y="2378125"/>
                  </a:lnTo>
                  <a:lnTo>
                    <a:pt x="3549459" y="2378125"/>
                  </a:lnTo>
                  <a:lnTo>
                    <a:pt x="3540595" y="2365425"/>
                  </a:lnTo>
                  <a:lnTo>
                    <a:pt x="3522294" y="2352725"/>
                  </a:lnTo>
                  <a:lnTo>
                    <a:pt x="3508959" y="2352725"/>
                  </a:lnTo>
                  <a:lnTo>
                    <a:pt x="3508959" y="2378125"/>
                  </a:lnTo>
                  <a:lnTo>
                    <a:pt x="3496411" y="2378125"/>
                  </a:lnTo>
                  <a:lnTo>
                    <a:pt x="3493389" y="2365425"/>
                  </a:lnTo>
                  <a:lnTo>
                    <a:pt x="3508959" y="2378125"/>
                  </a:lnTo>
                  <a:lnTo>
                    <a:pt x="3508959" y="2352725"/>
                  </a:lnTo>
                  <a:lnTo>
                    <a:pt x="3506876" y="2352725"/>
                  </a:lnTo>
                  <a:lnTo>
                    <a:pt x="3517849" y="2340025"/>
                  </a:lnTo>
                  <a:lnTo>
                    <a:pt x="3524974" y="2352725"/>
                  </a:lnTo>
                  <a:lnTo>
                    <a:pt x="3533610" y="2352725"/>
                  </a:lnTo>
                  <a:lnTo>
                    <a:pt x="3571100" y="2378125"/>
                  </a:lnTo>
                  <a:lnTo>
                    <a:pt x="3571100" y="2351570"/>
                  </a:lnTo>
                  <a:lnTo>
                    <a:pt x="3544836" y="2327325"/>
                  </a:lnTo>
                  <a:lnTo>
                    <a:pt x="3484308" y="2327325"/>
                  </a:lnTo>
                  <a:lnTo>
                    <a:pt x="3419830" y="2251125"/>
                  </a:lnTo>
                  <a:lnTo>
                    <a:pt x="3419183" y="2251125"/>
                  </a:lnTo>
                  <a:lnTo>
                    <a:pt x="3405479" y="2238425"/>
                  </a:lnTo>
                  <a:lnTo>
                    <a:pt x="3380194" y="2225725"/>
                  </a:lnTo>
                  <a:lnTo>
                    <a:pt x="3359759" y="2200325"/>
                  </a:lnTo>
                  <a:lnTo>
                    <a:pt x="3339655" y="2200325"/>
                  </a:lnTo>
                  <a:lnTo>
                    <a:pt x="3325368" y="2187625"/>
                  </a:lnTo>
                  <a:lnTo>
                    <a:pt x="3300806" y="2174925"/>
                  </a:lnTo>
                  <a:lnTo>
                    <a:pt x="3280321" y="2174925"/>
                  </a:lnTo>
                  <a:lnTo>
                    <a:pt x="3305314" y="2162225"/>
                  </a:lnTo>
                  <a:lnTo>
                    <a:pt x="3316998" y="2162225"/>
                  </a:lnTo>
                  <a:lnTo>
                    <a:pt x="3318256" y="2149525"/>
                  </a:lnTo>
                  <a:lnTo>
                    <a:pt x="3388334" y="2136825"/>
                  </a:lnTo>
                  <a:lnTo>
                    <a:pt x="3417709" y="2136825"/>
                  </a:lnTo>
                  <a:lnTo>
                    <a:pt x="3457930" y="2124125"/>
                  </a:lnTo>
                  <a:lnTo>
                    <a:pt x="3503980" y="2124125"/>
                  </a:lnTo>
                  <a:lnTo>
                    <a:pt x="3547021" y="2111425"/>
                  </a:lnTo>
                  <a:lnTo>
                    <a:pt x="3571075" y="2111425"/>
                  </a:lnTo>
                  <a:lnTo>
                    <a:pt x="3658057" y="2086025"/>
                  </a:lnTo>
                  <a:lnTo>
                    <a:pt x="3792829" y="2086025"/>
                  </a:lnTo>
                  <a:lnTo>
                    <a:pt x="4527194" y="2111425"/>
                  </a:lnTo>
                  <a:lnTo>
                    <a:pt x="4532617" y="2378125"/>
                  </a:lnTo>
                  <a:lnTo>
                    <a:pt x="4533684" y="2428925"/>
                  </a:lnTo>
                  <a:lnTo>
                    <a:pt x="4533684" y="1997125"/>
                  </a:lnTo>
                  <a:lnTo>
                    <a:pt x="4525315" y="1997125"/>
                  </a:lnTo>
                  <a:lnTo>
                    <a:pt x="4525442" y="2009825"/>
                  </a:lnTo>
                  <a:lnTo>
                    <a:pt x="4526864" y="2086025"/>
                  </a:lnTo>
                  <a:lnTo>
                    <a:pt x="3793299" y="2073325"/>
                  </a:lnTo>
                  <a:lnTo>
                    <a:pt x="3680549" y="2060625"/>
                  </a:lnTo>
                  <a:lnTo>
                    <a:pt x="3679634" y="2060625"/>
                  </a:lnTo>
                  <a:lnTo>
                    <a:pt x="3664216" y="2073325"/>
                  </a:lnTo>
                  <a:lnTo>
                    <a:pt x="3565804" y="2086025"/>
                  </a:lnTo>
                  <a:lnTo>
                    <a:pt x="3542728" y="2098725"/>
                  </a:lnTo>
                  <a:lnTo>
                    <a:pt x="3453701" y="2098725"/>
                  </a:lnTo>
                  <a:lnTo>
                    <a:pt x="3413175" y="2111425"/>
                  </a:lnTo>
                  <a:lnTo>
                    <a:pt x="3310445" y="2136825"/>
                  </a:lnTo>
                  <a:lnTo>
                    <a:pt x="3307359" y="2136825"/>
                  </a:lnTo>
                  <a:lnTo>
                    <a:pt x="3206521" y="2162225"/>
                  </a:lnTo>
                  <a:lnTo>
                    <a:pt x="3175165" y="2162225"/>
                  </a:lnTo>
                  <a:lnTo>
                    <a:pt x="3166021" y="2174925"/>
                  </a:lnTo>
                  <a:lnTo>
                    <a:pt x="3017799" y="2174925"/>
                  </a:lnTo>
                  <a:lnTo>
                    <a:pt x="2698102" y="2162225"/>
                  </a:lnTo>
                  <a:lnTo>
                    <a:pt x="2613787" y="2149525"/>
                  </a:lnTo>
                  <a:lnTo>
                    <a:pt x="2586240" y="2149525"/>
                  </a:lnTo>
                  <a:lnTo>
                    <a:pt x="2577909" y="2136825"/>
                  </a:lnTo>
                  <a:lnTo>
                    <a:pt x="2570556" y="2136825"/>
                  </a:lnTo>
                  <a:lnTo>
                    <a:pt x="2515412" y="2086025"/>
                  </a:lnTo>
                  <a:lnTo>
                    <a:pt x="2475357" y="2047925"/>
                  </a:lnTo>
                  <a:lnTo>
                    <a:pt x="2463508" y="2035225"/>
                  </a:lnTo>
                  <a:lnTo>
                    <a:pt x="2453068" y="2022525"/>
                  </a:lnTo>
                  <a:lnTo>
                    <a:pt x="2448039" y="2009825"/>
                  </a:lnTo>
                  <a:lnTo>
                    <a:pt x="2439073" y="2009825"/>
                  </a:lnTo>
                  <a:lnTo>
                    <a:pt x="2429802" y="1997125"/>
                  </a:lnTo>
                  <a:lnTo>
                    <a:pt x="2337638" y="1946325"/>
                  </a:lnTo>
                  <a:lnTo>
                    <a:pt x="2320099" y="1933625"/>
                  </a:lnTo>
                  <a:lnTo>
                    <a:pt x="2300325" y="1933625"/>
                  </a:lnTo>
                  <a:lnTo>
                    <a:pt x="2285225" y="1920925"/>
                  </a:lnTo>
                  <a:lnTo>
                    <a:pt x="2270302" y="1920925"/>
                  </a:lnTo>
                  <a:lnTo>
                    <a:pt x="2247760" y="1908225"/>
                  </a:lnTo>
                  <a:lnTo>
                    <a:pt x="2209596" y="1882825"/>
                  </a:lnTo>
                  <a:lnTo>
                    <a:pt x="2209177" y="1882825"/>
                  </a:lnTo>
                  <a:lnTo>
                    <a:pt x="2188121" y="1870125"/>
                  </a:lnTo>
                  <a:lnTo>
                    <a:pt x="2171674" y="1857425"/>
                  </a:lnTo>
                  <a:lnTo>
                    <a:pt x="1893887" y="1857425"/>
                  </a:lnTo>
                  <a:lnTo>
                    <a:pt x="1856828" y="1870125"/>
                  </a:lnTo>
                  <a:lnTo>
                    <a:pt x="1817687" y="1870125"/>
                  </a:lnTo>
                  <a:lnTo>
                    <a:pt x="1797291" y="1895525"/>
                  </a:lnTo>
                  <a:lnTo>
                    <a:pt x="1796135" y="1895525"/>
                  </a:lnTo>
                  <a:lnTo>
                    <a:pt x="1802752" y="1908225"/>
                  </a:lnTo>
                  <a:lnTo>
                    <a:pt x="1809280" y="1908225"/>
                  </a:lnTo>
                  <a:lnTo>
                    <a:pt x="1828101" y="1895525"/>
                  </a:lnTo>
                  <a:lnTo>
                    <a:pt x="1839328" y="1895525"/>
                  </a:lnTo>
                  <a:lnTo>
                    <a:pt x="1859343" y="1882825"/>
                  </a:lnTo>
                  <a:lnTo>
                    <a:pt x="2034159" y="1870125"/>
                  </a:lnTo>
                  <a:lnTo>
                    <a:pt x="2035987" y="1882825"/>
                  </a:lnTo>
                  <a:lnTo>
                    <a:pt x="2156307" y="1882825"/>
                  </a:lnTo>
                  <a:lnTo>
                    <a:pt x="2169528" y="1895525"/>
                  </a:lnTo>
                  <a:lnTo>
                    <a:pt x="2199055" y="1895525"/>
                  </a:lnTo>
                  <a:lnTo>
                    <a:pt x="2236597" y="1920925"/>
                  </a:lnTo>
                  <a:lnTo>
                    <a:pt x="2260562" y="1933625"/>
                  </a:lnTo>
                  <a:lnTo>
                    <a:pt x="2277224" y="1946325"/>
                  </a:lnTo>
                  <a:lnTo>
                    <a:pt x="2294305" y="1946325"/>
                  </a:lnTo>
                  <a:lnTo>
                    <a:pt x="2312378" y="1959025"/>
                  </a:lnTo>
                  <a:lnTo>
                    <a:pt x="2327973" y="1959025"/>
                  </a:lnTo>
                  <a:lnTo>
                    <a:pt x="2418791" y="2009825"/>
                  </a:lnTo>
                  <a:lnTo>
                    <a:pt x="2425623" y="2022525"/>
                  </a:lnTo>
                  <a:lnTo>
                    <a:pt x="2432227" y="2022525"/>
                  </a:lnTo>
                  <a:lnTo>
                    <a:pt x="2446985" y="2047925"/>
                  </a:lnTo>
                  <a:lnTo>
                    <a:pt x="2447302" y="2047925"/>
                  </a:lnTo>
                  <a:lnTo>
                    <a:pt x="2460371" y="2060625"/>
                  </a:lnTo>
                  <a:lnTo>
                    <a:pt x="2548928" y="2149525"/>
                  </a:lnTo>
                  <a:lnTo>
                    <a:pt x="2557500" y="2149525"/>
                  </a:lnTo>
                  <a:lnTo>
                    <a:pt x="2566593" y="2162225"/>
                  </a:lnTo>
                  <a:lnTo>
                    <a:pt x="2585567" y="2162225"/>
                  </a:lnTo>
                  <a:lnTo>
                    <a:pt x="2599931" y="2174925"/>
                  </a:lnTo>
                  <a:lnTo>
                    <a:pt x="2653106" y="2174925"/>
                  </a:lnTo>
                  <a:lnTo>
                    <a:pt x="2787218" y="2187625"/>
                  </a:lnTo>
                  <a:lnTo>
                    <a:pt x="2976372" y="2200325"/>
                  </a:lnTo>
                  <a:lnTo>
                    <a:pt x="3127654" y="2200325"/>
                  </a:lnTo>
                  <a:lnTo>
                    <a:pt x="3169539" y="2187625"/>
                  </a:lnTo>
                  <a:lnTo>
                    <a:pt x="3222764" y="2187625"/>
                  </a:lnTo>
                  <a:lnTo>
                    <a:pt x="3230638" y="2200325"/>
                  </a:lnTo>
                  <a:lnTo>
                    <a:pt x="3308959" y="2200325"/>
                  </a:lnTo>
                  <a:lnTo>
                    <a:pt x="3330194" y="2213025"/>
                  </a:lnTo>
                  <a:lnTo>
                    <a:pt x="3348710" y="2225725"/>
                  </a:lnTo>
                  <a:lnTo>
                    <a:pt x="3367557" y="2238425"/>
                  </a:lnTo>
                  <a:lnTo>
                    <a:pt x="3391751" y="2251125"/>
                  </a:lnTo>
                  <a:lnTo>
                    <a:pt x="3404705" y="2263825"/>
                  </a:lnTo>
                  <a:lnTo>
                    <a:pt x="3457664" y="2327325"/>
                  </a:lnTo>
                  <a:lnTo>
                    <a:pt x="3469449" y="2340025"/>
                  </a:lnTo>
                  <a:lnTo>
                    <a:pt x="3473119" y="2340025"/>
                  </a:lnTo>
                  <a:lnTo>
                    <a:pt x="3471989" y="2352725"/>
                  </a:lnTo>
                  <a:lnTo>
                    <a:pt x="3471519" y="2352725"/>
                  </a:lnTo>
                  <a:lnTo>
                    <a:pt x="3475875" y="2390825"/>
                  </a:lnTo>
                  <a:lnTo>
                    <a:pt x="3477996" y="2403525"/>
                  </a:lnTo>
                  <a:lnTo>
                    <a:pt x="3499980" y="2403525"/>
                  </a:lnTo>
                  <a:lnTo>
                    <a:pt x="3590163" y="2416225"/>
                  </a:lnTo>
                  <a:lnTo>
                    <a:pt x="3618750" y="2428925"/>
                  </a:lnTo>
                  <a:lnTo>
                    <a:pt x="3621290" y="2428925"/>
                  </a:lnTo>
                  <a:lnTo>
                    <a:pt x="3638550" y="2416225"/>
                  </a:lnTo>
                  <a:lnTo>
                    <a:pt x="3683622" y="2428925"/>
                  </a:lnTo>
                  <a:lnTo>
                    <a:pt x="3753091" y="2428925"/>
                  </a:lnTo>
                  <a:lnTo>
                    <a:pt x="3968673" y="2467025"/>
                  </a:lnTo>
                  <a:lnTo>
                    <a:pt x="4199623" y="2467025"/>
                  </a:lnTo>
                  <a:lnTo>
                    <a:pt x="4215168" y="2479725"/>
                  </a:lnTo>
                  <a:lnTo>
                    <a:pt x="4244086" y="2479725"/>
                  </a:lnTo>
                  <a:lnTo>
                    <a:pt x="4259072" y="2492425"/>
                  </a:lnTo>
                  <a:lnTo>
                    <a:pt x="4271962" y="2505125"/>
                  </a:lnTo>
                  <a:lnTo>
                    <a:pt x="4287621" y="2505125"/>
                  </a:lnTo>
                  <a:lnTo>
                    <a:pt x="4307052" y="2530525"/>
                  </a:lnTo>
                  <a:lnTo>
                    <a:pt x="4318571" y="2530525"/>
                  </a:lnTo>
                  <a:lnTo>
                    <a:pt x="4333735" y="2555925"/>
                  </a:lnTo>
                  <a:lnTo>
                    <a:pt x="4345317" y="2568625"/>
                  </a:lnTo>
                  <a:lnTo>
                    <a:pt x="4362361" y="2594025"/>
                  </a:lnTo>
                  <a:lnTo>
                    <a:pt x="4374197" y="2606725"/>
                  </a:lnTo>
                  <a:lnTo>
                    <a:pt x="4374388" y="2606725"/>
                  </a:lnTo>
                  <a:lnTo>
                    <a:pt x="4430141" y="2733725"/>
                  </a:lnTo>
                  <a:lnTo>
                    <a:pt x="4503458" y="2898825"/>
                  </a:lnTo>
                  <a:lnTo>
                    <a:pt x="4506861" y="2911525"/>
                  </a:lnTo>
                  <a:lnTo>
                    <a:pt x="4507242" y="2911525"/>
                  </a:lnTo>
                  <a:lnTo>
                    <a:pt x="4517898" y="2936925"/>
                  </a:lnTo>
                  <a:lnTo>
                    <a:pt x="4506836" y="2936925"/>
                  </a:lnTo>
                  <a:lnTo>
                    <a:pt x="4500486" y="2949625"/>
                  </a:lnTo>
                  <a:lnTo>
                    <a:pt x="4500105" y="2949625"/>
                  </a:lnTo>
                  <a:lnTo>
                    <a:pt x="4496930" y="2962325"/>
                  </a:lnTo>
                  <a:lnTo>
                    <a:pt x="4496765" y="2962325"/>
                  </a:lnTo>
                  <a:lnTo>
                    <a:pt x="4497197" y="2975025"/>
                  </a:lnTo>
                  <a:lnTo>
                    <a:pt x="4497336" y="2975025"/>
                  </a:lnTo>
                  <a:lnTo>
                    <a:pt x="4513186" y="3025825"/>
                  </a:lnTo>
                  <a:lnTo>
                    <a:pt x="4515802" y="3038525"/>
                  </a:lnTo>
                  <a:lnTo>
                    <a:pt x="4517377" y="3051225"/>
                  </a:lnTo>
                  <a:lnTo>
                    <a:pt x="4515485" y="3063925"/>
                  </a:lnTo>
                  <a:lnTo>
                    <a:pt x="4494568" y="3140125"/>
                  </a:lnTo>
                  <a:lnTo>
                    <a:pt x="4470108" y="3203625"/>
                  </a:lnTo>
                  <a:lnTo>
                    <a:pt x="4443781" y="3241725"/>
                  </a:lnTo>
                  <a:lnTo>
                    <a:pt x="4385907" y="3241725"/>
                  </a:lnTo>
                  <a:lnTo>
                    <a:pt x="4241787" y="3254425"/>
                  </a:lnTo>
                  <a:lnTo>
                    <a:pt x="3230511" y="3254425"/>
                  </a:lnTo>
                  <a:lnTo>
                    <a:pt x="3165919" y="3267125"/>
                  </a:lnTo>
                  <a:lnTo>
                    <a:pt x="3101873" y="3267125"/>
                  </a:lnTo>
                  <a:lnTo>
                    <a:pt x="2980804" y="3292525"/>
                  </a:lnTo>
                  <a:lnTo>
                    <a:pt x="2733294" y="3317925"/>
                  </a:lnTo>
                  <a:lnTo>
                    <a:pt x="2569032" y="3305225"/>
                  </a:lnTo>
                  <a:lnTo>
                    <a:pt x="2031784" y="3254425"/>
                  </a:lnTo>
                  <a:lnTo>
                    <a:pt x="693013" y="3254425"/>
                  </a:lnTo>
                  <a:lnTo>
                    <a:pt x="115747" y="3216325"/>
                  </a:lnTo>
                  <a:lnTo>
                    <a:pt x="12954" y="3203625"/>
                  </a:lnTo>
                  <a:lnTo>
                    <a:pt x="2159" y="3203625"/>
                  </a:lnTo>
                  <a:lnTo>
                    <a:pt x="1308" y="3216325"/>
                  </a:lnTo>
                  <a:lnTo>
                    <a:pt x="5638" y="3229025"/>
                  </a:lnTo>
                  <a:lnTo>
                    <a:pt x="114122" y="3229025"/>
                  </a:lnTo>
                  <a:lnTo>
                    <a:pt x="692302" y="3279825"/>
                  </a:lnTo>
                  <a:lnTo>
                    <a:pt x="2030882" y="3279825"/>
                  </a:lnTo>
                  <a:lnTo>
                    <a:pt x="2733243" y="3330625"/>
                  </a:lnTo>
                  <a:lnTo>
                    <a:pt x="2734640" y="3330625"/>
                  </a:lnTo>
                  <a:lnTo>
                    <a:pt x="2858998" y="3317925"/>
                  </a:lnTo>
                  <a:lnTo>
                    <a:pt x="3104451" y="3292525"/>
                  </a:lnTo>
                  <a:lnTo>
                    <a:pt x="3167557" y="3279825"/>
                  </a:lnTo>
                  <a:lnTo>
                    <a:pt x="3494913" y="3279825"/>
                  </a:lnTo>
                  <a:lnTo>
                    <a:pt x="4242003" y="3267125"/>
                  </a:lnTo>
                  <a:lnTo>
                    <a:pt x="4386580" y="3267125"/>
                  </a:lnTo>
                  <a:lnTo>
                    <a:pt x="4590046" y="3279825"/>
                  </a:lnTo>
                  <a:lnTo>
                    <a:pt x="4615904" y="3279825"/>
                  </a:lnTo>
                  <a:lnTo>
                    <a:pt x="4634204" y="3292525"/>
                  </a:lnTo>
                  <a:lnTo>
                    <a:pt x="4649863" y="3292525"/>
                  </a:lnTo>
                  <a:lnTo>
                    <a:pt x="4662411" y="3305225"/>
                  </a:lnTo>
                  <a:lnTo>
                    <a:pt x="4672876" y="3305225"/>
                  </a:lnTo>
                  <a:lnTo>
                    <a:pt x="4683366" y="3317925"/>
                  </a:lnTo>
                  <a:lnTo>
                    <a:pt x="4695914" y="3330625"/>
                  </a:lnTo>
                  <a:lnTo>
                    <a:pt x="4696498" y="3330625"/>
                  </a:lnTo>
                  <a:lnTo>
                    <a:pt x="4706124" y="3343325"/>
                  </a:lnTo>
                  <a:lnTo>
                    <a:pt x="4755908" y="3432225"/>
                  </a:lnTo>
                  <a:lnTo>
                    <a:pt x="4819332" y="3533825"/>
                  </a:lnTo>
                  <a:lnTo>
                    <a:pt x="4819739" y="3533825"/>
                  </a:lnTo>
                  <a:lnTo>
                    <a:pt x="4908143" y="3660825"/>
                  </a:lnTo>
                  <a:lnTo>
                    <a:pt x="5011217" y="3762425"/>
                  </a:lnTo>
                  <a:lnTo>
                    <a:pt x="5011737" y="3762425"/>
                  </a:lnTo>
                  <a:lnTo>
                    <a:pt x="5040033" y="3787825"/>
                  </a:lnTo>
                  <a:lnTo>
                    <a:pt x="5037404" y="3800525"/>
                  </a:lnTo>
                  <a:lnTo>
                    <a:pt x="5043602" y="3800525"/>
                  </a:lnTo>
                  <a:lnTo>
                    <a:pt x="5135575" y="3876725"/>
                  </a:lnTo>
                  <a:lnTo>
                    <a:pt x="5706872" y="4321226"/>
                  </a:lnTo>
                  <a:lnTo>
                    <a:pt x="5709310" y="4333926"/>
                  </a:lnTo>
                  <a:lnTo>
                    <a:pt x="5713501" y="4333926"/>
                  </a:lnTo>
                  <a:lnTo>
                    <a:pt x="5714695" y="4346626"/>
                  </a:lnTo>
                  <a:lnTo>
                    <a:pt x="5712422" y="4346626"/>
                  </a:lnTo>
                  <a:lnTo>
                    <a:pt x="5680748" y="4410126"/>
                  </a:lnTo>
                  <a:lnTo>
                    <a:pt x="5614987" y="4511726"/>
                  </a:lnTo>
                  <a:lnTo>
                    <a:pt x="5567273" y="4600626"/>
                  </a:lnTo>
                  <a:lnTo>
                    <a:pt x="5550103" y="4626026"/>
                  </a:lnTo>
                  <a:lnTo>
                    <a:pt x="5463603" y="4778438"/>
                  </a:lnTo>
                  <a:lnTo>
                    <a:pt x="5437098" y="4829238"/>
                  </a:lnTo>
                  <a:lnTo>
                    <a:pt x="5404790" y="4880038"/>
                  </a:lnTo>
                  <a:lnTo>
                    <a:pt x="5370550" y="4930838"/>
                  </a:lnTo>
                  <a:lnTo>
                    <a:pt x="5370398" y="4930838"/>
                  </a:lnTo>
                  <a:lnTo>
                    <a:pt x="5252275" y="4918138"/>
                  </a:lnTo>
                  <a:lnTo>
                    <a:pt x="5217769" y="4905438"/>
                  </a:lnTo>
                  <a:lnTo>
                    <a:pt x="5197526" y="4905438"/>
                  </a:lnTo>
                  <a:lnTo>
                    <a:pt x="5187835" y="4918138"/>
                  </a:lnTo>
                  <a:lnTo>
                    <a:pt x="5187073" y="4918138"/>
                  </a:lnTo>
                  <a:lnTo>
                    <a:pt x="5147970" y="4930838"/>
                  </a:lnTo>
                  <a:lnTo>
                    <a:pt x="5132781" y="4943538"/>
                  </a:lnTo>
                  <a:lnTo>
                    <a:pt x="5115204" y="4943538"/>
                  </a:lnTo>
                  <a:lnTo>
                    <a:pt x="5020754" y="4981638"/>
                  </a:lnTo>
                  <a:lnTo>
                    <a:pt x="4898504" y="5019738"/>
                  </a:lnTo>
                  <a:lnTo>
                    <a:pt x="4892218" y="5019738"/>
                  </a:lnTo>
                  <a:lnTo>
                    <a:pt x="4870577" y="5032438"/>
                  </a:lnTo>
                  <a:lnTo>
                    <a:pt x="4812398" y="5057838"/>
                  </a:lnTo>
                  <a:lnTo>
                    <a:pt x="4700194" y="5108638"/>
                  </a:lnTo>
                  <a:lnTo>
                    <a:pt x="4653737" y="5146738"/>
                  </a:lnTo>
                  <a:lnTo>
                    <a:pt x="4630775" y="5159438"/>
                  </a:lnTo>
                  <a:lnTo>
                    <a:pt x="4630178" y="5159438"/>
                  </a:lnTo>
                  <a:lnTo>
                    <a:pt x="4600016" y="5184838"/>
                  </a:lnTo>
                  <a:lnTo>
                    <a:pt x="4574476" y="5222938"/>
                  </a:lnTo>
                  <a:lnTo>
                    <a:pt x="4473816" y="5324538"/>
                  </a:lnTo>
                  <a:lnTo>
                    <a:pt x="4462335" y="5337238"/>
                  </a:lnTo>
                  <a:lnTo>
                    <a:pt x="4438726" y="5349938"/>
                  </a:lnTo>
                  <a:lnTo>
                    <a:pt x="4400486" y="5375338"/>
                  </a:lnTo>
                  <a:lnTo>
                    <a:pt x="4368431" y="5375338"/>
                  </a:lnTo>
                  <a:lnTo>
                    <a:pt x="4336046" y="5362638"/>
                  </a:lnTo>
                  <a:lnTo>
                    <a:pt x="4278122" y="5362638"/>
                  </a:lnTo>
                  <a:lnTo>
                    <a:pt x="4263034" y="5375338"/>
                  </a:lnTo>
                  <a:lnTo>
                    <a:pt x="4262679" y="5375338"/>
                  </a:lnTo>
                  <a:lnTo>
                    <a:pt x="4210050" y="5388038"/>
                  </a:lnTo>
                  <a:lnTo>
                    <a:pt x="4178655" y="5400738"/>
                  </a:lnTo>
                  <a:lnTo>
                    <a:pt x="4113288" y="5400738"/>
                  </a:lnTo>
                  <a:lnTo>
                    <a:pt x="4095038" y="5413438"/>
                  </a:lnTo>
                  <a:lnTo>
                    <a:pt x="4077563" y="5413438"/>
                  </a:lnTo>
                  <a:lnTo>
                    <a:pt x="4056545" y="5426138"/>
                  </a:lnTo>
                  <a:lnTo>
                    <a:pt x="3983190" y="5451538"/>
                  </a:lnTo>
                  <a:lnTo>
                    <a:pt x="3982593" y="5451538"/>
                  </a:lnTo>
                  <a:lnTo>
                    <a:pt x="3957929" y="5464238"/>
                  </a:lnTo>
                  <a:lnTo>
                    <a:pt x="3934117" y="5476938"/>
                  </a:lnTo>
                  <a:lnTo>
                    <a:pt x="3854335" y="5515038"/>
                  </a:lnTo>
                  <a:lnTo>
                    <a:pt x="3662680" y="5578538"/>
                  </a:lnTo>
                  <a:lnTo>
                    <a:pt x="3578733" y="5616638"/>
                  </a:lnTo>
                  <a:lnTo>
                    <a:pt x="3540899" y="5629338"/>
                  </a:lnTo>
                  <a:lnTo>
                    <a:pt x="3540493" y="5629338"/>
                  </a:lnTo>
                  <a:lnTo>
                    <a:pt x="3511753" y="5642038"/>
                  </a:lnTo>
                  <a:lnTo>
                    <a:pt x="3414522" y="5616638"/>
                  </a:lnTo>
                  <a:lnTo>
                    <a:pt x="3161423" y="5565838"/>
                  </a:lnTo>
                  <a:lnTo>
                    <a:pt x="2625521" y="5476938"/>
                  </a:lnTo>
                  <a:lnTo>
                    <a:pt x="2053602" y="5375338"/>
                  </a:lnTo>
                  <a:lnTo>
                    <a:pt x="1950923" y="5362638"/>
                  </a:lnTo>
                  <a:lnTo>
                    <a:pt x="1910168" y="5349938"/>
                  </a:lnTo>
                  <a:lnTo>
                    <a:pt x="1654632" y="5311838"/>
                  </a:lnTo>
                  <a:lnTo>
                    <a:pt x="1587423" y="5299138"/>
                  </a:lnTo>
                  <a:lnTo>
                    <a:pt x="1520228" y="5286438"/>
                  </a:lnTo>
                  <a:lnTo>
                    <a:pt x="1461020" y="5273738"/>
                  </a:lnTo>
                  <a:lnTo>
                    <a:pt x="1405915" y="5273738"/>
                  </a:lnTo>
                  <a:lnTo>
                    <a:pt x="1307947" y="5286438"/>
                  </a:lnTo>
                  <a:lnTo>
                    <a:pt x="657415" y="5337238"/>
                  </a:lnTo>
                  <a:lnTo>
                    <a:pt x="382409" y="5349938"/>
                  </a:lnTo>
                  <a:lnTo>
                    <a:pt x="302463" y="5362638"/>
                  </a:lnTo>
                  <a:lnTo>
                    <a:pt x="4318" y="5375338"/>
                  </a:lnTo>
                  <a:lnTo>
                    <a:pt x="0" y="5388038"/>
                  </a:lnTo>
                  <a:lnTo>
                    <a:pt x="850" y="5400738"/>
                  </a:lnTo>
                  <a:lnTo>
                    <a:pt x="11645" y="5400738"/>
                  </a:lnTo>
                  <a:lnTo>
                    <a:pt x="248653" y="5375338"/>
                  </a:lnTo>
                  <a:lnTo>
                    <a:pt x="383984" y="5375338"/>
                  </a:lnTo>
                  <a:lnTo>
                    <a:pt x="658876" y="5349938"/>
                  </a:lnTo>
                  <a:lnTo>
                    <a:pt x="1309598" y="5299138"/>
                  </a:lnTo>
                  <a:lnTo>
                    <a:pt x="1517230" y="5299138"/>
                  </a:lnTo>
                  <a:lnTo>
                    <a:pt x="1637347" y="5324538"/>
                  </a:lnTo>
                  <a:lnTo>
                    <a:pt x="1906739" y="5375338"/>
                  </a:lnTo>
                  <a:lnTo>
                    <a:pt x="2050148" y="5400738"/>
                  </a:lnTo>
                  <a:lnTo>
                    <a:pt x="2621978" y="5489638"/>
                  </a:lnTo>
                  <a:lnTo>
                    <a:pt x="2846603" y="5527738"/>
                  </a:lnTo>
                  <a:lnTo>
                    <a:pt x="3114611" y="5578538"/>
                  </a:lnTo>
                  <a:lnTo>
                    <a:pt x="3157385" y="5591238"/>
                  </a:lnTo>
                  <a:lnTo>
                    <a:pt x="3410026" y="5642038"/>
                  </a:lnTo>
                  <a:lnTo>
                    <a:pt x="3707434" y="5718238"/>
                  </a:lnTo>
                  <a:lnTo>
                    <a:pt x="3831615" y="5756338"/>
                  </a:lnTo>
                  <a:lnTo>
                    <a:pt x="4039501" y="5832538"/>
                  </a:lnTo>
                  <a:lnTo>
                    <a:pt x="4282160" y="5946838"/>
                  </a:lnTo>
                  <a:lnTo>
                    <a:pt x="4476381" y="6035738"/>
                  </a:lnTo>
                  <a:lnTo>
                    <a:pt x="4645533" y="6124638"/>
                  </a:lnTo>
                  <a:lnTo>
                    <a:pt x="4860404" y="6226238"/>
                  </a:lnTo>
                  <a:lnTo>
                    <a:pt x="4901133" y="6238938"/>
                  </a:lnTo>
                  <a:lnTo>
                    <a:pt x="4931435" y="6251638"/>
                  </a:lnTo>
                  <a:lnTo>
                    <a:pt x="4936490" y="6264338"/>
                  </a:lnTo>
                  <a:lnTo>
                    <a:pt x="4938763" y="6277038"/>
                  </a:lnTo>
                  <a:lnTo>
                    <a:pt x="4939182" y="6277038"/>
                  </a:lnTo>
                  <a:lnTo>
                    <a:pt x="4937023" y="6289738"/>
                  </a:lnTo>
                  <a:lnTo>
                    <a:pt x="4929733" y="6315138"/>
                  </a:lnTo>
                  <a:lnTo>
                    <a:pt x="4908791" y="6365938"/>
                  </a:lnTo>
                  <a:lnTo>
                    <a:pt x="4866335" y="6518338"/>
                  </a:lnTo>
                  <a:lnTo>
                    <a:pt x="4866106" y="6518338"/>
                  </a:lnTo>
                  <a:lnTo>
                    <a:pt x="4858867" y="6543738"/>
                  </a:lnTo>
                  <a:lnTo>
                    <a:pt x="4821771" y="6683438"/>
                  </a:lnTo>
                  <a:lnTo>
                    <a:pt x="4799038" y="6810438"/>
                  </a:lnTo>
                  <a:lnTo>
                    <a:pt x="4781740" y="6924738"/>
                  </a:lnTo>
                  <a:lnTo>
                    <a:pt x="4770767" y="7089838"/>
                  </a:lnTo>
                  <a:lnTo>
                    <a:pt x="4770285" y="7140638"/>
                  </a:lnTo>
                  <a:lnTo>
                    <a:pt x="4772977" y="7343838"/>
                  </a:lnTo>
                  <a:lnTo>
                    <a:pt x="4794847" y="7483526"/>
                  </a:lnTo>
                  <a:lnTo>
                    <a:pt x="4816005" y="7483526"/>
                  </a:lnTo>
                  <a:lnTo>
                    <a:pt x="4793894" y="7331138"/>
                  </a:lnTo>
                  <a:lnTo>
                    <a:pt x="4791227" y="7140638"/>
                  </a:lnTo>
                  <a:lnTo>
                    <a:pt x="4791684" y="7089838"/>
                  </a:lnTo>
                  <a:lnTo>
                    <a:pt x="4802543" y="6924738"/>
                  </a:lnTo>
                  <a:lnTo>
                    <a:pt x="4819688" y="6810438"/>
                  </a:lnTo>
                  <a:lnTo>
                    <a:pt x="4842218" y="6696138"/>
                  </a:lnTo>
                  <a:lnTo>
                    <a:pt x="4879048" y="6543738"/>
                  </a:lnTo>
                  <a:lnTo>
                    <a:pt x="4981613" y="6302438"/>
                  </a:lnTo>
                  <a:lnTo>
                    <a:pt x="5015255" y="6264338"/>
                  </a:lnTo>
                  <a:lnTo>
                    <a:pt x="5015839" y="6264338"/>
                  </a:lnTo>
                  <a:lnTo>
                    <a:pt x="5026711" y="6251638"/>
                  </a:lnTo>
                  <a:lnTo>
                    <a:pt x="5029733" y="6251638"/>
                  </a:lnTo>
                  <a:lnTo>
                    <a:pt x="5035601" y="6277038"/>
                  </a:lnTo>
                  <a:lnTo>
                    <a:pt x="5043081" y="6289738"/>
                  </a:lnTo>
                  <a:lnTo>
                    <a:pt x="5043309" y="6289738"/>
                  </a:lnTo>
                  <a:lnTo>
                    <a:pt x="5051476" y="6302438"/>
                  </a:lnTo>
                  <a:lnTo>
                    <a:pt x="5051806" y="6302438"/>
                  </a:lnTo>
                  <a:lnTo>
                    <a:pt x="5062258" y="6315138"/>
                  </a:lnTo>
                  <a:lnTo>
                    <a:pt x="5062918" y="6315138"/>
                  </a:lnTo>
                  <a:lnTo>
                    <a:pt x="5090934" y="6327838"/>
                  </a:lnTo>
                  <a:lnTo>
                    <a:pt x="5091341" y="6327838"/>
                  </a:lnTo>
                  <a:lnTo>
                    <a:pt x="5271249" y="6429438"/>
                  </a:lnTo>
                  <a:lnTo>
                    <a:pt x="5824296" y="6683438"/>
                  </a:lnTo>
                  <a:lnTo>
                    <a:pt x="5876036" y="6721538"/>
                  </a:lnTo>
                  <a:lnTo>
                    <a:pt x="5947029" y="6759638"/>
                  </a:lnTo>
                  <a:lnTo>
                    <a:pt x="5961024" y="6772338"/>
                  </a:lnTo>
                  <a:lnTo>
                    <a:pt x="5970981" y="6772338"/>
                  </a:lnTo>
                  <a:lnTo>
                    <a:pt x="5994133" y="6785038"/>
                  </a:lnTo>
                  <a:lnTo>
                    <a:pt x="6050712" y="6823138"/>
                  </a:lnTo>
                  <a:lnTo>
                    <a:pt x="6233503" y="6937438"/>
                  </a:lnTo>
                  <a:lnTo>
                    <a:pt x="6227978" y="6937438"/>
                  </a:lnTo>
                  <a:lnTo>
                    <a:pt x="6231979" y="6950138"/>
                  </a:lnTo>
                  <a:lnTo>
                    <a:pt x="6237490" y="6937438"/>
                  </a:lnTo>
                  <a:lnTo>
                    <a:pt x="6293866" y="6975538"/>
                  </a:lnTo>
                  <a:lnTo>
                    <a:pt x="6304343" y="6975538"/>
                  </a:lnTo>
                  <a:lnTo>
                    <a:pt x="6306324" y="6988238"/>
                  </a:lnTo>
                  <a:lnTo>
                    <a:pt x="6313627" y="6988238"/>
                  </a:lnTo>
                  <a:lnTo>
                    <a:pt x="6363284" y="7013638"/>
                  </a:lnTo>
                  <a:lnTo>
                    <a:pt x="6375438" y="7013638"/>
                  </a:lnTo>
                  <a:lnTo>
                    <a:pt x="6392875" y="7026338"/>
                  </a:lnTo>
                  <a:lnTo>
                    <a:pt x="6412865" y="7051738"/>
                  </a:lnTo>
                  <a:lnTo>
                    <a:pt x="6416942" y="7064438"/>
                  </a:lnTo>
                  <a:lnTo>
                    <a:pt x="6424828" y="7077138"/>
                  </a:lnTo>
                  <a:lnTo>
                    <a:pt x="6429210" y="7102538"/>
                  </a:lnTo>
                  <a:lnTo>
                    <a:pt x="6431991" y="7115238"/>
                  </a:lnTo>
                  <a:lnTo>
                    <a:pt x="6432093" y="7140638"/>
                  </a:lnTo>
                  <a:lnTo>
                    <a:pt x="6418542" y="7216838"/>
                  </a:lnTo>
                  <a:lnTo>
                    <a:pt x="6408382" y="7267638"/>
                  </a:lnTo>
                  <a:lnTo>
                    <a:pt x="6389065" y="7331138"/>
                  </a:lnTo>
                  <a:lnTo>
                    <a:pt x="6383795" y="7331138"/>
                  </a:lnTo>
                  <a:lnTo>
                    <a:pt x="6378359" y="7343838"/>
                  </a:lnTo>
                  <a:lnTo>
                    <a:pt x="6369075" y="7343838"/>
                  </a:lnTo>
                  <a:lnTo>
                    <a:pt x="6353315" y="7356538"/>
                  </a:lnTo>
                  <a:lnTo>
                    <a:pt x="6352845" y="7356538"/>
                  </a:lnTo>
                  <a:lnTo>
                    <a:pt x="6332817" y="7369238"/>
                  </a:lnTo>
                  <a:lnTo>
                    <a:pt x="6315303" y="7394638"/>
                  </a:lnTo>
                  <a:lnTo>
                    <a:pt x="6314973" y="7394638"/>
                  </a:lnTo>
                  <a:lnTo>
                    <a:pt x="6289243" y="7420038"/>
                  </a:lnTo>
                  <a:lnTo>
                    <a:pt x="6252972" y="7470838"/>
                  </a:lnTo>
                  <a:lnTo>
                    <a:pt x="6234265" y="7483526"/>
                  </a:lnTo>
                  <a:lnTo>
                    <a:pt x="6268821" y="7483526"/>
                  </a:lnTo>
                  <a:lnTo>
                    <a:pt x="6305626" y="7432738"/>
                  </a:lnTo>
                  <a:lnTo>
                    <a:pt x="6330924" y="7407338"/>
                  </a:lnTo>
                  <a:lnTo>
                    <a:pt x="6347295" y="7394638"/>
                  </a:lnTo>
                  <a:lnTo>
                    <a:pt x="6365938" y="7369238"/>
                  </a:lnTo>
                  <a:lnTo>
                    <a:pt x="6379210" y="7369238"/>
                  </a:lnTo>
                  <a:lnTo>
                    <a:pt x="6389002" y="7356538"/>
                  </a:lnTo>
                  <a:lnTo>
                    <a:pt x="6389891" y="7356538"/>
                  </a:lnTo>
                  <a:lnTo>
                    <a:pt x="6400101" y="7343838"/>
                  </a:lnTo>
                  <a:lnTo>
                    <a:pt x="6401003" y="7343838"/>
                  </a:lnTo>
                  <a:lnTo>
                    <a:pt x="6408420" y="7331138"/>
                  </a:lnTo>
                  <a:lnTo>
                    <a:pt x="6428549" y="7280338"/>
                  </a:lnTo>
                  <a:lnTo>
                    <a:pt x="6428714" y="7280338"/>
                  </a:lnTo>
                  <a:lnTo>
                    <a:pt x="6439167" y="7216838"/>
                  </a:lnTo>
                  <a:lnTo>
                    <a:pt x="6449784" y="7153338"/>
                  </a:lnTo>
                  <a:lnTo>
                    <a:pt x="6453010" y="7140638"/>
                  </a:lnTo>
                  <a:lnTo>
                    <a:pt x="6452933" y="7115238"/>
                  </a:lnTo>
                  <a:lnTo>
                    <a:pt x="6449720" y="7089838"/>
                  </a:lnTo>
                  <a:lnTo>
                    <a:pt x="6444882" y="7077138"/>
                  </a:lnTo>
                  <a:lnTo>
                    <a:pt x="6444602" y="7077138"/>
                  </a:lnTo>
                  <a:lnTo>
                    <a:pt x="6438430" y="7064438"/>
                  </a:lnTo>
                  <a:lnTo>
                    <a:pt x="6435115" y="7051738"/>
                  </a:lnTo>
                  <a:lnTo>
                    <a:pt x="6434836" y="7051738"/>
                  </a:lnTo>
                  <a:lnTo>
                    <a:pt x="6429502" y="7039038"/>
                  </a:lnTo>
                  <a:lnTo>
                    <a:pt x="6407836" y="7013638"/>
                  </a:lnTo>
                  <a:lnTo>
                    <a:pt x="6407391" y="7013638"/>
                  </a:lnTo>
                  <a:lnTo>
                    <a:pt x="6387897" y="7000938"/>
                  </a:lnTo>
                  <a:lnTo>
                    <a:pt x="6374231" y="6988238"/>
                  </a:lnTo>
                  <a:lnTo>
                    <a:pt x="6311379" y="6962838"/>
                  </a:lnTo>
                  <a:lnTo>
                    <a:pt x="6061557" y="6797738"/>
                  </a:lnTo>
                  <a:lnTo>
                    <a:pt x="6005220" y="6772338"/>
                  </a:lnTo>
                  <a:lnTo>
                    <a:pt x="5981725" y="6759638"/>
                  </a:lnTo>
                  <a:lnTo>
                    <a:pt x="5957557" y="6746938"/>
                  </a:lnTo>
                  <a:lnTo>
                    <a:pt x="5955284" y="6734238"/>
                  </a:lnTo>
                  <a:lnTo>
                    <a:pt x="5950305" y="6734238"/>
                  </a:lnTo>
                  <a:lnTo>
                    <a:pt x="5886348" y="6696138"/>
                  </a:lnTo>
                  <a:lnTo>
                    <a:pt x="5849747" y="6683438"/>
                  </a:lnTo>
                  <a:lnTo>
                    <a:pt x="5853227" y="6683438"/>
                  </a:lnTo>
                  <a:lnTo>
                    <a:pt x="5851423" y="6670738"/>
                  </a:lnTo>
                  <a:lnTo>
                    <a:pt x="5847092" y="6670738"/>
                  </a:lnTo>
                  <a:lnTo>
                    <a:pt x="5848502" y="6683438"/>
                  </a:lnTo>
                  <a:lnTo>
                    <a:pt x="5847118" y="6683438"/>
                  </a:lnTo>
                  <a:lnTo>
                    <a:pt x="5530748" y="6518338"/>
                  </a:lnTo>
                  <a:lnTo>
                    <a:pt x="5280469" y="6404038"/>
                  </a:lnTo>
                  <a:lnTo>
                    <a:pt x="5076520" y="6302438"/>
                  </a:lnTo>
                  <a:lnTo>
                    <a:pt x="5054917" y="6264338"/>
                  </a:lnTo>
                  <a:lnTo>
                    <a:pt x="5046992" y="6226238"/>
                  </a:lnTo>
                  <a:lnTo>
                    <a:pt x="5046675" y="6200838"/>
                  </a:lnTo>
                  <a:lnTo>
                    <a:pt x="5049063" y="6188138"/>
                  </a:lnTo>
                  <a:lnTo>
                    <a:pt x="5051437" y="6175438"/>
                  </a:lnTo>
                  <a:lnTo>
                    <a:pt x="5058067" y="6150038"/>
                  </a:lnTo>
                  <a:lnTo>
                    <a:pt x="5121668" y="6035738"/>
                  </a:lnTo>
                  <a:lnTo>
                    <a:pt x="5191518" y="5921438"/>
                  </a:lnTo>
                  <a:lnTo>
                    <a:pt x="5191874" y="5921438"/>
                  </a:lnTo>
                  <a:lnTo>
                    <a:pt x="5208879" y="5883338"/>
                  </a:lnTo>
                  <a:lnTo>
                    <a:pt x="5273014" y="5781738"/>
                  </a:lnTo>
                  <a:lnTo>
                    <a:pt x="5459869" y="5476938"/>
                  </a:lnTo>
                  <a:lnTo>
                    <a:pt x="5525059" y="5375338"/>
                  </a:lnTo>
                  <a:lnTo>
                    <a:pt x="5618302" y="5248338"/>
                  </a:lnTo>
                  <a:lnTo>
                    <a:pt x="5629567" y="5222938"/>
                  </a:lnTo>
                  <a:lnTo>
                    <a:pt x="5634672" y="5235638"/>
                  </a:lnTo>
                  <a:lnTo>
                    <a:pt x="5637504" y="5222938"/>
                  </a:lnTo>
                  <a:lnTo>
                    <a:pt x="5632374" y="5222938"/>
                  </a:lnTo>
                  <a:lnTo>
                    <a:pt x="5722455" y="5095938"/>
                  </a:lnTo>
                  <a:lnTo>
                    <a:pt x="5836920" y="4956238"/>
                  </a:lnTo>
                  <a:lnTo>
                    <a:pt x="5931141" y="4854638"/>
                  </a:lnTo>
                  <a:lnTo>
                    <a:pt x="5958179" y="4841938"/>
                  </a:lnTo>
                  <a:lnTo>
                    <a:pt x="6002655" y="4829238"/>
                  </a:lnTo>
                  <a:lnTo>
                    <a:pt x="6038888" y="4829238"/>
                  </a:lnTo>
                  <a:lnTo>
                    <a:pt x="6190754" y="4816538"/>
                  </a:lnTo>
                  <a:lnTo>
                    <a:pt x="6219177" y="4816538"/>
                  </a:lnTo>
                  <a:lnTo>
                    <a:pt x="6226556" y="4829238"/>
                  </a:lnTo>
                  <a:lnTo>
                    <a:pt x="6241834" y="4829238"/>
                  </a:lnTo>
                  <a:lnTo>
                    <a:pt x="6255372" y="4841938"/>
                  </a:lnTo>
                  <a:lnTo>
                    <a:pt x="6293726" y="4867338"/>
                  </a:lnTo>
                  <a:lnTo>
                    <a:pt x="6295339" y="4867338"/>
                  </a:lnTo>
                  <a:lnTo>
                    <a:pt x="6394145" y="4956238"/>
                  </a:lnTo>
                  <a:lnTo>
                    <a:pt x="6394729" y="4956238"/>
                  </a:lnTo>
                  <a:lnTo>
                    <a:pt x="6411252" y="4968938"/>
                  </a:lnTo>
                  <a:lnTo>
                    <a:pt x="6418821" y="4968938"/>
                  </a:lnTo>
                  <a:lnTo>
                    <a:pt x="6429324" y="4981638"/>
                  </a:lnTo>
                  <a:lnTo>
                    <a:pt x="6525577" y="5045138"/>
                  </a:lnTo>
                  <a:lnTo>
                    <a:pt x="6594678" y="5083238"/>
                  </a:lnTo>
                  <a:lnTo>
                    <a:pt x="6655575" y="5121338"/>
                  </a:lnTo>
                  <a:lnTo>
                    <a:pt x="6762928" y="5172138"/>
                  </a:lnTo>
                  <a:lnTo>
                    <a:pt x="6859867" y="5210238"/>
                  </a:lnTo>
                  <a:lnTo>
                    <a:pt x="6931546" y="5235638"/>
                  </a:lnTo>
                  <a:lnTo>
                    <a:pt x="6960159" y="5248338"/>
                  </a:lnTo>
                  <a:lnTo>
                    <a:pt x="7052843" y="5273738"/>
                  </a:lnTo>
                  <a:lnTo>
                    <a:pt x="7081253" y="5286438"/>
                  </a:lnTo>
                  <a:lnTo>
                    <a:pt x="7182129" y="5311838"/>
                  </a:lnTo>
                  <a:lnTo>
                    <a:pt x="7472273" y="5400738"/>
                  </a:lnTo>
                  <a:lnTo>
                    <a:pt x="7525093" y="5426138"/>
                  </a:lnTo>
                  <a:lnTo>
                    <a:pt x="7551941" y="5426138"/>
                  </a:lnTo>
                  <a:lnTo>
                    <a:pt x="7574483" y="5438838"/>
                  </a:lnTo>
                  <a:lnTo>
                    <a:pt x="7603388" y="5451538"/>
                  </a:lnTo>
                  <a:lnTo>
                    <a:pt x="7670698" y="5489638"/>
                  </a:lnTo>
                  <a:lnTo>
                    <a:pt x="7698092" y="5502338"/>
                  </a:lnTo>
                  <a:lnTo>
                    <a:pt x="7721092" y="5527738"/>
                  </a:lnTo>
                  <a:lnTo>
                    <a:pt x="7742529" y="5540438"/>
                  </a:lnTo>
                  <a:lnTo>
                    <a:pt x="7767536" y="5565838"/>
                  </a:lnTo>
                  <a:lnTo>
                    <a:pt x="7786967" y="5591238"/>
                  </a:lnTo>
                  <a:lnTo>
                    <a:pt x="7807947" y="5603938"/>
                  </a:lnTo>
                  <a:lnTo>
                    <a:pt x="7822895" y="5629338"/>
                  </a:lnTo>
                  <a:lnTo>
                    <a:pt x="7843545" y="5654738"/>
                  </a:lnTo>
                  <a:lnTo>
                    <a:pt x="7852003" y="5667438"/>
                  </a:lnTo>
                  <a:lnTo>
                    <a:pt x="7871968" y="5705538"/>
                  </a:lnTo>
                  <a:lnTo>
                    <a:pt x="7890345" y="5730938"/>
                  </a:lnTo>
                  <a:lnTo>
                    <a:pt x="7900746" y="5756338"/>
                  </a:lnTo>
                  <a:lnTo>
                    <a:pt x="7911058" y="5781738"/>
                  </a:lnTo>
                  <a:lnTo>
                    <a:pt x="7920482" y="5807138"/>
                  </a:lnTo>
                  <a:lnTo>
                    <a:pt x="7927111" y="5832538"/>
                  </a:lnTo>
                  <a:lnTo>
                    <a:pt x="7936027" y="5870638"/>
                  </a:lnTo>
                  <a:lnTo>
                    <a:pt x="7940040" y="5883338"/>
                  </a:lnTo>
                  <a:lnTo>
                    <a:pt x="7946872" y="5934138"/>
                  </a:lnTo>
                  <a:lnTo>
                    <a:pt x="7973339" y="6175438"/>
                  </a:lnTo>
                  <a:lnTo>
                    <a:pt x="7968996" y="6188138"/>
                  </a:lnTo>
                  <a:lnTo>
                    <a:pt x="7967294" y="6200838"/>
                  </a:lnTo>
                  <a:lnTo>
                    <a:pt x="7966977" y="6213538"/>
                  </a:lnTo>
                  <a:lnTo>
                    <a:pt x="7982191" y="6353238"/>
                  </a:lnTo>
                  <a:lnTo>
                    <a:pt x="8001216" y="6531038"/>
                  </a:lnTo>
                  <a:lnTo>
                    <a:pt x="8004784" y="6556438"/>
                  </a:lnTo>
                  <a:lnTo>
                    <a:pt x="8006867" y="6581838"/>
                  </a:lnTo>
                  <a:lnTo>
                    <a:pt x="8011325" y="6607238"/>
                  </a:lnTo>
                  <a:lnTo>
                    <a:pt x="8013192" y="6619938"/>
                  </a:lnTo>
                  <a:lnTo>
                    <a:pt x="8021066" y="6658038"/>
                  </a:lnTo>
                  <a:lnTo>
                    <a:pt x="8029969" y="6696138"/>
                  </a:lnTo>
                  <a:lnTo>
                    <a:pt x="8041272" y="6734238"/>
                  </a:lnTo>
                  <a:lnTo>
                    <a:pt x="8040903" y="6746938"/>
                  </a:lnTo>
                  <a:lnTo>
                    <a:pt x="8034782" y="6759638"/>
                  </a:lnTo>
                  <a:lnTo>
                    <a:pt x="8009941" y="6812585"/>
                  </a:lnTo>
                  <a:lnTo>
                    <a:pt x="8009941" y="6873938"/>
                  </a:lnTo>
                  <a:lnTo>
                    <a:pt x="8005369" y="6873938"/>
                  </a:lnTo>
                  <a:lnTo>
                    <a:pt x="8007528" y="6861238"/>
                  </a:lnTo>
                  <a:lnTo>
                    <a:pt x="8009941" y="6873938"/>
                  </a:lnTo>
                  <a:lnTo>
                    <a:pt x="8009941" y="6812585"/>
                  </a:lnTo>
                  <a:lnTo>
                    <a:pt x="7987106" y="6861238"/>
                  </a:lnTo>
                  <a:lnTo>
                    <a:pt x="7974571" y="6873938"/>
                  </a:lnTo>
                  <a:lnTo>
                    <a:pt x="7939570" y="6912038"/>
                  </a:lnTo>
                  <a:lnTo>
                    <a:pt x="7912024" y="6924738"/>
                  </a:lnTo>
                  <a:lnTo>
                    <a:pt x="7849463" y="6975538"/>
                  </a:lnTo>
                  <a:lnTo>
                    <a:pt x="7841031" y="6962838"/>
                  </a:lnTo>
                  <a:lnTo>
                    <a:pt x="7839824" y="6975538"/>
                  </a:lnTo>
                  <a:lnTo>
                    <a:pt x="7844307" y="6975538"/>
                  </a:lnTo>
                  <a:lnTo>
                    <a:pt x="7825499" y="6988238"/>
                  </a:lnTo>
                  <a:lnTo>
                    <a:pt x="7817282" y="6988238"/>
                  </a:lnTo>
                  <a:lnTo>
                    <a:pt x="7813383" y="7000938"/>
                  </a:lnTo>
                  <a:lnTo>
                    <a:pt x="7792720" y="7000938"/>
                  </a:lnTo>
                  <a:lnTo>
                    <a:pt x="7793888" y="7013638"/>
                  </a:lnTo>
                  <a:lnTo>
                    <a:pt x="7778128" y="7013638"/>
                  </a:lnTo>
                  <a:lnTo>
                    <a:pt x="7774178" y="7026338"/>
                  </a:lnTo>
                  <a:lnTo>
                    <a:pt x="7772501" y="7013638"/>
                  </a:lnTo>
                  <a:lnTo>
                    <a:pt x="7768463" y="7026338"/>
                  </a:lnTo>
                  <a:lnTo>
                    <a:pt x="7752296" y="7026338"/>
                  </a:lnTo>
                  <a:lnTo>
                    <a:pt x="7754455" y="7039038"/>
                  </a:lnTo>
                  <a:lnTo>
                    <a:pt x="7746568" y="7039038"/>
                  </a:lnTo>
                  <a:lnTo>
                    <a:pt x="7654772" y="7102538"/>
                  </a:lnTo>
                  <a:lnTo>
                    <a:pt x="7613396" y="7115238"/>
                  </a:lnTo>
                  <a:lnTo>
                    <a:pt x="7570051" y="7140638"/>
                  </a:lnTo>
                  <a:lnTo>
                    <a:pt x="7523658" y="7153338"/>
                  </a:lnTo>
                  <a:lnTo>
                    <a:pt x="7506119" y="7166038"/>
                  </a:lnTo>
                  <a:lnTo>
                    <a:pt x="7396823" y="7166038"/>
                  </a:lnTo>
                  <a:lnTo>
                    <a:pt x="7370356" y="7153338"/>
                  </a:lnTo>
                  <a:lnTo>
                    <a:pt x="7329017" y="7140638"/>
                  </a:lnTo>
                  <a:lnTo>
                    <a:pt x="7286434" y="7115238"/>
                  </a:lnTo>
                  <a:lnTo>
                    <a:pt x="7141553" y="7051738"/>
                  </a:lnTo>
                  <a:lnTo>
                    <a:pt x="7128319" y="7039038"/>
                  </a:lnTo>
                  <a:lnTo>
                    <a:pt x="7106285" y="7039038"/>
                  </a:lnTo>
                  <a:lnTo>
                    <a:pt x="7106894" y="7051738"/>
                  </a:lnTo>
                  <a:lnTo>
                    <a:pt x="7107441" y="7051738"/>
                  </a:lnTo>
                  <a:lnTo>
                    <a:pt x="7107974" y="7064438"/>
                  </a:lnTo>
                  <a:lnTo>
                    <a:pt x="7112305" y="7064438"/>
                  </a:lnTo>
                  <a:lnTo>
                    <a:pt x="7274331" y="7140638"/>
                  </a:lnTo>
                  <a:lnTo>
                    <a:pt x="7318578" y="7166038"/>
                  </a:lnTo>
                  <a:lnTo>
                    <a:pt x="7361428" y="7178738"/>
                  </a:lnTo>
                  <a:lnTo>
                    <a:pt x="7361847" y="7178738"/>
                  </a:lnTo>
                  <a:lnTo>
                    <a:pt x="7385977" y="7191438"/>
                  </a:lnTo>
                  <a:lnTo>
                    <a:pt x="7501420" y="7191438"/>
                  </a:lnTo>
                  <a:lnTo>
                    <a:pt x="7522921" y="7178738"/>
                  </a:lnTo>
                  <a:lnTo>
                    <a:pt x="7549858" y="7178738"/>
                  </a:lnTo>
                  <a:lnTo>
                    <a:pt x="7592314" y="7166038"/>
                  </a:lnTo>
                  <a:lnTo>
                    <a:pt x="7592974" y="7166038"/>
                  </a:lnTo>
                  <a:lnTo>
                    <a:pt x="7626210" y="7140638"/>
                  </a:lnTo>
                  <a:lnTo>
                    <a:pt x="7668692" y="7115238"/>
                  </a:lnTo>
                  <a:lnTo>
                    <a:pt x="7716850" y="7089838"/>
                  </a:lnTo>
                  <a:lnTo>
                    <a:pt x="7854569" y="7000938"/>
                  </a:lnTo>
                  <a:lnTo>
                    <a:pt x="7903388" y="6975538"/>
                  </a:lnTo>
                  <a:lnTo>
                    <a:pt x="7903604" y="6975538"/>
                  </a:lnTo>
                  <a:lnTo>
                    <a:pt x="7929842" y="6962838"/>
                  </a:lnTo>
                  <a:lnTo>
                    <a:pt x="7930464" y="6962838"/>
                  </a:lnTo>
                  <a:lnTo>
                    <a:pt x="7959877" y="6937438"/>
                  </a:lnTo>
                  <a:lnTo>
                    <a:pt x="7997190" y="6924738"/>
                  </a:lnTo>
                  <a:lnTo>
                    <a:pt x="8005826" y="6912038"/>
                  </a:lnTo>
                  <a:lnTo>
                    <a:pt x="8073923" y="6912038"/>
                  </a:lnTo>
                  <a:lnTo>
                    <a:pt x="8124926" y="6924738"/>
                  </a:lnTo>
                  <a:lnTo>
                    <a:pt x="8138007" y="6924738"/>
                  </a:lnTo>
                  <a:lnTo>
                    <a:pt x="8146923" y="6937438"/>
                  </a:lnTo>
                  <a:lnTo>
                    <a:pt x="8147113" y="6937438"/>
                  </a:lnTo>
                  <a:lnTo>
                    <a:pt x="8161642" y="6950138"/>
                  </a:lnTo>
                  <a:lnTo>
                    <a:pt x="8190243" y="6988238"/>
                  </a:lnTo>
                  <a:lnTo>
                    <a:pt x="8218602" y="7026338"/>
                  </a:lnTo>
                  <a:lnTo>
                    <a:pt x="8238401" y="7051738"/>
                  </a:lnTo>
                  <a:lnTo>
                    <a:pt x="8262912" y="7077138"/>
                  </a:lnTo>
                  <a:lnTo>
                    <a:pt x="8277149" y="7089838"/>
                  </a:lnTo>
                  <a:lnTo>
                    <a:pt x="8314576" y="7115238"/>
                  </a:lnTo>
                  <a:lnTo>
                    <a:pt x="8292566" y="7127938"/>
                  </a:lnTo>
                  <a:lnTo>
                    <a:pt x="8268094" y="7153338"/>
                  </a:lnTo>
                  <a:lnTo>
                    <a:pt x="8168818" y="7242238"/>
                  </a:lnTo>
                  <a:lnTo>
                    <a:pt x="8133689" y="7267638"/>
                  </a:lnTo>
                  <a:lnTo>
                    <a:pt x="8117637" y="7280338"/>
                  </a:lnTo>
                  <a:lnTo>
                    <a:pt x="7966938" y="7407338"/>
                  </a:lnTo>
                  <a:lnTo>
                    <a:pt x="7915973" y="7445438"/>
                  </a:lnTo>
                  <a:lnTo>
                    <a:pt x="7915249" y="7458138"/>
                  </a:lnTo>
                  <a:lnTo>
                    <a:pt x="7901584" y="7470838"/>
                  </a:lnTo>
                  <a:lnTo>
                    <a:pt x="7901165" y="7470838"/>
                  </a:lnTo>
                  <a:lnTo>
                    <a:pt x="7897800" y="7483526"/>
                  </a:lnTo>
                  <a:lnTo>
                    <a:pt x="7920888" y="7483526"/>
                  </a:lnTo>
                  <a:lnTo>
                    <a:pt x="7931671" y="7470838"/>
                  </a:lnTo>
                  <a:lnTo>
                    <a:pt x="8130768" y="7293038"/>
                  </a:lnTo>
                  <a:lnTo>
                    <a:pt x="8146897" y="7280338"/>
                  </a:lnTo>
                  <a:lnTo>
                    <a:pt x="8281949" y="7166038"/>
                  </a:lnTo>
                  <a:lnTo>
                    <a:pt x="8306498" y="7153338"/>
                  </a:lnTo>
                  <a:lnTo>
                    <a:pt x="8332102" y="7127938"/>
                  </a:lnTo>
                  <a:lnTo>
                    <a:pt x="8370506" y="7153338"/>
                  </a:lnTo>
                  <a:lnTo>
                    <a:pt x="8371154" y="7153338"/>
                  </a:lnTo>
                  <a:lnTo>
                    <a:pt x="8384857" y="7166038"/>
                  </a:lnTo>
                  <a:lnTo>
                    <a:pt x="8414105" y="7166038"/>
                  </a:lnTo>
                  <a:lnTo>
                    <a:pt x="8482686" y="7216838"/>
                  </a:lnTo>
                  <a:lnTo>
                    <a:pt x="8543036" y="7254938"/>
                  </a:lnTo>
                  <a:lnTo>
                    <a:pt x="8617801" y="7293038"/>
                  </a:lnTo>
                  <a:lnTo>
                    <a:pt x="8639264" y="7305738"/>
                  </a:lnTo>
                  <a:lnTo>
                    <a:pt x="8723224" y="7356538"/>
                  </a:lnTo>
                  <a:lnTo>
                    <a:pt x="8766238" y="7381938"/>
                  </a:lnTo>
                  <a:lnTo>
                    <a:pt x="8767064" y="7381938"/>
                  </a:lnTo>
                  <a:lnTo>
                    <a:pt x="8803500" y="7394638"/>
                  </a:lnTo>
                  <a:lnTo>
                    <a:pt x="8878519" y="7432738"/>
                  </a:lnTo>
                  <a:lnTo>
                    <a:pt x="8911488" y="7445438"/>
                  </a:lnTo>
                  <a:lnTo>
                    <a:pt x="9003474" y="7483526"/>
                  </a:lnTo>
                  <a:lnTo>
                    <a:pt x="9154427" y="7483526"/>
                  </a:lnTo>
                  <a:lnTo>
                    <a:pt x="9031414" y="7458138"/>
                  </a:lnTo>
                  <a:lnTo>
                    <a:pt x="8952420" y="7420038"/>
                  </a:lnTo>
                  <a:lnTo>
                    <a:pt x="8889924" y="7394638"/>
                  </a:lnTo>
                  <a:lnTo>
                    <a:pt x="8784653" y="7343838"/>
                  </a:lnTo>
                  <a:lnTo>
                    <a:pt x="8745487" y="7331138"/>
                  </a:lnTo>
                  <a:lnTo>
                    <a:pt x="8742782" y="7331138"/>
                  </a:lnTo>
                  <a:lnTo>
                    <a:pt x="8741791" y="7318438"/>
                  </a:lnTo>
                  <a:lnTo>
                    <a:pt x="8741943" y="7318438"/>
                  </a:lnTo>
                  <a:lnTo>
                    <a:pt x="8744318" y="7305738"/>
                  </a:lnTo>
                  <a:lnTo>
                    <a:pt x="8747417" y="7293038"/>
                  </a:lnTo>
                  <a:lnTo>
                    <a:pt x="8752243" y="7280338"/>
                  </a:lnTo>
                  <a:lnTo>
                    <a:pt x="8759177" y="7280338"/>
                  </a:lnTo>
                  <a:lnTo>
                    <a:pt x="8798801" y="7242238"/>
                  </a:lnTo>
                  <a:lnTo>
                    <a:pt x="8824430" y="7216838"/>
                  </a:lnTo>
                  <a:lnTo>
                    <a:pt x="8836546" y="7216838"/>
                  </a:lnTo>
                  <a:lnTo>
                    <a:pt x="8903818" y="7191438"/>
                  </a:lnTo>
                  <a:lnTo>
                    <a:pt x="8983294" y="7153338"/>
                  </a:lnTo>
                  <a:lnTo>
                    <a:pt x="9025458" y="7140638"/>
                  </a:lnTo>
                  <a:lnTo>
                    <a:pt x="9058504" y="7127938"/>
                  </a:lnTo>
                  <a:lnTo>
                    <a:pt x="9059558" y="7127938"/>
                  </a:lnTo>
                  <a:lnTo>
                    <a:pt x="9142717" y="7089838"/>
                  </a:lnTo>
                  <a:lnTo>
                    <a:pt x="9264218" y="7051738"/>
                  </a:lnTo>
                  <a:lnTo>
                    <a:pt x="9279407" y="7051738"/>
                  </a:lnTo>
                  <a:lnTo>
                    <a:pt x="9289415" y="7039038"/>
                  </a:lnTo>
                  <a:lnTo>
                    <a:pt x="9397454" y="7013638"/>
                  </a:lnTo>
                  <a:lnTo>
                    <a:pt x="9399067" y="7013638"/>
                  </a:lnTo>
                  <a:lnTo>
                    <a:pt x="9427185" y="7000938"/>
                  </a:lnTo>
                  <a:lnTo>
                    <a:pt x="9456509" y="6988238"/>
                  </a:lnTo>
                  <a:lnTo>
                    <a:pt x="9499308" y="6962838"/>
                  </a:lnTo>
                  <a:lnTo>
                    <a:pt x="9535795" y="6950138"/>
                  </a:lnTo>
                  <a:lnTo>
                    <a:pt x="9569767" y="6937438"/>
                  </a:lnTo>
                  <a:lnTo>
                    <a:pt x="9611995" y="6924738"/>
                  </a:lnTo>
                  <a:lnTo>
                    <a:pt x="9640456" y="6924738"/>
                  </a:lnTo>
                  <a:lnTo>
                    <a:pt x="9660420" y="6912038"/>
                  </a:lnTo>
                  <a:lnTo>
                    <a:pt x="9806064" y="6912038"/>
                  </a:lnTo>
                  <a:lnTo>
                    <a:pt x="9911359" y="6899338"/>
                  </a:lnTo>
                  <a:lnTo>
                    <a:pt x="10077171" y="6899338"/>
                  </a:lnTo>
                  <a:lnTo>
                    <a:pt x="10141242" y="6886638"/>
                  </a:lnTo>
                  <a:lnTo>
                    <a:pt x="10216807" y="6873938"/>
                  </a:lnTo>
                  <a:lnTo>
                    <a:pt x="10242309" y="6873938"/>
                  </a:lnTo>
                  <a:lnTo>
                    <a:pt x="10352964" y="6835838"/>
                  </a:lnTo>
                  <a:lnTo>
                    <a:pt x="10402506" y="6823138"/>
                  </a:lnTo>
                  <a:lnTo>
                    <a:pt x="10402799" y="6823138"/>
                  </a:lnTo>
                  <a:lnTo>
                    <a:pt x="10416565" y="6899338"/>
                  </a:lnTo>
                  <a:lnTo>
                    <a:pt x="10420617" y="6912038"/>
                  </a:lnTo>
                  <a:lnTo>
                    <a:pt x="10442651" y="6988238"/>
                  </a:lnTo>
                  <a:lnTo>
                    <a:pt x="10442918" y="6988238"/>
                  </a:lnTo>
                  <a:lnTo>
                    <a:pt x="10446918" y="7000938"/>
                  </a:lnTo>
                  <a:lnTo>
                    <a:pt x="10447934" y="7000938"/>
                  </a:lnTo>
                  <a:lnTo>
                    <a:pt x="10481361" y="7039038"/>
                  </a:lnTo>
                  <a:lnTo>
                    <a:pt x="10507955" y="7064438"/>
                  </a:lnTo>
                  <a:lnTo>
                    <a:pt x="10508513" y="7064438"/>
                  </a:lnTo>
                  <a:lnTo>
                    <a:pt x="10520655" y="7077138"/>
                  </a:lnTo>
                  <a:lnTo>
                    <a:pt x="10526738" y="7077138"/>
                  </a:lnTo>
                  <a:lnTo>
                    <a:pt x="10679481" y="7229538"/>
                  </a:lnTo>
                  <a:lnTo>
                    <a:pt x="10679722" y="7229538"/>
                  </a:lnTo>
                  <a:lnTo>
                    <a:pt x="10686212" y="7242238"/>
                  </a:lnTo>
                  <a:lnTo>
                    <a:pt x="10784345" y="7343838"/>
                  </a:lnTo>
                  <a:lnTo>
                    <a:pt x="10800131" y="7356538"/>
                  </a:lnTo>
                  <a:lnTo>
                    <a:pt x="10811878" y="7356538"/>
                  </a:lnTo>
                  <a:lnTo>
                    <a:pt x="10849420" y="7343838"/>
                  </a:lnTo>
                  <a:lnTo>
                    <a:pt x="10849966" y="7343838"/>
                  </a:lnTo>
                  <a:lnTo>
                    <a:pt x="10863034" y="7331138"/>
                  </a:lnTo>
                  <a:lnTo>
                    <a:pt x="10864342" y="7331138"/>
                  </a:lnTo>
                  <a:lnTo>
                    <a:pt x="10896092" y="7318438"/>
                  </a:lnTo>
                  <a:lnTo>
                    <a:pt x="10908538" y="7318438"/>
                  </a:lnTo>
                  <a:lnTo>
                    <a:pt x="10952759" y="7305738"/>
                  </a:lnTo>
                  <a:lnTo>
                    <a:pt x="11000473" y="7280338"/>
                  </a:lnTo>
                  <a:lnTo>
                    <a:pt x="11063415" y="7254938"/>
                  </a:lnTo>
                  <a:lnTo>
                    <a:pt x="11061154" y="7280338"/>
                  </a:lnTo>
                  <a:lnTo>
                    <a:pt x="11054715" y="7280338"/>
                  </a:lnTo>
                  <a:lnTo>
                    <a:pt x="11048302" y="7305738"/>
                  </a:lnTo>
                  <a:lnTo>
                    <a:pt x="11035322" y="7369238"/>
                  </a:lnTo>
                  <a:lnTo>
                    <a:pt x="11031855" y="7369238"/>
                  </a:lnTo>
                  <a:lnTo>
                    <a:pt x="11020971" y="7381938"/>
                  </a:lnTo>
                  <a:lnTo>
                    <a:pt x="11010684" y="7381938"/>
                  </a:lnTo>
                  <a:lnTo>
                    <a:pt x="10965002" y="7407338"/>
                  </a:lnTo>
                  <a:lnTo>
                    <a:pt x="10952747" y="7407338"/>
                  </a:lnTo>
                  <a:lnTo>
                    <a:pt x="10941558" y="7420038"/>
                  </a:lnTo>
                  <a:lnTo>
                    <a:pt x="10940085" y="7420038"/>
                  </a:lnTo>
                  <a:lnTo>
                    <a:pt x="10939183" y="7432738"/>
                  </a:lnTo>
                  <a:lnTo>
                    <a:pt x="10941952" y="7483526"/>
                  </a:lnTo>
                  <a:lnTo>
                    <a:pt x="10962881" y="7483526"/>
                  </a:lnTo>
                  <a:lnTo>
                    <a:pt x="10960151" y="7432738"/>
                  </a:lnTo>
                  <a:lnTo>
                    <a:pt x="10964139" y="7432738"/>
                  </a:lnTo>
                  <a:lnTo>
                    <a:pt x="10973829" y="7420038"/>
                  </a:lnTo>
                  <a:lnTo>
                    <a:pt x="11017758" y="7407338"/>
                  </a:lnTo>
                  <a:lnTo>
                    <a:pt x="11035665" y="7407338"/>
                  </a:lnTo>
                  <a:lnTo>
                    <a:pt x="11037049" y="7420038"/>
                  </a:lnTo>
                  <a:lnTo>
                    <a:pt x="11038459" y="7470838"/>
                  </a:lnTo>
                  <a:lnTo>
                    <a:pt x="11040516" y="7483526"/>
                  </a:lnTo>
                  <a:lnTo>
                    <a:pt x="11081537" y="7483526"/>
                  </a:lnTo>
                  <a:lnTo>
                    <a:pt x="11072546" y="7432738"/>
                  </a:lnTo>
                  <a:lnTo>
                    <a:pt x="11070742" y="7420038"/>
                  </a:lnTo>
                  <a:lnTo>
                    <a:pt x="11070692" y="7407338"/>
                  </a:lnTo>
                  <a:lnTo>
                    <a:pt x="11072673" y="7381938"/>
                  </a:lnTo>
                  <a:lnTo>
                    <a:pt x="11078502" y="7318438"/>
                  </a:lnTo>
                  <a:lnTo>
                    <a:pt x="11084471" y="7254938"/>
                  </a:lnTo>
                  <a:lnTo>
                    <a:pt x="11087951" y="7254938"/>
                  </a:lnTo>
                  <a:lnTo>
                    <a:pt x="11094225" y="7242238"/>
                  </a:lnTo>
                  <a:lnTo>
                    <a:pt x="11095088" y="7242238"/>
                  </a:lnTo>
                  <a:lnTo>
                    <a:pt x="11339551" y="7153338"/>
                  </a:lnTo>
                  <a:lnTo>
                    <a:pt x="11352314" y="7178738"/>
                  </a:lnTo>
                  <a:lnTo>
                    <a:pt x="11366525" y="7216838"/>
                  </a:lnTo>
                  <a:lnTo>
                    <a:pt x="11366945" y="7216838"/>
                  </a:lnTo>
                  <a:lnTo>
                    <a:pt x="11378679" y="7229538"/>
                  </a:lnTo>
                  <a:lnTo>
                    <a:pt x="11380305" y="7229538"/>
                  </a:lnTo>
                  <a:lnTo>
                    <a:pt x="11387506" y="7242238"/>
                  </a:lnTo>
                  <a:lnTo>
                    <a:pt x="11394973" y="7242238"/>
                  </a:lnTo>
                  <a:lnTo>
                    <a:pt x="11408626" y="7267638"/>
                  </a:lnTo>
                  <a:lnTo>
                    <a:pt x="11415611" y="7280338"/>
                  </a:lnTo>
                  <a:lnTo>
                    <a:pt x="11420653" y="7280338"/>
                  </a:lnTo>
                  <a:lnTo>
                    <a:pt x="11424742" y="7293038"/>
                  </a:lnTo>
                  <a:lnTo>
                    <a:pt x="11429644" y="7305738"/>
                  </a:lnTo>
                  <a:lnTo>
                    <a:pt x="11430940" y="7318438"/>
                  </a:lnTo>
                  <a:lnTo>
                    <a:pt x="11431105" y="7318438"/>
                  </a:lnTo>
                  <a:lnTo>
                    <a:pt x="11440935" y="7343838"/>
                  </a:lnTo>
                  <a:lnTo>
                    <a:pt x="11448491" y="7356538"/>
                  </a:lnTo>
                  <a:lnTo>
                    <a:pt x="11482400" y="7407338"/>
                  </a:lnTo>
                  <a:lnTo>
                    <a:pt x="11525301" y="7483526"/>
                  </a:lnTo>
                  <a:lnTo>
                    <a:pt x="11565522" y="7483526"/>
                  </a:lnTo>
                  <a:lnTo>
                    <a:pt x="11517986" y="7407338"/>
                  </a:lnTo>
                  <a:lnTo>
                    <a:pt x="11504854" y="7394638"/>
                  </a:lnTo>
                  <a:lnTo>
                    <a:pt x="11490528" y="7369238"/>
                  </a:lnTo>
                  <a:lnTo>
                    <a:pt x="11500904" y="7369238"/>
                  </a:lnTo>
                  <a:lnTo>
                    <a:pt x="11502835" y="7381938"/>
                  </a:lnTo>
                  <a:lnTo>
                    <a:pt x="11508232" y="7381938"/>
                  </a:lnTo>
                  <a:lnTo>
                    <a:pt x="11511623" y="7369238"/>
                  </a:lnTo>
                  <a:lnTo>
                    <a:pt x="11516716" y="7369238"/>
                  </a:lnTo>
                  <a:lnTo>
                    <a:pt x="11515242" y="7356538"/>
                  </a:lnTo>
                  <a:lnTo>
                    <a:pt x="11499571" y="7343838"/>
                  </a:lnTo>
                  <a:lnTo>
                    <a:pt x="11495088" y="7343838"/>
                  </a:lnTo>
                  <a:lnTo>
                    <a:pt x="11495888" y="7331138"/>
                  </a:lnTo>
                  <a:lnTo>
                    <a:pt x="11505616" y="7331138"/>
                  </a:lnTo>
                  <a:lnTo>
                    <a:pt x="11612359" y="7305738"/>
                  </a:lnTo>
                  <a:lnTo>
                    <a:pt x="11785587" y="7254938"/>
                  </a:lnTo>
                  <a:lnTo>
                    <a:pt x="11790083" y="7254938"/>
                  </a:lnTo>
                  <a:lnTo>
                    <a:pt x="11847170" y="7242238"/>
                  </a:lnTo>
                  <a:lnTo>
                    <a:pt x="11892737" y="7242238"/>
                  </a:lnTo>
                  <a:lnTo>
                    <a:pt x="11952681" y="7267638"/>
                  </a:lnTo>
                  <a:lnTo>
                    <a:pt x="11960416" y="7267638"/>
                  </a:lnTo>
                  <a:lnTo>
                    <a:pt x="12015673" y="7293038"/>
                  </a:lnTo>
                  <a:lnTo>
                    <a:pt x="12028348" y="7293038"/>
                  </a:lnTo>
                  <a:lnTo>
                    <a:pt x="12041099" y="7305738"/>
                  </a:lnTo>
                  <a:lnTo>
                    <a:pt x="12060682" y="7318438"/>
                  </a:lnTo>
                  <a:lnTo>
                    <a:pt x="12134088" y="7381938"/>
                  </a:lnTo>
                  <a:lnTo>
                    <a:pt x="12146166" y="7394638"/>
                  </a:lnTo>
                  <a:lnTo>
                    <a:pt x="12160720" y="7394638"/>
                  </a:lnTo>
                  <a:lnTo>
                    <a:pt x="12257926" y="7432738"/>
                  </a:lnTo>
                  <a:lnTo>
                    <a:pt x="12257253" y="7432738"/>
                  </a:lnTo>
                  <a:lnTo>
                    <a:pt x="12239104" y="7483526"/>
                  </a:lnTo>
                  <a:lnTo>
                    <a:pt x="12258434" y="7483526"/>
                  </a:lnTo>
                  <a:lnTo>
                    <a:pt x="12276214" y="7445438"/>
                  </a:lnTo>
                  <a:lnTo>
                    <a:pt x="12278017" y="7445438"/>
                  </a:lnTo>
                  <a:lnTo>
                    <a:pt x="12333122" y="7470838"/>
                  </a:lnTo>
                  <a:lnTo>
                    <a:pt x="12376290" y="7483526"/>
                  </a:lnTo>
                  <a:lnTo>
                    <a:pt x="12422848" y="7483526"/>
                  </a:lnTo>
                  <a:lnTo>
                    <a:pt x="12342216" y="7445438"/>
                  </a:lnTo>
                  <a:lnTo>
                    <a:pt x="12291466" y="7420038"/>
                  </a:lnTo>
                  <a:lnTo>
                    <a:pt x="12288888" y="7420038"/>
                  </a:lnTo>
                  <a:lnTo>
                    <a:pt x="12299785" y="7407338"/>
                  </a:lnTo>
                  <a:lnTo>
                    <a:pt x="12300052" y="7407338"/>
                  </a:lnTo>
                  <a:lnTo>
                    <a:pt x="12303989" y="7394638"/>
                  </a:lnTo>
                  <a:lnTo>
                    <a:pt x="12305322" y="7394638"/>
                  </a:lnTo>
                  <a:lnTo>
                    <a:pt x="12306884" y="7318438"/>
                  </a:lnTo>
                  <a:lnTo>
                    <a:pt x="12305449" y="7216838"/>
                  </a:lnTo>
                  <a:lnTo>
                    <a:pt x="12302071" y="7204138"/>
                  </a:lnTo>
                  <a:lnTo>
                    <a:pt x="12297969" y="7178738"/>
                  </a:lnTo>
                  <a:lnTo>
                    <a:pt x="12297613" y="7178738"/>
                  </a:lnTo>
                  <a:lnTo>
                    <a:pt x="12285942" y="7155383"/>
                  </a:lnTo>
                  <a:lnTo>
                    <a:pt x="12285942" y="7318438"/>
                  </a:lnTo>
                  <a:lnTo>
                    <a:pt x="12284393" y="7381938"/>
                  </a:lnTo>
                  <a:lnTo>
                    <a:pt x="12283796" y="7394638"/>
                  </a:lnTo>
                  <a:lnTo>
                    <a:pt x="12281154" y="7394638"/>
                  </a:lnTo>
                  <a:lnTo>
                    <a:pt x="12270550" y="7420038"/>
                  </a:lnTo>
                  <a:lnTo>
                    <a:pt x="12269000" y="7420038"/>
                  </a:lnTo>
                  <a:lnTo>
                    <a:pt x="12183351" y="7381938"/>
                  </a:lnTo>
                  <a:lnTo>
                    <a:pt x="12169635" y="7381938"/>
                  </a:lnTo>
                  <a:lnTo>
                    <a:pt x="12158231" y="7369238"/>
                  </a:lnTo>
                  <a:lnTo>
                    <a:pt x="12147487" y="7369238"/>
                  </a:lnTo>
                  <a:lnTo>
                    <a:pt x="12073839" y="7305738"/>
                  </a:lnTo>
                  <a:lnTo>
                    <a:pt x="12058371" y="7293038"/>
                  </a:lnTo>
                  <a:lnTo>
                    <a:pt x="12038190" y="7280338"/>
                  </a:lnTo>
                  <a:lnTo>
                    <a:pt x="12023890" y="7267638"/>
                  </a:lnTo>
                  <a:lnTo>
                    <a:pt x="11968264" y="7254938"/>
                  </a:lnTo>
                  <a:lnTo>
                    <a:pt x="11964340" y="7242238"/>
                  </a:lnTo>
                  <a:lnTo>
                    <a:pt x="11960936" y="7242238"/>
                  </a:lnTo>
                  <a:lnTo>
                    <a:pt x="11897487" y="7216838"/>
                  </a:lnTo>
                  <a:lnTo>
                    <a:pt x="11893639" y="7216838"/>
                  </a:lnTo>
                  <a:lnTo>
                    <a:pt x="11957609" y="7191438"/>
                  </a:lnTo>
                  <a:lnTo>
                    <a:pt x="12053570" y="7153338"/>
                  </a:lnTo>
                  <a:lnTo>
                    <a:pt x="12110644" y="7140638"/>
                  </a:lnTo>
                  <a:lnTo>
                    <a:pt x="12147639" y="7140638"/>
                  </a:lnTo>
                  <a:lnTo>
                    <a:pt x="12233859" y="7102538"/>
                  </a:lnTo>
                  <a:lnTo>
                    <a:pt x="12275833" y="7178738"/>
                  </a:lnTo>
                  <a:lnTo>
                    <a:pt x="12277903" y="7191438"/>
                  </a:lnTo>
                  <a:lnTo>
                    <a:pt x="12284532" y="7216838"/>
                  </a:lnTo>
                  <a:lnTo>
                    <a:pt x="12284926" y="7254938"/>
                  </a:lnTo>
                  <a:lnTo>
                    <a:pt x="12285878" y="7293038"/>
                  </a:lnTo>
                  <a:lnTo>
                    <a:pt x="12285942" y="7318438"/>
                  </a:lnTo>
                  <a:lnTo>
                    <a:pt x="12285942" y="7155383"/>
                  </a:lnTo>
                  <a:lnTo>
                    <a:pt x="12259539" y="7102538"/>
                  </a:lnTo>
                  <a:lnTo>
                    <a:pt x="12253189" y="7089838"/>
                  </a:lnTo>
                  <a:lnTo>
                    <a:pt x="12280278" y="7077138"/>
                  </a:lnTo>
                  <a:lnTo>
                    <a:pt x="12388621" y="7026338"/>
                  </a:lnTo>
                  <a:lnTo>
                    <a:pt x="12726175" y="6886638"/>
                  </a:lnTo>
                  <a:lnTo>
                    <a:pt x="12800521" y="6848538"/>
                  </a:lnTo>
                  <a:lnTo>
                    <a:pt x="12872809" y="6823138"/>
                  </a:lnTo>
                  <a:lnTo>
                    <a:pt x="12910185" y="6810438"/>
                  </a:lnTo>
                  <a:lnTo>
                    <a:pt x="12966789" y="6785038"/>
                  </a:lnTo>
                  <a:lnTo>
                    <a:pt x="12968948" y="6785038"/>
                  </a:lnTo>
                  <a:lnTo>
                    <a:pt x="13005143" y="6772338"/>
                  </a:lnTo>
                  <a:lnTo>
                    <a:pt x="13046761" y="6746938"/>
                  </a:lnTo>
                  <a:lnTo>
                    <a:pt x="13126339" y="6721538"/>
                  </a:lnTo>
                  <a:lnTo>
                    <a:pt x="13138214" y="6708838"/>
                  </a:lnTo>
                  <a:lnTo>
                    <a:pt x="13137731" y="6721538"/>
                  </a:lnTo>
                  <a:lnTo>
                    <a:pt x="13051435" y="7127938"/>
                  </a:lnTo>
                  <a:lnTo>
                    <a:pt x="13023914" y="7242238"/>
                  </a:lnTo>
                  <a:lnTo>
                    <a:pt x="13017818" y="7245261"/>
                  </a:lnTo>
                  <a:lnTo>
                    <a:pt x="13017818" y="7267638"/>
                  </a:lnTo>
                  <a:lnTo>
                    <a:pt x="13011061" y="7293038"/>
                  </a:lnTo>
                  <a:lnTo>
                    <a:pt x="12988811" y="7280338"/>
                  </a:lnTo>
                  <a:lnTo>
                    <a:pt x="13017818" y="7267638"/>
                  </a:lnTo>
                  <a:lnTo>
                    <a:pt x="13017818" y="7245261"/>
                  </a:lnTo>
                  <a:lnTo>
                    <a:pt x="12972529" y="7267638"/>
                  </a:lnTo>
                  <a:lnTo>
                    <a:pt x="12961709" y="7267638"/>
                  </a:lnTo>
                  <a:lnTo>
                    <a:pt x="12952476" y="7280338"/>
                  </a:lnTo>
                  <a:lnTo>
                    <a:pt x="12951828" y="7280338"/>
                  </a:lnTo>
                  <a:lnTo>
                    <a:pt x="12910909" y="7318438"/>
                  </a:lnTo>
                  <a:lnTo>
                    <a:pt x="12901092" y="7331138"/>
                  </a:lnTo>
                  <a:lnTo>
                    <a:pt x="12900520" y="7331138"/>
                  </a:lnTo>
                  <a:lnTo>
                    <a:pt x="12868720" y="7369238"/>
                  </a:lnTo>
                  <a:lnTo>
                    <a:pt x="12860122" y="7369238"/>
                  </a:lnTo>
                  <a:lnTo>
                    <a:pt x="12767031" y="7420038"/>
                  </a:lnTo>
                  <a:lnTo>
                    <a:pt x="12760630" y="7420038"/>
                  </a:lnTo>
                  <a:lnTo>
                    <a:pt x="12669406" y="7458138"/>
                  </a:lnTo>
                  <a:lnTo>
                    <a:pt x="12615113" y="7483526"/>
                  </a:lnTo>
                  <a:lnTo>
                    <a:pt x="12678778" y="7483526"/>
                  </a:lnTo>
                  <a:lnTo>
                    <a:pt x="12726149" y="7458138"/>
                  </a:lnTo>
                  <a:lnTo>
                    <a:pt x="12770079" y="7432738"/>
                  </a:lnTo>
                  <a:lnTo>
                    <a:pt x="12776734" y="7432738"/>
                  </a:lnTo>
                  <a:lnTo>
                    <a:pt x="12871107" y="7394638"/>
                  </a:lnTo>
                  <a:lnTo>
                    <a:pt x="12871882" y="7381938"/>
                  </a:lnTo>
                  <a:lnTo>
                    <a:pt x="12883274" y="7381938"/>
                  </a:lnTo>
                  <a:lnTo>
                    <a:pt x="12915341" y="7343838"/>
                  </a:lnTo>
                  <a:lnTo>
                    <a:pt x="12925095" y="7331138"/>
                  </a:lnTo>
                  <a:lnTo>
                    <a:pt x="12925349" y="7331138"/>
                  </a:lnTo>
                  <a:lnTo>
                    <a:pt x="12965468" y="7293038"/>
                  </a:lnTo>
                  <a:lnTo>
                    <a:pt x="12968770" y="7293038"/>
                  </a:lnTo>
                  <a:lnTo>
                    <a:pt x="13012153" y="7318438"/>
                  </a:lnTo>
                  <a:lnTo>
                    <a:pt x="13132461" y="7407338"/>
                  </a:lnTo>
                  <a:lnTo>
                    <a:pt x="13247497" y="7483526"/>
                  </a:lnTo>
                  <a:lnTo>
                    <a:pt x="13266750" y="7483526"/>
                  </a:lnTo>
                  <a:lnTo>
                    <a:pt x="13144576" y="7394638"/>
                  </a:lnTo>
                  <a:lnTo>
                    <a:pt x="13029552" y="7305738"/>
                  </a:lnTo>
                  <a:lnTo>
                    <a:pt x="13029781" y="7305738"/>
                  </a:lnTo>
                  <a:lnTo>
                    <a:pt x="13067932" y="7153338"/>
                  </a:lnTo>
                  <a:lnTo>
                    <a:pt x="13155968" y="6734238"/>
                  </a:lnTo>
                  <a:lnTo>
                    <a:pt x="13158407" y="6721538"/>
                  </a:lnTo>
                  <a:lnTo>
                    <a:pt x="13159791" y="6708838"/>
                  </a:lnTo>
                  <a:lnTo>
                    <a:pt x="13318655" y="6708838"/>
                  </a:lnTo>
                  <a:lnTo>
                    <a:pt x="13415150" y="6746938"/>
                  </a:lnTo>
                  <a:lnTo>
                    <a:pt x="13415150" y="6708838"/>
                  </a:lnTo>
                  <a:lnTo>
                    <a:pt x="13325894" y="6683438"/>
                  </a:lnTo>
                  <a:lnTo>
                    <a:pt x="13325513" y="6683438"/>
                  </a:lnTo>
                  <a:lnTo>
                    <a:pt x="13290652" y="6670738"/>
                  </a:lnTo>
                  <a:lnTo>
                    <a:pt x="13181178" y="6670738"/>
                  </a:lnTo>
                  <a:lnTo>
                    <a:pt x="13156743" y="6683438"/>
                  </a:lnTo>
                  <a:lnTo>
                    <a:pt x="13145999" y="6619938"/>
                  </a:lnTo>
                  <a:lnTo>
                    <a:pt x="13143903" y="6607238"/>
                  </a:lnTo>
                  <a:lnTo>
                    <a:pt x="13141605" y="6581838"/>
                  </a:lnTo>
                  <a:lnTo>
                    <a:pt x="13135801" y="6526504"/>
                  </a:lnTo>
                  <a:lnTo>
                    <a:pt x="13135801" y="6683438"/>
                  </a:lnTo>
                  <a:lnTo>
                    <a:pt x="13115379" y="6683438"/>
                  </a:lnTo>
                  <a:lnTo>
                    <a:pt x="13041440" y="6721538"/>
                  </a:lnTo>
                  <a:lnTo>
                    <a:pt x="12993205" y="6746938"/>
                  </a:lnTo>
                  <a:lnTo>
                    <a:pt x="12970142" y="6746938"/>
                  </a:lnTo>
                  <a:lnTo>
                    <a:pt x="12958534" y="6759638"/>
                  </a:lnTo>
                  <a:lnTo>
                    <a:pt x="12901816" y="6785038"/>
                  </a:lnTo>
                  <a:lnTo>
                    <a:pt x="12864402" y="6810438"/>
                  </a:lnTo>
                  <a:lnTo>
                    <a:pt x="12813424" y="6823138"/>
                  </a:lnTo>
                  <a:lnTo>
                    <a:pt x="12717869" y="6861238"/>
                  </a:lnTo>
                  <a:lnTo>
                    <a:pt x="12244248" y="7077138"/>
                  </a:lnTo>
                  <a:lnTo>
                    <a:pt x="12224931" y="7033603"/>
                  </a:lnTo>
                  <a:lnTo>
                    <a:pt x="12224931" y="7077138"/>
                  </a:lnTo>
                  <a:lnTo>
                    <a:pt x="12145607" y="7115238"/>
                  </a:lnTo>
                  <a:lnTo>
                    <a:pt x="12118937" y="7115238"/>
                  </a:lnTo>
                  <a:lnTo>
                    <a:pt x="12047842" y="7140638"/>
                  </a:lnTo>
                  <a:lnTo>
                    <a:pt x="12047436" y="7140638"/>
                  </a:lnTo>
                  <a:lnTo>
                    <a:pt x="11883708" y="7191438"/>
                  </a:lnTo>
                  <a:lnTo>
                    <a:pt x="11863857" y="7094639"/>
                  </a:lnTo>
                  <a:lnTo>
                    <a:pt x="11863857" y="7204138"/>
                  </a:lnTo>
                  <a:lnTo>
                    <a:pt x="11852923" y="7204138"/>
                  </a:lnTo>
                  <a:lnTo>
                    <a:pt x="11826392" y="7215162"/>
                  </a:lnTo>
                  <a:lnTo>
                    <a:pt x="11826735" y="7204138"/>
                  </a:lnTo>
                  <a:lnTo>
                    <a:pt x="11825745" y="7204138"/>
                  </a:lnTo>
                  <a:lnTo>
                    <a:pt x="11802885" y="7082968"/>
                  </a:lnTo>
                  <a:lnTo>
                    <a:pt x="11802885" y="7191438"/>
                  </a:lnTo>
                  <a:lnTo>
                    <a:pt x="11784165" y="7229538"/>
                  </a:lnTo>
                  <a:lnTo>
                    <a:pt x="11773192" y="7229538"/>
                  </a:lnTo>
                  <a:lnTo>
                    <a:pt x="11493868" y="7305738"/>
                  </a:lnTo>
                  <a:lnTo>
                    <a:pt x="11479378" y="7305738"/>
                  </a:lnTo>
                  <a:lnTo>
                    <a:pt x="11470157" y="7293038"/>
                  </a:lnTo>
                  <a:lnTo>
                    <a:pt x="11450358" y="7267638"/>
                  </a:lnTo>
                  <a:lnTo>
                    <a:pt x="11442865" y="7254938"/>
                  </a:lnTo>
                  <a:lnTo>
                    <a:pt x="11433632" y="7242238"/>
                  </a:lnTo>
                  <a:lnTo>
                    <a:pt x="11422240" y="7216838"/>
                  </a:lnTo>
                  <a:lnTo>
                    <a:pt x="11413122" y="7204138"/>
                  </a:lnTo>
                  <a:lnTo>
                    <a:pt x="11396142" y="7153338"/>
                  </a:lnTo>
                  <a:lnTo>
                    <a:pt x="11391329" y="7140638"/>
                  </a:lnTo>
                  <a:lnTo>
                    <a:pt x="11390998" y="7140638"/>
                  </a:lnTo>
                  <a:lnTo>
                    <a:pt x="11375708" y="7102538"/>
                  </a:lnTo>
                  <a:lnTo>
                    <a:pt x="11367287" y="7077138"/>
                  </a:lnTo>
                  <a:lnTo>
                    <a:pt x="11357839" y="7051738"/>
                  </a:lnTo>
                  <a:lnTo>
                    <a:pt x="11337100" y="7013638"/>
                  </a:lnTo>
                  <a:lnTo>
                    <a:pt x="11332629" y="6988238"/>
                  </a:lnTo>
                  <a:lnTo>
                    <a:pt x="11331956" y="6983730"/>
                  </a:lnTo>
                  <a:lnTo>
                    <a:pt x="11331956" y="7127938"/>
                  </a:lnTo>
                  <a:lnTo>
                    <a:pt x="11088865" y="7229538"/>
                  </a:lnTo>
                  <a:lnTo>
                    <a:pt x="11063186" y="7229538"/>
                  </a:lnTo>
                  <a:lnTo>
                    <a:pt x="11020654" y="7242238"/>
                  </a:lnTo>
                  <a:lnTo>
                    <a:pt x="10980484" y="7267638"/>
                  </a:lnTo>
                  <a:lnTo>
                    <a:pt x="10951489" y="7267638"/>
                  </a:lnTo>
                  <a:lnTo>
                    <a:pt x="10936605" y="7280338"/>
                  </a:lnTo>
                  <a:lnTo>
                    <a:pt x="10912399" y="7293038"/>
                  </a:lnTo>
                  <a:lnTo>
                    <a:pt x="10896054" y="7293038"/>
                  </a:lnTo>
                  <a:lnTo>
                    <a:pt x="10887901" y="7305738"/>
                  </a:lnTo>
                  <a:lnTo>
                    <a:pt x="10857675" y="7318438"/>
                  </a:lnTo>
                  <a:lnTo>
                    <a:pt x="10838625" y="7318438"/>
                  </a:lnTo>
                  <a:lnTo>
                    <a:pt x="10834395" y="7305738"/>
                  </a:lnTo>
                  <a:lnTo>
                    <a:pt x="10830408" y="7305738"/>
                  </a:lnTo>
                  <a:lnTo>
                    <a:pt x="10818114" y="7279005"/>
                  </a:lnTo>
                  <a:lnTo>
                    <a:pt x="10818114" y="7331138"/>
                  </a:lnTo>
                  <a:lnTo>
                    <a:pt x="10810710" y="7331138"/>
                  </a:lnTo>
                  <a:lnTo>
                    <a:pt x="10701198" y="7229538"/>
                  </a:lnTo>
                  <a:lnTo>
                    <a:pt x="10694048" y="7216838"/>
                  </a:lnTo>
                  <a:lnTo>
                    <a:pt x="10693641" y="7216838"/>
                  </a:lnTo>
                  <a:lnTo>
                    <a:pt x="10612552" y="7140638"/>
                  </a:lnTo>
                  <a:lnTo>
                    <a:pt x="10542334" y="7064438"/>
                  </a:lnTo>
                  <a:lnTo>
                    <a:pt x="10536390" y="7064438"/>
                  </a:lnTo>
                  <a:lnTo>
                    <a:pt x="10535717" y="7051738"/>
                  </a:lnTo>
                  <a:lnTo>
                    <a:pt x="10522394" y="7051738"/>
                  </a:lnTo>
                  <a:lnTo>
                    <a:pt x="10505656" y="7026338"/>
                  </a:lnTo>
                  <a:lnTo>
                    <a:pt x="10464444" y="6988238"/>
                  </a:lnTo>
                  <a:lnTo>
                    <a:pt x="10462235" y="6975538"/>
                  </a:lnTo>
                  <a:lnTo>
                    <a:pt x="10440822" y="6912038"/>
                  </a:lnTo>
                  <a:lnTo>
                    <a:pt x="10437025" y="6899338"/>
                  </a:lnTo>
                  <a:lnTo>
                    <a:pt x="10423538" y="6823138"/>
                  </a:lnTo>
                  <a:lnTo>
                    <a:pt x="10422750" y="6810438"/>
                  </a:lnTo>
                  <a:lnTo>
                    <a:pt x="10425811" y="6810438"/>
                  </a:lnTo>
                  <a:lnTo>
                    <a:pt x="10505643" y="6785038"/>
                  </a:lnTo>
                  <a:lnTo>
                    <a:pt x="10555542" y="6772338"/>
                  </a:lnTo>
                  <a:lnTo>
                    <a:pt x="10597007" y="6759638"/>
                  </a:lnTo>
                  <a:lnTo>
                    <a:pt x="10624096" y="6759638"/>
                  </a:lnTo>
                  <a:lnTo>
                    <a:pt x="10636466" y="6772338"/>
                  </a:lnTo>
                  <a:lnTo>
                    <a:pt x="10646474" y="6797738"/>
                  </a:lnTo>
                  <a:lnTo>
                    <a:pt x="10660825" y="6835838"/>
                  </a:lnTo>
                  <a:lnTo>
                    <a:pt x="10667225" y="6848538"/>
                  </a:lnTo>
                  <a:lnTo>
                    <a:pt x="10671569" y="6873938"/>
                  </a:lnTo>
                  <a:lnTo>
                    <a:pt x="10674502" y="6886638"/>
                  </a:lnTo>
                  <a:lnTo>
                    <a:pt x="10674337" y="6899338"/>
                  </a:lnTo>
                  <a:lnTo>
                    <a:pt x="10675442" y="6899338"/>
                  </a:lnTo>
                  <a:lnTo>
                    <a:pt x="10681068" y="7000938"/>
                  </a:lnTo>
                  <a:lnTo>
                    <a:pt x="10682389" y="7013638"/>
                  </a:lnTo>
                  <a:lnTo>
                    <a:pt x="10686288" y="7026338"/>
                  </a:lnTo>
                  <a:lnTo>
                    <a:pt x="10690377" y="7051738"/>
                  </a:lnTo>
                  <a:lnTo>
                    <a:pt x="10690797" y="7051738"/>
                  </a:lnTo>
                  <a:lnTo>
                    <a:pt x="10694619" y="7064438"/>
                  </a:lnTo>
                  <a:lnTo>
                    <a:pt x="10697921" y="7064438"/>
                  </a:lnTo>
                  <a:lnTo>
                    <a:pt x="10704703" y="7077138"/>
                  </a:lnTo>
                  <a:lnTo>
                    <a:pt x="10706240" y="7077138"/>
                  </a:lnTo>
                  <a:lnTo>
                    <a:pt x="10811916" y="7318438"/>
                  </a:lnTo>
                  <a:lnTo>
                    <a:pt x="10818114" y="7331138"/>
                  </a:lnTo>
                  <a:lnTo>
                    <a:pt x="10818114" y="7279005"/>
                  </a:lnTo>
                  <a:lnTo>
                    <a:pt x="10725302" y="7077138"/>
                  </a:lnTo>
                  <a:lnTo>
                    <a:pt x="10724007" y="7064438"/>
                  </a:lnTo>
                  <a:lnTo>
                    <a:pt x="10715917" y="7039038"/>
                  </a:lnTo>
                  <a:lnTo>
                    <a:pt x="10713657" y="7013638"/>
                  </a:lnTo>
                  <a:lnTo>
                    <a:pt x="10709834" y="6975538"/>
                  </a:lnTo>
                  <a:lnTo>
                    <a:pt x="10707535" y="6924738"/>
                  </a:lnTo>
                  <a:lnTo>
                    <a:pt x="10705681" y="6899338"/>
                  </a:lnTo>
                  <a:lnTo>
                    <a:pt x="10702442" y="6873938"/>
                  </a:lnTo>
                  <a:lnTo>
                    <a:pt x="10701312" y="6861238"/>
                  </a:lnTo>
                  <a:lnTo>
                    <a:pt x="10698747" y="6848538"/>
                  </a:lnTo>
                  <a:lnTo>
                    <a:pt x="10698518" y="6848538"/>
                  </a:lnTo>
                  <a:lnTo>
                    <a:pt x="10689882" y="6823138"/>
                  </a:lnTo>
                  <a:lnTo>
                    <a:pt x="10670375" y="6759638"/>
                  </a:lnTo>
                  <a:lnTo>
                    <a:pt x="10666476" y="6746938"/>
                  </a:lnTo>
                  <a:lnTo>
                    <a:pt x="10767936" y="6746938"/>
                  </a:lnTo>
                  <a:lnTo>
                    <a:pt x="11009757" y="6759638"/>
                  </a:lnTo>
                  <a:lnTo>
                    <a:pt x="11014951" y="6759638"/>
                  </a:lnTo>
                  <a:lnTo>
                    <a:pt x="11226203" y="6772338"/>
                  </a:lnTo>
                  <a:lnTo>
                    <a:pt x="11281639" y="6772338"/>
                  </a:lnTo>
                  <a:lnTo>
                    <a:pt x="11280724" y="6785038"/>
                  </a:lnTo>
                  <a:lnTo>
                    <a:pt x="11281029" y="6797738"/>
                  </a:lnTo>
                  <a:lnTo>
                    <a:pt x="11281601" y="6810438"/>
                  </a:lnTo>
                  <a:lnTo>
                    <a:pt x="11292853" y="6899338"/>
                  </a:lnTo>
                  <a:lnTo>
                    <a:pt x="11312944" y="7026338"/>
                  </a:lnTo>
                  <a:lnTo>
                    <a:pt x="11317783" y="7064438"/>
                  </a:lnTo>
                  <a:lnTo>
                    <a:pt x="11319497" y="7089838"/>
                  </a:lnTo>
                  <a:lnTo>
                    <a:pt x="11319637" y="7089838"/>
                  </a:lnTo>
                  <a:lnTo>
                    <a:pt x="11325123" y="7115238"/>
                  </a:lnTo>
                  <a:lnTo>
                    <a:pt x="11331956" y="7127938"/>
                  </a:lnTo>
                  <a:lnTo>
                    <a:pt x="11331956" y="6983730"/>
                  </a:lnTo>
                  <a:lnTo>
                    <a:pt x="11309922" y="6835838"/>
                  </a:lnTo>
                  <a:lnTo>
                    <a:pt x="11308334" y="6823138"/>
                  </a:lnTo>
                  <a:lnTo>
                    <a:pt x="11307877" y="6810438"/>
                  </a:lnTo>
                  <a:lnTo>
                    <a:pt x="11308093" y="6797738"/>
                  </a:lnTo>
                  <a:lnTo>
                    <a:pt x="11309083" y="6785038"/>
                  </a:lnTo>
                  <a:lnTo>
                    <a:pt x="11310353" y="6772338"/>
                  </a:lnTo>
                  <a:lnTo>
                    <a:pt x="11520234" y="6772338"/>
                  </a:lnTo>
                  <a:lnTo>
                    <a:pt x="11552415" y="6759638"/>
                  </a:lnTo>
                  <a:lnTo>
                    <a:pt x="11564468" y="6759638"/>
                  </a:lnTo>
                  <a:lnTo>
                    <a:pt x="11639067" y="6734238"/>
                  </a:lnTo>
                  <a:lnTo>
                    <a:pt x="11740655" y="6912038"/>
                  </a:lnTo>
                  <a:lnTo>
                    <a:pt x="11746471" y="6937438"/>
                  </a:lnTo>
                  <a:lnTo>
                    <a:pt x="11753139" y="6950138"/>
                  </a:lnTo>
                  <a:lnTo>
                    <a:pt x="11757457" y="6962838"/>
                  </a:lnTo>
                  <a:lnTo>
                    <a:pt x="11802885" y="7191438"/>
                  </a:lnTo>
                  <a:lnTo>
                    <a:pt x="11802885" y="7082968"/>
                  </a:lnTo>
                  <a:lnTo>
                    <a:pt x="11777828" y="6950138"/>
                  </a:lnTo>
                  <a:lnTo>
                    <a:pt x="11775389" y="6950138"/>
                  </a:lnTo>
                  <a:lnTo>
                    <a:pt x="11809413" y="6924738"/>
                  </a:lnTo>
                  <a:lnTo>
                    <a:pt x="11863857" y="7204138"/>
                  </a:lnTo>
                  <a:lnTo>
                    <a:pt x="11863857" y="7094639"/>
                  </a:lnTo>
                  <a:lnTo>
                    <a:pt x="11829021" y="6924738"/>
                  </a:lnTo>
                  <a:lnTo>
                    <a:pt x="11850294" y="6912038"/>
                  </a:lnTo>
                  <a:lnTo>
                    <a:pt x="11892915" y="6886638"/>
                  </a:lnTo>
                  <a:lnTo>
                    <a:pt x="11914226" y="6873938"/>
                  </a:lnTo>
                  <a:lnTo>
                    <a:pt x="11940946" y="6861238"/>
                  </a:lnTo>
                  <a:lnTo>
                    <a:pt x="11942458" y="6861238"/>
                  </a:lnTo>
                  <a:lnTo>
                    <a:pt x="11947512" y="6848538"/>
                  </a:lnTo>
                  <a:lnTo>
                    <a:pt x="11987886" y="6823138"/>
                  </a:lnTo>
                  <a:lnTo>
                    <a:pt x="12071972" y="6785038"/>
                  </a:lnTo>
                  <a:lnTo>
                    <a:pt x="12083606" y="6785038"/>
                  </a:lnTo>
                  <a:lnTo>
                    <a:pt x="12159132" y="6937438"/>
                  </a:lnTo>
                  <a:lnTo>
                    <a:pt x="12224931" y="7077138"/>
                  </a:lnTo>
                  <a:lnTo>
                    <a:pt x="12224931" y="7033603"/>
                  </a:lnTo>
                  <a:lnTo>
                    <a:pt x="12204814" y="6988238"/>
                  </a:lnTo>
                  <a:lnTo>
                    <a:pt x="12150382" y="6873938"/>
                  </a:lnTo>
                  <a:lnTo>
                    <a:pt x="12108790" y="6785038"/>
                  </a:lnTo>
                  <a:lnTo>
                    <a:pt x="12102846" y="6772338"/>
                  </a:lnTo>
                  <a:lnTo>
                    <a:pt x="12133517" y="6759638"/>
                  </a:lnTo>
                  <a:lnTo>
                    <a:pt x="12225541" y="6721538"/>
                  </a:lnTo>
                  <a:lnTo>
                    <a:pt x="12270486" y="6696138"/>
                  </a:lnTo>
                  <a:lnTo>
                    <a:pt x="12284189" y="6696138"/>
                  </a:lnTo>
                  <a:lnTo>
                    <a:pt x="12353760" y="6683438"/>
                  </a:lnTo>
                  <a:lnTo>
                    <a:pt x="12412409" y="6683438"/>
                  </a:lnTo>
                  <a:lnTo>
                    <a:pt x="12438571" y="6670738"/>
                  </a:lnTo>
                  <a:lnTo>
                    <a:pt x="12496940" y="6658038"/>
                  </a:lnTo>
                  <a:lnTo>
                    <a:pt x="12542711" y="6645338"/>
                  </a:lnTo>
                  <a:lnTo>
                    <a:pt x="12543092" y="6645338"/>
                  </a:lnTo>
                  <a:lnTo>
                    <a:pt x="12637034" y="6607238"/>
                  </a:lnTo>
                  <a:lnTo>
                    <a:pt x="12683452" y="6607238"/>
                  </a:lnTo>
                  <a:lnTo>
                    <a:pt x="12774359" y="6569138"/>
                  </a:lnTo>
                  <a:lnTo>
                    <a:pt x="13032943" y="6505638"/>
                  </a:lnTo>
                  <a:lnTo>
                    <a:pt x="13062166" y="6492938"/>
                  </a:lnTo>
                  <a:lnTo>
                    <a:pt x="13110286" y="6480238"/>
                  </a:lnTo>
                  <a:lnTo>
                    <a:pt x="13119037" y="6569138"/>
                  </a:lnTo>
                  <a:lnTo>
                    <a:pt x="13123126" y="6607238"/>
                  </a:lnTo>
                  <a:lnTo>
                    <a:pt x="13135801" y="6683438"/>
                  </a:lnTo>
                  <a:lnTo>
                    <a:pt x="13135801" y="6526504"/>
                  </a:lnTo>
                  <a:lnTo>
                    <a:pt x="13130949" y="6480238"/>
                  </a:lnTo>
                  <a:lnTo>
                    <a:pt x="13250240" y="6467538"/>
                  </a:lnTo>
                  <a:lnTo>
                    <a:pt x="13277749" y="6454838"/>
                  </a:lnTo>
                  <a:lnTo>
                    <a:pt x="13303669" y="6454838"/>
                  </a:lnTo>
                  <a:lnTo>
                    <a:pt x="13338963" y="6442138"/>
                  </a:lnTo>
                  <a:lnTo>
                    <a:pt x="13415150" y="6429438"/>
                  </a:lnTo>
                  <a:lnTo>
                    <a:pt x="13415150" y="6404038"/>
                  </a:lnTo>
                  <a:lnTo>
                    <a:pt x="13335470" y="6416738"/>
                  </a:lnTo>
                  <a:lnTo>
                    <a:pt x="13299212" y="6429438"/>
                  </a:lnTo>
                  <a:lnTo>
                    <a:pt x="13298958" y="6429438"/>
                  </a:lnTo>
                  <a:lnTo>
                    <a:pt x="13246049" y="6442138"/>
                  </a:lnTo>
                  <a:lnTo>
                    <a:pt x="13166674" y="6454838"/>
                  </a:lnTo>
                  <a:lnTo>
                    <a:pt x="13126072" y="6467538"/>
                  </a:lnTo>
                  <a:lnTo>
                    <a:pt x="13123088" y="6454838"/>
                  </a:lnTo>
                  <a:lnTo>
                    <a:pt x="13122821" y="6454838"/>
                  </a:lnTo>
                  <a:lnTo>
                    <a:pt x="13117551" y="6442138"/>
                  </a:lnTo>
                  <a:lnTo>
                    <a:pt x="13111734" y="6442138"/>
                  </a:lnTo>
                  <a:lnTo>
                    <a:pt x="13105054" y="6433566"/>
                  </a:lnTo>
                  <a:lnTo>
                    <a:pt x="13105054" y="6467538"/>
                  </a:lnTo>
                  <a:lnTo>
                    <a:pt x="13028879" y="6480238"/>
                  </a:lnTo>
                  <a:lnTo>
                    <a:pt x="13027711" y="6480238"/>
                  </a:lnTo>
                  <a:lnTo>
                    <a:pt x="12678169" y="6581838"/>
                  </a:lnTo>
                  <a:lnTo>
                    <a:pt x="12631572" y="6594538"/>
                  </a:lnTo>
                  <a:lnTo>
                    <a:pt x="12630747" y="6594538"/>
                  </a:lnTo>
                  <a:lnTo>
                    <a:pt x="12556973" y="6619938"/>
                  </a:lnTo>
                  <a:lnTo>
                    <a:pt x="12536437" y="6632638"/>
                  </a:lnTo>
                  <a:lnTo>
                    <a:pt x="12434837" y="6658038"/>
                  </a:lnTo>
                  <a:lnTo>
                    <a:pt x="12360339" y="6658038"/>
                  </a:lnTo>
                  <a:lnTo>
                    <a:pt x="12280798" y="6670738"/>
                  </a:lnTo>
                  <a:lnTo>
                    <a:pt x="12262206" y="6670738"/>
                  </a:lnTo>
                  <a:lnTo>
                    <a:pt x="12093880" y="6759638"/>
                  </a:lnTo>
                  <a:lnTo>
                    <a:pt x="12074500" y="6716979"/>
                  </a:lnTo>
                  <a:lnTo>
                    <a:pt x="12074500" y="6759638"/>
                  </a:lnTo>
                  <a:lnTo>
                    <a:pt x="12024220" y="6785038"/>
                  </a:lnTo>
                  <a:lnTo>
                    <a:pt x="11941429" y="6823138"/>
                  </a:lnTo>
                  <a:lnTo>
                    <a:pt x="11919356" y="6823138"/>
                  </a:lnTo>
                  <a:lnTo>
                    <a:pt x="11813985" y="6886638"/>
                  </a:lnTo>
                  <a:lnTo>
                    <a:pt x="11796408" y="6848538"/>
                  </a:lnTo>
                  <a:lnTo>
                    <a:pt x="11795684" y="6847243"/>
                  </a:lnTo>
                  <a:lnTo>
                    <a:pt x="11795684" y="6899338"/>
                  </a:lnTo>
                  <a:lnTo>
                    <a:pt x="11761445" y="6912038"/>
                  </a:lnTo>
                  <a:lnTo>
                    <a:pt x="11759286" y="6912038"/>
                  </a:lnTo>
                  <a:lnTo>
                    <a:pt x="11675783" y="6759638"/>
                  </a:lnTo>
                  <a:lnTo>
                    <a:pt x="11659006" y="6721538"/>
                  </a:lnTo>
                  <a:lnTo>
                    <a:pt x="11696979" y="6708838"/>
                  </a:lnTo>
                  <a:lnTo>
                    <a:pt x="11772925" y="6848538"/>
                  </a:lnTo>
                  <a:lnTo>
                    <a:pt x="11795684" y="6899338"/>
                  </a:lnTo>
                  <a:lnTo>
                    <a:pt x="11795684" y="6847243"/>
                  </a:lnTo>
                  <a:lnTo>
                    <a:pt x="11718646" y="6708838"/>
                  </a:lnTo>
                  <a:lnTo>
                    <a:pt x="11854155" y="6683438"/>
                  </a:lnTo>
                  <a:lnTo>
                    <a:pt x="11866474" y="6683438"/>
                  </a:lnTo>
                  <a:lnTo>
                    <a:pt x="12005564" y="6619938"/>
                  </a:lnTo>
                  <a:lnTo>
                    <a:pt x="12052491" y="6721538"/>
                  </a:lnTo>
                  <a:lnTo>
                    <a:pt x="12074500" y="6759638"/>
                  </a:lnTo>
                  <a:lnTo>
                    <a:pt x="12074500" y="6716979"/>
                  </a:lnTo>
                  <a:lnTo>
                    <a:pt x="12030418" y="6619938"/>
                  </a:lnTo>
                  <a:lnTo>
                    <a:pt x="12024652" y="6607238"/>
                  </a:lnTo>
                  <a:lnTo>
                    <a:pt x="12081929" y="6581838"/>
                  </a:lnTo>
                  <a:lnTo>
                    <a:pt x="12143537" y="6556438"/>
                  </a:lnTo>
                  <a:lnTo>
                    <a:pt x="12486475" y="6378638"/>
                  </a:lnTo>
                  <a:lnTo>
                    <a:pt x="12530976" y="6353238"/>
                  </a:lnTo>
                  <a:lnTo>
                    <a:pt x="12531395" y="6353238"/>
                  </a:lnTo>
                  <a:lnTo>
                    <a:pt x="12544412" y="6340538"/>
                  </a:lnTo>
                  <a:lnTo>
                    <a:pt x="12545009" y="6340538"/>
                  </a:lnTo>
                  <a:lnTo>
                    <a:pt x="12759868" y="6124638"/>
                  </a:lnTo>
                  <a:lnTo>
                    <a:pt x="12779553" y="6099238"/>
                  </a:lnTo>
                  <a:lnTo>
                    <a:pt x="12807366" y="6073838"/>
                  </a:lnTo>
                  <a:lnTo>
                    <a:pt x="12834176" y="6086538"/>
                  </a:lnTo>
                  <a:lnTo>
                    <a:pt x="12873901" y="6124638"/>
                  </a:lnTo>
                  <a:lnTo>
                    <a:pt x="12884899" y="6137338"/>
                  </a:lnTo>
                  <a:lnTo>
                    <a:pt x="12893154" y="6137338"/>
                  </a:lnTo>
                  <a:lnTo>
                    <a:pt x="12899860" y="6150038"/>
                  </a:lnTo>
                  <a:lnTo>
                    <a:pt x="12905715" y="6162738"/>
                  </a:lnTo>
                  <a:lnTo>
                    <a:pt x="12937084" y="6213538"/>
                  </a:lnTo>
                  <a:lnTo>
                    <a:pt x="13002387" y="6340538"/>
                  </a:lnTo>
                  <a:lnTo>
                    <a:pt x="13011125" y="6353238"/>
                  </a:lnTo>
                  <a:lnTo>
                    <a:pt x="13095262" y="6454838"/>
                  </a:lnTo>
                  <a:lnTo>
                    <a:pt x="13100088" y="6454838"/>
                  </a:lnTo>
                  <a:lnTo>
                    <a:pt x="13104089" y="6467538"/>
                  </a:lnTo>
                  <a:lnTo>
                    <a:pt x="13105054" y="6467538"/>
                  </a:lnTo>
                  <a:lnTo>
                    <a:pt x="13105054" y="6433566"/>
                  </a:lnTo>
                  <a:lnTo>
                    <a:pt x="13032626" y="6340538"/>
                  </a:lnTo>
                  <a:lnTo>
                    <a:pt x="13028257" y="6340538"/>
                  </a:lnTo>
                  <a:lnTo>
                    <a:pt x="13024180" y="6327838"/>
                  </a:lnTo>
                  <a:lnTo>
                    <a:pt x="12955308" y="6200838"/>
                  </a:lnTo>
                  <a:lnTo>
                    <a:pt x="12923380" y="6150038"/>
                  </a:lnTo>
                  <a:lnTo>
                    <a:pt x="12916802" y="6137338"/>
                  </a:lnTo>
                  <a:lnTo>
                    <a:pt x="12909169" y="6124638"/>
                  </a:lnTo>
                  <a:lnTo>
                    <a:pt x="12899746" y="6124638"/>
                  </a:lnTo>
                  <a:lnTo>
                    <a:pt x="12887541" y="6111938"/>
                  </a:lnTo>
                  <a:lnTo>
                    <a:pt x="12846965" y="6073838"/>
                  </a:lnTo>
                  <a:lnTo>
                    <a:pt x="12822288" y="6061138"/>
                  </a:lnTo>
                  <a:lnTo>
                    <a:pt x="12834468" y="6048438"/>
                  </a:lnTo>
                  <a:lnTo>
                    <a:pt x="12883185" y="5997638"/>
                  </a:lnTo>
                  <a:lnTo>
                    <a:pt x="12888113" y="5984938"/>
                  </a:lnTo>
                  <a:lnTo>
                    <a:pt x="12893980" y="5984938"/>
                  </a:lnTo>
                  <a:lnTo>
                    <a:pt x="12904699" y="5959538"/>
                  </a:lnTo>
                  <a:lnTo>
                    <a:pt x="12911061" y="5946838"/>
                  </a:lnTo>
                  <a:lnTo>
                    <a:pt x="12929959" y="5921438"/>
                  </a:lnTo>
                  <a:lnTo>
                    <a:pt x="12934468" y="5908738"/>
                  </a:lnTo>
                  <a:lnTo>
                    <a:pt x="12934658" y="5908738"/>
                  </a:lnTo>
                  <a:lnTo>
                    <a:pt x="12954965" y="5832538"/>
                  </a:lnTo>
                  <a:lnTo>
                    <a:pt x="12961188" y="5819838"/>
                  </a:lnTo>
                  <a:lnTo>
                    <a:pt x="12969862" y="5807138"/>
                  </a:lnTo>
                  <a:lnTo>
                    <a:pt x="12998895" y="5769038"/>
                  </a:lnTo>
                  <a:lnTo>
                    <a:pt x="13057937" y="5667438"/>
                  </a:lnTo>
                  <a:lnTo>
                    <a:pt x="13094907" y="5591238"/>
                  </a:lnTo>
                  <a:lnTo>
                    <a:pt x="13095186" y="5591238"/>
                  </a:lnTo>
                  <a:lnTo>
                    <a:pt x="13125755" y="5502338"/>
                  </a:lnTo>
                  <a:lnTo>
                    <a:pt x="13131089" y="5489638"/>
                  </a:lnTo>
                  <a:lnTo>
                    <a:pt x="13136207" y="5464238"/>
                  </a:lnTo>
                  <a:lnTo>
                    <a:pt x="13138849" y="5451538"/>
                  </a:lnTo>
                  <a:lnTo>
                    <a:pt x="13141681" y="5426138"/>
                  </a:lnTo>
                  <a:lnTo>
                    <a:pt x="13149999" y="5273738"/>
                  </a:lnTo>
                  <a:lnTo>
                    <a:pt x="13150355" y="5261038"/>
                  </a:lnTo>
                  <a:lnTo>
                    <a:pt x="13147180" y="5235638"/>
                  </a:lnTo>
                  <a:lnTo>
                    <a:pt x="13135610" y="5184838"/>
                  </a:lnTo>
                  <a:lnTo>
                    <a:pt x="13129387" y="5165712"/>
                  </a:lnTo>
                  <a:lnTo>
                    <a:pt x="13129387" y="5261038"/>
                  </a:lnTo>
                  <a:lnTo>
                    <a:pt x="13121589" y="5413438"/>
                  </a:lnTo>
                  <a:lnTo>
                    <a:pt x="13118160" y="5451538"/>
                  </a:lnTo>
                  <a:lnTo>
                    <a:pt x="13105803" y="5502338"/>
                  </a:lnTo>
                  <a:lnTo>
                    <a:pt x="13075590" y="5591238"/>
                  </a:lnTo>
                  <a:lnTo>
                    <a:pt x="13046964" y="5642038"/>
                  </a:lnTo>
                  <a:lnTo>
                    <a:pt x="12951930" y="5794438"/>
                  </a:lnTo>
                  <a:lnTo>
                    <a:pt x="12942481" y="5819838"/>
                  </a:lnTo>
                  <a:lnTo>
                    <a:pt x="12936563" y="5819838"/>
                  </a:lnTo>
                  <a:lnTo>
                    <a:pt x="12931356" y="5818238"/>
                  </a:lnTo>
                  <a:lnTo>
                    <a:pt x="12931356" y="5845238"/>
                  </a:lnTo>
                  <a:lnTo>
                    <a:pt x="12914935" y="5896038"/>
                  </a:lnTo>
                  <a:lnTo>
                    <a:pt x="12911379" y="5908738"/>
                  </a:lnTo>
                  <a:lnTo>
                    <a:pt x="12892608" y="5934138"/>
                  </a:lnTo>
                  <a:lnTo>
                    <a:pt x="12876009" y="5972238"/>
                  </a:lnTo>
                  <a:lnTo>
                    <a:pt x="12871907" y="5972238"/>
                  </a:lnTo>
                  <a:lnTo>
                    <a:pt x="12805220" y="6048438"/>
                  </a:lnTo>
                  <a:lnTo>
                    <a:pt x="12803594" y="6048438"/>
                  </a:lnTo>
                  <a:lnTo>
                    <a:pt x="12790335" y="6034290"/>
                  </a:lnTo>
                  <a:lnTo>
                    <a:pt x="12790335" y="6061138"/>
                  </a:lnTo>
                  <a:lnTo>
                    <a:pt x="12764199" y="6086538"/>
                  </a:lnTo>
                  <a:lnTo>
                    <a:pt x="12749390" y="6099238"/>
                  </a:lnTo>
                  <a:lnTo>
                    <a:pt x="12590170" y="6264338"/>
                  </a:lnTo>
                  <a:lnTo>
                    <a:pt x="12530671" y="6327838"/>
                  </a:lnTo>
                  <a:lnTo>
                    <a:pt x="12519482" y="6327838"/>
                  </a:lnTo>
                  <a:lnTo>
                    <a:pt x="12145391" y="6531038"/>
                  </a:lnTo>
                  <a:lnTo>
                    <a:pt x="12079440" y="6556438"/>
                  </a:lnTo>
                  <a:lnTo>
                    <a:pt x="12005577" y="6594538"/>
                  </a:lnTo>
                  <a:lnTo>
                    <a:pt x="12002732" y="6594538"/>
                  </a:lnTo>
                  <a:lnTo>
                    <a:pt x="11858828" y="6658038"/>
                  </a:lnTo>
                  <a:lnTo>
                    <a:pt x="11849646" y="6658038"/>
                  </a:lnTo>
                  <a:lnTo>
                    <a:pt x="11709514" y="6683438"/>
                  </a:lnTo>
                  <a:lnTo>
                    <a:pt x="11702504" y="6645338"/>
                  </a:lnTo>
                  <a:lnTo>
                    <a:pt x="11667782" y="6467538"/>
                  </a:lnTo>
                  <a:lnTo>
                    <a:pt x="11664315" y="6454838"/>
                  </a:lnTo>
                  <a:lnTo>
                    <a:pt x="11664036" y="6454838"/>
                  </a:lnTo>
                  <a:lnTo>
                    <a:pt x="11746433" y="6277038"/>
                  </a:lnTo>
                  <a:lnTo>
                    <a:pt x="11752034" y="6264338"/>
                  </a:lnTo>
                  <a:lnTo>
                    <a:pt x="11752402" y="6264338"/>
                  </a:lnTo>
                  <a:lnTo>
                    <a:pt x="11761280" y="6238938"/>
                  </a:lnTo>
                  <a:lnTo>
                    <a:pt x="11765382" y="6238938"/>
                  </a:lnTo>
                  <a:lnTo>
                    <a:pt x="11947817" y="6327838"/>
                  </a:lnTo>
                  <a:lnTo>
                    <a:pt x="11982336" y="6327838"/>
                  </a:lnTo>
                  <a:lnTo>
                    <a:pt x="12003405" y="6315138"/>
                  </a:lnTo>
                  <a:lnTo>
                    <a:pt x="12004167" y="6315138"/>
                  </a:lnTo>
                  <a:lnTo>
                    <a:pt x="12015788" y="6302438"/>
                  </a:lnTo>
                  <a:lnTo>
                    <a:pt x="12063844" y="6264338"/>
                  </a:lnTo>
                  <a:lnTo>
                    <a:pt x="12123052" y="6213538"/>
                  </a:lnTo>
                  <a:lnTo>
                    <a:pt x="12125033" y="6213538"/>
                  </a:lnTo>
                  <a:lnTo>
                    <a:pt x="12134380" y="6200838"/>
                  </a:lnTo>
                  <a:lnTo>
                    <a:pt x="12134799" y="6200838"/>
                  </a:lnTo>
                  <a:lnTo>
                    <a:pt x="12338279" y="5997638"/>
                  </a:lnTo>
                  <a:lnTo>
                    <a:pt x="12370333" y="5959538"/>
                  </a:lnTo>
                  <a:lnTo>
                    <a:pt x="12389637" y="5946838"/>
                  </a:lnTo>
                  <a:lnTo>
                    <a:pt x="12402871" y="5934138"/>
                  </a:lnTo>
                  <a:lnTo>
                    <a:pt x="12423889" y="5921438"/>
                  </a:lnTo>
                  <a:lnTo>
                    <a:pt x="12449823" y="5908738"/>
                  </a:lnTo>
                  <a:lnTo>
                    <a:pt x="12468149" y="5896038"/>
                  </a:lnTo>
                  <a:lnTo>
                    <a:pt x="12600267" y="5857938"/>
                  </a:lnTo>
                  <a:lnTo>
                    <a:pt x="12638685" y="5845238"/>
                  </a:lnTo>
                  <a:lnTo>
                    <a:pt x="12692063" y="5946838"/>
                  </a:lnTo>
                  <a:lnTo>
                    <a:pt x="12716167" y="5984938"/>
                  </a:lnTo>
                  <a:lnTo>
                    <a:pt x="12716548" y="5984938"/>
                  </a:lnTo>
                  <a:lnTo>
                    <a:pt x="12789675" y="6061138"/>
                  </a:lnTo>
                  <a:lnTo>
                    <a:pt x="12790335" y="6061138"/>
                  </a:lnTo>
                  <a:lnTo>
                    <a:pt x="12790335" y="6034290"/>
                  </a:lnTo>
                  <a:lnTo>
                    <a:pt x="12732233" y="5972238"/>
                  </a:lnTo>
                  <a:lnTo>
                    <a:pt x="12718618" y="5946838"/>
                  </a:lnTo>
                  <a:lnTo>
                    <a:pt x="12710084" y="5934138"/>
                  </a:lnTo>
                  <a:lnTo>
                    <a:pt x="12659208" y="5845238"/>
                  </a:lnTo>
                  <a:lnTo>
                    <a:pt x="12756147" y="5819838"/>
                  </a:lnTo>
                  <a:lnTo>
                    <a:pt x="12768809" y="5807138"/>
                  </a:lnTo>
                  <a:lnTo>
                    <a:pt x="12800381" y="5807138"/>
                  </a:lnTo>
                  <a:lnTo>
                    <a:pt x="12931356" y="5845238"/>
                  </a:lnTo>
                  <a:lnTo>
                    <a:pt x="12931356" y="5818238"/>
                  </a:lnTo>
                  <a:lnTo>
                    <a:pt x="12895453" y="5807138"/>
                  </a:lnTo>
                  <a:lnTo>
                    <a:pt x="12854343" y="5794438"/>
                  </a:lnTo>
                  <a:lnTo>
                    <a:pt x="12809220" y="5781738"/>
                  </a:lnTo>
                  <a:lnTo>
                    <a:pt x="12745352" y="5781738"/>
                  </a:lnTo>
                  <a:lnTo>
                    <a:pt x="12636373" y="5819838"/>
                  </a:lnTo>
                  <a:lnTo>
                    <a:pt x="12598857" y="5819838"/>
                  </a:lnTo>
                  <a:lnTo>
                    <a:pt x="12497130" y="5857938"/>
                  </a:lnTo>
                  <a:lnTo>
                    <a:pt x="12470702" y="5857938"/>
                  </a:lnTo>
                  <a:lnTo>
                    <a:pt x="12453506" y="5870638"/>
                  </a:lnTo>
                  <a:lnTo>
                    <a:pt x="12432614" y="5883338"/>
                  </a:lnTo>
                  <a:lnTo>
                    <a:pt x="12417400" y="5883338"/>
                  </a:lnTo>
                  <a:lnTo>
                    <a:pt x="12401017" y="5896038"/>
                  </a:lnTo>
                  <a:lnTo>
                    <a:pt x="12389523" y="5908738"/>
                  </a:lnTo>
                  <a:lnTo>
                    <a:pt x="12379122" y="5908738"/>
                  </a:lnTo>
                  <a:lnTo>
                    <a:pt x="12367171" y="5921438"/>
                  </a:lnTo>
                  <a:lnTo>
                    <a:pt x="12349594" y="5946838"/>
                  </a:lnTo>
                  <a:lnTo>
                    <a:pt x="12262269" y="6035738"/>
                  </a:lnTo>
                  <a:lnTo>
                    <a:pt x="12115343" y="6188138"/>
                  </a:lnTo>
                  <a:lnTo>
                    <a:pt x="12109260" y="6188138"/>
                  </a:lnTo>
                  <a:lnTo>
                    <a:pt x="12002097" y="6289738"/>
                  </a:lnTo>
                  <a:lnTo>
                    <a:pt x="11992534" y="6302438"/>
                  </a:lnTo>
                  <a:lnTo>
                    <a:pt x="11954396" y="6302438"/>
                  </a:lnTo>
                  <a:lnTo>
                    <a:pt x="11805895" y="6238938"/>
                  </a:lnTo>
                  <a:lnTo>
                    <a:pt x="11776189" y="6226238"/>
                  </a:lnTo>
                  <a:lnTo>
                    <a:pt x="11779301" y="6226238"/>
                  </a:lnTo>
                  <a:lnTo>
                    <a:pt x="11779517" y="6213538"/>
                  </a:lnTo>
                  <a:lnTo>
                    <a:pt x="11870982" y="6023038"/>
                  </a:lnTo>
                  <a:lnTo>
                    <a:pt x="11871262" y="6023038"/>
                  </a:lnTo>
                  <a:lnTo>
                    <a:pt x="11883923" y="5984938"/>
                  </a:lnTo>
                  <a:lnTo>
                    <a:pt x="11898300" y="5946838"/>
                  </a:lnTo>
                  <a:lnTo>
                    <a:pt x="12274575" y="5553138"/>
                  </a:lnTo>
                  <a:lnTo>
                    <a:pt x="12296432" y="5540438"/>
                  </a:lnTo>
                  <a:lnTo>
                    <a:pt x="12310326" y="5527738"/>
                  </a:lnTo>
                  <a:lnTo>
                    <a:pt x="12323636" y="5515038"/>
                  </a:lnTo>
                  <a:lnTo>
                    <a:pt x="12683643" y="5146738"/>
                  </a:lnTo>
                  <a:lnTo>
                    <a:pt x="12709017" y="5121338"/>
                  </a:lnTo>
                  <a:lnTo>
                    <a:pt x="12723521" y="5108638"/>
                  </a:lnTo>
                  <a:lnTo>
                    <a:pt x="12732055" y="5095938"/>
                  </a:lnTo>
                  <a:lnTo>
                    <a:pt x="12741440" y="5083238"/>
                  </a:lnTo>
                  <a:lnTo>
                    <a:pt x="12803658" y="4968938"/>
                  </a:lnTo>
                  <a:lnTo>
                    <a:pt x="12866243" y="4854638"/>
                  </a:lnTo>
                  <a:lnTo>
                    <a:pt x="12868237" y="4854638"/>
                  </a:lnTo>
                  <a:lnTo>
                    <a:pt x="12903949" y="4778438"/>
                  </a:lnTo>
                  <a:lnTo>
                    <a:pt x="12922695" y="4753038"/>
                  </a:lnTo>
                  <a:lnTo>
                    <a:pt x="12923038" y="4753038"/>
                  </a:lnTo>
                  <a:lnTo>
                    <a:pt x="12944488" y="4740326"/>
                  </a:lnTo>
                  <a:lnTo>
                    <a:pt x="12951181" y="4740326"/>
                  </a:lnTo>
                  <a:lnTo>
                    <a:pt x="12955156" y="4753038"/>
                  </a:lnTo>
                  <a:lnTo>
                    <a:pt x="12966078" y="4765738"/>
                  </a:lnTo>
                  <a:lnTo>
                    <a:pt x="12966472" y="4765738"/>
                  </a:lnTo>
                  <a:lnTo>
                    <a:pt x="12992976" y="4791138"/>
                  </a:lnTo>
                  <a:lnTo>
                    <a:pt x="13016903" y="4816538"/>
                  </a:lnTo>
                  <a:lnTo>
                    <a:pt x="13023202" y="4829238"/>
                  </a:lnTo>
                  <a:lnTo>
                    <a:pt x="13029959" y="4841938"/>
                  </a:lnTo>
                  <a:lnTo>
                    <a:pt x="13036817" y="4854638"/>
                  </a:lnTo>
                  <a:lnTo>
                    <a:pt x="13042875" y="4867338"/>
                  </a:lnTo>
                  <a:lnTo>
                    <a:pt x="13055918" y="4892738"/>
                  </a:lnTo>
                  <a:lnTo>
                    <a:pt x="13063017" y="4918138"/>
                  </a:lnTo>
                  <a:lnTo>
                    <a:pt x="13064096" y="4918138"/>
                  </a:lnTo>
                  <a:lnTo>
                    <a:pt x="13076403" y="5070538"/>
                  </a:lnTo>
                  <a:lnTo>
                    <a:pt x="13076568" y="5070538"/>
                  </a:lnTo>
                  <a:lnTo>
                    <a:pt x="13080937" y="5083238"/>
                  </a:lnTo>
                  <a:lnTo>
                    <a:pt x="13081153" y="5083238"/>
                  </a:lnTo>
                  <a:lnTo>
                    <a:pt x="13095021" y="5134038"/>
                  </a:lnTo>
                  <a:lnTo>
                    <a:pt x="13111594" y="5184838"/>
                  </a:lnTo>
                  <a:lnTo>
                    <a:pt x="13126542" y="5235638"/>
                  </a:lnTo>
                  <a:lnTo>
                    <a:pt x="13129387" y="5261038"/>
                  </a:lnTo>
                  <a:lnTo>
                    <a:pt x="13129387" y="5165712"/>
                  </a:lnTo>
                  <a:lnTo>
                    <a:pt x="13114960" y="5121338"/>
                  </a:lnTo>
                  <a:lnTo>
                    <a:pt x="13101206" y="5083238"/>
                  </a:lnTo>
                  <a:lnTo>
                    <a:pt x="13097205" y="5057838"/>
                  </a:lnTo>
                  <a:lnTo>
                    <a:pt x="13086017" y="4930838"/>
                  </a:lnTo>
                  <a:lnTo>
                    <a:pt x="13083451" y="4918138"/>
                  </a:lnTo>
                  <a:lnTo>
                    <a:pt x="13083223" y="4905438"/>
                  </a:lnTo>
                  <a:lnTo>
                    <a:pt x="13075590" y="4892738"/>
                  </a:lnTo>
                  <a:lnTo>
                    <a:pt x="13062052" y="4854638"/>
                  </a:lnTo>
                  <a:lnTo>
                    <a:pt x="13055206" y="4841938"/>
                  </a:lnTo>
                  <a:lnTo>
                    <a:pt x="13047688" y="4829238"/>
                  </a:lnTo>
                  <a:lnTo>
                    <a:pt x="13039839" y="4816538"/>
                  </a:lnTo>
                  <a:lnTo>
                    <a:pt x="13039471" y="4816538"/>
                  </a:lnTo>
                  <a:lnTo>
                    <a:pt x="13008407" y="4778438"/>
                  </a:lnTo>
                  <a:lnTo>
                    <a:pt x="12983401" y="4753038"/>
                  </a:lnTo>
                  <a:lnTo>
                    <a:pt x="12972225" y="4740326"/>
                  </a:lnTo>
                  <a:lnTo>
                    <a:pt x="12969659" y="4727626"/>
                  </a:lnTo>
                  <a:lnTo>
                    <a:pt x="12977025" y="4714926"/>
                  </a:lnTo>
                  <a:lnTo>
                    <a:pt x="12977355" y="4714926"/>
                  </a:lnTo>
                  <a:lnTo>
                    <a:pt x="12987363" y="4702226"/>
                  </a:lnTo>
                  <a:lnTo>
                    <a:pt x="12991795" y="4702226"/>
                  </a:lnTo>
                  <a:lnTo>
                    <a:pt x="12996685" y="4689526"/>
                  </a:lnTo>
                  <a:lnTo>
                    <a:pt x="13002324" y="4689526"/>
                  </a:lnTo>
                  <a:lnTo>
                    <a:pt x="13084747" y="4676826"/>
                  </a:lnTo>
                  <a:lnTo>
                    <a:pt x="13155054" y="4676826"/>
                  </a:lnTo>
                  <a:lnTo>
                    <a:pt x="13248831" y="4664126"/>
                  </a:lnTo>
                  <a:lnTo>
                    <a:pt x="13266014" y="4664126"/>
                  </a:lnTo>
                  <a:lnTo>
                    <a:pt x="13302958" y="4676826"/>
                  </a:lnTo>
                  <a:lnTo>
                    <a:pt x="13358724" y="4676826"/>
                  </a:lnTo>
                  <a:lnTo>
                    <a:pt x="13359968" y="4664126"/>
                  </a:lnTo>
                  <a:lnTo>
                    <a:pt x="13360654" y="4664126"/>
                  </a:lnTo>
                  <a:lnTo>
                    <a:pt x="13361530" y="4651426"/>
                  </a:lnTo>
                  <a:lnTo>
                    <a:pt x="13369443" y="4537126"/>
                  </a:lnTo>
                  <a:lnTo>
                    <a:pt x="13381508" y="4537126"/>
                  </a:lnTo>
                  <a:lnTo>
                    <a:pt x="13400989" y="4575226"/>
                  </a:lnTo>
                  <a:lnTo>
                    <a:pt x="13401396" y="4575226"/>
                  </a:lnTo>
                  <a:lnTo>
                    <a:pt x="13415150" y="4587926"/>
                  </a:lnTo>
                  <a:lnTo>
                    <a:pt x="13415150" y="4537126"/>
                  </a:lnTo>
                  <a:lnTo>
                    <a:pt x="13414324" y="4537126"/>
                  </a:lnTo>
                  <a:lnTo>
                    <a:pt x="13392595" y="4511726"/>
                  </a:lnTo>
                  <a:lnTo>
                    <a:pt x="13385584" y="4486326"/>
                  </a:lnTo>
                  <a:lnTo>
                    <a:pt x="13379552" y="4473626"/>
                  </a:lnTo>
                  <a:lnTo>
                    <a:pt x="13378307" y="4473626"/>
                  </a:lnTo>
                  <a:lnTo>
                    <a:pt x="13378244" y="4460926"/>
                  </a:lnTo>
                  <a:lnTo>
                    <a:pt x="13373761" y="4435526"/>
                  </a:lnTo>
                  <a:lnTo>
                    <a:pt x="13372605" y="4422826"/>
                  </a:lnTo>
                  <a:lnTo>
                    <a:pt x="13372516" y="4410126"/>
                  </a:lnTo>
                  <a:lnTo>
                    <a:pt x="13376161" y="4245026"/>
                  </a:lnTo>
                  <a:lnTo>
                    <a:pt x="13379945" y="4194225"/>
                  </a:lnTo>
                  <a:lnTo>
                    <a:pt x="13382638" y="4181525"/>
                  </a:lnTo>
                  <a:lnTo>
                    <a:pt x="13388442" y="4156125"/>
                  </a:lnTo>
                  <a:lnTo>
                    <a:pt x="13400545" y="4118025"/>
                  </a:lnTo>
                  <a:lnTo>
                    <a:pt x="13402818" y="4118025"/>
                  </a:lnTo>
                  <a:lnTo>
                    <a:pt x="13415150" y="4079925"/>
                  </a:lnTo>
                  <a:lnTo>
                    <a:pt x="13415150" y="4003725"/>
                  </a:lnTo>
                  <a:close/>
                </a:path>
                <a:path w="13415644" h="7484109">
                  <a:moveTo>
                    <a:pt x="13415150" y="1578025"/>
                  </a:moveTo>
                  <a:lnTo>
                    <a:pt x="13407835" y="1603425"/>
                  </a:lnTo>
                  <a:lnTo>
                    <a:pt x="13373634" y="1743125"/>
                  </a:lnTo>
                  <a:lnTo>
                    <a:pt x="13358394" y="1793925"/>
                  </a:lnTo>
                  <a:lnTo>
                    <a:pt x="13349110" y="1844725"/>
                  </a:lnTo>
                  <a:lnTo>
                    <a:pt x="13347751" y="1857425"/>
                  </a:lnTo>
                  <a:lnTo>
                    <a:pt x="13349402" y="1920925"/>
                  </a:lnTo>
                  <a:lnTo>
                    <a:pt x="13348627" y="1946325"/>
                  </a:lnTo>
                  <a:lnTo>
                    <a:pt x="13350545" y="1959025"/>
                  </a:lnTo>
                  <a:lnTo>
                    <a:pt x="13350748" y="1959025"/>
                  </a:lnTo>
                  <a:lnTo>
                    <a:pt x="13354812" y="1971725"/>
                  </a:lnTo>
                  <a:lnTo>
                    <a:pt x="13355130" y="1971725"/>
                  </a:lnTo>
                  <a:lnTo>
                    <a:pt x="13380555" y="2022525"/>
                  </a:lnTo>
                  <a:lnTo>
                    <a:pt x="13390207" y="2035225"/>
                  </a:lnTo>
                  <a:lnTo>
                    <a:pt x="13407352" y="2060625"/>
                  </a:lnTo>
                  <a:lnTo>
                    <a:pt x="13415150" y="2060625"/>
                  </a:lnTo>
                  <a:lnTo>
                    <a:pt x="13415150" y="2035225"/>
                  </a:lnTo>
                  <a:lnTo>
                    <a:pt x="13407276" y="2022525"/>
                  </a:lnTo>
                  <a:lnTo>
                    <a:pt x="13398272" y="2009825"/>
                  </a:lnTo>
                  <a:lnTo>
                    <a:pt x="13374510" y="1971725"/>
                  </a:lnTo>
                  <a:lnTo>
                    <a:pt x="13371170" y="1959025"/>
                  </a:lnTo>
                  <a:lnTo>
                    <a:pt x="13369595" y="1946325"/>
                  </a:lnTo>
                  <a:lnTo>
                    <a:pt x="13370332" y="1920925"/>
                  </a:lnTo>
                  <a:lnTo>
                    <a:pt x="13368795" y="1870125"/>
                  </a:lnTo>
                  <a:lnTo>
                    <a:pt x="13368655" y="1857425"/>
                  </a:lnTo>
                  <a:lnTo>
                    <a:pt x="13378802" y="1806625"/>
                  </a:lnTo>
                  <a:lnTo>
                    <a:pt x="13415150" y="1654225"/>
                  </a:lnTo>
                  <a:lnTo>
                    <a:pt x="13415150" y="1578025"/>
                  </a:lnTo>
                  <a:close/>
                </a:path>
                <a:path w="13415644" h="7484109">
                  <a:moveTo>
                    <a:pt x="13415150" y="1273225"/>
                  </a:moveTo>
                  <a:lnTo>
                    <a:pt x="13397713" y="1285925"/>
                  </a:lnTo>
                  <a:lnTo>
                    <a:pt x="13327723" y="1298625"/>
                  </a:lnTo>
                  <a:lnTo>
                    <a:pt x="13258978" y="1324025"/>
                  </a:lnTo>
                  <a:lnTo>
                    <a:pt x="13258572" y="1324025"/>
                  </a:lnTo>
                  <a:lnTo>
                    <a:pt x="13233578" y="1336725"/>
                  </a:lnTo>
                  <a:lnTo>
                    <a:pt x="13223316" y="1336725"/>
                  </a:lnTo>
                  <a:lnTo>
                    <a:pt x="13211924" y="1349425"/>
                  </a:lnTo>
                  <a:lnTo>
                    <a:pt x="13211112" y="1349425"/>
                  </a:lnTo>
                  <a:lnTo>
                    <a:pt x="13189280" y="1362125"/>
                  </a:lnTo>
                  <a:lnTo>
                    <a:pt x="13156387" y="1400225"/>
                  </a:lnTo>
                  <a:lnTo>
                    <a:pt x="13141135" y="1412925"/>
                  </a:lnTo>
                  <a:lnTo>
                    <a:pt x="13119024" y="1438325"/>
                  </a:lnTo>
                  <a:lnTo>
                    <a:pt x="13034163" y="1527225"/>
                  </a:lnTo>
                  <a:lnTo>
                    <a:pt x="13028854" y="1527225"/>
                  </a:lnTo>
                  <a:lnTo>
                    <a:pt x="13005321" y="1539925"/>
                  </a:lnTo>
                  <a:lnTo>
                    <a:pt x="12993675" y="1539925"/>
                  </a:lnTo>
                  <a:lnTo>
                    <a:pt x="12981762" y="1552625"/>
                  </a:lnTo>
                  <a:lnTo>
                    <a:pt x="12948603" y="1578025"/>
                  </a:lnTo>
                  <a:lnTo>
                    <a:pt x="12901206" y="1616125"/>
                  </a:lnTo>
                  <a:lnTo>
                    <a:pt x="12900203" y="1616125"/>
                  </a:lnTo>
                  <a:lnTo>
                    <a:pt x="12882753" y="1654225"/>
                  </a:lnTo>
                  <a:lnTo>
                    <a:pt x="12872365" y="1666925"/>
                  </a:lnTo>
                  <a:lnTo>
                    <a:pt x="12865697" y="1679625"/>
                  </a:lnTo>
                  <a:lnTo>
                    <a:pt x="12862649" y="1692325"/>
                  </a:lnTo>
                  <a:lnTo>
                    <a:pt x="12862509" y="1692325"/>
                  </a:lnTo>
                  <a:lnTo>
                    <a:pt x="12860541" y="1705025"/>
                  </a:lnTo>
                  <a:lnTo>
                    <a:pt x="12856147" y="1705025"/>
                  </a:lnTo>
                  <a:lnTo>
                    <a:pt x="12784646" y="1806625"/>
                  </a:lnTo>
                  <a:lnTo>
                    <a:pt x="12777013" y="1819325"/>
                  </a:lnTo>
                  <a:lnTo>
                    <a:pt x="12769063" y="1832025"/>
                  </a:lnTo>
                  <a:lnTo>
                    <a:pt x="12768567" y="1832025"/>
                  </a:lnTo>
                  <a:lnTo>
                    <a:pt x="12754597" y="1844725"/>
                  </a:lnTo>
                  <a:lnTo>
                    <a:pt x="12754318" y="1844725"/>
                  </a:lnTo>
                  <a:lnTo>
                    <a:pt x="12749175" y="1857425"/>
                  </a:lnTo>
                  <a:lnTo>
                    <a:pt x="12748819" y="1857425"/>
                  </a:lnTo>
                  <a:lnTo>
                    <a:pt x="12744971" y="1870125"/>
                  </a:lnTo>
                  <a:lnTo>
                    <a:pt x="12744818" y="1870125"/>
                  </a:lnTo>
                  <a:lnTo>
                    <a:pt x="12744425" y="1882825"/>
                  </a:lnTo>
                  <a:lnTo>
                    <a:pt x="12746558" y="1895525"/>
                  </a:lnTo>
                  <a:lnTo>
                    <a:pt x="12769152" y="1984425"/>
                  </a:lnTo>
                  <a:lnTo>
                    <a:pt x="12769368" y="1984425"/>
                  </a:lnTo>
                  <a:lnTo>
                    <a:pt x="12783884" y="2022525"/>
                  </a:lnTo>
                  <a:lnTo>
                    <a:pt x="12788214" y="2022525"/>
                  </a:lnTo>
                  <a:lnTo>
                    <a:pt x="13021018" y="1997125"/>
                  </a:lnTo>
                  <a:lnTo>
                    <a:pt x="13056375" y="1984425"/>
                  </a:lnTo>
                  <a:lnTo>
                    <a:pt x="13061633" y="1984425"/>
                  </a:lnTo>
                  <a:lnTo>
                    <a:pt x="13086004" y="2022525"/>
                  </a:lnTo>
                  <a:lnTo>
                    <a:pt x="13086347" y="2022525"/>
                  </a:lnTo>
                  <a:lnTo>
                    <a:pt x="13235978" y="2187625"/>
                  </a:lnTo>
                  <a:lnTo>
                    <a:pt x="13279311" y="2238425"/>
                  </a:lnTo>
                  <a:lnTo>
                    <a:pt x="13299669" y="2251125"/>
                  </a:lnTo>
                  <a:lnTo>
                    <a:pt x="13310857" y="2263825"/>
                  </a:lnTo>
                  <a:lnTo>
                    <a:pt x="13322173" y="2289225"/>
                  </a:lnTo>
                  <a:lnTo>
                    <a:pt x="13327545" y="2289225"/>
                  </a:lnTo>
                  <a:lnTo>
                    <a:pt x="13372872" y="2403525"/>
                  </a:lnTo>
                  <a:lnTo>
                    <a:pt x="13382663" y="2428925"/>
                  </a:lnTo>
                  <a:lnTo>
                    <a:pt x="13410933" y="2505125"/>
                  </a:lnTo>
                  <a:lnTo>
                    <a:pt x="13415150" y="2505125"/>
                  </a:lnTo>
                  <a:lnTo>
                    <a:pt x="13415150" y="2454325"/>
                  </a:lnTo>
                  <a:lnTo>
                    <a:pt x="13402285" y="2428925"/>
                  </a:lnTo>
                  <a:lnTo>
                    <a:pt x="13392353" y="2390825"/>
                  </a:lnTo>
                  <a:lnTo>
                    <a:pt x="13353695" y="2301925"/>
                  </a:lnTo>
                  <a:lnTo>
                    <a:pt x="13346671" y="2289225"/>
                  </a:lnTo>
                  <a:lnTo>
                    <a:pt x="13346354" y="2289225"/>
                  </a:lnTo>
                  <a:lnTo>
                    <a:pt x="13327685" y="2251125"/>
                  </a:lnTo>
                  <a:lnTo>
                    <a:pt x="13315302" y="2238425"/>
                  </a:lnTo>
                  <a:lnTo>
                    <a:pt x="13251282" y="2174925"/>
                  </a:lnTo>
                  <a:lnTo>
                    <a:pt x="13102641" y="2009825"/>
                  </a:lnTo>
                  <a:lnTo>
                    <a:pt x="13080695" y="1984425"/>
                  </a:lnTo>
                  <a:lnTo>
                    <a:pt x="13072440" y="1971725"/>
                  </a:lnTo>
                  <a:lnTo>
                    <a:pt x="13018427" y="1971725"/>
                  </a:lnTo>
                  <a:lnTo>
                    <a:pt x="12798070" y="1997125"/>
                  </a:lnTo>
                  <a:lnTo>
                    <a:pt x="12789141" y="1971725"/>
                  </a:lnTo>
                  <a:lnTo>
                    <a:pt x="12768707" y="1895525"/>
                  </a:lnTo>
                  <a:lnTo>
                    <a:pt x="12765418" y="1870125"/>
                  </a:lnTo>
                  <a:lnTo>
                    <a:pt x="12765634" y="1870125"/>
                  </a:lnTo>
                  <a:lnTo>
                    <a:pt x="12768148" y="1857425"/>
                  </a:lnTo>
                  <a:lnTo>
                    <a:pt x="12771539" y="1857425"/>
                  </a:lnTo>
                  <a:lnTo>
                    <a:pt x="12784430" y="1844725"/>
                  </a:lnTo>
                  <a:lnTo>
                    <a:pt x="12792469" y="1832025"/>
                  </a:lnTo>
                  <a:lnTo>
                    <a:pt x="12793015" y="1832025"/>
                  </a:lnTo>
                  <a:lnTo>
                    <a:pt x="12834607" y="1781225"/>
                  </a:lnTo>
                  <a:lnTo>
                    <a:pt x="12873914" y="1717725"/>
                  </a:lnTo>
                  <a:lnTo>
                    <a:pt x="12877597" y="1717725"/>
                  </a:lnTo>
                  <a:lnTo>
                    <a:pt x="12880353" y="1705025"/>
                  </a:lnTo>
                  <a:lnTo>
                    <a:pt x="12880493" y="1705025"/>
                  </a:lnTo>
                  <a:lnTo>
                    <a:pt x="12882461" y="1692325"/>
                  </a:lnTo>
                  <a:lnTo>
                    <a:pt x="12884798" y="1692325"/>
                  </a:lnTo>
                  <a:lnTo>
                    <a:pt x="12917043" y="1628825"/>
                  </a:lnTo>
                  <a:lnTo>
                    <a:pt x="12961658" y="1590725"/>
                  </a:lnTo>
                  <a:lnTo>
                    <a:pt x="12982347" y="1578025"/>
                  </a:lnTo>
                  <a:lnTo>
                    <a:pt x="13005334" y="1565325"/>
                  </a:lnTo>
                  <a:lnTo>
                    <a:pt x="13014338" y="1552625"/>
                  </a:lnTo>
                  <a:lnTo>
                    <a:pt x="13029222" y="1552625"/>
                  </a:lnTo>
                  <a:lnTo>
                    <a:pt x="13039585" y="1539925"/>
                  </a:lnTo>
                  <a:lnTo>
                    <a:pt x="13048171" y="1539925"/>
                  </a:lnTo>
                  <a:lnTo>
                    <a:pt x="13133781" y="1451025"/>
                  </a:lnTo>
                  <a:lnTo>
                    <a:pt x="13155981" y="1425625"/>
                  </a:lnTo>
                  <a:lnTo>
                    <a:pt x="13171234" y="1412925"/>
                  </a:lnTo>
                  <a:lnTo>
                    <a:pt x="13203365" y="1387525"/>
                  </a:lnTo>
                  <a:lnTo>
                    <a:pt x="13224167" y="1362125"/>
                  </a:lnTo>
                  <a:lnTo>
                    <a:pt x="13233756" y="1362125"/>
                  </a:lnTo>
                  <a:lnTo>
                    <a:pt x="13242785" y="1349425"/>
                  </a:lnTo>
                  <a:lnTo>
                    <a:pt x="13266280" y="1349425"/>
                  </a:lnTo>
                  <a:lnTo>
                    <a:pt x="13333603" y="1324025"/>
                  </a:lnTo>
                  <a:lnTo>
                    <a:pt x="13415150" y="1298625"/>
                  </a:lnTo>
                  <a:lnTo>
                    <a:pt x="13415150" y="1273225"/>
                  </a:lnTo>
                  <a:close/>
                </a:path>
                <a:path w="13415644" h="7484109">
                  <a:moveTo>
                    <a:pt x="13415150" y="149809"/>
                  </a:moveTo>
                  <a:lnTo>
                    <a:pt x="13408152" y="155613"/>
                  </a:lnTo>
                  <a:lnTo>
                    <a:pt x="13391312" y="167309"/>
                  </a:lnTo>
                  <a:lnTo>
                    <a:pt x="13378841" y="173685"/>
                  </a:lnTo>
                  <a:lnTo>
                    <a:pt x="13327596" y="193916"/>
                  </a:lnTo>
                  <a:lnTo>
                    <a:pt x="13327139" y="194132"/>
                  </a:lnTo>
                  <a:lnTo>
                    <a:pt x="13273278" y="232727"/>
                  </a:lnTo>
                  <a:lnTo>
                    <a:pt x="13245821" y="260438"/>
                  </a:lnTo>
                  <a:lnTo>
                    <a:pt x="13232727" y="272427"/>
                  </a:lnTo>
                  <a:lnTo>
                    <a:pt x="13194005" y="296392"/>
                  </a:lnTo>
                  <a:lnTo>
                    <a:pt x="13032918" y="374662"/>
                  </a:lnTo>
                  <a:lnTo>
                    <a:pt x="12972733" y="399999"/>
                  </a:lnTo>
                  <a:lnTo>
                    <a:pt x="12934379" y="411822"/>
                  </a:lnTo>
                  <a:lnTo>
                    <a:pt x="12909944" y="418388"/>
                  </a:lnTo>
                  <a:lnTo>
                    <a:pt x="12887770" y="425843"/>
                  </a:lnTo>
                  <a:lnTo>
                    <a:pt x="12854407" y="449478"/>
                  </a:lnTo>
                  <a:lnTo>
                    <a:pt x="12790107" y="510171"/>
                  </a:lnTo>
                  <a:lnTo>
                    <a:pt x="12766307" y="549148"/>
                  </a:lnTo>
                  <a:lnTo>
                    <a:pt x="12749276" y="585000"/>
                  </a:lnTo>
                  <a:lnTo>
                    <a:pt x="12704356" y="676097"/>
                  </a:lnTo>
                  <a:lnTo>
                    <a:pt x="12681776" y="721296"/>
                  </a:lnTo>
                  <a:lnTo>
                    <a:pt x="12669685" y="738174"/>
                  </a:lnTo>
                  <a:lnTo>
                    <a:pt x="12587186" y="736841"/>
                  </a:lnTo>
                  <a:lnTo>
                    <a:pt x="12535967" y="730275"/>
                  </a:lnTo>
                  <a:lnTo>
                    <a:pt x="12482271" y="719404"/>
                  </a:lnTo>
                  <a:lnTo>
                    <a:pt x="12437072" y="701522"/>
                  </a:lnTo>
                  <a:lnTo>
                    <a:pt x="12419178" y="648970"/>
                  </a:lnTo>
                  <a:lnTo>
                    <a:pt x="12413145" y="608469"/>
                  </a:lnTo>
                  <a:lnTo>
                    <a:pt x="12409602" y="568490"/>
                  </a:lnTo>
                  <a:lnTo>
                    <a:pt x="12397130" y="338124"/>
                  </a:lnTo>
                  <a:lnTo>
                    <a:pt x="12394781" y="254254"/>
                  </a:lnTo>
                  <a:lnTo>
                    <a:pt x="12388533" y="178422"/>
                  </a:lnTo>
                  <a:lnTo>
                    <a:pt x="12380100" y="90525"/>
                  </a:lnTo>
                  <a:lnTo>
                    <a:pt x="12354014" y="22225"/>
                  </a:lnTo>
                  <a:lnTo>
                    <a:pt x="12331192" y="0"/>
                  </a:lnTo>
                  <a:lnTo>
                    <a:pt x="12328131" y="50"/>
                  </a:lnTo>
                  <a:lnTo>
                    <a:pt x="12152262" y="80733"/>
                  </a:lnTo>
                  <a:lnTo>
                    <a:pt x="12141975" y="78778"/>
                  </a:lnTo>
                  <a:lnTo>
                    <a:pt x="12136476" y="82486"/>
                  </a:lnTo>
                  <a:lnTo>
                    <a:pt x="12134317" y="93853"/>
                  </a:lnTo>
                  <a:lnTo>
                    <a:pt x="12138038" y="99326"/>
                  </a:lnTo>
                  <a:lnTo>
                    <a:pt x="12153773" y="102323"/>
                  </a:lnTo>
                  <a:lnTo>
                    <a:pt x="12155983" y="102057"/>
                  </a:lnTo>
                  <a:lnTo>
                    <a:pt x="12202478" y="80733"/>
                  </a:lnTo>
                  <a:lnTo>
                    <a:pt x="12330036" y="22225"/>
                  </a:lnTo>
                  <a:lnTo>
                    <a:pt x="12332360" y="24739"/>
                  </a:lnTo>
                  <a:lnTo>
                    <a:pt x="12357341" y="84429"/>
                  </a:lnTo>
                  <a:lnTo>
                    <a:pt x="12365723" y="151892"/>
                  </a:lnTo>
                  <a:lnTo>
                    <a:pt x="12373877" y="255409"/>
                  </a:lnTo>
                  <a:lnTo>
                    <a:pt x="12376201" y="338937"/>
                  </a:lnTo>
                  <a:lnTo>
                    <a:pt x="12380189" y="419658"/>
                  </a:lnTo>
                  <a:lnTo>
                    <a:pt x="12388698" y="569950"/>
                  </a:lnTo>
                  <a:lnTo>
                    <a:pt x="12394806" y="631990"/>
                  </a:lnTo>
                  <a:lnTo>
                    <a:pt x="12412243" y="698436"/>
                  </a:lnTo>
                  <a:lnTo>
                    <a:pt x="12476010" y="739444"/>
                  </a:lnTo>
                  <a:lnTo>
                    <a:pt x="12532525" y="750912"/>
                  </a:lnTo>
                  <a:lnTo>
                    <a:pt x="12585535" y="757745"/>
                  </a:lnTo>
                  <a:lnTo>
                    <a:pt x="12674841" y="759206"/>
                  </a:lnTo>
                  <a:lnTo>
                    <a:pt x="12678182" y="759345"/>
                  </a:lnTo>
                  <a:lnTo>
                    <a:pt x="12681509" y="757618"/>
                  </a:lnTo>
                  <a:lnTo>
                    <a:pt x="12695441" y="738174"/>
                  </a:lnTo>
                  <a:lnTo>
                    <a:pt x="12699568" y="732421"/>
                  </a:lnTo>
                  <a:lnTo>
                    <a:pt x="12699848" y="731964"/>
                  </a:lnTo>
                  <a:lnTo>
                    <a:pt x="12768136" y="594131"/>
                  </a:lnTo>
                  <a:lnTo>
                    <a:pt x="12785027" y="558533"/>
                  </a:lnTo>
                  <a:lnTo>
                    <a:pt x="12800241" y="529793"/>
                  </a:lnTo>
                  <a:lnTo>
                    <a:pt x="12846939" y="484098"/>
                  </a:lnTo>
                  <a:lnTo>
                    <a:pt x="12888354" y="449440"/>
                  </a:lnTo>
                  <a:lnTo>
                    <a:pt x="12940170" y="431939"/>
                  </a:lnTo>
                  <a:lnTo>
                    <a:pt x="12979857" y="419658"/>
                  </a:lnTo>
                  <a:lnTo>
                    <a:pt x="13041541" y="393738"/>
                  </a:lnTo>
                  <a:lnTo>
                    <a:pt x="13203657" y="314960"/>
                  </a:lnTo>
                  <a:lnTo>
                    <a:pt x="13245783" y="288836"/>
                  </a:lnTo>
                  <a:lnTo>
                    <a:pt x="13287540" y="248094"/>
                  </a:lnTo>
                  <a:lnTo>
                    <a:pt x="13313474" y="226707"/>
                  </a:lnTo>
                  <a:lnTo>
                    <a:pt x="13324015" y="219951"/>
                  </a:lnTo>
                  <a:lnTo>
                    <a:pt x="13336372" y="212979"/>
                  </a:lnTo>
                  <a:lnTo>
                    <a:pt x="13387489" y="192735"/>
                  </a:lnTo>
                  <a:lnTo>
                    <a:pt x="13401878" y="185445"/>
                  </a:lnTo>
                  <a:lnTo>
                    <a:pt x="13402704" y="184912"/>
                  </a:lnTo>
                  <a:lnTo>
                    <a:pt x="13415150" y="176225"/>
                  </a:lnTo>
                  <a:lnTo>
                    <a:pt x="13415150" y="149809"/>
                  </a:lnTo>
                  <a:close/>
                </a:path>
              </a:pathLst>
            </a:custGeom>
            <a:solidFill>
              <a:srgbClr val="FFD5CF"/>
            </a:solidFill>
          </p:spPr>
          <p:txBody>
            <a:bodyPr wrap="square" lIns="0" tIns="0" rIns="0" bIns="0" rtlCol="0"/>
            <a:lstStyle/>
            <a:p>
              <a:endParaRPr/>
            </a:p>
          </p:txBody>
        </p:sp>
        <p:sp>
          <p:nvSpPr>
            <p:cNvPr id="176" name="object 176"/>
            <p:cNvSpPr/>
            <p:nvPr/>
          </p:nvSpPr>
          <p:spPr>
            <a:xfrm>
              <a:off x="14212519" y="7114724"/>
              <a:ext cx="1403350" cy="1137920"/>
            </a:xfrm>
            <a:custGeom>
              <a:avLst/>
              <a:gdLst/>
              <a:ahLst/>
              <a:cxnLst/>
              <a:rect l="l" t="t" r="r" b="b"/>
              <a:pathLst>
                <a:path w="1403350" h="1137920">
                  <a:moveTo>
                    <a:pt x="6477" y="128409"/>
                  </a:moveTo>
                  <a:lnTo>
                    <a:pt x="3962" y="124447"/>
                  </a:lnTo>
                  <a:lnTo>
                    <a:pt x="0" y="126974"/>
                  </a:lnTo>
                  <a:lnTo>
                    <a:pt x="2527" y="130937"/>
                  </a:lnTo>
                  <a:lnTo>
                    <a:pt x="6477" y="128409"/>
                  </a:lnTo>
                  <a:close/>
                </a:path>
                <a:path w="1403350" h="1137920">
                  <a:moveTo>
                    <a:pt x="23977" y="125552"/>
                  </a:moveTo>
                  <a:lnTo>
                    <a:pt x="23279" y="120916"/>
                  </a:lnTo>
                  <a:lnTo>
                    <a:pt x="9359" y="122986"/>
                  </a:lnTo>
                  <a:lnTo>
                    <a:pt x="10045" y="127622"/>
                  </a:lnTo>
                  <a:lnTo>
                    <a:pt x="23977" y="125552"/>
                  </a:lnTo>
                  <a:close/>
                </a:path>
                <a:path w="1403350" h="1137920">
                  <a:moveTo>
                    <a:pt x="33248" y="124167"/>
                  </a:moveTo>
                  <a:lnTo>
                    <a:pt x="32550" y="119532"/>
                  </a:lnTo>
                  <a:lnTo>
                    <a:pt x="27927" y="120218"/>
                  </a:lnTo>
                  <a:lnTo>
                    <a:pt x="28600" y="124866"/>
                  </a:lnTo>
                  <a:lnTo>
                    <a:pt x="33248" y="124167"/>
                  </a:lnTo>
                  <a:close/>
                </a:path>
                <a:path w="1403350" h="1137920">
                  <a:moveTo>
                    <a:pt x="44513" y="434987"/>
                  </a:moveTo>
                  <a:lnTo>
                    <a:pt x="38823" y="422109"/>
                  </a:lnTo>
                  <a:lnTo>
                    <a:pt x="34531" y="424002"/>
                  </a:lnTo>
                  <a:lnTo>
                    <a:pt x="40233" y="436892"/>
                  </a:lnTo>
                  <a:lnTo>
                    <a:pt x="44513" y="434987"/>
                  </a:lnTo>
                  <a:close/>
                </a:path>
                <a:path w="1403350" h="1137920">
                  <a:moveTo>
                    <a:pt x="48310" y="443572"/>
                  </a:moveTo>
                  <a:lnTo>
                    <a:pt x="46418" y="439280"/>
                  </a:lnTo>
                  <a:lnTo>
                    <a:pt x="42125" y="441172"/>
                  </a:lnTo>
                  <a:lnTo>
                    <a:pt x="44018" y="445465"/>
                  </a:lnTo>
                  <a:lnTo>
                    <a:pt x="48310" y="443572"/>
                  </a:lnTo>
                  <a:close/>
                </a:path>
                <a:path w="1403350" h="1137920">
                  <a:moveTo>
                    <a:pt x="51689" y="122059"/>
                  </a:moveTo>
                  <a:lnTo>
                    <a:pt x="51384" y="117386"/>
                  </a:lnTo>
                  <a:lnTo>
                    <a:pt x="43192" y="117944"/>
                  </a:lnTo>
                  <a:lnTo>
                    <a:pt x="37198" y="118833"/>
                  </a:lnTo>
                  <a:lnTo>
                    <a:pt x="37896" y="123482"/>
                  </a:lnTo>
                  <a:lnTo>
                    <a:pt x="43700" y="122605"/>
                  </a:lnTo>
                  <a:lnTo>
                    <a:pt x="51689" y="122059"/>
                  </a:lnTo>
                  <a:close/>
                </a:path>
                <a:path w="1403350" h="1137920">
                  <a:moveTo>
                    <a:pt x="59118" y="456272"/>
                  </a:moveTo>
                  <a:lnTo>
                    <a:pt x="54267" y="453504"/>
                  </a:lnTo>
                  <a:lnTo>
                    <a:pt x="50761" y="449135"/>
                  </a:lnTo>
                  <a:lnTo>
                    <a:pt x="50215" y="447865"/>
                  </a:lnTo>
                  <a:lnTo>
                    <a:pt x="45923" y="449757"/>
                  </a:lnTo>
                  <a:lnTo>
                    <a:pt x="56781" y="460349"/>
                  </a:lnTo>
                  <a:lnTo>
                    <a:pt x="59118" y="456272"/>
                  </a:lnTo>
                  <a:close/>
                </a:path>
                <a:path w="1403350" h="1137920">
                  <a:moveTo>
                    <a:pt x="61061" y="121412"/>
                  </a:moveTo>
                  <a:lnTo>
                    <a:pt x="60731" y="116738"/>
                  </a:lnTo>
                  <a:lnTo>
                    <a:pt x="56057" y="117055"/>
                  </a:lnTo>
                  <a:lnTo>
                    <a:pt x="56375" y="121742"/>
                  </a:lnTo>
                  <a:lnTo>
                    <a:pt x="61061" y="121412"/>
                  </a:lnTo>
                  <a:close/>
                </a:path>
                <a:path w="1403350" h="1137920">
                  <a:moveTo>
                    <a:pt x="67157" y="462445"/>
                  </a:moveTo>
                  <a:lnTo>
                    <a:pt x="65100" y="459752"/>
                  </a:lnTo>
                  <a:lnTo>
                    <a:pt x="64871" y="459549"/>
                  </a:lnTo>
                  <a:lnTo>
                    <a:pt x="63207" y="458597"/>
                  </a:lnTo>
                  <a:lnTo>
                    <a:pt x="60871" y="462661"/>
                  </a:lnTo>
                  <a:lnTo>
                    <a:pt x="61861" y="463232"/>
                  </a:lnTo>
                  <a:lnTo>
                    <a:pt x="63449" y="465302"/>
                  </a:lnTo>
                  <a:lnTo>
                    <a:pt x="67157" y="462445"/>
                  </a:lnTo>
                  <a:close/>
                </a:path>
                <a:path w="1403350" h="1137920">
                  <a:moveTo>
                    <a:pt x="77190" y="478713"/>
                  </a:moveTo>
                  <a:lnTo>
                    <a:pt x="71615" y="468236"/>
                  </a:lnTo>
                  <a:lnTo>
                    <a:pt x="70027" y="466166"/>
                  </a:lnTo>
                  <a:lnTo>
                    <a:pt x="66306" y="469023"/>
                  </a:lnTo>
                  <a:lnTo>
                    <a:pt x="67678" y="470763"/>
                  </a:lnTo>
                  <a:lnTo>
                    <a:pt x="73050" y="480898"/>
                  </a:lnTo>
                  <a:lnTo>
                    <a:pt x="77190" y="478713"/>
                  </a:lnTo>
                  <a:close/>
                </a:path>
                <a:path w="1403350" h="1137920">
                  <a:moveTo>
                    <a:pt x="79806" y="119976"/>
                  </a:moveTo>
                  <a:lnTo>
                    <a:pt x="79413" y="115303"/>
                  </a:lnTo>
                  <a:lnTo>
                    <a:pt x="65417" y="116408"/>
                  </a:lnTo>
                  <a:lnTo>
                    <a:pt x="65735" y="121094"/>
                  </a:lnTo>
                  <a:lnTo>
                    <a:pt x="79806" y="119976"/>
                  </a:lnTo>
                  <a:close/>
                </a:path>
                <a:path w="1403350" h="1137920">
                  <a:moveTo>
                    <a:pt x="132461" y="576414"/>
                  </a:moveTo>
                  <a:lnTo>
                    <a:pt x="126796" y="568134"/>
                  </a:lnTo>
                  <a:lnTo>
                    <a:pt x="124764" y="564781"/>
                  </a:lnTo>
                  <a:lnTo>
                    <a:pt x="120751" y="567220"/>
                  </a:lnTo>
                  <a:lnTo>
                    <a:pt x="128587" y="579069"/>
                  </a:lnTo>
                  <a:lnTo>
                    <a:pt x="132461" y="576414"/>
                  </a:lnTo>
                  <a:close/>
                </a:path>
                <a:path w="1403350" h="1137920">
                  <a:moveTo>
                    <a:pt x="135902" y="114947"/>
                  </a:moveTo>
                  <a:lnTo>
                    <a:pt x="135458" y="110274"/>
                  </a:lnTo>
                  <a:lnTo>
                    <a:pt x="121450" y="111582"/>
                  </a:lnTo>
                  <a:lnTo>
                    <a:pt x="121894" y="116255"/>
                  </a:lnTo>
                  <a:lnTo>
                    <a:pt x="135902" y="114947"/>
                  </a:lnTo>
                  <a:close/>
                </a:path>
                <a:path w="1403350" h="1137920">
                  <a:moveTo>
                    <a:pt x="137756" y="584174"/>
                  </a:moveTo>
                  <a:lnTo>
                    <a:pt x="135102" y="580301"/>
                  </a:lnTo>
                  <a:lnTo>
                    <a:pt x="131229" y="582930"/>
                  </a:lnTo>
                  <a:lnTo>
                    <a:pt x="133870" y="586816"/>
                  </a:lnTo>
                  <a:lnTo>
                    <a:pt x="137756" y="584174"/>
                  </a:lnTo>
                  <a:close/>
                </a:path>
                <a:path w="1403350" h="1137920">
                  <a:moveTo>
                    <a:pt x="145249" y="114071"/>
                  </a:moveTo>
                  <a:lnTo>
                    <a:pt x="144805" y="109397"/>
                  </a:lnTo>
                  <a:lnTo>
                    <a:pt x="140131" y="109829"/>
                  </a:lnTo>
                  <a:lnTo>
                    <a:pt x="140576" y="114515"/>
                  </a:lnTo>
                  <a:lnTo>
                    <a:pt x="145249" y="114071"/>
                  </a:lnTo>
                  <a:close/>
                </a:path>
                <a:path w="1403350" h="1137920">
                  <a:moveTo>
                    <a:pt x="148348" y="599655"/>
                  </a:moveTo>
                  <a:lnTo>
                    <a:pt x="140398" y="588035"/>
                  </a:lnTo>
                  <a:lnTo>
                    <a:pt x="136525" y="590689"/>
                  </a:lnTo>
                  <a:lnTo>
                    <a:pt x="144475" y="602310"/>
                  </a:lnTo>
                  <a:lnTo>
                    <a:pt x="148348" y="599655"/>
                  </a:lnTo>
                  <a:close/>
                </a:path>
                <a:path w="1403350" h="1137920">
                  <a:moveTo>
                    <a:pt x="153631" y="607402"/>
                  </a:moveTo>
                  <a:lnTo>
                    <a:pt x="150977" y="603529"/>
                  </a:lnTo>
                  <a:lnTo>
                    <a:pt x="147116" y="606183"/>
                  </a:lnTo>
                  <a:lnTo>
                    <a:pt x="149771" y="610057"/>
                  </a:lnTo>
                  <a:lnTo>
                    <a:pt x="153631" y="607402"/>
                  </a:lnTo>
                  <a:close/>
                </a:path>
                <a:path w="1403350" h="1137920">
                  <a:moveTo>
                    <a:pt x="163931" y="112318"/>
                  </a:moveTo>
                  <a:lnTo>
                    <a:pt x="163499" y="107645"/>
                  </a:lnTo>
                  <a:lnTo>
                    <a:pt x="149479" y="108966"/>
                  </a:lnTo>
                  <a:lnTo>
                    <a:pt x="149923" y="113626"/>
                  </a:lnTo>
                  <a:lnTo>
                    <a:pt x="163931" y="112318"/>
                  </a:lnTo>
                  <a:close/>
                </a:path>
                <a:path w="1403350" h="1137920">
                  <a:moveTo>
                    <a:pt x="164223" y="622909"/>
                  </a:moveTo>
                  <a:lnTo>
                    <a:pt x="156273" y="611276"/>
                  </a:lnTo>
                  <a:lnTo>
                    <a:pt x="152400" y="613930"/>
                  </a:lnTo>
                  <a:lnTo>
                    <a:pt x="160350" y="625551"/>
                  </a:lnTo>
                  <a:lnTo>
                    <a:pt x="164223" y="622909"/>
                  </a:lnTo>
                  <a:close/>
                </a:path>
                <a:path w="1403350" h="1137920">
                  <a:moveTo>
                    <a:pt x="169519" y="630656"/>
                  </a:moveTo>
                  <a:lnTo>
                    <a:pt x="166878" y="626770"/>
                  </a:lnTo>
                  <a:lnTo>
                    <a:pt x="163004" y="629424"/>
                  </a:lnTo>
                  <a:lnTo>
                    <a:pt x="165646" y="633298"/>
                  </a:lnTo>
                  <a:lnTo>
                    <a:pt x="169519" y="630656"/>
                  </a:lnTo>
                  <a:close/>
                </a:path>
                <a:path w="1403350" h="1137920">
                  <a:moveTo>
                    <a:pt x="173355" y="111417"/>
                  </a:moveTo>
                  <a:lnTo>
                    <a:pt x="172288" y="106819"/>
                  </a:lnTo>
                  <a:lnTo>
                    <a:pt x="168173" y="107213"/>
                  </a:lnTo>
                  <a:lnTo>
                    <a:pt x="168592" y="111874"/>
                  </a:lnTo>
                  <a:lnTo>
                    <a:pt x="173355" y="111417"/>
                  </a:lnTo>
                  <a:close/>
                </a:path>
                <a:path w="1403350" h="1137920">
                  <a:moveTo>
                    <a:pt x="180098" y="646150"/>
                  </a:moveTo>
                  <a:lnTo>
                    <a:pt x="172161" y="634530"/>
                  </a:lnTo>
                  <a:lnTo>
                    <a:pt x="168287" y="637171"/>
                  </a:lnTo>
                  <a:lnTo>
                    <a:pt x="176225" y="648792"/>
                  </a:lnTo>
                  <a:lnTo>
                    <a:pt x="180098" y="646150"/>
                  </a:lnTo>
                  <a:close/>
                </a:path>
                <a:path w="1403350" h="1137920">
                  <a:moveTo>
                    <a:pt x="185407" y="653897"/>
                  </a:moveTo>
                  <a:lnTo>
                    <a:pt x="182753" y="650024"/>
                  </a:lnTo>
                  <a:lnTo>
                    <a:pt x="178879" y="652665"/>
                  </a:lnTo>
                  <a:lnTo>
                    <a:pt x="181521" y="656539"/>
                  </a:lnTo>
                  <a:lnTo>
                    <a:pt x="185407" y="653897"/>
                  </a:lnTo>
                  <a:close/>
                </a:path>
                <a:path w="1403350" h="1137920">
                  <a:moveTo>
                    <a:pt x="191960" y="109042"/>
                  </a:moveTo>
                  <a:lnTo>
                    <a:pt x="191376" y="104394"/>
                  </a:lnTo>
                  <a:lnTo>
                    <a:pt x="177406" y="106172"/>
                  </a:lnTo>
                  <a:lnTo>
                    <a:pt x="178003" y="110832"/>
                  </a:lnTo>
                  <a:lnTo>
                    <a:pt x="191960" y="109042"/>
                  </a:lnTo>
                  <a:close/>
                </a:path>
                <a:path w="1403350" h="1137920">
                  <a:moveTo>
                    <a:pt x="195986" y="669391"/>
                  </a:moveTo>
                  <a:lnTo>
                    <a:pt x="188048" y="657771"/>
                  </a:lnTo>
                  <a:lnTo>
                    <a:pt x="184175" y="660425"/>
                  </a:lnTo>
                  <a:lnTo>
                    <a:pt x="192112" y="672045"/>
                  </a:lnTo>
                  <a:lnTo>
                    <a:pt x="195986" y="669391"/>
                  </a:lnTo>
                  <a:close/>
                </a:path>
                <a:path w="1403350" h="1137920">
                  <a:moveTo>
                    <a:pt x="201282" y="107861"/>
                  </a:moveTo>
                  <a:lnTo>
                    <a:pt x="200685" y="103212"/>
                  </a:lnTo>
                  <a:lnTo>
                    <a:pt x="196037" y="103797"/>
                  </a:lnTo>
                  <a:lnTo>
                    <a:pt x="196634" y="108458"/>
                  </a:lnTo>
                  <a:lnTo>
                    <a:pt x="201282" y="107861"/>
                  </a:lnTo>
                  <a:close/>
                </a:path>
                <a:path w="1403350" h="1137920">
                  <a:moveTo>
                    <a:pt x="206921" y="59131"/>
                  </a:moveTo>
                  <a:lnTo>
                    <a:pt x="204571" y="55575"/>
                  </a:lnTo>
                  <a:lnTo>
                    <a:pt x="202793" y="56743"/>
                  </a:lnTo>
                  <a:lnTo>
                    <a:pt x="201371" y="54876"/>
                  </a:lnTo>
                  <a:lnTo>
                    <a:pt x="200837" y="55206"/>
                  </a:lnTo>
                  <a:lnTo>
                    <a:pt x="200456" y="55753"/>
                  </a:lnTo>
                  <a:lnTo>
                    <a:pt x="200177" y="56984"/>
                  </a:lnTo>
                  <a:lnTo>
                    <a:pt x="200304" y="57632"/>
                  </a:lnTo>
                  <a:lnTo>
                    <a:pt x="202996" y="61709"/>
                  </a:lnTo>
                  <a:lnTo>
                    <a:pt x="206921" y="59131"/>
                  </a:lnTo>
                  <a:close/>
                </a:path>
                <a:path w="1403350" h="1137920">
                  <a:moveTo>
                    <a:pt x="220154" y="48691"/>
                  </a:moveTo>
                  <a:lnTo>
                    <a:pt x="217665" y="44716"/>
                  </a:lnTo>
                  <a:lnTo>
                    <a:pt x="205714" y="52171"/>
                  </a:lnTo>
                  <a:lnTo>
                    <a:pt x="208203" y="56146"/>
                  </a:lnTo>
                  <a:lnTo>
                    <a:pt x="220154" y="48691"/>
                  </a:lnTo>
                  <a:close/>
                </a:path>
                <a:path w="1403350" h="1137920">
                  <a:moveTo>
                    <a:pt x="228104" y="43726"/>
                  </a:moveTo>
                  <a:lnTo>
                    <a:pt x="225628" y="39751"/>
                  </a:lnTo>
                  <a:lnTo>
                    <a:pt x="221640" y="42227"/>
                  </a:lnTo>
                  <a:lnTo>
                    <a:pt x="224129" y="46202"/>
                  </a:lnTo>
                  <a:lnTo>
                    <a:pt x="228104" y="43726"/>
                  </a:lnTo>
                  <a:close/>
                </a:path>
                <a:path w="1403350" h="1137920">
                  <a:moveTo>
                    <a:pt x="244030" y="33782"/>
                  </a:moveTo>
                  <a:lnTo>
                    <a:pt x="241554" y="29806"/>
                  </a:lnTo>
                  <a:lnTo>
                    <a:pt x="229616" y="37261"/>
                  </a:lnTo>
                  <a:lnTo>
                    <a:pt x="232092" y="41236"/>
                  </a:lnTo>
                  <a:lnTo>
                    <a:pt x="244030" y="33782"/>
                  </a:lnTo>
                  <a:close/>
                </a:path>
                <a:path w="1403350" h="1137920">
                  <a:moveTo>
                    <a:pt x="251993" y="28816"/>
                  </a:moveTo>
                  <a:lnTo>
                    <a:pt x="249504" y="24841"/>
                  </a:lnTo>
                  <a:lnTo>
                    <a:pt x="245529" y="27317"/>
                  </a:lnTo>
                  <a:lnTo>
                    <a:pt x="248005" y="31305"/>
                  </a:lnTo>
                  <a:lnTo>
                    <a:pt x="251993" y="28816"/>
                  </a:lnTo>
                  <a:close/>
                </a:path>
                <a:path w="1403350" h="1137920">
                  <a:moveTo>
                    <a:pt x="267906" y="18884"/>
                  </a:moveTo>
                  <a:lnTo>
                    <a:pt x="265430" y="14909"/>
                  </a:lnTo>
                  <a:lnTo>
                    <a:pt x="253479" y="22352"/>
                  </a:lnTo>
                  <a:lnTo>
                    <a:pt x="255968" y="26339"/>
                  </a:lnTo>
                  <a:lnTo>
                    <a:pt x="267906" y="18884"/>
                  </a:lnTo>
                  <a:close/>
                </a:path>
                <a:path w="1403350" h="1137920">
                  <a:moveTo>
                    <a:pt x="275043" y="785901"/>
                  </a:moveTo>
                  <a:lnTo>
                    <a:pt x="267284" y="774153"/>
                  </a:lnTo>
                  <a:lnTo>
                    <a:pt x="263372" y="776719"/>
                  </a:lnTo>
                  <a:lnTo>
                    <a:pt x="271119" y="788479"/>
                  </a:lnTo>
                  <a:lnTo>
                    <a:pt x="275043" y="785901"/>
                  </a:lnTo>
                  <a:close/>
                </a:path>
                <a:path w="1403350" h="1137920">
                  <a:moveTo>
                    <a:pt x="275882" y="13906"/>
                  </a:moveTo>
                  <a:lnTo>
                    <a:pt x="273392" y="9931"/>
                  </a:lnTo>
                  <a:lnTo>
                    <a:pt x="269405" y="12407"/>
                  </a:lnTo>
                  <a:lnTo>
                    <a:pt x="271894" y="16395"/>
                  </a:lnTo>
                  <a:lnTo>
                    <a:pt x="275882" y="13906"/>
                  </a:lnTo>
                  <a:close/>
                </a:path>
                <a:path w="1403350" h="1137920">
                  <a:moveTo>
                    <a:pt x="280212" y="793724"/>
                  </a:moveTo>
                  <a:lnTo>
                    <a:pt x="277622" y="789813"/>
                  </a:lnTo>
                  <a:lnTo>
                    <a:pt x="273710" y="792403"/>
                  </a:lnTo>
                  <a:lnTo>
                    <a:pt x="276288" y="796315"/>
                  </a:lnTo>
                  <a:lnTo>
                    <a:pt x="280212" y="793724"/>
                  </a:lnTo>
                  <a:close/>
                </a:path>
                <a:path w="1403350" h="1137920">
                  <a:moveTo>
                    <a:pt x="290537" y="809396"/>
                  </a:moveTo>
                  <a:lnTo>
                    <a:pt x="282790" y="797648"/>
                  </a:lnTo>
                  <a:lnTo>
                    <a:pt x="278879" y="800227"/>
                  </a:lnTo>
                  <a:lnTo>
                    <a:pt x="286626" y="811987"/>
                  </a:lnTo>
                  <a:lnTo>
                    <a:pt x="290537" y="809396"/>
                  </a:lnTo>
                  <a:close/>
                </a:path>
                <a:path w="1403350" h="1137920">
                  <a:moveTo>
                    <a:pt x="291795" y="3975"/>
                  </a:moveTo>
                  <a:lnTo>
                    <a:pt x="289318" y="0"/>
                  </a:lnTo>
                  <a:lnTo>
                    <a:pt x="277368" y="7454"/>
                  </a:lnTo>
                  <a:lnTo>
                    <a:pt x="279857" y="11430"/>
                  </a:lnTo>
                  <a:lnTo>
                    <a:pt x="291795" y="3975"/>
                  </a:lnTo>
                  <a:close/>
                </a:path>
                <a:path w="1403350" h="1137920">
                  <a:moveTo>
                    <a:pt x="652818" y="1132992"/>
                  </a:moveTo>
                  <a:lnTo>
                    <a:pt x="639584" y="1128166"/>
                  </a:lnTo>
                  <a:lnTo>
                    <a:pt x="637984" y="1132573"/>
                  </a:lnTo>
                  <a:lnTo>
                    <a:pt x="651205" y="1137399"/>
                  </a:lnTo>
                  <a:lnTo>
                    <a:pt x="652818" y="1132992"/>
                  </a:lnTo>
                  <a:close/>
                </a:path>
                <a:path w="1403350" h="1137920">
                  <a:moveTo>
                    <a:pt x="1135062" y="41046"/>
                  </a:moveTo>
                  <a:lnTo>
                    <a:pt x="1130376" y="41046"/>
                  </a:lnTo>
                  <a:lnTo>
                    <a:pt x="1130376" y="45732"/>
                  </a:lnTo>
                  <a:lnTo>
                    <a:pt x="1135062" y="45732"/>
                  </a:lnTo>
                  <a:lnTo>
                    <a:pt x="1135062" y="41046"/>
                  </a:lnTo>
                  <a:close/>
                </a:path>
                <a:path w="1403350" h="1137920">
                  <a:moveTo>
                    <a:pt x="1140282" y="519201"/>
                  </a:moveTo>
                  <a:lnTo>
                    <a:pt x="1135646" y="518477"/>
                  </a:lnTo>
                  <a:lnTo>
                    <a:pt x="1134922" y="523100"/>
                  </a:lnTo>
                  <a:lnTo>
                    <a:pt x="1139558" y="523836"/>
                  </a:lnTo>
                  <a:lnTo>
                    <a:pt x="1140282" y="519201"/>
                  </a:lnTo>
                  <a:close/>
                </a:path>
                <a:path w="1403350" h="1137920">
                  <a:moveTo>
                    <a:pt x="1153833" y="41059"/>
                  </a:moveTo>
                  <a:lnTo>
                    <a:pt x="1139748" y="41046"/>
                  </a:lnTo>
                  <a:lnTo>
                    <a:pt x="1139748" y="45732"/>
                  </a:lnTo>
                  <a:lnTo>
                    <a:pt x="1153820" y="45745"/>
                  </a:lnTo>
                  <a:lnTo>
                    <a:pt x="1153833" y="41059"/>
                  </a:lnTo>
                  <a:close/>
                </a:path>
                <a:path w="1403350" h="1137920">
                  <a:moveTo>
                    <a:pt x="1158824" y="522122"/>
                  </a:moveTo>
                  <a:lnTo>
                    <a:pt x="1144917" y="519925"/>
                  </a:lnTo>
                  <a:lnTo>
                    <a:pt x="1144193" y="524560"/>
                  </a:lnTo>
                  <a:lnTo>
                    <a:pt x="1158100" y="526745"/>
                  </a:lnTo>
                  <a:lnTo>
                    <a:pt x="1158824" y="522122"/>
                  </a:lnTo>
                  <a:close/>
                </a:path>
                <a:path w="1403350" h="1137920">
                  <a:moveTo>
                    <a:pt x="1163218" y="41059"/>
                  </a:moveTo>
                  <a:lnTo>
                    <a:pt x="1158519" y="41059"/>
                  </a:lnTo>
                  <a:lnTo>
                    <a:pt x="1158519" y="45745"/>
                  </a:lnTo>
                  <a:lnTo>
                    <a:pt x="1163218" y="45745"/>
                  </a:lnTo>
                  <a:lnTo>
                    <a:pt x="1163218" y="41059"/>
                  </a:lnTo>
                  <a:close/>
                </a:path>
                <a:path w="1403350" h="1137920">
                  <a:moveTo>
                    <a:pt x="1168374" y="526262"/>
                  </a:moveTo>
                  <a:lnTo>
                    <a:pt x="1166710" y="521881"/>
                  </a:lnTo>
                  <a:lnTo>
                    <a:pt x="1163967" y="522922"/>
                  </a:lnTo>
                  <a:lnTo>
                    <a:pt x="1163459" y="522846"/>
                  </a:lnTo>
                  <a:lnTo>
                    <a:pt x="1163383" y="523138"/>
                  </a:lnTo>
                  <a:lnTo>
                    <a:pt x="1162723" y="527469"/>
                  </a:lnTo>
                  <a:lnTo>
                    <a:pt x="1163967" y="527672"/>
                  </a:lnTo>
                  <a:lnTo>
                    <a:pt x="1164488" y="527685"/>
                  </a:lnTo>
                  <a:lnTo>
                    <a:pt x="1164767" y="527634"/>
                  </a:lnTo>
                  <a:lnTo>
                    <a:pt x="1168374" y="526262"/>
                  </a:lnTo>
                  <a:close/>
                </a:path>
                <a:path w="1403350" h="1137920">
                  <a:moveTo>
                    <a:pt x="1181976" y="41071"/>
                  </a:moveTo>
                  <a:lnTo>
                    <a:pt x="1167904" y="41059"/>
                  </a:lnTo>
                  <a:lnTo>
                    <a:pt x="1167904" y="45758"/>
                  </a:lnTo>
                  <a:lnTo>
                    <a:pt x="1181976" y="45758"/>
                  </a:lnTo>
                  <a:lnTo>
                    <a:pt x="1181976" y="41071"/>
                  </a:lnTo>
                  <a:close/>
                </a:path>
                <a:path w="1403350" h="1137920">
                  <a:moveTo>
                    <a:pt x="1185938" y="519658"/>
                  </a:moveTo>
                  <a:lnTo>
                    <a:pt x="1184275" y="515264"/>
                  </a:lnTo>
                  <a:lnTo>
                    <a:pt x="1171105" y="520230"/>
                  </a:lnTo>
                  <a:lnTo>
                    <a:pt x="1172768" y="524624"/>
                  </a:lnTo>
                  <a:lnTo>
                    <a:pt x="1185938" y="519658"/>
                  </a:lnTo>
                  <a:close/>
                </a:path>
                <a:path w="1403350" h="1137920">
                  <a:moveTo>
                    <a:pt x="1191577" y="44729"/>
                  </a:moveTo>
                  <a:lnTo>
                    <a:pt x="1187284" y="42849"/>
                  </a:lnTo>
                  <a:lnTo>
                    <a:pt x="1185405" y="47142"/>
                  </a:lnTo>
                  <a:lnTo>
                    <a:pt x="1189710" y="49034"/>
                  </a:lnTo>
                  <a:lnTo>
                    <a:pt x="1191577" y="44729"/>
                  </a:lnTo>
                  <a:close/>
                </a:path>
                <a:path w="1403350" h="1137920">
                  <a:moveTo>
                    <a:pt x="1194714" y="516343"/>
                  </a:moveTo>
                  <a:lnTo>
                    <a:pt x="1193063" y="511962"/>
                  </a:lnTo>
                  <a:lnTo>
                    <a:pt x="1188669" y="513613"/>
                  </a:lnTo>
                  <a:lnTo>
                    <a:pt x="1190320" y="518007"/>
                  </a:lnTo>
                  <a:lnTo>
                    <a:pt x="1194714" y="516343"/>
                  </a:lnTo>
                  <a:close/>
                </a:path>
                <a:path w="1403350" h="1137920">
                  <a:moveTo>
                    <a:pt x="1208481" y="53365"/>
                  </a:moveTo>
                  <a:lnTo>
                    <a:pt x="1199007" y="47967"/>
                  </a:lnTo>
                  <a:lnTo>
                    <a:pt x="1195882" y="46609"/>
                  </a:lnTo>
                  <a:lnTo>
                    <a:pt x="1194003" y="50914"/>
                  </a:lnTo>
                  <a:lnTo>
                    <a:pt x="1196898" y="52158"/>
                  </a:lnTo>
                  <a:lnTo>
                    <a:pt x="1206169" y="57454"/>
                  </a:lnTo>
                  <a:lnTo>
                    <a:pt x="1208481" y="53365"/>
                  </a:lnTo>
                  <a:close/>
                </a:path>
                <a:path w="1403350" h="1137920">
                  <a:moveTo>
                    <a:pt x="1212278" y="509727"/>
                  </a:moveTo>
                  <a:lnTo>
                    <a:pt x="1210627" y="505345"/>
                  </a:lnTo>
                  <a:lnTo>
                    <a:pt x="1197444" y="510311"/>
                  </a:lnTo>
                  <a:lnTo>
                    <a:pt x="1199108" y="514692"/>
                  </a:lnTo>
                  <a:lnTo>
                    <a:pt x="1212278" y="509727"/>
                  </a:lnTo>
                  <a:close/>
                </a:path>
                <a:path w="1403350" h="1137920">
                  <a:moveTo>
                    <a:pt x="1216647" y="58000"/>
                  </a:moveTo>
                  <a:lnTo>
                    <a:pt x="1212557" y="55689"/>
                  </a:lnTo>
                  <a:lnTo>
                    <a:pt x="1210246" y="59766"/>
                  </a:lnTo>
                  <a:lnTo>
                    <a:pt x="1214335" y="62090"/>
                  </a:lnTo>
                  <a:lnTo>
                    <a:pt x="1216647" y="58000"/>
                  </a:lnTo>
                  <a:close/>
                </a:path>
                <a:path w="1403350" h="1137920">
                  <a:moveTo>
                    <a:pt x="1220470" y="506857"/>
                  </a:moveTo>
                  <a:lnTo>
                    <a:pt x="1220114" y="502170"/>
                  </a:lnTo>
                  <a:lnTo>
                    <a:pt x="1218882" y="502272"/>
                  </a:lnTo>
                  <a:lnTo>
                    <a:pt x="1218653" y="502323"/>
                  </a:lnTo>
                  <a:lnTo>
                    <a:pt x="1218450" y="502399"/>
                  </a:lnTo>
                  <a:lnTo>
                    <a:pt x="1215021" y="503694"/>
                  </a:lnTo>
                  <a:lnTo>
                    <a:pt x="1216672" y="508076"/>
                  </a:lnTo>
                  <a:lnTo>
                    <a:pt x="1219796" y="506907"/>
                  </a:lnTo>
                  <a:lnTo>
                    <a:pt x="1220470" y="506857"/>
                  </a:lnTo>
                  <a:close/>
                </a:path>
                <a:path w="1403350" h="1137920">
                  <a:moveTo>
                    <a:pt x="1232966" y="67271"/>
                  </a:moveTo>
                  <a:lnTo>
                    <a:pt x="1220724" y="60325"/>
                  </a:lnTo>
                  <a:lnTo>
                    <a:pt x="1218412" y="64401"/>
                  </a:lnTo>
                  <a:lnTo>
                    <a:pt x="1230655" y="71361"/>
                  </a:lnTo>
                  <a:lnTo>
                    <a:pt x="1232966" y="67271"/>
                  </a:lnTo>
                  <a:close/>
                </a:path>
                <a:path w="1403350" h="1137920">
                  <a:moveTo>
                    <a:pt x="1239189" y="505383"/>
                  </a:moveTo>
                  <a:lnTo>
                    <a:pt x="1238821" y="500710"/>
                  </a:lnTo>
                  <a:lnTo>
                    <a:pt x="1224788" y="501802"/>
                  </a:lnTo>
                  <a:lnTo>
                    <a:pt x="1225156" y="506488"/>
                  </a:lnTo>
                  <a:lnTo>
                    <a:pt x="1239189" y="505383"/>
                  </a:lnTo>
                  <a:close/>
                </a:path>
                <a:path w="1403350" h="1137920">
                  <a:moveTo>
                    <a:pt x="1241107" y="71970"/>
                  </a:moveTo>
                  <a:lnTo>
                    <a:pt x="1237043" y="69621"/>
                  </a:lnTo>
                  <a:lnTo>
                    <a:pt x="1234706" y="73685"/>
                  </a:lnTo>
                  <a:lnTo>
                    <a:pt x="1238770" y="76034"/>
                  </a:lnTo>
                  <a:lnTo>
                    <a:pt x="1241107" y="71970"/>
                  </a:lnTo>
                  <a:close/>
                </a:path>
                <a:path w="1403350" h="1137920">
                  <a:moveTo>
                    <a:pt x="1248537" y="504659"/>
                  </a:moveTo>
                  <a:lnTo>
                    <a:pt x="1248181" y="499973"/>
                  </a:lnTo>
                  <a:lnTo>
                    <a:pt x="1243495" y="500341"/>
                  </a:lnTo>
                  <a:lnTo>
                    <a:pt x="1243863" y="505015"/>
                  </a:lnTo>
                  <a:lnTo>
                    <a:pt x="1248537" y="504659"/>
                  </a:lnTo>
                  <a:close/>
                </a:path>
                <a:path w="1403350" h="1137920">
                  <a:moveTo>
                    <a:pt x="1257363" y="81356"/>
                  </a:moveTo>
                  <a:lnTo>
                    <a:pt x="1245171" y="74320"/>
                  </a:lnTo>
                  <a:lnTo>
                    <a:pt x="1242822" y="78384"/>
                  </a:lnTo>
                  <a:lnTo>
                    <a:pt x="1255014" y="85420"/>
                  </a:lnTo>
                  <a:lnTo>
                    <a:pt x="1257363" y="81356"/>
                  </a:lnTo>
                  <a:close/>
                </a:path>
                <a:path w="1403350" h="1137920">
                  <a:moveTo>
                    <a:pt x="1265491" y="86055"/>
                  </a:moveTo>
                  <a:lnTo>
                    <a:pt x="1261427" y="83705"/>
                  </a:lnTo>
                  <a:lnTo>
                    <a:pt x="1259078" y="87769"/>
                  </a:lnTo>
                  <a:lnTo>
                    <a:pt x="1263129" y="90119"/>
                  </a:lnTo>
                  <a:lnTo>
                    <a:pt x="1265491" y="86055"/>
                  </a:lnTo>
                  <a:close/>
                </a:path>
                <a:path w="1403350" h="1137920">
                  <a:moveTo>
                    <a:pt x="1267256" y="503186"/>
                  </a:moveTo>
                  <a:lnTo>
                    <a:pt x="1266888" y="498513"/>
                  </a:lnTo>
                  <a:lnTo>
                    <a:pt x="1252855" y="499605"/>
                  </a:lnTo>
                  <a:lnTo>
                    <a:pt x="1253223" y="504291"/>
                  </a:lnTo>
                  <a:lnTo>
                    <a:pt x="1267256" y="503186"/>
                  </a:lnTo>
                  <a:close/>
                </a:path>
                <a:path w="1403350" h="1137920">
                  <a:moveTo>
                    <a:pt x="1276604" y="502462"/>
                  </a:moveTo>
                  <a:lnTo>
                    <a:pt x="1276248" y="497776"/>
                  </a:lnTo>
                  <a:lnTo>
                    <a:pt x="1271562" y="498144"/>
                  </a:lnTo>
                  <a:lnTo>
                    <a:pt x="1271930" y="502831"/>
                  </a:lnTo>
                  <a:lnTo>
                    <a:pt x="1276604" y="502462"/>
                  </a:lnTo>
                  <a:close/>
                </a:path>
                <a:path w="1403350" h="1137920">
                  <a:moveTo>
                    <a:pt x="1281734" y="95440"/>
                  </a:moveTo>
                  <a:lnTo>
                    <a:pt x="1269542" y="88404"/>
                  </a:lnTo>
                  <a:lnTo>
                    <a:pt x="1267206" y="92468"/>
                  </a:lnTo>
                  <a:lnTo>
                    <a:pt x="1279385" y="99504"/>
                  </a:lnTo>
                  <a:lnTo>
                    <a:pt x="1281734" y="95440"/>
                  </a:lnTo>
                  <a:close/>
                </a:path>
                <a:path w="1403350" h="1137920">
                  <a:moveTo>
                    <a:pt x="1350441" y="512305"/>
                  </a:moveTo>
                  <a:lnTo>
                    <a:pt x="1336662" y="509422"/>
                  </a:lnTo>
                  <a:lnTo>
                    <a:pt x="1335697" y="514007"/>
                  </a:lnTo>
                  <a:lnTo>
                    <a:pt x="1349476" y="516890"/>
                  </a:lnTo>
                  <a:lnTo>
                    <a:pt x="1350441" y="512305"/>
                  </a:lnTo>
                  <a:close/>
                </a:path>
                <a:path w="1403350" h="1137920">
                  <a:moveTo>
                    <a:pt x="1354861" y="137693"/>
                  </a:moveTo>
                  <a:lnTo>
                    <a:pt x="1342682" y="130644"/>
                  </a:lnTo>
                  <a:lnTo>
                    <a:pt x="1340332" y="134721"/>
                  </a:lnTo>
                  <a:lnTo>
                    <a:pt x="1352524" y="141757"/>
                  </a:lnTo>
                  <a:lnTo>
                    <a:pt x="1354861" y="137693"/>
                  </a:lnTo>
                  <a:close/>
                </a:path>
                <a:path w="1403350" h="1137920">
                  <a:moveTo>
                    <a:pt x="1360119" y="514972"/>
                  </a:moveTo>
                  <a:lnTo>
                    <a:pt x="1358417" y="514019"/>
                  </a:lnTo>
                  <a:lnTo>
                    <a:pt x="1358188" y="513930"/>
                  </a:lnTo>
                  <a:lnTo>
                    <a:pt x="1357947" y="513880"/>
                  </a:lnTo>
                  <a:lnTo>
                    <a:pt x="1355026" y="513270"/>
                  </a:lnTo>
                  <a:lnTo>
                    <a:pt x="1354061" y="517855"/>
                  </a:lnTo>
                  <a:lnTo>
                    <a:pt x="1356639" y="518401"/>
                  </a:lnTo>
                  <a:lnTo>
                    <a:pt x="1357807" y="519061"/>
                  </a:lnTo>
                  <a:lnTo>
                    <a:pt x="1360119" y="514972"/>
                  </a:lnTo>
                  <a:close/>
                </a:path>
                <a:path w="1403350" h="1137920">
                  <a:moveTo>
                    <a:pt x="1362989" y="142379"/>
                  </a:moveTo>
                  <a:lnTo>
                    <a:pt x="1358925" y="140042"/>
                  </a:lnTo>
                  <a:lnTo>
                    <a:pt x="1356575" y="144106"/>
                  </a:lnTo>
                  <a:lnTo>
                    <a:pt x="1360639" y="146443"/>
                  </a:lnTo>
                  <a:lnTo>
                    <a:pt x="1362989" y="142379"/>
                  </a:lnTo>
                  <a:close/>
                </a:path>
                <a:path w="1403350" h="1137920">
                  <a:moveTo>
                    <a:pt x="1376464" y="524205"/>
                  </a:moveTo>
                  <a:lnTo>
                    <a:pt x="1364195" y="517283"/>
                  </a:lnTo>
                  <a:lnTo>
                    <a:pt x="1361897" y="521360"/>
                  </a:lnTo>
                  <a:lnTo>
                    <a:pt x="1374140" y="528281"/>
                  </a:lnTo>
                  <a:lnTo>
                    <a:pt x="1376464" y="524205"/>
                  </a:lnTo>
                  <a:close/>
                </a:path>
                <a:path w="1403350" h="1137920">
                  <a:moveTo>
                    <a:pt x="1379181" y="151955"/>
                  </a:moveTo>
                  <a:lnTo>
                    <a:pt x="1367053" y="144729"/>
                  </a:lnTo>
                  <a:lnTo>
                    <a:pt x="1364703" y="148793"/>
                  </a:lnTo>
                  <a:lnTo>
                    <a:pt x="1376768" y="155968"/>
                  </a:lnTo>
                  <a:lnTo>
                    <a:pt x="1379181" y="151955"/>
                  </a:lnTo>
                  <a:close/>
                </a:path>
                <a:path w="1403350" h="1137920">
                  <a:moveTo>
                    <a:pt x="1384617" y="528815"/>
                  </a:moveTo>
                  <a:lnTo>
                    <a:pt x="1380540" y="526503"/>
                  </a:lnTo>
                  <a:lnTo>
                    <a:pt x="1378229" y="530593"/>
                  </a:lnTo>
                  <a:lnTo>
                    <a:pt x="1382318" y="532892"/>
                  </a:lnTo>
                  <a:lnTo>
                    <a:pt x="1384617" y="528815"/>
                  </a:lnTo>
                  <a:close/>
                </a:path>
                <a:path w="1403350" h="1137920">
                  <a:moveTo>
                    <a:pt x="1387233" y="156768"/>
                  </a:moveTo>
                  <a:lnTo>
                    <a:pt x="1383207" y="154355"/>
                  </a:lnTo>
                  <a:lnTo>
                    <a:pt x="1380794" y="158394"/>
                  </a:lnTo>
                  <a:lnTo>
                    <a:pt x="1384820" y="160794"/>
                  </a:lnTo>
                  <a:lnTo>
                    <a:pt x="1387233" y="156768"/>
                  </a:lnTo>
                  <a:close/>
                </a:path>
                <a:path w="1403350" h="1137920">
                  <a:moveTo>
                    <a:pt x="1400975" y="538048"/>
                  </a:moveTo>
                  <a:lnTo>
                    <a:pt x="1388706" y="531126"/>
                  </a:lnTo>
                  <a:lnTo>
                    <a:pt x="1386408" y="535203"/>
                  </a:lnTo>
                  <a:lnTo>
                    <a:pt x="1398663" y="542124"/>
                  </a:lnTo>
                  <a:lnTo>
                    <a:pt x="1400975" y="538048"/>
                  </a:lnTo>
                  <a:close/>
                </a:path>
                <a:path w="1403350" h="1137920">
                  <a:moveTo>
                    <a:pt x="1403324" y="166408"/>
                  </a:moveTo>
                  <a:lnTo>
                    <a:pt x="1391259" y="159181"/>
                  </a:lnTo>
                  <a:lnTo>
                    <a:pt x="1388846" y="163207"/>
                  </a:lnTo>
                  <a:lnTo>
                    <a:pt x="1400924" y="170434"/>
                  </a:lnTo>
                  <a:lnTo>
                    <a:pt x="1403324" y="166408"/>
                  </a:lnTo>
                  <a:close/>
                </a:path>
              </a:pathLst>
            </a:custGeom>
            <a:solidFill>
              <a:srgbClr val="FFD5CF"/>
            </a:solidFill>
          </p:spPr>
          <p:txBody>
            <a:bodyPr wrap="square" lIns="0" tIns="0" rIns="0" bIns="0" rtlCol="0"/>
            <a:lstStyle/>
            <a:p>
              <a:endParaRPr/>
            </a:p>
          </p:txBody>
        </p:sp>
        <p:sp>
          <p:nvSpPr>
            <p:cNvPr id="177" name="object 177"/>
            <p:cNvSpPr/>
            <p:nvPr/>
          </p:nvSpPr>
          <p:spPr>
            <a:xfrm>
              <a:off x="14917929" y="7155719"/>
              <a:ext cx="1068070" cy="1200150"/>
            </a:xfrm>
            <a:custGeom>
              <a:avLst/>
              <a:gdLst/>
              <a:ahLst/>
              <a:cxnLst/>
              <a:rect l="l" t="t" r="r" b="b"/>
              <a:pathLst>
                <a:path w="1068069" h="1200150">
                  <a:moveTo>
                    <a:pt x="5041" y="587349"/>
                  </a:moveTo>
                  <a:lnTo>
                    <a:pt x="342" y="587222"/>
                  </a:lnTo>
                  <a:lnTo>
                    <a:pt x="215" y="591908"/>
                  </a:lnTo>
                  <a:lnTo>
                    <a:pt x="4914" y="592035"/>
                  </a:lnTo>
                  <a:lnTo>
                    <a:pt x="5041" y="587349"/>
                  </a:lnTo>
                  <a:close/>
                </a:path>
                <a:path w="1068069" h="1200150">
                  <a:moveTo>
                    <a:pt x="5537" y="568579"/>
                  </a:moveTo>
                  <a:lnTo>
                    <a:pt x="850" y="568452"/>
                  </a:lnTo>
                  <a:lnTo>
                    <a:pt x="469" y="582536"/>
                  </a:lnTo>
                  <a:lnTo>
                    <a:pt x="5156" y="582650"/>
                  </a:lnTo>
                  <a:lnTo>
                    <a:pt x="5537" y="568579"/>
                  </a:lnTo>
                  <a:close/>
                </a:path>
                <a:path w="1068069" h="1200150">
                  <a:moveTo>
                    <a:pt x="5791" y="559206"/>
                  </a:moveTo>
                  <a:lnTo>
                    <a:pt x="1104" y="559079"/>
                  </a:lnTo>
                  <a:lnTo>
                    <a:pt x="977" y="563765"/>
                  </a:lnTo>
                  <a:lnTo>
                    <a:pt x="5664" y="563892"/>
                  </a:lnTo>
                  <a:lnTo>
                    <a:pt x="5791" y="559206"/>
                  </a:lnTo>
                  <a:close/>
                </a:path>
                <a:path w="1068069" h="1200150">
                  <a:moveTo>
                    <a:pt x="6299" y="540448"/>
                  </a:moveTo>
                  <a:lnTo>
                    <a:pt x="1600" y="540321"/>
                  </a:lnTo>
                  <a:lnTo>
                    <a:pt x="1231" y="554393"/>
                  </a:lnTo>
                  <a:lnTo>
                    <a:pt x="5918" y="554520"/>
                  </a:lnTo>
                  <a:lnTo>
                    <a:pt x="6299" y="540448"/>
                  </a:lnTo>
                  <a:close/>
                </a:path>
                <a:path w="1068069" h="1200150">
                  <a:moveTo>
                    <a:pt x="6527" y="1120787"/>
                  </a:moveTo>
                  <a:lnTo>
                    <a:pt x="2692" y="1118082"/>
                  </a:lnTo>
                  <a:lnTo>
                    <a:pt x="0" y="1121930"/>
                  </a:lnTo>
                  <a:lnTo>
                    <a:pt x="3835" y="1124623"/>
                  </a:lnTo>
                  <a:lnTo>
                    <a:pt x="6527" y="1120787"/>
                  </a:lnTo>
                  <a:close/>
                </a:path>
                <a:path w="1068069" h="1200150">
                  <a:moveTo>
                    <a:pt x="6540" y="531063"/>
                  </a:moveTo>
                  <a:lnTo>
                    <a:pt x="1854" y="530936"/>
                  </a:lnTo>
                  <a:lnTo>
                    <a:pt x="1727" y="535622"/>
                  </a:lnTo>
                  <a:lnTo>
                    <a:pt x="6426" y="535749"/>
                  </a:lnTo>
                  <a:lnTo>
                    <a:pt x="6540" y="531063"/>
                  </a:lnTo>
                  <a:close/>
                </a:path>
                <a:path w="1068069" h="1200150">
                  <a:moveTo>
                    <a:pt x="7048" y="512305"/>
                  </a:moveTo>
                  <a:lnTo>
                    <a:pt x="2362" y="512178"/>
                  </a:lnTo>
                  <a:lnTo>
                    <a:pt x="1981" y="526249"/>
                  </a:lnTo>
                  <a:lnTo>
                    <a:pt x="6680" y="526376"/>
                  </a:lnTo>
                  <a:lnTo>
                    <a:pt x="7048" y="512305"/>
                  </a:lnTo>
                  <a:close/>
                </a:path>
                <a:path w="1068069" h="1200150">
                  <a:moveTo>
                    <a:pt x="7289" y="502920"/>
                  </a:moveTo>
                  <a:lnTo>
                    <a:pt x="2616" y="502793"/>
                  </a:lnTo>
                  <a:lnTo>
                    <a:pt x="2489" y="507492"/>
                  </a:lnTo>
                  <a:lnTo>
                    <a:pt x="7175" y="507619"/>
                  </a:lnTo>
                  <a:lnTo>
                    <a:pt x="7289" y="502920"/>
                  </a:lnTo>
                  <a:close/>
                </a:path>
                <a:path w="1068069" h="1200150">
                  <a:moveTo>
                    <a:pt x="7810" y="484162"/>
                  </a:moveTo>
                  <a:lnTo>
                    <a:pt x="3111" y="484035"/>
                  </a:lnTo>
                  <a:lnTo>
                    <a:pt x="2743" y="498106"/>
                  </a:lnTo>
                  <a:lnTo>
                    <a:pt x="7429" y="498233"/>
                  </a:lnTo>
                  <a:lnTo>
                    <a:pt x="7810" y="484162"/>
                  </a:lnTo>
                  <a:close/>
                </a:path>
                <a:path w="1068069" h="1200150">
                  <a:moveTo>
                    <a:pt x="8051" y="474776"/>
                  </a:moveTo>
                  <a:lnTo>
                    <a:pt x="3365" y="474649"/>
                  </a:lnTo>
                  <a:lnTo>
                    <a:pt x="3251" y="479348"/>
                  </a:lnTo>
                  <a:lnTo>
                    <a:pt x="7937" y="479475"/>
                  </a:lnTo>
                  <a:lnTo>
                    <a:pt x="8051" y="474776"/>
                  </a:lnTo>
                  <a:close/>
                </a:path>
                <a:path w="1068069" h="1200150">
                  <a:moveTo>
                    <a:pt x="8559" y="456018"/>
                  </a:moveTo>
                  <a:lnTo>
                    <a:pt x="3873" y="455891"/>
                  </a:lnTo>
                  <a:lnTo>
                    <a:pt x="3492" y="469963"/>
                  </a:lnTo>
                  <a:lnTo>
                    <a:pt x="8191" y="470090"/>
                  </a:lnTo>
                  <a:lnTo>
                    <a:pt x="8559" y="456018"/>
                  </a:lnTo>
                  <a:close/>
                </a:path>
                <a:path w="1068069" h="1200150">
                  <a:moveTo>
                    <a:pt x="8813" y="446646"/>
                  </a:moveTo>
                  <a:lnTo>
                    <a:pt x="4127" y="446519"/>
                  </a:lnTo>
                  <a:lnTo>
                    <a:pt x="4000" y="451205"/>
                  </a:lnTo>
                  <a:lnTo>
                    <a:pt x="8699" y="451332"/>
                  </a:lnTo>
                  <a:lnTo>
                    <a:pt x="8813" y="446646"/>
                  </a:lnTo>
                  <a:close/>
                </a:path>
                <a:path w="1068069" h="1200150">
                  <a:moveTo>
                    <a:pt x="10541" y="636473"/>
                  </a:moveTo>
                  <a:lnTo>
                    <a:pt x="4737" y="623646"/>
                  </a:lnTo>
                  <a:lnTo>
                    <a:pt x="457" y="625589"/>
                  </a:lnTo>
                  <a:lnTo>
                    <a:pt x="6261" y="638416"/>
                  </a:lnTo>
                  <a:lnTo>
                    <a:pt x="10541" y="636473"/>
                  </a:lnTo>
                  <a:close/>
                </a:path>
                <a:path w="1068069" h="1200150">
                  <a:moveTo>
                    <a:pt x="13385" y="432625"/>
                  </a:moveTo>
                  <a:lnTo>
                    <a:pt x="6426" y="431723"/>
                  </a:lnTo>
                  <a:lnTo>
                    <a:pt x="5778" y="431939"/>
                  </a:lnTo>
                  <a:lnTo>
                    <a:pt x="4775" y="432790"/>
                  </a:lnTo>
                  <a:lnTo>
                    <a:pt x="4483" y="433425"/>
                  </a:lnTo>
                  <a:lnTo>
                    <a:pt x="4254" y="441820"/>
                  </a:lnTo>
                  <a:lnTo>
                    <a:pt x="8940" y="441947"/>
                  </a:lnTo>
                  <a:lnTo>
                    <a:pt x="9080" y="436803"/>
                  </a:lnTo>
                  <a:lnTo>
                    <a:pt x="12788" y="437273"/>
                  </a:lnTo>
                  <a:lnTo>
                    <a:pt x="13385" y="432625"/>
                  </a:lnTo>
                  <a:close/>
                </a:path>
                <a:path w="1068069" h="1200150">
                  <a:moveTo>
                    <a:pt x="21894" y="1131557"/>
                  </a:moveTo>
                  <a:lnTo>
                    <a:pt x="10375" y="1123467"/>
                  </a:lnTo>
                  <a:lnTo>
                    <a:pt x="7683" y="1127315"/>
                  </a:lnTo>
                  <a:lnTo>
                    <a:pt x="19202" y="1135392"/>
                  </a:lnTo>
                  <a:lnTo>
                    <a:pt x="21894" y="1131557"/>
                  </a:lnTo>
                  <a:close/>
                </a:path>
                <a:path w="1068069" h="1200150">
                  <a:moveTo>
                    <a:pt x="22148" y="662127"/>
                  </a:moveTo>
                  <a:lnTo>
                    <a:pt x="16344" y="649300"/>
                  </a:lnTo>
                  <a:lnTo>
                    <a:pt x="12077" y="651243"/>
                  </a:lnTo>
                  <a:lnTo>
                    <a:pt x="17881" y="664057"/>
                  </a:lnTo>
                  <a:lnTo>
                    <a:pt x="22148" y="662127"/>
                  </a:lnTo>
                  <a:close/>
                </a:path>
                <a:path w="1068069" h="1200150">
                  <a:moveTo>
                    <a:pt x="26022" y="670661"/>
                  </a:moveTo>
                  <a:lnTo>
                    <a:pt x="24091" y="666394"/>
                  </a:lnTo>
                  <a:lnTo>
                    <a:pt x="19812" y="668337"/>
                  </a:lnTo>
                  <a:lnTo>
                    <a:pt x="21742" y="672604"/>
                  </a:lnTo>
                  <a:lnTo>
                    <a:pt x="26022" y="670661"/>
                  </a:lnTo>
                  <a:close/>
                </a:path>
                <a:path w="1068069" h="1200150">
                  <a:moveTo>
                    <a:pt x="29578" y="1136954"/>
                  </a:moveTo>
                  <a:lnTo>
                    <a:pt x="25742" y="1134249"/>
                  </a:lnTo>
                  <a:lnTo>
                    <a:pt x="23050" y="1138085"/>
                  </a:lnTo>
                  <a:lnTo>
                    <a:pt x="26885" y="1140777"/>
                  </a:lnTo>
                  <a:lnTo>
                    <a:pt x="29578" y="1136954"/>
                  </a:lnTo>
                  <a:close/>
                </a:path>
                <a:path w="1068069" h="1200150">
                  <a:moveTo>
                    <a:pt x="33769" y="687768"/>
                  </a:moveTo>
                  <a:lnTo>
                    <a:pt x="27952" y="674941"/>
                  </a:lnTo>
                  <a:lnTo>
                    <a:pt x="23685" y="676884"/>
                  </a:lnTo>
                  <a:lnTo>
                    <a:pt x="29489" y="689698"/>
                  </a:lnTo>
                  <a:lnTo>
                    <a:pt x="33769" y="687768"/>
                  </a:lnTo>
                  <a:close/>
                </a:path>
                <a:path w="1068069" h="1200150">
                  <a:moveTo>
                    <a:pt x="37630" y="696315"/>
                  </a:moveTo>
                  <a:lnTo>
                    <a:pt x="35699" y="692048"/>
                  </a:lnTo>
                  <a:lnTo>
                    <a:pt x="31419" y="693978"/>
                  </a:lnTo>
                  <a:lnTo>
                    <a:pt x="33350" y="698246"/>
                  </a:lnTo>
                  <a:lnTo>
                    <a:pt x="37630" y="696315"/>
                  </a:lnTo>
                  <a:close/>
                </a:path>
                <a:path w="1068069" h="1200150">
                  <a:moveTo>
                    <a:pt x="37973" y="1154049"/>
                  </a:moveTo>
                  <a:lnTo>
                    <a:pt x="36880" y="1142441"/>
                  </a:lnTo>
                  <a:lnTo>
                    <a:pt x="36525" y="1141818"/>
                  </a:lnTo>
                  <a:lnTo>
                    <a:pt x="33426" y="1139634"/>
                  </a:lnTo>
                  <a:lnTo>
                    <a:pt x="30721" y="1143482"/>
                  </a:lnTo>
                  <a:lnTo>
                    <a:pt x="32372" y="1144638"/>
                  </a:lnTo>
                  <a:lnTo>
                    <a:pt x="33312" y="1154480"/>
                  </a:lnTo>
                  <a:lnTo>
                    <a:pt x="37973" y="1154049"/>
                  </a:lnTo>
                  <a:close/>
                </a:path>
                <a:path w="1068069" h="1200150">
                  <a:moveTo>
                    <a:pt x="38862" y="1163383"/>
                  </a:moveTo>
                  <a:lnTo>
                    <a:pt x="38430" y="1158709"/>
                  </a:lnTo>
                  <a:lnTo>
                    <a:pt x="33756" y="1159154"/>
                  </a:lnTo>
                  <a:lnTo>
                    <a:pt x="34201" y="1163828"/>
                  </a:lnTo>
                  <a:lnTo>
                    <a:pt x="38862" y="1163383"/>
                  </a:lnTo>
                  <a:close/>
                </a:path>
                <a:path w="1068069" h="1200150">
                  <a:moveTo>
                    <a:pt x="41313" y="436206"/>
                  </a:moveTo>
                  <a:lnTo>
                    <a:pt x="27355" y="434416"/>
                  </a:lnTo>
                  <a:lnTo>
                    <a:pt x="26758" y="439064"/>
                  </a:lnTo>
                  <a:lnTo>
                    <a:pt x="40716" y="440855"/>
                  </a:lnTo>
                  <a:lnTo>
                    <a:pt x="41313" y="436206"/>
                  </a:lnTo>
                  <a:close/>
                </a:path>
                <a:path w="1068069" h="1200150">
                  <a:moveTo>
                    <a:pt x="202641" y="969746"/>
                  </a:moveTo>
                  <a:lnTo>
                    <a:pt x="198081" y="968667"/>
                  </a:lnTo>
                  <a:lnTo>
                    <a:pt x="196989" y="973226"/>
                  </a:lnTo>
                  <a:lnTo>
                    <a:pt x="201536" y="974318"/>
                  </a:lnTo>
                  <a:lnTo>
                    <a:pt x="202641" y="969746"/>
                  </a:lnTo>
                  <a:close/>
                </a:path>
                <a:path w="1068069" h="1200150">
                  <a:moveTo>
                    <a:pt x="205384" y="1198257"/>
                  </a:moveTo>
                  <a:lnTo>
                    <a:pt x="203885" y="1193812"/>
                  </a:lnTo>
                  <a:lnTo>
                    <a:pt x="199440" y="1195298"/>
                  </a:lnTo>
                  <a:lnTo>
                    <a:pt x="200939" y="1199756"/>
                  </a:lnTo>
                  <a:lnTo>
                    <a:pt x="205384" y="1198257"/>
                  </a:lnTo>
                  <a:close/>
                </a:path>
                <a:path w="1068069" h="1200150">
                  <a:moveTo>
                    <a:pt x="208610" y="459714"/>
                  </a:moveTo>
                  <a:lnTo>
                    <a:pt x="194678" y="457720"/>
                  </a:lnTo>
                  <a:lnTo>
                    <a:pt x="194017" y="462356"/>
                  </a:lnTo>
                  <a:lnTo>
                    <a:pt x="207949" y="464350"/>
                  </a:lnTo>
                  <a:lnTo>
                    <a:pt x="208610" y="459714"/>
                  </a:lnTo>
                  <a:close/>
                </a:path>
                <a:path w="1068069" h="1200150">
                  <a:moveTo>
                    <a:pt x="294767" y="28867"/>
                  </a:moveTo>
                  <a:lnTo>
                    <a:pt x="292925" y="24549"/>
                  </a:lnTo>
                  <a:lnTo>
                    <a:pt x="288620" y="26377"/>
                  </a:lnTo>
                  <a:lnTo>
                    <a:pt x="290436" y="30708"/>
                  </a:lnTo>
                  <a:lnTo>
                    <a:pt x="294767" y="28867"/>
                  </a:lnTo>
                  <a:close/>
                </a:path>
                <a:path w="1068069" h="1200150">
                  <a:moveTo>
                    <a:pt x="302031" y="464832"/>
                  </a:moveTo>
                  <a:lnTo>
                    <a:pt x="297345" y="464629"/>
                  </a:lnTo>
                  <a:lnTo>
                    <a:pt x="297141" y="469315"/>
                  </a:lnTo>
                  <a:lnTo>
                    <a:pt x="301828" y="469531"/>
                  </a:lnTo>
                  <a:lnTo>
                    <a:pt x="302031" y="464832"/>
                  </a:lnTo>
                  <a:close/>
                </a:path>
                <a:path w="1068069" h="1200150">
                  <a:moveTo>
                    <a:pt x="312039" y="21539"/>
                  </a:moveTo>
                  <a:lnTo>
                    <a:pt x="310210" y="17221"/>
                  </a:lnTo>
                  <a:lnTo>
                    <a:pt x="297256" y="22720"/>
                  </a:lnTo>
                  <a:lnTo>
                    <a:pt x="299085" y="27038"/>
                  </a:lnTo>
                  <a:lnTo>
                    <a:pt x="312039" y="21539"/>
                  </a:lnTo>
                  <a:close/>
                </a:path>
                <a:path w="1068069" h="1200150">
                  <a:moveTo>
                    <a:pt x="320675" y="17881"/>
                  </a:moveTo>
                  <a:lnTo>
                    <a:pt x="318846" y="13550"/>
                  </a:lnTo>
                  <a:lnTo>
                    <a:pt x="314528" y="15392"/>
                  </a:lnTo>
                  <a:lnTo>
                    <a:pt x="316357" y="19710"/>
                  </a:lnTo>
                  <a:lnTo>
                    <a:pt x="320675" y="17881"/>
                  </a:lnTo>
                  <a:close/>
                </a:path>
                <a:path w="1068069" h="1200150">
                  <a:moveTo>
                    <a:pt x="320776" y="465658"/>
                  </a:moveTo>
                  <a:lnTo>
                    <a:pt x="306730" y="465035"/>
                  </a:lnTo>
                  <a:lnTo>
                    <a:pt x="306514" y="469722"/>
                  </a:lnTo>
                  <a:lnTo>
                    <a:pt x="320586" y="470344"/>
                  </a:lnTo>
                  <a:lnTo>
                    <a:pt x="320776" y="465658"/>
                  </a:lnTo>
                  <a:close/>
                </a:path>
                <a:path w="1068069" h="1200150">
                  <a:moveTo>
                    <a:pt x="337959" y="10553"/>
                  </a:moveTo>
                  <a:lnTo>
                    <a:pt x="336130" y="6223"/>
                  </a:lnTo>
                  <a:lnTo>
                    <a:pt x="323164" y="11722"/>
                  </a:lnTo>
                  <a:lnTo>
                    <a:pt x="324993" y="16052"/>
                  </a:lnTo>
                  <a:lnTo>
                    <a:pt x="337959" y="10553"/>
                  </a:lnTo>
                  <a:close/>
                </a:path>
                <a:path w="1068069" h="1200150">
                  <a:moveTo>
                    <a:pt x="341744" y="470179"/>
                  </a:moveTo>
                  <a:lnTo>
                    <a:pt x="341591" y="465493"/>
                  </a:lnTo>
                  <a:lnTo>
                    <a:pt x="327812" y="465963"/>
                  </a:lnTo>
                  <a:lnTo>
                    <a:pt x="325462" y="465861"/>
                  </a:lnTo>
                  <a:lnTo>
                    <a:pt x="325259" y="470547"/>
                  </a:lnTo>
                  <a:lnTo>
                    <a:pt x="327596" y="470649"/>
                  </a:lnTo>
                  <a:lnTo>
                    <a:pt x="327647" y="469646"/>
                  </a:lnTo>
                  <a:lnTo>
                    <a:pt x="327685" y="470662"/>
                  </a:lnTo>
                  <a:lnTo>
                    <a:pt x="341744" y="470179"/>
                  </a:lnTo>
                  <a:close/>
                </a:path>
                <a:path w="1068069" h="1200150">
                  <a:moveTo>
                    <a:pt x="346595" y="6883"/>
                  </a:moveTo>
                  <a:lnTo>
                    <a:pt x="344766" y="2565"/>
                  </a:lnTo>
                  <a:lnTo>
                    <a:pt x="340448" y="4394"/>
                  </a:lnTo>
                  <a:lnTo>
                    <a:pt x="342277" y="8724"/>
                  </a:lnTo>
                  <a:lnTo>
                    <a:pt x="346595" y="6883"/>
                  </a:lnTo>
                  <a:close/>
                </a:path>
                <a:path w="1068069" h="1200150">
                  <a:moveTo>
                    <a:pt x="351383" y="465378"/>
                  </a:moveTo>
                  <a:lnTo>
                    <a:pt x="349961" y="465201"/>
                  </a:lnTo>
                  <a:lnTo>
                    <a:pt x="346278" y="465328"/>
                  </a:lnTo>
                  <a:lnTo>
                    <a:pt x="346443" y="470014"/>
                  </a:lnTo>
                  <a:lnTo>
                    <a:pt x="349681" y="469861"/>
                  </a:lnTo>
                  <a:lnTo>
                    <a:pt x="350685" y="470014"/>
                  </a:lnTo>
                  <a:lnTo>
                    <a:pt x="351383" y="465378"/>
                  </a:lnTo>
                  <a:close/>
                </a:path>
                <a:path w="1068069" h="1200150">
                  <a:moveTo>
                    <a:pt x="363969" y="0"/>
                  </a:moveTo>
                  <a:lnTo>
                    <a:pt x="350989" y="0"/>
                  </a:lnTo>
                  <a:lnTo>
                    <a:pt x="350672" y="63"/>
                  </a:lnTo>
                  <a:lnTo>
                    <a:pt x="349084" y="736"/>
                  </a:lnTo>
                  <a:lnTo>
                    <a:pt x="350913" y="5067"/>
                  </a:lnTo>
                  <a:lnTo>
                    <a:pt x="351777" y="4699"/>
                  </a:lnTo>
                  <a:lnTo>
                    <a:pt x="363969" y="4711"/>
                  </a:lnTo>
                  <a:lnTo>
                    <a:pt x="363969" y="0"/>
                  </a:lnTo>
                  <a:close/>
                </a:path>
                <a:path w="1068069" h="1200150">
                  <a:moveTo>
                    <a:pt x="369938" y="468236"/>
                  </a:moveTo>
                  <a:lnTo>
                    <a:pt x="356031" y="466090"/>
                  </a:lnTo>
                  <a:lnTo>
                    <a:pt x="355307" y="470725"/>
                  </a:lnTo>
                  <a:lnTo>
                    <a:pt x="369227" y="472871"/>
                  </a:lnTo>
                  <a:lnTo>
                    <a:pt x="369938" y="468236"/>
                  </a:lnTo>
                  <a:close/>
                </a:path>
                <a:path w="1068069" h="1200150">
                  <a:moveTo>
                    <a:pt x="373354" y="12"/>
                  </a:moveTo>
                  <a:lnTo>
                    <a:pt x="368655" y="12"/>
                  </a:lnTo>
                  <a:lnTo>
                    <a:pt x="368655" y="4711"/>
                  </a:lnTo>
                  <a:lnTo>
                    <a:pt x="373354" y="4711"/>
                  </a:lnTo>
                  <a:lnTo>
                    <a:pt x="373354" y="12"/>
                  </a:lnTo>
                  <a:close/>
                </a:path>
                <a:path w="1068069" h="1200150">
                  <a:moveTo>
                    <a:pt x="379222" y="469658"/>
                  </a:moveTo>
                  <a:lnTo>
                    <a:pt x="374573" y="468947"/>
                  </a:lnTo>
                  <a:lnTo>
                    <a:pt x="373862" y="473595"/>
                  </a:lnTo>
                  <a:lnTo>
                    <a:pt x="378510" y="474306"/>
                  </a:lnTo>
                  <a:lnTo>
                    <a:pt x="379222" y="469658"/>
                  </a:lnTo>
                  <a:close/>
                </a:path>
                <a:path w="1068069" h="1200150">
                  <a:moveTo>
                    <a:pt x="392125" y="25"/>
                  </a:moveTo>
                  <a:lnTo>
                    <a:pt x="378053" y="12"/>
                  </a:lnTo>
                  <a:lnTo>
                    <a:pt x="378040" y="4711"/>
                  </a:lnTo>
                  <a:lnTo>
                    <a:pt x="392125" y="4711"/>
                  </a:lnTo>
                  <a:lnTo>
                    <a:pt x="392125" y="25"/>
                  </a:lnTo>
                  <a:close/>
                </a:path>
                <a:path w="1068069" h="1200150">
                  <a:moveTo>
                    <a:pt x="397764" y="472528"/>
                  </a:moveTo>
                  <a:lnTo>
                    <a:pt x="383844" y="470369"/>
                  </a:lnTo>
                  <a:lnTo>
                    <a:pt x="383133" y="475018"/>
                  </a:lnTo>
                  <a:lnTo>
                    <a:pt x="397040" y="477177"/>
                  </a:lnTo>
                  <a:lnTo>
                    <a:pt x="397764" y="472528"/>
                  </a:lnTo>
                  <a:close/>
                </a:path>
                <a:path w="1068069" h="1200150">
                  <a:moveTo>
                    <a:pt x="401497" y="25"/>
                  </a:moveTo>
                  <a:lnTo>
                    <a:pt x="396811" y="25"/>
                  </a:lnTo>
                  <a:lnTo>
                    <a:pt x="396811" y="4724"/>
                  </a:lnTo>
                  <a:lnTo>
                    <a:pt x="401497" y="4724"/>
                  </a:lnTo>
                  <a:lnTo>
                    <a:pt x="401497" y="25"/>
                  </a:lnTo>
                  <a:close/>
                </a:path>
                <a:path w="1068069" h="1200150">
                  <a:moveTo>
                    <a:pt x="407035" y="473976"/>
                  </a:moveTo>
                  <a:lnTo>
                    <a:pt x="402399" y="473252"/>
                  </a:lnTo>
                  <a:lnTo>
                    <a:pt x="401675" y="477901"/>
                  </a:lnTo>
                  <a:lnTo>
                    <a:pt x="406311" y="478612"/>
                  </a:lnTo>
                  <a:lnTo>
                    <a:pt x="407035" y="473976"/>
                  </a:lnTo>
                  <a:close/>
                </a:path>
                <a:path w="1068069" h="1200150">
                  <a:moveTo>
                    <a:pt x="420268" y="38"/>
                  </a:moveTo>
                  <a:lnTo>
                    <a:pt x="406196" y="25"/>
                  </a:lnTo>
                  <a:lnTo>
                    <a:pt x="406196" y="4737"/>
                  </a:lnTo>
                  <a:lnTo>
                    <a:pt x="420268" y="4737"/>
                  </a:lnTo>
                  <a:lnTo>
                    <a:pt x="420268" y="38"/>
                  </a:lnTo>
                  <a:close/>
                </a:path>
                <a:path w="1068069" h="1200150">
                  <a:moveTo>
                    <a:pt x="425602" y="476745"/>
                  </a:moveTo>
                  <a:lnTo>
                    <a:pt x="411657" y="474675"/>
                  </a:lnTo>
                  <a:lnTo>
                    <a:pt x="410984" y="479310"/>
                  </a:lnTo>
                  <a:lnTo>
                    <a:pt x="424878" y="481393"/>
                  </a:lnTo>
                  <a:lnTo>
                    <a:pt x="425602" y="476745"/>
                  </a:lnTo>
                  <a:close/>
                </a:path>
                <a:path w="1068069" h="1200150">
                  <a:moveTo>
                    <a:pt x="584454" y="59143"/>
                  </a:moveTo>
                  <a:lnTo>
                    <a:pt x="580390" y="56794"/>
                  </a:lnTo>
                  <a:lnTo>
                    <a:pt x="578040" y="60858"/>
                  </a:lnTo>
                  <a:lnTo>
                    <a:pt x="582104" y="63207"/>
                  </a:lnTo>
                  <a:lnTo>
                    <a:pt x="584454" y="59143"/>
                  </a:lnTo>
                  <a:close/>
                </a:path>
                <a:path w="1068069" h="1200150">
                  <a:moveTo>
                    <a:pt x="589927" y="459752"/>
                  </a:moveTo>
                  <a:lnTo>
                    <a:pt x="576160" y="456857"/>
                  </a:lnTo>
                  <a:lnTo>
                    <a:pt x="575195" y="461454"/>
                  </a:lnTo>
                  <a:lnTo>
                    <a:pt x="588962" y="464337"/>
                  </a:lnTo>
                  <a:lnTo>
                    <a:pt x="589927" y="459752"/>
                  </a:lnTo>
                  <a:close/>
                </a:path>
                <a:path w="1068069" h="1200150">
                  <a:moveTo>
                    <a:pt x="599109" y="461670"/>
                  </a:moveTo>
                  <a:lnTo>
                    <a:pt x="594525" y="460717"/>
                  </a:lnTo>
                  <a:lnTo>
                    <a:pt x="593559" y="465302"/>
                  </a:lnTo>
                  <a:lnTo>
                    <a:pt x="598144" y="466267"/>
                  </a:lnTo>
                  <a:lnTo>
                    <a:pt x="599109" y="461670"/>
                  </a:lnTo>
                  <a:close/>
                </a:path>
                <a:path w="1068069" h="1200150">
                  <a:moveTo>
                    <a:pt x="600710" y="68529"/>
                  </a:moveTo>
                  <a:lnTo>
                    <a:pt x="588518" y="61493"/>
                  </a:lnTo>
                  <a:lnTo>
                    <a:pt x="586168" y="65557"/>
                  </a:lnTo>
                  <a:lnTo>
                    <a:pt x="598347" y="72593"/>
                  </a:lnTo>
                  <a:lnTo>
                    <a:pt x="600710" y="68529"/>
                  </a:lnTo>
                  <a:close/>
                </a:path>
                <a:path w="1068069" h="1200150">
                  <a:moveTo>
                    <a:pt x="608825" y="73228"/>
                  </a:moveTo>
                  <a:lnTo>
                    <a:pt x="604761" y="70878"/>
                  </a:lnTo>
                  <a:lnTo>
                    <a:pt x="602424" y="74942"/>
                  </a:lnTo>
                  <a:lnTo>
                    <a:pt x="606488" y="77279"/>
                  </a:lnTo>
                  <a:lnTo>
                    <a:pt x="608825" y="73228"/>
                  </a:lnTo>
                  <a:close/>
                </a:path>
                <a:path w="1068069" h="1200150">
                  <a:moveTo>
                    <a:pt x="617486" y="465531"/>
                  </a:moveTo>
                  <a:lnTo>
                    <a:pt x="603707" y="462648"/>
                  </a:lnTo>
                  <a:lnTo>
                    <a:pt x="602742" y="467233"/>
                  </a:lnTo>
                  <a:lnTo>
                    <a:pt x="616508" y="470115"/>
                  </a:lnTo>
                  <a:lnTo>
                    <a:pt x="617486" y="465531"/>
                  </a:lnTo>
                  <a:close/>
                </a:path>
                <a:path w="1068069" h="1200150">
                  <a:moveTo>
                    <a:pt x="625081" y="82613"/>
                  </a:moveTo>
                  <a:lnTo>
                    <a:pt x="612889" y="75565"/>
                  </a:lnTo>
                  <a:lnTo>
                    <a:pt x="610539" y="79641"/>
                  </a:lnTo>
                  <a:lnTo>
                    <a:pt x="622731" y="86677"/>
                  </a:lnTo>
                  <a:lnTo>
                    <a:pt x="625081" y="82613"/>
                  </a:lnTo>
                  <a:close/>
                </a:path>
                <a:path w="1068069" h="1200150">
                  <a:moveTo>
                    <a:pt x="626656" y="467448"/>
                  </a:moveTo>
                  <a:lnTo>
                    <a:pt x="622071" y="466496"/>
                  </a:lnTo>
                  <a:lnTo>
                    <a:pt x="621106" y="471081"/>
                  </a:lnTo>
                  <a:lnTo>
                    <a:pt x="625690" y="472046"/>
                  </a:lnTo>
                  <a:lnTo>
                    <a:pt x="626656" y="467448"/>
                  </a:lnTo>
                  <a:close/>
                </a:path>
                <a:path w="1068069" h="1200150">
                  <a:moveTo>
                    <a:pt x="633196" y="87299"/>
                  </a:moveTo>
                  <a:lnTo>
                    <a:pt x="629132" y="84963"/>
                  </a:lnTo>
                  <a:lnTo>
                    <a:pt x="626795" y="89027"/>
                  </a:lnTo>
                  <a:lnTo>
                    <a:pt x="630859" y="91363"/>
                  </a:lnTo>
                  <a:lnTo>
                    <a:pt x="633196" y="87299"/>
                  </a:lnTo>
                  <a:close/>
                </a:path>
                <a:path w="1068069" h="1200150">
                  <a:moveTo>
                    <a:pt x="673773" y="110959"/>
                  </a:moveTo>
                  <a:lnTo>
                    <a:pt x="661644" y="103733"/>
                  </a:lnTo>
                  <a:lnTo>
                    <a:pt x="659295" y="107797"/>
                  </a:lnTo>
                  <a:lnTo>
                    <a:pt x="671360" y="114973"/>
                  </a:lnTo>
                  <a:lnTo>
                    <a:pt x="673773" y="110959"/>
                  </a:lnTo>
                  <a:close/>
                </a:path>
                <a:path w="1068069" h="1200150">
                  <a:moveTo>
                    <a:pt x="703719" y="501662"/>
                  </a:moveTo>
                  <a:lnTo>
                    <a:pt x="699655" y="499351"/>
                  </a:lnTo>
                  <a:lnTo>
                    <a:pt x="697331" y="503440"/>
                  </a:lnTo>
                  <a:lnTo>
                    <a:pt x="701433" y="505739"/>
                  </a:lnTo>
                  <a:lnTo>
                    <a:pt x="703719" y="501662"/>
                  </a:lnTo>
                  <a:close/>
                </a:path>
                <a:path w="1068069" h="1200150">
                  <a:moveTo>
                    <a:pt x="961986" y="283565"/>
                  </a:moveTo>
                  <a:lnTo>
                    <a:pt x="948969" y="278231"/>
                  </a:lnTo>
                  <a:lnTo>
                    <a:pt x="947191" y="282562"/>
                  </a:lnTo>
                  <a:lnTo>
                    <a:pt x="960208" y="287921"/>
                  </a:lnTo>
                  <a:lnTo>
                    <a:pt x="961986" y="283565"/>
                  </a:lnTo>
                  <a:close/>
                </a:path>
                <a:path w="1068069" h="1200150">
                  <a:moveTo>
                    <a:pt x="970673" y="287134"/>
                  </a:moveTo>
                  <a:lnTo>
                    <a:pt x="966330" y="285356"/>
                  </a:lnTo>
                  <a:lnTo>
                    <a:pt x="964552" y="289687"/>
                  </a:lnTo>
                  <a:lnTo>
                    <a:pt x="968895" y="291477"/>
                  </a:lnTo>
                  <a:lnTo>
                    <a:pt x="970673" y="287134"/>
                  </a:lnTo>
                  <a:close/>
                </a:path>
                <a:path w="1068069" h="1200150">
                  <a:moveTo>
                    <a:pt x="978255" y="596722"/>
                  </a:moveTo>
                  <a:lnTo>
                    <a:pt x="975347" y="593039"/>
                  </a:lnTo>
                  <a:lnTo>
                    <a:pt x="964298" y="601751"/>
                  </a:lnTo>
                  <a:lnTo>
                    <a:pt x="967193" y="605434"/>
                  </a:lnTo>
                  <a:lnTo>
                    <a:pt x="978255" y="596722"/>
                  </a:lnTo>
                  <a:close/>
                </a:path>
                <a:path w="1068069" h="1200150">
                  <a:moveTo>
                    <a:pt x="985545" y="591273"/>
                  </a:moveTo>
                  <a:lnTo>
                    <a:pt x="984364" y="589292"/>
                  </a:lnTo>
                  <a:lnTo>
                    <a:pt x="984021" y="588721"/>
                  </a:lnTo>
                  <a:lnTo>
                    <a:pt x="983437" y="588314"/>
                  </a:lnTo>
                  <a:lnTo>
                    <a:pt x="982116" y="588073"/>
                  </a:lnTo>
                  <a:lnTo>
                    <a:pt x="981430" y="588238"/>
                  </a:lnTo>
                  <a:lnTo>
                    <a:pt x="980897" y="588657"/>
                  </a:lnTo>
                  <a:lnTo>
                    <a:pt x="979030" y="590130"/>
                  </a:lnTo>
                  <a:lnTo>
                    <a:pt x="980579" y="592086"/>
                  </a:lnTo>
                  <a:lnTo>
                    <a:pt x="981532" y="593686"/>
                  </a:lnTo>
                  <a:lnTo>
                    <a:pt x="981735" y="593559"/>
                  </a:lnTo>
                  <a:lnTo>
                    <a:pt x="981938" y="593813"/>
                  </a:lnTo>
                  <a:lnTo>
                    <a:pt x="983805" y="592353"/>
                  </a:lnTo>
                  <a:lnTo>
                    <a:pt x="985545" y="591273"/>
                  </a:lnTo>
                  <a:close/>
                </a:path>
                <a:path w="1068069" h="1200150">
                  <a:moveTo>
                    <a:pt x="988034" y="294259"/>
                  </a:moveTo>
                  <a:lnTo>
                    <a:pt x="975004" y="288925"/>
                  </a:lnTo>
                  <a:lnTo>
                    <a:pt x="973226" y="293255"/>
                  </a:lnTo>
                  <a:lnTo>
                    <a:pt x="986243" y="298615"/>
                  </a:lnTo>
                  <a:lnTo>
                    <a:pt x="988034" y="294259"/>
                  </a:lnTo>
                  <a:close/>
                </a:path>
                <a:path w="1068069" h="1200150">
                  <a:moveTo>
                    <a:pt x="1020127" y="596087"/>
                  </a:moveTo>
                  <a:lnTo>
                    <a:pt x="1018044" y="591870"/>
                  </a:lnTo>
                  <a:lnTo>
                    <a:pt x="1005420" y="598106"/>
                  </a:lnTo>
                  <a:lnTo>
                    <a:pt x="1007503" y="602322"/>
                  </a:lnTo>
                  <a:lnTo>
                    <a:pt x="1020127" y="596087"/>
                  </a:lnTo>
                  <a:close/>
                </a:path>
                <a:path w="1068069" h="1200150">
                  <a:moveTo>
                    <a:pt x="1022667" y="308800"/>
                  </a:moveTo>
                  <a:lnTo>
                    <a:pt x="1018349" y="306971"/>
                  </a:lnTo>
                  <a:lnTo>
                    <a:pt x="1016508" y="311289"/>
                  </a:lnTo>
                  <a:lnTo>
                    <a:pt x="1020838" y="313131"/>
                  </a:lnTo>
                  <a:lnTo>
                    <a:pt x="1022667" y="308800"/>
                  </a:lnTo>
                  <a:close/>
                </a:path>
                <a:path w="1068069" h="1200150">
                  <a:moveTo>
                    <a:pt x="1028522" y="591921"/>
                  </a:moveTo>
                  <a:lnTo>
                    <a:pt x="1026452" y="587717"/>
                  </a:lnTo>
                  <a:lnTo>
                    <a:pt x="1022248" y="589788"/>
                  </a:lnTo>
                  <a:lnTo>
                    <a:pt x="1024331" y="594004"/>
                  </a:lnTo>
                  <a:lnTo>
                    <a:pt x="1028522" y="591921"/>
                  </a:lnTo>
                  <a:close/>
                </a:path>
                <a:path w="1068069" h="1200150">
                  <a:moveTo>
                    <a:pt x="1039952" y="316115"/>
                  </a:moveTo>
                  <a:lnTo>
                    <a:pt x="1026985" y="310629"/>
                  </a:lnTo>
                  <a:lnTo>
                    <a:pt x="1025156" y="314947"/>
                  </a:lnTo>
                  <a:lnTo>
                    <a:pt x="1038123" y="320446"/>
                  </a:lnTo>
                  <a:lnTo>
                    <a:pt x="1039952" y="316115"/>
                  </a:lnTo>
                  <a:close/>
                </a:path>
                <a:path w="1068069" h="1200150">
                  <a:moveTo>
                    <a:pt x="1042060" y="577748"/>
                  </a:moveTo>
                  <a:lnTo>
                    <a:pt x="1038644" y="574548"/>
                  </a:lnTo>
                  <a:lnTo>
                    <a:pt x="1029004" y="584809"/>
                  </a:lnTo>
                  <a:lnTo>
                    <a:pt x="1032433" y="588022"/>
                  </a:lnTo>
                  <a:lnTo>
                    <a:pt x="1042060" y="577748"/>
                  </a:lnTo>
                  <a:close/>
                </a:path>
                <a:path w="1068069" h="1200150">
                  <a:moveTo>
                    <a:pt x="1048486" y="570915"/>
                  </a:moveTo>
                  <a:lnTo>
                    <a:pt x="1045057" y="567702"/>
                  </a:lnTo>
                  <a:lnTo>
                    <a:pt x="1041857" y="571131"/>
                  </a:lnTo>
                  <a:lnTo>
                    <a:pt x="1045273" y="574344"/>
                  </a:lnTo>
                  <a:lnTo>
                    <a:pt x="1048486" y="570915"/>
                  </a:lnTo>
                  <a:close/>
                </a:path>
                <a:path w="1068069" h="1200150">
                  <a:moveTo>
                    <a:pt x="1048588" y="319773"/>
                  </a:moveTo>
                  <a:lnTo>
                    <a:pt x="1044270" y="317944"/>
                  </a:lnTo>
                  <a:lnTo>
                    <a:pt x="1042441" y="322275"/>
                  </a:lnTo>
                  <a:lnTo>
                    <a:pt x="1046759" y="324104"/>
                  </a:lnTo>
                  <a:lnTo>
                    <a:pt x="1048588" y="319773"/>
                  </a:lnTo>
                  <a:close/>
                </a:path>
                <a:path w="1068069" h="1200150">
                  <a:moveTo>
                    <a:pt x="1061326" y="557225"/>
                  </a:moveTo>
                  <a:lnTo>
                    <a:pt x="1057910" y="554024"/>
                  </a:lnTo>
                  <a:lnTo>
                    <a:pt x="1048270" y="564286"/>
                  </a:lnTo>
                  <a:lnTo>
                    <a:pt x="1051699" y="567499"/>
                  </a:lnTo>
                  <a:lnTo>
                    <a:pt x="1061326" y="557225"/>
                  </a:lnTo>
                  <a:close/>
                </a:path>
                <a:path w="1068069" h="1200150">
                  <a:moveTo>
                    <a:pt x="1065885" y="327101"/>
                  </a:moveTo>
                  <a:lnTo>
                    <a:pt x="1052906" y="321614"/>
                  </a:lnTo>
                  <a:lnTo>
                    <a:pt x="1051077" y="325920"/>
                  </a:lnTo>
                  <a:lnTo>
                    <a:pt x="1064031" y="331419"/>
                  </a:lnTo>
                  <a:lnTo>
                    <a:pt x="1065885" y="327101"/>
                  </a:lnTo>
                  <a:close/>
                </a:path>
                <a:path w="1068069" h="1200150">
                  <a:moveTo>
                    <a:pt x="1067752" y="550392"/>
                  </a:moveTo>
                  <a:lnTo>
                    <a:pt x="1064323" y="547179"/>
                  </a:lnTo>
                  <a:lnTo>
                    <a:pt x="1061123" y="550595"/>
                  </a:lnTo>
                  <a:lnTo>
                    <a:pt x="1064539" y="553808"/>
                  </a:lnTo>
                  <a:lnTo>
                    <a:pt x="1067752" y="550392"/>
                  </a:lnTo>
                  <a:close/>
                </a:path>
              </a:pathLst>
            </a:custGeom>
            <a:solidFill>
              <a:srgbClr val="FFD5CF"/>
            </a:solidFill>
          </p:spPr>
          <p:txBody>
            <a:bodyPr wrap="square" lIns="0" tIns="0" rIns="0" bIns="0" rtlCol="0"/>
            <a:lstStyle/>
            <a:p>
              <a:endParaRPr/>
            </a:p>
          </p:txBody>
        </p:sp>
        <p:sp>
          <p:nvSpPr>
            <p:cNvPr id="178" name="object 178"/>
            <p:cNvSpPr/>
            <p:nvPr/>
          </p:nvSpPr>
          <p:spPr>
            <a:xfrm>
              <a:off x="14674557" y="7084256"/>
              <a:ext cx="1395095" cy="716915"/>
            </a:xfrm>
            <a:custGeom>
              <a:avLst/>
              <a:gdLst/>
              <a:ahLst/>
              <a:cxnLst/>
              <a:rect l="l" t="t" r="r" b="b"/>
              <a:pathLst>
                <a:path w="1395094" h="716915">
                  <a:moveTo>
                    <a:pt x="14363" y="6934"/>
                  </a:moveTo>
                  <a:lnTo>
                    <a:pt x="11760" y="5740"/>
                  </a:lnTo>
                  <a:lnTo>
                    <a:pt x="2463" y="0"/>
                  </a:lnTo>
                  <a:lnTo>
                    <a:pt x="0" y="3987"/>
                  </a:lnTo>
                  <a:lnTo>
                    <a:pt x="9537" y="9867"/>
                  </a:lnTo>
                  <a:lnTo>
                    <a:pt x="12407" y="11188"/>
                  </a:lnTo>
                  <a:lnTo>
                    <a:pt x="14363" y="6934"/>
                  </a:lnTo>
                  <a:close/>
                </a:path>
                <a:path w="1395094" h="716915">
                  <a:moveTo>
                    <a:pt x="949350" y="201701"/>
                  </a:moveTo>
                  <a:lnTo>
                    <a:pt x="945311" y="199288"/>
                  </a:lnTo>
                  <a:lnTo>
                    <a:pt x="942911" y="203314"/>
                  </a:lnTo>
                  <a:lnTo>
                    <a:pt x="946937" y="205727"/>
                  </a:lnTo>
                  <a:lnTo>
                    <a:pt x="949350" y="201701"/>
                  </a:lnTo>
                  <a:close/>
                </a:path>
                <a:path w="1395094" h="716915">
                  <a:moveTo>
                    <a:pt x="963447" y="582345"/>
                  </a:moveTo>
                  <a:lnTo>
                    <a:pt x="951191" y="575424"/>
                  </a:lnTo>
                  <a:lnTo>
                    <a:pt x="948880" y="579513"/>
                  </a:lnTo>
                  <a:lnTo>
                    <a:pt x="961136" y="586435"/>
                  </a:lnTo>
                  <a:lnTo>
                    <a:pt x="963447" y="582345"/>
                  </a:lnTo>
                  <a:close/>
                </a:path>
                <a:path w="1395094" h="716915">
                  <a:moveTo>
                    <a:pt x="965441" y="211340"/>
                  </a:moveTo>
                  <a:lnTo>
                    <a:pt x="953363" y="204101"/>
                  </a:lnTo>
                  <a:lnTo>
                    <a:pt x="950963" y="208140"/>
                  </a:lnTo>
                  <a:lnTo>
                    <a:pt x="963041" y="215366"/>
                  </a:lnTo>
                  <a:lnTo>
                    <a:pt x="965441" y="211340"/>
                  </a:lnTo>
                  <a:close/>
                </a:path>
                <a:path w="1395094" h="716915">
                  <a:moveTo>
                    <a:pt x="971613" y="586955"/>
                  </a:moveTo>
                  <a:lnTo>
                    <a:pt x="967524" y="584657"/>
                  </a:lnTo>
                  <a:lnTo>
                    <a:pt x="965225" y="588746"/>
                  </a:lnTo>
                  <a:lnTo>
                    <a:pt x="969302" y="591045"/>
                  </a:lnTo>
                  <a:lnTo>
                    <a:pt x="971613" y="586955"/>
                  </a:lnTo>
                  <a:close/>
                </a:path>
                <a:path w="1395094" h="716915">
                  <a:moveTo>
                    <a:pt x="973493" y="216166"/>
                  </a:moveTo>
                  <a:lnTo>
                    <a:pt x="969467" y="213753"/>
                  </a:lnTo>
                  <a:lnTo>
                    <a:pt x="967054" y="217779"/>
                  </a:lnTo>
                  <a:lnTo>
                    <a:pt x="971092" y="220179"/>
                  </a:lnTo>
                  <a:lnTo>
                    <a:pt x="973493" y="216166"/>
                  </a:lnTo>
                  <a:close/>
                </a:path>
                <a:path w="1395094" h="716915">
                  <a:moveTo>
                    <a:pt x="987958" y="596188"/>
                  </a:moveTo>
                  <a:lnTo>
                    <a:pt x="975690" y="589267"/>
                  </a:lnTo>
                  <a:lnTo>
                    <a:pt x="973391" y="593356"/>
                  </a:lnTo>
                  <a:lnTo>
                    <a:pt x="985647" y="600278"/>
                  </a:lnTo>
                  <a:lnTo>
                    <a:pt x="987958" y="596188"/>
                  </a:lnTo>
                  <a:close/>
                </a:path>
                <a:path w="1395094" h="716915">
                  <a:moveTo>
                    <a:pt x="989596" y="225806"/>
                  </a:moveTo>
                  <a:lnTo>
                    <a:pt x="977519" y="218579"/>
                  </a:lnTo>
                  <a:lnTo>
                    <a:pt x="975118" y="222592"/>
                  </a:lnTo>
                  <a:lnTo>
                    <a:pt x="987183" y="229831"/>
                  </a:lnTo>
                  <a:lnTo>
                    <a:pt x="989596" y="225806"/>
                  </a:lnTo>
                  <a:close/>
                </a:path>
                <a:path w="1395094" h="716915">
                  <a:moveTo>
                    <a:pt x="996124" y="600811"/>
                  </a:moveTo>
                  <a:lnTo>
                    <a:pt x="992035" y="598500"/>
                  </a:lnTo>
                  <a:lnTo>
                    <a:pt x="989736" y="602589"/>
                  </a:lnTo>
                  <a:lnTo>
                    <a:pt x="993813" y="604888"/>
                  </a:lnTo>
                  <a:lnTo>
                    <a:pt x="996124" y="600811"/>
                  </a:lnTo>
                  <a:close/>
                </a:path>
                <a:path w="1395094" h="716915">
                  <a:moveTo>
                    <a:pt x="997648" y="230632"/>
                  </a:moveTo>
                  <a:lnTo>
                    <a:pt x="993622" y="228219"/>
                  </a:lnTo>
                  <a:lnTo>
                    <a:pt x="991209" y="232244"/>
                  </a:lnTo>
                  <a:lnTo>
                    <a:pt x="995235" y="234657"/>
                  </a:lnTo>
                  <a:lnTo>
                    <a:pt x="997648" y="230632"/>
                  </a:lnTo>
                  <a:close/>
                </a:path>
                <a:path w="1395094" h="716915">
                  <a:moveTo>
                    <a:pt x="1012469" y="610031"/>
                  </a:moveTo>
                  <a:lnTo>
                    <a:pt x="1000201" y="603110"/>
                  </a:lnTo>
                  <a:lnTo>
                    <a:pt x="997902" y="607199"/>
                  </a:lnTo>
                  <a:lnTo>
                    <a:pt x="1010170" y="614121"/>
                  </a:lnTo>
                  <a:lnTo>
                    <a:pt x="1012469" y="610031"/>
                  </a:lnTo>
                  <a:close/>
                </a:path>
                <a:path w="1395094" h="716915">
                  <a:moveTo>
                    <a:pt x="1013752" y="240271"/>
                  </a:moveTo>
                  <a:lnTo>
                    <a:pt x="1001674" y="233045"/>
                  </a:lnTo>
                  <a:lnTo>
                    <a:pt x="999248" y="237070"/>
                  </a:lnTo>
                  <a:lnTo>
                    <a:pt x="1011339" y="244297"/>
                  </a:lnTo>
                  <a:lnTo>
                    <a:pt x="1013752" y="240271"/>
                  </a:lnTo>
                  <a:close/>
                </a:path>
                <a:path w="1395094" h="716915">
                  <a:moveTo>
                    <a:pt x="1020635" y="614641"/>
                  </a:moveTo>
                  <a:lnTo>
                    <a:pt x="1016558" y="612343"/>
                  </a:lnTo>
                  <a:lnTo>
                    <a:pt x="1014247" y="616432"/>
                  </a:lnTo>
                  <a:lnTo>
                    <a:pt x="1018336" y="618731"/>
                  </a:lnTo>
                  <a:lnTo>
                    <a:pt x="1020635" y="614641"/>
                  </a:lnTo>
                  <a:close/>
                </a:path>
                <a:path w="1395094" h="716915">
                  <a:moveTo>
                    <a:pt x="1021791" y="245097"/>
                  </a:moveTo>
                  <a:lnTo>
                    <a:pt x="1017765" y="242697"/>
                  </a:lnTo>
                  <a:lnTo>
                    <a:pt x="1015365" y="246710"/>
                  </a:lnTo>
                  <a:lnTo>
                    <a:pt x="1019390" y="249123"/>
                  </a:lnTo>
                  <a:lnTo>
                    <a:pt x="1021791" y="245097"/>
                  </a:lnTo>
                  <a:close/>
                </a:path>
                <a:path w="1395094" h="716915">
                  <a:moveTo>
                    <a:pt x="1036967" y="624090"/>
                  </a:moveTo>
                  <a:lnTo>
                    <a:pt x="1035062" y="619810"/>
                  </a:lnTo>
                  <a:lnTo>
                    <a:pt x="1032103" y="621118"/>
                  </a:lnTo>
                  <a:lnTo>
                    <a:pt x="1024724" y="616953"/>
                  </a:lnTo>
                  <a:lnTo>
                    <a:pt x="1022413" y="621042"/>
                  </a:lnTo>
                  <a:lnTo>
                    <a:pt x="1031176" y="625983"/>
                  </a:lnTo>
                  <a:lnTo>
                    <a:pt x="1031582" y="626084"/>
                  </a:lnTo>
                  <a:lnTo>
                    <a:pt x="1031976" y="626084"/>
                  </a:lnTo>
                  <a:lnTo>
                    <a:pt x="1032306" y="626084"/>
                  </a:lnTo>
                  <a:lnTo>
                    <a:pt x="1032624" y="626021"/>
                  </a:lnTo>
                  <a:lnTo>
                    <a:pt x="1036967" y="624090"/>
                  </a:lnTo>
                  <a:close/>
                </a:path>
                <a:path w="1395094" h="716915">
                  <a:moveTo>
                    <a:pt x="1037755" y="255384"/>
                  </a:moveTo>
                  <a:lnTo>
                    <a:pt x="1032573" y="251561"/>
                  </a:lnTo>
                  <a:lnTo>
                    <a:pt x="1025829" y="247510"/>
                  </a:lnTo>
                  <a:lnTo>
                    <a:pt x="1023404" y="251536"/>
                  </a:lnTo>
                  <a:lnTo>
                    <a:pt x="1029970" y="255447"/>
                  </a:lnTo>
                  <a:lnTo>
                    <a:pt x="1034948" y="259143"/>
                  </a:lnTo>
                  <a:lnTo>
                    <a:pt x="1037755" y="255384"/>
                  </a:lnTo>
                  <a:close/>
                </a:path>
                <a:path w="1395094" h="716915">
                  <a:moveTo>
                    <a:pt x="1045286" y="260972"/>
                  </a:moveTo>
                  <a:lnTo>
                    <a:pt x="1041527" y="258178"/>
                  </a:lnTo>
                  <a:lnTo>
                    <a:pt x="1038720" y="261950"/>
                  </a:lnTo>
                  <a:lnTo>
                    <a:pt x="1042492" y="264744"/>
                  </a:lnTo>
                  <a:lnTo>
                    <a:pt x="1045286" y="260972"/>
                  </a:lnTo>
                  <a:close/>
                </a:path>
                <a:path w="1395094" h="716915">
                  <a:moveTo>
                    <a:pt x="1045552" y="620280"/>
                  </a:moveTo>
                  <a:lnTo>
                    <a:pt x="1043647" y="616000"/>
                  </a:lnTo>
                  <a:lnTo>
                    <a:pt x="1039355" y="617905"/>
                  </a:lnTo>
                  <a:lnTo>
                    <a:pt x="1041273" y="622185"/>
                  </a:lnTo>
                  <a:lnTo>
                    <a:pt x="1045552" y="620280"/>
                  </a:lnTo>
                  <a:close/>
                </a:path>
                <a:path w="1395094" h="716915">
                  <a:moveTo>
                    <a:pt x="1060348" y="272148"/>
                  </a:moveTo>
                  <a:lnTo>
                    <a:pt x="1049045" y="263766"/>
                  </a:lnTo>
                  <a:lnTo>
                    <a:pt x="1046251" y="267538"/>
                  </a:lnTo>
                  <a:lnTo>
                    <a:pt x="1057554" y="275920"/>
                  </a:lnTo>
                  <a:lnTo>
                    <a:pt x="1060348" y="272148"/>
                  </a:lnTo>
                  <a:close/>
                </a:path>
                <a:path w="1395094" h="716915">
                  <a:moveTo>
                    <a:pt x="1062697" y="612660"/>
                  </a:moveTo>
                  <a:lnTo>
                    <a:pt x="1060792" y="608380"/>
                  </a:lnTo>
                  <a:lnTo>
                    <a:pt x="1047927" y="614083"/>
                  </a:lnTo>
                  <a:lnTo>
                    <a:pt x="1049832" y="618375"/>
                  </a:lnTo>
                  <a:lnTo>
                    <a:pt x="1062697" y="612660"/>
                  </a:lnTo>
                  <a:close/>
                </a:path>
                <a:path w="1395094" h="716915">
                  <a:moveTo>
                    <a:pt x="1067904" y="277736"/>
                  </a:moveTo>
                  <a:lnTo>
                    <a:pt x="1064133" y="274942"/>
                  </a:lnTo>
                  <a:lnTo>
                    <a:pt x="1061339" y="278714"/>
                  </a:lnTo>
                  <a:lnTo>
                    <a:pt x="1065098" y="281508"/>
                  </a:lnTo>
                  <a:lnTo>
                    <a:pt x="1067904" y="277736"/>
                  </a:lnTo>
                  <a:close/>
                </a:path>
                <a:path w="1395094" h="716915">
                  <a:moveTo>
                    <a:pt x="1071079" y="612190"/>
                  </a:moveTo>
                  <a:lnTo>
                    <a:pt x="1067041" y="609790"/>
                  </a:lnTo>
                  <a:lnTo>
                    <a:pt x="1064653" y="613829"/>
                  </a:lnTo>
                  <a:lnTo>
                    <a:pt x="1068692" y="616216"/>
                  </a:lnTo>
                  <a:lnTo>
                    <a:pt x="1071079" y="612190"/>
                  </a:lnTo>
                  <a:close/>
                </a:path>
                <a:path w="1395094" h="716915">
                  <a:moveTo>
                    <a:pt x="1082814" y="627430"/>
                  </a:moveTo>
                  <a:lnTo>
                    <a:pt x="1075169" y="616026"/>
                  </a:lnTo>
                  <a:lnTo>
                    <a:pt x="1071270" y="618642"/>
                  </a:lnTo>
                  <a:lnTo>
                    <a:pt x="1079106" y="630326"/>
                  </a:lnTo>
                  <a:lnTo>
                    <a:pt x="1081062" y="629031"/>
                  </a:lnTo>
                  <a:lnTo>
                    <a:pt x="1082814" y="627430"/>
                  </a:lnTo>
                  <a:close/>
                </a:path>
                <a:path w="1395094" h="716915">
                  <a:moveTo>
                    <a:pt x="1082967" y="288925"/>
                  </a:moveTo>
                  <a:lnTo>
                    <a:pt x="1071664" y="280543"/>
                  </a:lnTo>
                  <a:lnTo>
                    <a:pt x="1068870" y="284302"/>
                  </a:lnTo>
                  <a:lnTo>
                    <a:pt x="1080160" y="292696"/>
                  </a:lnTo>
                  <a:lnTo>
                    <a:pt x="1082967" y="288925"/>
                  </a:lnTo>
                  <a:close/>
                </a:path>
                <a:path w="1395094" h="716915">
                  <a:moveTo>
                    <a:pt x="1088224" y="635533"/>
                  </a:moveTo>
                  <a:lnTo>
                    <a:pt x="1085608" y="631621"/>
                  </a:lnTo>
                  <a:lnTo>
                    <a:pt x="1081722" y="634225"/>
                  </a:lnTo>
                  <a:lnTo>
                    <a:pt x="1084313" y="638136"/>
                  </a:lnTo>
                  <a:lnTo>
                    <a:pt x="1088224" y="635533"/>
                  </a:lnTo>
                  <a:close/>
                </a:path>
                <a:path w="1395094" h="716915">
                  <a:moveTo>
                    <a:pt x="1090498" y="294513"/>
                  </a:moveTo>
                  <a:lnTo>
                    <a:pt x="1086726" y="291719"/>
                  </a:lnTo>
                  <a:lnTo>
                    <a:pt x="1083945" y="295490"/>
                  </a:lnTo>
                  <a:lnTo>
                    <a:pt x="1087704" y="298284"/>
                  </a:lnTo>
                  <a:lnTo>
                    <a:pt x="1090498" y="294513"/>
                  </a:lnTo>
                  <a:close/>
                </a:path>
                <a:path w="1395094" h="716915">
                  <a:moveTo>
                    <a:pt x="1098550" y="650976"/>
                  </a:moveTo>
                  <a:lnTo>
                    <a:pt x="1090828" y="639432"/>
                  </a:lnTo>
                  <a:lnTo>
                    <a:pt x="1086929" y="642035"/>
                  </a:lnTo>
                  <a:lnTo>
                    <a:pt x="1094651" y="653580"/>
                  </a:lnTo>
                  <a:lnTo>
                    <a:pt x="1094905" y="653973"/>
                  </a:lnTo>
                  <a:lnTo>
                    <a:pt x="1095438" y="654342"/>
                  </a:lnTo>
                  <a:lnTo>
                    <a:pt x="1095870" y="654519"/>
                  </a:lnTo>
                  <a:lnTo>
                    <a:pt x="1096733" y="652195"/>
                  </a:lnTo>
                  <a:lnTo>
                    <a:pt x="1098550" y="650976"/>
                  </a:lnTo>
                  <a:close/>
                </a:path>
                <a:path w="1395094" h="716915">
                  <a:moveTo>
                    <a:pt x="1105585" y="305701"/>
                  </a:moveTo>
                  <a:lnTo>
                    <a:pt x="1094270" y="297307"/>
                  </a:lnTo>
                  <a:lnTo>
                    <a:pt x="1091476" y="301078"/>
                  </a:lnTo>
                  <a:lnTo>
                    <a:pt x="1102779" y="309460"/>
                  </a:lnTo>
                  <a:lnTo>
                    <a:pt x="1105585" y="305701"/>
                  </a:lnTo>
                  <a:close/>
                </a:path>
                <a:path w="1395094" h="716915">
                  <a:moveTo>
                    <a:pt x="1106322" y="653884"/>
                  </a:moveTo>
                  <a:lnTo>
                    <a:pt x="1102004" y="652043"/>
                  </a:lnTo>
                  <a:lnTo>
                    <a:pt x="1100162" y="656348"/>
                  </a:lnTo>
                  <a:lnTo>
                    <a:pt x="1104480" y="658190"/>
                  </a:lnTo>
                  <a:lnTo>
                    <a:pt x="1106322" y="653884"/>
                  </a:lnTo>
                  <a:close/>
                </a:path>
                <a:path w="1395094" h="716915">
                  <a:moveTo>
                    <a:pt x="1123581" y="661238"/>
                  </a:moveTo>
                  <a:lnTo>
                    <a:pt x="1110640" y="655726"/>
                  </a:lnTo>
                  <a:lnTo>
                    <a:pt x="1108786" y="660031"/>
                  </a:lnTo>
                  <a:lnTo>
                    <a:pt x="1121740" y="665568"/>
                  </a:lnTo>
                  <a:lnTo>
                    <a:pt x="1123581" y="661238"/>
                  </a:lnTo>
                  <a:close/>
                </a:path>
                <a:path w="1395094" h="716915">
                  <a:moveTo>
                    <a:pt x="1128166" y="322503"/>
                  </a:moveTo>
                  <a:lnTo>
                    <a:pt x="1116876" y="314096"/>
                  </a:lnTo>
                  <a:lnTo>
                    <a:pt x="1114437" y="318135"/>
                  </a:lnTo>
                  <a:lnTo>
                    <a:pt x="1125359" y="326263"/>
                  </a:lnTo>
                  <a:lnTo>
                    <a:pt x="1128166" y="322503"/>
                  </a:lnTo>
                  <a:close/>
                </a:path>
                <a:path w="1395094" h="716915">
                  <a:moveTo>
                    <a:pt x="1132065" y="667219"/>
                  </a:moveTo>
                  <a:lnTo>
                    <a:pt x="1130350" y="664565"/>
                  </a:lnTo>
                  <a:lnTo>
                    <a:pt x="1130084" y="664171"/>
                  </a:lnTo>
                  <a:lnTo>
                    <a:pt x="1129728" y="663867"/>
                  </a:lnTo>
                  <a:lnTo>
                    <a:pt x="1127899" y="663079"/>
                  </a:lnTo>
                  <a:lnTo>
                    <a:pt x="1126058" y="667397"/>
                  </a:lnTo>
                  <a:lnTo>
                    <a:pt x="1126807" y="667715"/>
                  </a:lnTo>
                  <a:lnTo>
                    <a:pt x="1128128" y="669772"/>
                  </a:lnTo>
                  <a:lnTo>
                    <a:pt x="1132065" y="667219"/>
                  </a:lnTo>
                  <a:close/>
                </a:path>
                <a:path w="1395094" h="716915">
                  <a:moveTo>
                    <a:pt x="1135926" y="326517"/>
                  </a:moveTo>
                  <a:lnTo>
                    <a:pt x="1131570" y="324739"/>
                  </a:lnTo>
                  <a:lnTo>
                    <a:pt x="1129792" y="329069"/>
                  </a:lnTo>
                  <a:lnTo>
                    <a:pt x="1134135" y="330860"/>
                  </a:lnTo>
                  <a:lnTo>
                    <a:pt x="1135926" y="326517"/>
                  </a:lnTo>
                  <a:close/>
                </a:path>
                <a:path w="1395094" h="716915">
                  <a:moveTo>
                    <a:pt x="1142276" y="682980"/>
                  </a:moveTo>
                  <a:lnTo>
                    <a:pt x="1134618" y="671156"/>
                  </a:lnTo>
                  <a:lnTo>
                    <a:pt x="1130681" y="673709"/>
                  </a:lnTo>
                  <a:lnTo>
                    <a:pt x="1138339" y="685520"/>
                  </a:lnTo>
                  <a:lnTo>
                    <a:pt x="1142276" y="682980"/>
                  </a:lnTo>
                  <a:close/>
                </a:path>
                <a:path w="1395094" h="716915">
                  <a:moveTo>
                    <a:pt x="1147381" y="690854"/>
                  </a:moveTo>
                  <a:lnTo>
                    <a:pt x="1144828" y="686917"/>
                  </a:lnTo>
                  <a:lnTo>
                    <a:pt x="1140891" y="689457"/>
                  </a:lnTo>
                  <a:lnTo>
                    <a:pt x="1143444" y="693407"/>
                  </a:lnTo>
                  <a:lnTo>
                    <a:pt x="1147381" y="690854"/>
                  </a:lnTo>
                  <a:close/>
                </a:path>
                <a:path w="1395094" h="716915">
                  <a:moveTo>
                    <a:pt x="1153287" y="333641"/>
                  </a:moveTo>
                  <a:lnTo>
                    <a:pt x="1140256" y="328307"/>
                  </a:lnTo>
                  <a:lnTo>
                    <a:pt x="1138478" y="332638"/>
                  </a:lnTo>
                  <a:lnTo>
                    <a:pt x="1151509" y="337997"/>
                  </a:lnTo>
                  <a:lnTo>
                    <a:pt x="1153287" y="333641"/>
                  </a:lnTo>
                  <a:close/>
                </a:path>
                <a:path w="1395094" h="716915">
                  <a:moveTo>
                    <a:pt x="1157579" y="706602"/>
                  </a:moveTo>
                  <a:lnTo>
                    <a:pt x="1149934" y="694791"/>
                  </a:lnTo>
                  <a:lnTo>
                    <a:pt x="1145997" y="697331"/>
                  </a:lnTo>
                  <a:lnTo>
                    <a:pt x="1153642" y="709155"/>
                  </a:lnTo>
                  <a:lnTo>
                    <a:pt x="1157579" y="706602"/>
                  </a:lnTo>
                  <a:close/>
                </a:path>
                <a:path w="1395094" h="716915">
                  <a:moveTo>
                    <a:pt x="1161961" y="337210"/>
                  </a:moveTo>
                  <a:lnTo>
                    <a:pt x="1157617" y="335432"/>
                  </a:lnTo>
                  <a:lnTo>
                    <a:pt x="1155839" y="339763"/>
                  </a:lnTo>
                  <a:lnTo>
                    <a:pt x="1160183" y="341553"/>
                  </a:lnTo>
                  <a:lnTo>
                    <a:pt x="1161961" y="337210"/>
                  </a:lnTo>
                  <a:close/>
                </a:path>
                <a:path w="1395094" h="716915">
                  <a:moveTo>
                    <a:pt x="1162659" y="714654"/>
                  </a:moveTo>
                  <a:lnTo>
                    <a:pt x="1161326" y="712952"/>
                  </a:lnTo>
                  <a:lnTo>
                    <a:pt x="1161592" y="712774"/>
                  </a:lnTo>
                  <a:lnTo>
                    <a:pt x="1160132" y="710539"/>
                  </a:lnTo>
                  <a:lnTo>
                    <a:pt x="1156195" y="713079"/>
                  </a:lnTo>
                  <a:lnTo>
                    <a:pt x="1158011" y="715886"/>
                  </a:lnTo>
                  <a:lnTo>
                    <a:pt x="1158595" y="716267"/>
                  </a:lnTo>
                  <a:lnTo>
                    <a:pt x="1159243" y="716368"/>
                  </a:lnTo>
                  <a:lnTo>
                    <a:pt x="1159484" y="716407"/>
                  </a:lnTo>
                  <a:lnTo>
                    <a:pt x="1160145" y="716407"/>
                  </a:lnTo>
                  <a:lnTo>
                    <a:pt x="1160653" y="716229"/>
                  </a:lnTo>
                  <a:lnTo>
                    <a:pt x="1162659" y="714654"/>
                  </a:lnTo>
                  <a:close/>
                </a:path>
                <a:path w="1395094" h="716915">
                  <a:moveTo>
                    <a:pt x="1177391" y="703033"/>
                  </a:moveTo>
                  <a:lnTo>
                    <a:pt x="1174496" y="699350"/>
                  </a:lnTo>
                  <a:lnTo>
                    <a:pt x="1163434" y="708063"/>
                  </a:lnTo>
                  <a:lnTo>
                    <a:pt x="1166342" y="711746"/>
                  </a:lnTo>
                  <a:lnTo>
                    <a:pt x="1177391" y="703033"/>
                  </a:lnTo>
                  <a:close/>
                </a:path>
                <a:path w="1395094" h="716915">
                  <a:moveTo>
                    <a:pt x="1179322" y="344335"/>
                  </a:moveTo>
                  <a:lnTo>
                    <a:pt x="1166304" y="339001"/>
                  </a:lnTo>
                  <a:lnTo>
                    <a:pt x="1164526" y="343331"/>
                  </a:lnTo>
                  <a:lnTo>
                    <a:pt x="1177531" y="348691"/>
                  </a:lnTo>
                  <a:lnTo>
                    <a:pt x="1179322" y="344335"/>
                  </a:lnTo>
                  <a:close/>
                </a:path>
                <a:path w="1395094" h="716915">
                  <a:moveTo>
                    <a:pt x="1184770" y="697230"/>
                  </a:moveTo>
                  <a:lnTo>
                    <a:pt x="1181862" y="693547"/>
                  </a:lnTo>
                  <a:lnTo>
                    <a:pt x="1178191" y="696442"/>
                  </a:lnTo>
                  <a:lnTo>
                    <a:pt x="1181087" y="700138"/>
                  </a:lnTo>
                  <a:lnTo>
                    <a:pt x="1184770" y="697230"/>
                  </a:lnTo>
                  <a:close/>
                </a:path>
                <a:path w="1395094" h="716915">
                  <a:moveTo>
                    <a:pt x="1187996" y="347903"/>
                  </a:moveTo>
                  <a:lnTo>
                    <a:pt x="1183652" y="346125"/>
                  </a:lnTo>
                  <a:lnTo>
                    <a:pt x="1181887" y="350456"/>
                  </a:lnTo>
                  <a:lnTo>
                    <a:pt x="1186218" y="352247"/>
                  </a:lnTo>
                  <a:lnTo>
                    <a:pt x="1187996" y="347903"/>
                  </a:lnTo>
                  <a:close/>
                </a:path>
                <a:path w="1395094" h="716915">
                  <a:moveTo>
                    <a:pt x="1199515" y="685609"/>
                  </a:moveTo>
                  <a:lnTo>
                    <a:pt x="1196606" y="681926"/>
                  </a:lnTo>
                  <a:lnTo>
                    <a:pt x="1185557" y="690638"/>
                  </a:lnTo>
                  <a:lnTo>
                    <a:pt x="1188453" y="694321"/>
                  </a:lnTo>
                  <a:lnTo>
                    <a:pt x="1199515" y="685609"/>
                  </a:lnTo>
                  <a:close/>
                </a:path>
                <a:path w="1395094" h="716915">
                  <a:moveTo>
                    <a:pt x="1205357" y="355028"/>
                  </a:moveTo>
                  <a:lnTo>
                    <a:pt x="1192339" y="349694"/>
                  </a:lnTo>
                  <a:lnTo>
                    <a:pt x="1190561" y="354025"/>
                  </a:lnTo>
                  <a:lnTo>
                    <a:pt x="1203579" y="359384"/>
                  </a:lnTo>
                  <a:lnTo>
                    <a:pt x="1205357" y="355028"/>
                  </a:lnTo>
                  <a:close/>
                </a:path>
                <a:path w="1395094" h="716915">
                  <a:moveTo>
                    <a:pt x="1206881" y="679805"/>
                  </a:moveTo>
                  <a:lnTo>
                    <a:pt x="1203972" y="676122"/>
                  </a:lnTo>
                  <a:lnTo>
                    <a:pt x="1200289" y="679018"/>
                  </a:lnTo>
                  <a:lnTo>
                    <a:pt x="1203185" y="682701"/>
                  </a:lnTo>
                  <a:lnTo>
                    <a:pt x="1206881" y="679805"/>
                  </a:lnTo>
                  <a:close/>
                </a:path>
                <a:path w="1395094" h="716915">
                  <a:moveTo>
                    <a:pt x="1238250" y="680021"/>
                  </a:moveTo>
                  <a:lnTo>
                    <a:pt x="1237157" y="677799"/>
                  </a:lnTo>
                  <a:lnTo>
                    <a:pt x="1237780" y="677418"/>
                  </a:lnTo>
                  <a:lnTo>
                    <a:pt x="1231341" y="666750"/>
                  </a:lnTo>
                  <a:lnTo>
                    <a:pt x="1227328" y="669175"/>
                  </a:lnTo>
                  <a:lnTo>
                    <a:pt x="1234198" y="680567"/>
                  </a:lnTo>
                  <a:lnTo>
                    <a:pt x="1234973" y="680986"/>
                  </a:lnTo>
                  <a:lnTo>
                    <a:pt x="1235773" y="680986"/>
                  </a:lnTo>
                  <a:lnTo>
                    <a:pt x="1236129" y="680986"/>
                  </a:lnTo>
                  <a:lnTo>
                    <a:pt x="1236472" y="680897"/>
                  </a:lnTo>
                  <a:lnTo>
                    <a:pt x="1238250" y="680021"/>
                  </a:lnTo>
                  <a:close/>
                </a:path>
                <a:path w="1395094" h="716915">
                  <a:moveTo>
                    <a:pt x="1240104" y="369303"/>
                  </a:moveTo>
                  <a:lnTo>
                    <a:pt x="1235735" y="367512"/>
                  </a:lnTo>
                  <a:lnTo>
                    <a:pt x="1233970" y="371856"/>
                  </a:lnTo>
                  <a:lnTo>
                    <a:pt x="1238275" y="373634"/>
                  </a:lnTo>
                  <a:lnTo>
                    <a:pt x="1240104" y="369303"/>
                  </a:lnTo>
                  <a:close/>
                </a:path>
                <a:path w="1395094" h="716915">
                  <a:moveTo>
                    <a:pt x="1246670" y="675868"/>
                  </a:moveTo>
                  <a:lnTo>
                    <a:pt x="1244587" y="671652"/>
                  </a:lnTo>
                  <a:lnTo>
                    <a:pt x="1240383" y="673735"/>
                  </a:lnTo>
                  <a:lnTo>
                    <a:pt x="1242466" y="677951"/>
                  </a:lnTo>
                  <a:lnTo>
                    <a:pt x="1246670" y="675868"/>
                  </a:lnTo>
                  <a:close/>
                </a:path>
                <a:path w="1395094" h="716915">
                  <a:moveTo>
                    <a:pt x="1257388" y="376605"/>
                  </a:moveTo>
                  <a:lnTo>
                    <a:pt x="1244422" y="371132"/>
                  </a:lnTo>
                  <a:lnTo>
                    <a:pt x="1242593" y="375450"/>
                  </a:lnTo>
                  <a:lnTo>
                    <a:pt x="1255560" y="380936"/>
                  </a:lnTo>
                  <a:lnTo>
                    <a:pt x="1257388" y="376605"/>
                  </a:lnTo>
                  <a:close/>
                </a:path>
                <a:path w="1395094" h="716915">
                  <a:moveTo>
                    <a:pt x="1317866" y="402259"/>
                  </a:moveTo>
                  <a:lnTo>
                    <a:pt x="1313561" y="400405"/>
                  </a:lnTo>
                  <a:lnTo>
                    <a:pt x="1311719" y="404723"/>
                  </a:lnTo>
                  <a:lnTo>
                    <a:pt x="1316024" y="406577"/>
                  </a:lnTo>
                  <a:lnTo>
                    <a:pt x="1317866" y="402259"/>
                  </a:lnTo>
                  <a:close/>
                </a:path>
                <a:path w="1395094" h="716915">
                  <a:moveTo>
                    <a:pt x="1333080" y="607110"/>
                  </a:moveTo>
                  <a:lnTo>
                    <a:pt x="1331341" y="602742"/>
                  </a:lnTo>
                  <a:lnTo>
                    <a:pt x="1326984" y="604469"/>
                  </a:lnTo>
                  <a:lnTo>
                    <a:pt x="1328712" y="608838"/>
                  </a:lnTo>
                  <a:lnTo>
                    <a:pt x="1333080" y="607110"/>
                  </a:lnTo>
                  <a:close/>
                </a:path>
                <a:path w="1395094" h="716915">
                  <a:moveTo>
                    <a:pt x="1335125" y="409651"/>
                  </a:moveTo>
                  <a:lnTo>
                    <a:pt x="1322197" y="404114"/>
                  </a:lnTo>
                  <a:lnTo>
                    <a:pt x="1320342" y="408419"/>
                  </a:lnTo>
                  <a:lnTo>
                    <a:pt x="1333284" y="413969"/>
                  </a:lnTo>
                  <a:lnTo>
                    <a:pt x="1335125" y="409651"/>
                  </a:lnTo>
                  <a:close/>
                </a:path>
                <a:path w="1395094" h="716915">
                  <a:moveTo>
                    <a:pt x="1343748" y="413296"/>
                  </a:moveTo>
                  <a:lnTo>
                    <a:pt x="1339430" y="411480"/>
                  </a:lnTo>
                  <a:lnTo>
                    <a:pt x="1337614" y="415798"/>
                  </a:lnTo>
                  <a:lnTo>
                    <a:pt x="1341932" y="417626"/>
                  </a:lnTo>
                  <a:lnTo>
                    <a:pt x="1343748" y="413296"/>
                  </a:lnTo>
                  <a:close/>
                </a:path>
                <a:path w="1395094" h="716915">
                  <a:moveTo>
                    <a:pt x="1350772" y="601306"/>
                  </a:moveTo>
                  <a:lnTo>
                    <a:pt x="1349324" y="596849"/>
                  </a:lnTo>
                  <a:lnTo>
                    <a:pt x="1335925" y="601179"/>
                  </a:lnTo>
                  <a:lnTo>
                    <a:pt x="1337373" y="605650"/>
                  </a:lnTo>
                  <a:lnTo>
                    <a:pt x="1350772" y="601306"/>
                  </a:lnTo>
                  <a:close/>
                </a:path>
                <a:path w="1395094" h="716915">
                  <a:moveTo>
                    <a:pt x="1359687" y="598411"/>
                  </a:moveTo>
                  <a:lnTo>
                    <a:pt x="1358239" y="593953"/>
                  </a:lnTo>
                  <a:lnTo>
                    <a:pt x="1353781" y="595401"/>
                  </a:lnTo>
                  <a:lnTo>
                    <a:pt x="1355229" y="599859"/>
                  </a:lnTo>
                  <a:lnTo>
                    <a:pt x="1359687" y="598411"/>
                  </a:lnTo>
                  <a:close/>
                </a:path>
                <a:path w="1395094" h="716915">
                  <a:moveTo>
                    <a:pt x="1361059" y="420331"/>
                  </a:moveTo>
                  <a:lnTo>
                    <a:pt x="1348079" y="415112"/>
                  </a:lnTo>
                  <a:lnTo>
                    <a:pt x="1346263" y="419442"/>
                  </a:lnTo>
                  <a:lnTo>
                    <a:pt x="1359395" y="424726"/>
                  </a:lnTo>
                  <a:lnTo>
                    <a:pt x="1361059" y="420331"/>
                  </a:lnTo>
                  <a:close/>
                </a:path>
                <a:path w="1395094" h="716915">
                  <a:moveTo>
                    <a:pt x="1365681" y="430898"/>
                  </a:moveTo>
                  <a:lnTo>
                    <a:pt x="1365567" y="427850"/>
                  </a:lnTo>
                  <a:lnTo>
                    <a:pt x="1365504" y="427558"/>
                  </a:lnTo>
                  <a:lnTo>
                    <a:pt x="1364615" y="425513"/>
                  </a:lnTo>
                  <a:lnTo>
                    <a:pt x="1360309" y="427380"/>
                  </a:lnTo>
                  <a:lnTo>
                    <a:pt x="1360906" y="428752"/>
                  </a:lnTo>
                  <a:lnTo>
                    <a:pt x="1360995" y="431063"/>
                  </a:lnTo>
                  <a:lnTo>
                    <a:pt x="1365681" y="430898"/>
                  </a:lnTo>
                  <a:close/>
                </a:path>
                <a:path w="1395094" h="716915">
                  <a:moveTo>
                    <a:pt x="1367078" y="449478"/>
                  </a:moveTo>
                  <a:lnTo>
                    <a:pt x="1365859" y="435457"/>
                  </a:lnTo>
                  <a:lnTo>
                    <a:pt x="1361186" y="435864"/>
                  </a:lnTo>
                  <a:lnTo>
                    <a:pt x="1362417" y="449884"/>
                  </a:lnTo>
                  <a:lnTo>
                    <a:pt x="1367078" y="449478"/>
                  </a:lnTo>
                  <a:close/>
                </a:path>
                <a:path w="1395094" h="716915">
                  <a:moveTo>
                    <a:pt x="1367904" y="458825"/>
                  </a:moveTo>
                  <a:lnTo>
                    <a:pt x="1367497" y="454152"/>
                  </a:lnTo>
                  <a:lnTo>
                    <a:pt x="1362824" y="454571"/>
                  </a:lnTo>
                  <a:lnTo>
                    <a:pt x="1363230" y="459232"/>
                  </a:lnTo>
                  <a:lnTo>
                    <a:pt x="1367904" y="458825"/>
                  </a:lnTo>
                  <a:close/>
                </a:path>
                <a:path w="1395094" h="716915">
                  <a:moveTo>
                    <a:pt x="1372260" y="476758"/>
                  </a:moveTo>
                  <a:lnTo>
                    <a:pt x="1370787" y="468871"/>
                  </a:lnTo>
                  <a:lnTo>
                    <a:pt x="1368577" y="462813"/>
                  </a:lnTo>
                  <a:lnTo>
                    <a:pt x="1364170" y="464426"/>
                  </a:lnTo>
                  <a:lnTo>
                    <a:pt x="1366266" y="470103"/>
                  </a:lnTo>
                  <a:lnTo>
                    <a:pt x="1367637" y="477608"/>
                  </a:lnTo>
                  <a:lnTo>
                    <a:pt x="1372260" y="476758"/>
                  </a:lnTo>
                  <a:close/>
                </a:path>
                <a:path w="1395094" h="716915">
                  <a:moveTo>
                    <a:pt x="1373949" y="485978"/>
                  </a:moveTo>
                  <a:lnTo>
                    <a:pt x="1373098" y="481380"/>
                  </a:lnTo>
                  <a:lnTo>
                    <a:pt x="1368488" y="482219"/>
                  </a:lnTo>
                  <a:lnTo>
                    <a:pt x="1369326" y="486829"/>
                  </a:lnTo>
                  <a:lnTo>
                    <a:pt x="1373949" y="485978"/>
                  </a:lnTo>
                  <a:close/>
                </a:path>
                <a:path w="1395094" h="716915">
                  <a:moveTo>
                    <a:pt x="1377327" y="504444"/>
                  </a:moveTo>
                  <a:lnTo>
                    <a:pt x="1374800" y="490601"/>
                  </a:lnTo>
                  <a:lnTo>
                    <a:pt x="1370177" y="491451"/>
                  </a:lnTo>
                  <a:lnTo>
                    <a:pt x="1372717" y="505294"/>
                  </a:lnTo>
                  <a:lnTo>
                    <a:pt x="1377327" y="504444"/>
                  </a:lnTo>
                  <a:close/>
                </a:path>
                <a:path w="1395094" h="716915">
                  <a:moveTo>
                    <a:pt x="1377556" y="592632"/>
                  </a:moveTo>
                  <a:lnTo>
                    <a:pt x="1376108" y="588175"/>
                  </a:lnTo>
                  <a:lnTo>
                    <a:pt x="1362710" y="592518"/>
                  </a:lnTo>
                  <a:lnTo>
                    <a:pt x="1364157" y="596976"/>
                  </a:lnTo>
                  <a:lnTo>
                    <a:pt x="1377556" y="592632"/>
                  </a:lnTo>
                  <a:close/>
                </a:path>
                <a:path w="1395094" h="716915">
                  <a:moveTo>
                    <a:pt x="1379016" y="513676"/>
                  </a:moveTo>
                  <a:lnTo>
                    <a:pt x="1378165" y="509066"/>
                  </a:lnTo>
                  <a:lnTo>
                    <a:pt x="1373555" y="509905"/>
                  </a:lnTo>
                  <a:lnTo>
                    <a:pt x="1374394" y="514527"/>
                  </a:lnTo>
                  <a:lnTo>
                    <a:pt x="1379016" y="513676"/>
                  </a:lnTo>
                  <a:close/>
                </a:path>
                <a:path w="1395094" h="716915">
                  <a:moveTo>
                    <a:pt x="1382915" y="531939"/>
                  </a:moveTo>
                  <a:lnTo>
                    <a:pt x="1379867" y="518287"/>
                  </a:lnTo>
                  <a:lnTo>
                    <a:pt x="1377543" y="518718"/>
                  </a:lnTo>
                  <a:lnTo>
                    <a:pt x="1375321" y="519518"/>
                  </a:lnTo>
                  <a:lnTo>
                    <a:pt x="1378343" y="532968"/>
                  </a:lnTo>
                  <a:lnTo>
                    <a:pt x="1382915" y="531939"/>
                  </a:lnTo>
                  <a:close/>
                </a:path>
                <a:path w="1395094" h="716915">
                  <a:moveTo>
                    <a:pt x="1384973" y="541083"/>
                  </a:moveTo>
                  <a:lnTo>
                    <a:pt x="1383957" y="536511"/>
                  </a:lnTo>
                  <a:lnTo>
                    <a:pt x="1379372" y="537552"/>
                  </a:lnTo>
                  <a:lnTo>
                    <a:pt x="1380401" y="542124"/>
                  </a:lnTo>
                  <a:lnTo>
                    <a:pt x="1384973" y="541083"/>
                  </a:lnTo>
                  <a:close/>
                </a:path>
                <a:path w="1395094" h="716915">
                  <a:moveTo>
                    <a:pt x="1386471" y="589749"/>
                  </a:moveTo>
                  <a:lnTo>
                    <a:pt x="1385036" y="585279"/>
                  </a:lnTo>
                  <a:lnTo>
                    <a:pt x="1380566" y="586727"/>
                  </a:lnTo>
                  <a:lnTo>
                    <a:pt x="1382014" y="591185"/>
                  </a:lnTo>
                  <a:lnTo>
                    <a:pt x="1386471" y="589749"/>
                  </a:lnTo>
                  <a:close/>
                </a:path>
                <a:path w="1395094" h="716915">
                  <a:moveTo>
                    <a:pt x="1389100" y="559409"/>
                  </a:moveTo>
                  <a:lnTo>
                    <a:pt x="1386014" y="545668"/>
                  </a:lnTo>
                  <a:lnTo>
                    <a:pt x="1381429" y="546696"/>
                  </a:lnTo>
                  <a:lnTo>
                    <a:pt x="1384528" y="560438"/>
                  </a:lnTo>
                  <a:lnTo>
                    <a:pt x="1389100" y="559409"/>
                  </a:lnTo>
                  <a:close/>
                </a:path>
                <a:path w="1395094" h="716915">
                  <a:moveTo>
                    <a:pt x="1391056" y="568617"/>
                  </a:moveTo>
                  <a:lnTo>
                    <a:pt x="1390103" y="564019"/>
                  </a:lnTo>
                  <a:lnTo>
                    <a:pt x="1385506" y="564984"/>
                  </a:lnTo>
                  <a:lnTo>
                    <a:pt x="1386471" y="569569"/>
                  </a:lnTo>
                  <a:lnTo>
                    <a:pt x="1391056" y="568617"/>
                  </a:lnTo>
                  <a:close/>
                </a:path>
                <a:path w="1395094" h="716915">
                  <a:moveTo>
                    <a:pt x="1394739" y="586117"/>
                  </a:moveTo>
                  <a:lnTo>
                    <a:pt x="1392021" y="573214"/>
                  </a:lnTo>
                  <a:lnTo>
                    <a:pt x="1387436" y="574167"/>
                  </a:lnTo>
                  <a:lnTo>
                    <a:pt x="1389900" y="585914"/>
                  </a:lnTo>
                  <a:lnTo>
                    <a:pt x="1390142" y="585863"/>
                  </a:lnTo>
                  <a:lnTo>
                    <a:pt x="1390942" y="588302"/>
                  </a:lnTo>
                  <a:lnTo>
                    <a:pt x="1394053" y="587298"/>
                  </a:lnTo>
                  <a:lnTo>
                    <a:pt x="1394739" y="586117"/>
                  </a:lnTo>
                  <a:close/>
                </a:path>
              </a:pathLst>
            </a:custGeom>
            <a:solidFill>
              <a:srgbClr val="FFD5CF"/>
            </a:solidFill>
          </p:spPr>
          <p:txBody>
            <a:bodyPr wrap="square" lIns="0" tIns="0" rIns="0" bIns="0" rtlCol="0"/>
            <a:lstStyle/>
            <a:p>
              <a:endParaRPr/>
            </a:p>
          </p:txBody>
        </p:sp>
        <p:sp>
          <p:nvSpPr>
            <p:cNvPr id="179" name="object 179"/>
            <p:cNvSpPr/>
            <p:nvPr/>
          </p:nvSpPr>
          <p:spPr>
            <a:xfrm>
              <a:off x="14716964" y="7094936"/>
              <a:ext cx="1282065" cy="1333500"/>
            </a:xfrm>
            <a:custGeom>
              <a:avLst/>
              <a:gdLst/>
              <a:ahLst/>
              <a:cxnLst/>
              <a:rect l="l" t="t" r="r" b="b"/>
              <a:pathLst>
                <a:path w="1282065" h="1333500">
                  <a:moveTo>
                    <a:pt x="8331" y="444"/>
                  </a:moveTo>
                  <a:lnTo>
                    <a:pt x="3670" y="0"/>
                  </a:lnTo>
                  <a:lnTo>
                    <a:pt x="3225" y="4673"/>
                  </a:lnTo>
                  <a:lnTo>
                    <a:pt x="7899" y="5118"/>
                  </a:lnTo>
                  <a:lnTo>
                    <a:pt x="8331" y="444"/>
                  </a:lnTo>
                  <a:close/>
                </a:path>
                <a:path w="1282065" h="1333500">
                  <a:moveTo>
                    <a:pt x="13677" y="1214259"/>
                  </a:moveTo>
                  <a:lnTo>
                    <a:pt x="10579" y="1210741"/>
                  </a:lnTo>
                  <a:lnTo>
                    <a:pt x="0" y="1220038"/>
                  </a:lnTo>
                  <a:lnTo>
                    <a:pt x="3098" y="1223556"/>
                  </a:lnTo>
                  <a:lnTo>
                    <a:pt x="13677" y="1214259"/>
                  </a:lnTo>
                  <a:close/>
                </a:path>
                <a:path w="1282065" h="1333500">
                  <a:moveTo>
                    <a:pt x="20586" y="1207223"/>
                  </a:moveTo>
                  <a:lnTo>
                    <a:pt x="16776" y="1204493"/>
                  </a:lnTo>
                  <a:lnTo>
                    <a:pt x="15455" y="1206449"/>
                  </a:lnTo>
                  <a:lnTo>
                    <a:pt x="14097" y="1207643"/>
                  </a:lnTo>
                  <a:lnTo>
                    <a:pt x="17195" y="1211160"/>
                  </a:lnTo>
                  <a:lnTo>
                    <a:pt x="18910" y="1209586"/>
                  </a:lnTo>
                  <a:lnTo>
                    <a:pt x="20586" y="1207223"/>
                  </a:lnTo>
                  <a:close/>
                </a:path>
                <a:path w="1282065" h="1333500">
                  <a:moveTo>
                    <a:pt x="27025" y="2197"/>
                  </a:moveTo>
                  <a:lnTo>
                    <a:pt x="13004" y="876"/>
                  </a:lnTo>
                  <a:lnTo>
                    <a:pt x="12573" y="5562"/>
                  </a:lnTo>
                  <a:lnTo>
                    <a:pt x="26581" y="6870"/>
                  </a:lnTo>
                  <a:lnTo>
                    <a:pt x="27025" y="2197"/>
                  </a:lnTo>
                  <a:close/>
                </a:path>
                <a:path w="1282065" h="1333500">
                  <a:moveTo>
                    <a:pt x="31508" y="1191958"/>
                  </a:moveTo>
                  <a:lnTo>
                    <a:pt x="27698" y="1189228"/>
                  </a:lnTo>
                  <a:lnTo>
                    <a:pt x="19507" y="1200670"/>
                  </a:lnTo>
                  <a:lnTo>
                    <a:pt x="23317" y="1203413"/>
                  </a:lnTo>
                  <a:lnTo>
                    <a:pt x="31508" y="1191958"/>
                  </a:lnTo>
                  <a:close/>
                </a:path>
                <a:path w="1282065" h="1333500">
                  <a:moveTo>
                    <a:pt x="36360" y="3073"/>
                  </a:moveTo>
                  <a:lnTo>
                    <a:pt x="31686" y="2628"/>
                  </a:lnTo>
                  <a:lnTo>
                    <a:pt x="31254" y="7315"/>
                  </a:lnTo>
                  <a:lnTo>
                    <a:pt x="35915" y="7747"/>
                  </a:lnTo>
                  <a:lnTo>
                    <a:pt x="36360" y="3073"/>
                  </a:lnTo>
                  <a:close/>
                </a:path>
                <a:path w="1282065" h="1333500">
                  <a:moveTo>
                    <a:pt x="36969" y="1184325"/>
                  </a:moveTo>
                  <a:lnTo>
                    <a:pt x="33147" y="1181595"/>
                  </a:lnTo>
                  <a:lnTo>
                    <a:pt x="30416" y="1185418"/>
                  </a:lnTo>
                  <a:lnTo>
                    <a:pt x="34226" y="1188135"/>
                  </a:lnTo>
                  <a:lnTo>
                    <a:pt x="36969" y="1184325"/>
                  </a:lnTo>
                  <a:close/>
                </a:path>
                <a:path w="1282065" h="1333500">
                  <a:moveTo>
                    <a:pt x="47879" y="1169060"/>
                  </a:moveTo>
                  <a:lnTo>
                    <a:pt x="44069" y="1166329"/>
                  </a:lnTo>
                  <a:lnTo>
                    <a:pt x="35877" y="1177785"/>
                  </a:lnTo>
                  <a:lnTo>
                    <a:pt x="39687" y="1180515"/>
                  </a:lnTo>
                  <a:lnTo>
                    <a:pt x="47879" y="1169060"/>
                  </a:lnTo>
                  <a:close/>
                </a:path>
                <a:path w="1282065" h="1333500">
                  <a:moveTo>
                    <a:pt x="55041" y="4826"/>
                  </a:moveTo>
                  <a:lnTo>
                    <a:pt x="41033" y="3517"/>
                  </a:lnTo>
                  <a:lnTo>
                    <a:pt x="40601" y="8191"/>
                  </a:lnTo>
                  <a:lnTo>
                    <a:pt x="54610" y="9499"/>
                  </a:lnTo>
                  <a:lnTo>
                    <a:pt x="55041" y="4826"/>
                  </a:lnTo>
                  <a:close/>
                </a:path>
                <a:path w="1282065" h="1333500">
                  <a:moveTo>
                    <a:pt x="247980" y="1239596"/>
                  </a:moveTo>
                  <a:lnTo>
                    <a:pt x="240601" y="1227607"/>
                  </a:lnTo>
                  <a:lnTo>
                    <a:pt x="236601" y="1230071"/>
                  </a:lnTo>
                  <a:lnTo>
                    <a:pt x="243979" y="1242060"/>
                  </a:lnTo>
                  <a:lnTo>
                    <a:pt x="247980" y="1239596"/>
                  </a:lnTo>
                  <a:close/>
                </a:path>
                <a:path w="1282065" h="1333500">
                  <a:moveTo>
                    <a:pt x="250202" y="782739"/>
                  </a:moveTo>
                  <a:lnTo>
                    <a:pt x="248272" y="778471"/>
                  </a:lnTo>
                  <a:lnTo>
                    <a:pt x="243992" y="780402"/>
                  </a:lnTo>
                  <a:lnTo>
                    <a:pt x="245935" y="784682"/>
                  </a:lnTo>
                  <a:lnTo>
                    <a:pt x="250202" y="782739"/>
                  </a:lnTo>
                  <a:close/>
                </a:path>
                <a:path w="1282065" h="1333500">
                  <a:moveTo>
                    <a:pt x="252895" y="1247597"/>
                  </a:moveTo>
                  <a:lnTo>
                    <a:pt x="250444" y="1243596"/>
                  </a:lnTo>
                  <a:lnTo>
                    <a:pt x="246443" y="1246060"/>
                  </a:lnTo>
                  <a:lnTo>
                    <a:pt x="248894" y="1250061"/>
                  </a:lnTo>
                  <a:lnTo>
                    <a:pt x="252895" y="1247597"/>
                  </a:lnTo>
                  <a:close/>
                </a:path>
                <a:path w="1282065" h="1333500">
                  <a:moveTo>
                    <a:pt x="257949" y="799846"/>
                  </a:moveTo>
                  <a:lnTo>
                    <a:pt x="252145" y="787019"/>
                  </a:lnTo>
                  <a:lnTo>
                    <a:pt x="247865" y="788949"/>
                  </a:lnTo>
                  <a:lnTo>
                    <a:pt x="253682" y="801776"/>
                  </a:lnTo>
                  <a:lnTo>
                    <a:pt x="257949" y="799846"/>
                  </a:lnTo>
                  <a:close/>
                </a:path>
                <a:path w="1282065" h="1333500">
                  <a:moveTo>
                    <a:pt x="261823" y="808393"/>
                  </a:moveTo>
                  <a:lnTo>
                    <a:pt x="259880" y="804113"/>
                  </a:lnTo>
                  <a:lnTo>
                    <a:pt x="255612" y="806056"/>
                  </a:lnTo>
                  <a:lnTo>
                    <a:pt x="257543" y="810323"/>
                  </a:lnTo>
                  <a:lnTo>
                    <a:pt x="261823" y="808393"/>
                  </a:lnTo>
                  <a:close/>
                </a:path>
                <a:path w="1282065" h="1333500">
                  <a:moveTo>
                    <a:pt x="264502" y="1261897"/>
                  </a:moveTo>
                  <a:lnTo>
                    <a:pt x="255511" y="1251064"/>
                  </a:lnTo>
                  <a:lnTo>
                    <a:pt x="251904" y="1254061"/>
                  </a:lnTo>
                  <a:lnTo>
                    <a:pt x="260896" y="1264881"/>
                  </a:lnTo>
                  <a:lnTo>
                    <a:pt x="264502" y="1261897"/>
                  </a:lnTo>
                  <a:close/>
                </a:path>
                <a:path w="1282065" h="1333500">
                  <a:moveTo>
                    <a:pt x="269557" y="825487"/>
                  </a:moveTo>
                  <a:lnTo>
                    <a:pt x="263740" y="812660"/>
                  </a:lnTo>
                  <a:lnTo>
                    <a:pt x="259473" y="814603"/>
                  </a:lnTo>
                  <a:lnTo>
                    <a:pt x="265290" y="827430"/>
                  </a:lnTo>
                  <a:lnTo>
                    <a:pt x="269557" y="825487"/>
                  </a:lnTo>
                  <a:close/>
                </a:path>
                <a:path w="1282065" h="1333500">
                  <a:moveTo>
                    <a:pt x="270205" y="500557"/>
                  </a:moveTo>
                  <a:lnTo>
                    <a:pt x="256247" y="498767"/>
                  </a:lnTo>
                  <a:lnTo>
                    <a:pt x="255651" y="503415"/>
                  </a:lnTo>
                  <a:lnTo>
                    <a:pt x="269608" y="505206"/>
                  </a:lnTo>
                  <a:lnTo>
                    <a:pt x="270205" y="500557"/>
                  </a:lnTo>
                  <a:close/>
                </a:path>
                <a:path w="1282065" h="1333500">
                  <a:moveTo>
                    <a:pt x="270497" y="1269111"/>
                  </a:moveTo>
                  <a:lnTo>
                    <a:pt x="267500" y="1265504"/>
                  </a:lnTo>
                  <a:lnTo>
                    <a:pt x="263893" y="1268488"/>
                  </a:lnTo>
                  <a:lnTo>
                    <a:pt x="266890" y="1272108"/>
                  </a:lnTo>
                  <a:lnTo>
                    <a:pt x="270497" y="1269111"/>
                  </a:lnTo>
                  <a:close/>
                </a:path>
                <a:path w="1282065" h="1333500">
                  <a:moveTo>
                    <a:pt x="273418" y="834034"/>
                  </a:moveTo>
                  <a:lnTo>
                    <a:pt x="271487" y="829767"/>
                  </a:lnTo>
                  <a:lnTo>
                    <a:pt x="267220" y="831697"/>
                  </a:lnTo>
                  <a:lnTo>
                    <a:pt x="269151" y="835964"/>
                  </a:lnTo>
                  <a:lnTo>
                    <a:pt x="273418" y="834034"/>
                  </a:lnTo>
                  <a:close/>
                </a:path>
                <a:path w="1282065" h="1333500">
                  <a:moveTo>
                    <a:pt x="281165" y="851128"/>
                  </a:moveTo>
                  <a:lnTo>
                    <a:pt x="275361" y="838301"/>
                  </a:lnTo>
                  <a:lnTo>
                    <a:pt x="271094" y="840244"/>
                  </a:lnTo>
                  <a:lnTo>
                    <a:pt x="276885" y="853071"/>
                  </a:lnTo>
                  <a:lnTo>
                    <a:pt x="281165" y="851128"/>
                  </a:lnTo>
                  <a:close/>
                </a:path>
                <a:path w="1282065" h="1333500">
                  <a:moveTo>
                    <a:pt x="282486" y="1283550"/>
                  </a:moveTo>
                  <a:lnTo>
                    <a:pt x="273494" y="1272717"/>
                  </a:lnTo>
                  <a:lnTo>
                    <a:pt x="269887" y="1275715"/>
                  </a:lnTo>
                  <a:lnTo>
                    <a:pt x="278879" y="1286548"/>
                  </a:lnTo>
                  <a:lnTo>
                    <a:pt x="282486" y="1283550"/>
                  </a:lnTo>
                  <a:close/>
                </a:path>
                <a:path w="1282065" h="1333500">
                  <a:moveTo>
                    <a:pt x="285038" y="859675"/>
                  </a:moveTo>
                  <a:lnTo>
                    <a:pt x="283108" y="855408"/>
                  </a:lnTo>
                  <a:lnTo>
                    <a:pt x="278828" y="857338"/>
                  </a:lnTo>
                  <a:lnTo>
                    <a:pt x="280771" y="861618"/>
                  </a:lnTo>
                  <a:lnTo>
                    <a:pt x="285038" y="859675"/>
                  </a:lnTo>
                  <a:close/>
                </a:path>
                <a:path w="1282065" h="1333500">
                  <a:moveTo>
                    <a:pt x="288480" y="1290764"/>
                  </a:moveTo>
                  <a:lnTo>
                    <a:pt x="285496" y="1287157"/>
                  </a:lnTo>
                  <a:lnTo>
                    <a:pt x="281876" y="1290154"/>
                  </a:lnTo>
                  <a:lnTo>
                    <a:pt x="284873" y="1293761"/>
                  </a:lnTo>
                  <a:lnTo>
                    <a:pt x="288480" y="1290764"/>
                  </a:lnTo>
                  <a:close/>
                </a:path>
                <a:path w="1282065" h="1333500">
                  <a:moveTo>
                    <a:pt x="292785" y="876782"/>
                  </a:moveTo>
                  <a:lnTo>
                    <a:pt x="286969" y="863955"/>
                  </a:lnTo>
                  <a:lnTo>
                    <a:pt x="282702" y="865886"/>
                  </a:lnTo>
                  <a:lnTo>
                    <a:pt x="288505" y="878713"/>
                  </a:lnTo>
                  <a:lnTo>
                    <a:pt x="292785" y="876782"/>
                  </a:lnTo>
                  <a:close/>
                </a:path>
                <a:path w="1282065" h="1333500">
                  <a:moveTo>
                    <a:pt x="296646" y="885329"/>
                  </a:moveTo>
                  <a:lnTo>
                    <a:pt x="294703" y="881062"/>
                  </a:lnTo>
                  <a:lnTo>
                    <a:pt x="290436" y="882992"/>
                  </a:lnTo>
                  <a:lnTo>
                    <a:pt x="292366" y="887272"/>
                  </a:lnTo>
                  <a:lnTo>
                    <a:pt x="296646" y="885329"/>
                  </a:lnTo>
                  <a:close/>
                </a:path>
                <a:path w="1282065" h="1333500">
                  <a:moveTo>
                    <a:pt x="298107" y="504532"/>
                  </a:moveTo>
                  <a:lnTo>
                    <a:pt x="284162" y="502539"/>
                  </a:lnTo>
                  <a:lnTo>
                    <a:pt x="283502" y="507187"/>
                  </a:lnTo>
                  <a:lnTo>
                    <a:pt x="297446" y="509181"/>
                  </a:lnTo>
                  <a:lnTo>
                    <a:pt x="298107" y="504532"/>
                  </a:lnTo>
                  <a:close/>
                </a:path>
                <a:path w="1282065" h="1333500">
                  <a:moveTo>
                    <a:pt x="300482" y="1305204"/>
                  </a:moveTo>
                  <a:lnTo>
                    <a:pt x="291490" y="1294384"/>
                  </a:lnTo>
                  <a:lnTo>
                    <a:pt x="287870" y="1297368"/>
                  </a:lnTo>
                  <a:lnTo>
                    <a:pt x="296862" y="1308201"/>
                  </a:lnTo>
                  <a:lnTo>
                    <a:pt x="300482" y="1305204"/>
                  </a:lnTo>
                  <a:close/>
                </a:path>
                <a:path w="1282065" h="1333500">
                  <a:moveTo>
                    <a:pt x="304380" y="902423"/>
                  </a:moveTo>
                  <a:lnTo>
                    <a:pt x="298577" y="889596"/>
                  </a:lnTo>
                  <a:lnTo>
                    <a:pt x="294309" y="891540"/>
                  </a:lnTo>
                  <a:lnTo>
                    <a:pt x="300113" y="904354"/>
                  </a:lnTo>
                  <a:lnTo>
                    <a:pt x="304380" y="902423"/>
                  </a:lnTo>
                  <a:close/>
                </a:path>
                <a:path w="1282065" h="1333500">
                  <a:moveTo>
                    <a:pt x="306247" y="1313230"/>
                  </a:moveTo>
                  <a:lnTo>
                    <a:pt x="304749" y="1310360"/>
                  </a:lnTo>
                  <a:lnTo>
                    <a:pt x="303479" y="1308811"/>
                  </a:lnTo>
                  <a:lnTo>
                    <a:pt x="299859" y="1311821"/>
                  </a:lnTo>
                  <a:lnTo>
                    <a:pt x="300850" y="1312900"/>
                  </a:lnTo>
                  <a:lnTo>
                    <a:pt x="302031" y="1315300"/>
                  </a:lnTo>
                  <a:lnTo>
                    <a:pt x="306247" y="1313230"/>
                  </a:lnTo>
                  <a:close/>
                </a:path>
                <a:path w="1282065" h="1333500">
                  <a:moveTo>
                    <a:pt x="308254" y="910983"/>
                  </a:moveTo>
                  <a:lnTo>
                    <a:pt x="306324" y="906691"/>
                  </a:lnTo>
                  <a:lnTo>
                    <a:pt x="302044" y="908634"/>
                  </a:lnTo>
                  <a:lnTo>
                    <a:pt x="303987" y="912901"/>
                  </a:lnTo>
                  <a:lnTo>
                    <a:pt x="308254" y="910983"/>
                  </a:lnTo>
                  <a:close/>
                </a:path>
                <a:path w="1282065" h="1333500">
                  <a:moveTo>
                    <a:pt x="314299" y="1331683"/>
                  </a:moveTo>
                  <a:lnTo>
                    <a:pt x="312737" y="1330274"/>
                  </a:lnTo>
                  <a:lnTo>
                    <a:pt x="314261" y="1329524"/>
                  </a:lnTo>
                  <a:lnTo>
                    <a:pt x="308305" y="1317447"/>
                  </a:lnTo>
                  <a:lnTo>
                    <a:pt x="312826" y="1332903"/>
                  </a:lnTo>
                  <a:lnTo>
                    <a:pt x="313448" y="1332636"/>
                  </a:lnTo>
                  <a:lnTo>
                    <a:pt x="314299" y="1331683"/>
                  </a:lnTo>
                  <a:close/>
                </a:path>
                <a:path w="1282065" h="1333500">
                  <a:moveTo>
                    <a:pt x="316001" y="928077"/>
                  </a:moveTo>
                  <a:lnTo>
                    <a:pt x="310184" y="915250"/>
                  </a:lnTo>
                  <a:lnTo>
                    <a:pt x="305917" y="917181"/>
                  </a:lnTo>
                  <a:lnTo>
                    <a:pt x="311734" y="930008"/>
                  </a:lnTo>
                  <a:lnTo>
                    <a:pt x="316001" y="928077"/>
                  </a:lnTo>
                  <a:close/>
                </a:path>
                <a:path w="1282065" h="1333500">
                  <a:moveTo>
                    <a:pt x="319874" y="936612"/>
                  </a:moveTo>
                  <a:lnTo>
                    <a:pt x="317931" y="932345"/>
                  </a:lnTo>
                  <a:lnTo>
                    <a:pt x="313664" y="934275"/>
                  </a:lnTo>
                  <a:lnTo>
                    <a:pt x="315595" y="938555"/>
                  </a:lnTo>
                  <a:lnTo>
                    <a:pt x="319874" y="936612"/>
                  </a:lnTo>
                  <a:close/>
                </a:path>
                <a:path w="1282065" h="1333500">
                  <a:moveTo>
                    <a:pt x="320586" y="1324711"/>
                  </a:moveTo>
                  <a:lnTo>
                    <a:pt x="317106" y="1321574"/>
                  </a:lnTo>
                  <a:lnTo>
                    <a:pt x="313956" y="1325054"/>
                  </a:lnTo>
                  <a:lnTo>
                    <a:pt x="317449" y="1328204"/>
                  </a:lnTo>
                  <a:lnTo>
                    <a:pt x="320586" y="1324711"/>
                  </a:lnTo>
                  <a:close/>
                </a:path>
                <a:path w="1282065" h="1333500">
                  <a:moveTo>
                    <a:pt x="325970" y="508520"/>
                  </a:moveTo>
                  <a:lnTo>
                    <a:pt x="312039" y="506539"/>
                  </a:lnTo>
                  <a:lnTo>
                    <a:pt x="311378" y="511175"/>
                  </a:lnTo>
                  <a:lnTo>
                    <a:pt x="325310" y="513168"/>
                  </a:lnTo>
                  <a:lnTo>
                    <a:pt x="325970" y="508520"/>
                  </a:lnTo>
                  <a:close/>
                </a:path>
                <a:path w="1282065" h="1333500">
                  <a:moveTo>
                    <a:pt x="327609" y="953719"/>
                  </a:moveTo>
                  <a:lnTo>
                    <a:pt x="321805" y="940892"/>
                  </a:lnTo>
                  <a:lnTo>
                    <a:pt x="317538" y="942835"/>
                  </a:lnTo>
                  <a:lnTo>
                    <a:pt x="323329" y="955662"/>
                  </a:lnTo>
                  <a:lnTo>
                    <a:pt x="327609" y="953719"/>
                  </a:lnTo>
                  <a:close/>
                </a:path>
                <a:path w="1282065" h="1333500">
                  <a:moveTo>
                    <a:pt x="333146" y="1310767"/>
                  </a:moveTo>
                  <a:lnTo>
                    <a:pt x="329666" y="1307617"/>
                  </a:lnTo>
                  <a:lnTo>
                    <a:pt x="320243" y="1318082"/>
                  </a:lnTo>
                  <a:lnTo>
                    <a:pt x="323723" y="1321219"/>
                  </a:lnTo>
                  <a:lnTo>
                    <a:pt x="333146" y="1310767"/>
                  </a:lnTo>
                  <a:close/>
                </a:path>
                <a:path w="1282065" h="1333500">
                  <a:moveTo>
                    <a:pt x="339217" y="979360"/>
                  </a:moveTo>
                  <a:lnTo>
                    <a:pt x="333413" y="966533"/>
                  </a:lnTo>
                  <a:lnTo>
                    <a:pt x="329145" y="968476"/>
                  </a:lnTo>
                  <a:lnTo>
                    <a:pt x="334937" y="981303"/>
                  </a:lnTo>
                  <a:lnTo>
                    <a:pt x="339217" y="979360"/>
                  </a:lnTo>
                  <a:close/>
                </a:path>
                <a:path w="1282065" h="1333500">
                  <a:moveTo>
                    <a:pt x="339432" y="1303794"/>
                  </a:moveTo>
                  <a:lnTo>
                    <a:pt x="335940" y="1300657"/>
                  </a:lnTo>
                  <a:lnTo>
                    <a:pt x="332803" y="1304137"/>
                  </a:lnTo>
                  <a:lnTo>
                    <a:pt x="336283" y="1307287"/>
                  </a:lnTo>
                  <a:lnTo>
                    <a:pt x="339432" y="1303794"/>
                  </a:lnTo>
                  <a:close/>
                </a:path>
                <a:path w="1282065" h="1333500">
                  <a:moveTo>
                    <a:pt x="343090" y="987907"/>
                  </a:moveTo>
                  <a:lnTo>
                    <a:pt x="341160" y="983640"/>
                  </a:lnTo>
                  <a:lnTo>
                    <a:pt x="336880" y="985570"/>
                  </a:lnTo>
                  <a:lnTo>
                    <a:pt x="338810" y="989850"/>
                  </a:lnTo>
                  <a:lnTo>
                    <a:pt x="343090" y="987907"/>
                  </a:lnTo>
                  <a:close/>
                </a:path>
                <a:path w="1282065" h="1333500">
                  <a:moveTo>
                    <a:pt x="350824" y="1005014"/>
                  </a:moveTo>
                  <a:lnTo>
                    <a:pt x="345020" y="992187"/>
                  </a:lnTo>
                  <a:lnTo>
                    <a:pt x="340741" y="994117"/>
                  </a:lnTo>
                  <a:lnTo>
                    <a:pt x="346557" y="1006944"/>
                  </a:lnTo>
                  <a:lnTo>
                    <a:pt x="350824" y="1005014"/>
                  </a:lnTo>
                  <a:close/>
                </a:path>
                <a:path w="1282065" h="1333500">
                  <a:moveTo>
                    <a:pt x="351980" y="1289850"/>
                  </a:moveTo>
                  <a:lnTo>
                    <a:pt x="348500" y="1286700"/>
                  </a:lnTo>
                  <a:lnTo>
                    <a:pt x="339090" y="1297165"/>
                  </a:lnTo>
                  <a:lnTo>
                    <a:pt x="342569" y="1300302"/>
                  </a:lnTo>
                  <a:lnTo>
                    <a:pt x="351980" y="1289850"/>
                  </a:lnTo>
                  <a:close/>
                </a:path>
                <a:path w="1282065" h="1333500">
                  <a:moveTo>
                    <a:pt x="353834" y="512508"/>
                  </a:moveTo>
                  <a:lnTo>
                    <a:pt x="339902" y="510527"/>
                  </a:lnTo>
                  <a:lnTo>
                    <a:pt x="339242" y="515162"/>
                  </a:lnTo>
                  <a:lnTo>
                    <a:pt x="353174" y="517156"/>
                  </a:lnTo>
                  <a:lnTo>
                    <a:pt x="353834" y="512508"/>
                  </a:lnTo>
                  <a:close/>
                </a:path>
                <a:path w="1282065" h="1333500">
                  <a:moveTo>
                    <a:pt x="354698" y="1013561"/>
                  </a:moveTo>
                  <a:lnTo>
                    <a:pt x="352755" y="1009281"/>
                  </a:lnTo>
                  <a:lnTo>
                    <a:pt x="348488" y="1011212"/>
                  </a:lnTo>
                  <a:lnTo>
                    <a:pt x="350418" y="1015492"/>
                  </a:lnTo>
                  <a:lnTo>
                    <a:pt x="354698" y="1013561"/>
                  </a:lnTo>
                  <a:close/>
                </a:path>
                <a:path w="1282065" h="1333500">
                  <a:moveTo>
                    <a:pt x="358267" y="1282877"/>
                  </a:moveTo>
                  <a:lnTo>
                    <a:pt x="354774" y="1279728"/>
                  </a:lnTo>
                  <a:lnTo>
                    <a:pt x="351637" y="1283220"/>
                  </a:lnTo>
                  <a:lnTo>
                    <a:pt x="355117" y="1286357"/>
                  </a:lnTo>
                  <a:lnTo>
                    <a:pt x="358267" y="1282877"/>
                  </a:lnTo>
                  <a:close/>
                </a:path>
                <a:path w="1282065" h="1333500">
                  <a:moveTo>
                    <a:pt x="363131" y="513842"/>
                  </a:moveTo>
                  <a:lnTo>
                    <a:pt x="358495" y="513181"/>
                  </a:lnTo>
                  <a:lnTo>
                    <a:pt x="357822" y="517817"/>
                  </a:lnTo>
                  <a:lnTo>
                    <a:pt x="362470" y="518477"/>
                  </a:lnTo>
                  <a:lnTo>
                    <a:pt x="363131" y="513842"/>
                  </a:lnTo>
                  <a:close/>
                </a:path>
                <a:path w="1282065" h="1333500">
                  <a:moveTo>
                    <a:pt x="375958" y="85039"/>
                  </a:moveTo>
                  <a:lnTo>
                    <a:pt x="361988" y="83388"/>
                  </a:lnTo>
                  <a:lnTo>
                    <a:pt x="361429" y="88036"/>
                  </a:lnTo>
                  <a:lnTo>
                    <a:pt x="375412" y="89700"/>
                  </a:lnTo>
                  <a:lnTo>
                    <a:pt x="375958" y="85039"/>
                  </a:lnTo>
                  <a:close/>
                </a:path>
                <a:path w="1282065" h="1333500">
                  <a:moveTo>
                    <a:pt x="385279" y="86131"/>
                  </a:moveTo>
                  <a:lnTo>
                    <a:pt x="380619" y="85585"/>
                  </a:lnTo>
                  <a:lnTo>
                    <a:pt x="380072" y="90233"/>
                  </a:lnTo>
                  <a:lnTo>
                    <a:pt x="384733" y="90792"/>
                  </a:lnTo>
                  <a:lnTo>
                    <a:pt x="385279" y="86131"/>
                  </a:lnTo>
                  <a:close/>
                </a:path>
                <a:path w="1282065" h="1333500">
                  <a:moveTo>
                    <a:pt x="390994" y="517829"/>
                  </a:moveTo>
                  <a:lnTo>
                    <a:pt x="386359" y="517169"/>
                  </a:lnTo>
                  <a:lnTo>
                    <a:pt x="385686" y="521817"/>
                  </a:lnTo>
                  <a:lnTo>
                    <a:pt x="390334" y="522465"/>
                  </a:lnTo>
                  <a:lnTo>
                    <a:pt x="390994" y="517829"/>
                  </a:lnTo>
                  <a:close/>
                </a:path>
                <a:path w="1282065" h="1333500">
                  <a:moveTo>
                    <a:pt x="403923" y="88328"/>
                  </a:moveTo>
                  <a:lnTo>
                    <a:pt x="389940" y="86690"/>
                  </a:lnTo>
                  <a:lnTo>
                    <a:pt x="389394" y="91351"/>
                  </a:lnTo>
                  <a:lnTo>
                    <a:pt x="403377" y="92989"/>
                  </a:lnTo>
                  <a:lnTo>
                    <a:pt x="403923" y="88328"/>
                  </a:lnTo>
                  <a:close/>
                </a:path>
                <a:path w="1282065" h="1333500">
                  <a:moveTo>
                    <a:pt x="413245" y="89433"/>
                  </a:moveTo>
                  <a:lnTo>
                    <a:pt x="408584" y="88887"/>
                  </a:lnTo>
                  <a:lnTo>
                    <a:pt x="408025" y="93535"/>
                  </a:lnTo>
                  <a:lnTo>
                    <a:pt x="412686" y="94094"/>
                  </a:lnTo>
                  <a:lnTo>
                    <a:pt x="413245" y="89433"/>
                  </a:lnTo>
                  <a:close/>
                </a:path>
                <a:path w="1282065" h="1333500">
                  <a:moveTo>
                    <a:pt x="418858" y="521817"/>
                  </a:moveTo>
                  <a:lnTo>
                    <a:pt x="414210" y="521157"/>
                  </a:lnTo>
                  <a:lnTo>
                    <a:pt x="413550" y="525805"/>
                  </a:lnTo>
                  <a:lnTo>
                    <a:pt x="418198" y="526465"/>
                  </a:lnTo>
                  <a:lnTo>
                    <a:pt x="418858" y="521817"/>
                  </a:lnTo>
                  <a:close/>
                </a:path>
                <a:path w="1282065" h="1333500">
                  <a:moveTo>
                    <a:pt x="422973" y="1249032"/>
                  </a:moveTo>
                  <a:lnTo>
                    <a:pt x="419049" y="1246441"/>
                  </a:lnTo>
                  <a:lnTo>
                    <a:pt x="416191" y="1250772"/>
                  </a:lnTo>
                  <a:lnTo>
                    <a:pt x="409295" y="1253096"/>
                  </a:lnTo>
                  <a:lnTo>
                    <a:pt x="410794" y="1257541"/>
                  </a:lnTo>
                  <a:lnTo>
                    <a:pt x="418452" y="1254963"/>
                  </a:lnTo>
                  <a:lnTo>
                    <a:pt x="418947" y="1254785"/>
                  </a:lnTo>
                  <a:lnTo>
                    <a:pt x="419379" y="1254467"/>
                  </a:lnTo>
                  <a:lnTo>
                    <a:pt x="422973" y="1249032"/>
                  </a:lnTo>
                  <a:close/>
                </a:path>
                <a:path w="1282065" h="1333500">
                  <a:moveTo>
                    <a:pt x="431876" y="91630"/>
                  </a:moveTo>
                  <a:lnTo>
                    <a:pt x="417906" y="89979"/>
                  </a:lnTo>
                  <a:lnTo>
                    <a:pt x="417347" y="94627"/>
                  </a:lnTo>
                  <a:lnTo>
                    <a:pt x="431330" y="96291"/>
                  </a:lnTo>
                  <a:lnTo>
                    <a:pt x="431876" y="91630"/>
                  </a:lnTo>
                  <a:close/>
                </a:path>
                <a:path w="1282065" h="1333500">
                  <a:moveTo>
                    <a:pt x="441198" y="92722"/>
                  </a:moveTo>
                  <a:lnTo>
                    <a:pt x="436537" y="92189"/>
                  </a:lnTo>
                  <a:lnTo>
                    <a:pt x="435991" y="96837"/>
                  </a:lnTo>
                  <a:lnTo>
                    <a:pt x="440651" y="97383"/>
                  </a:lnTo>
                  <a:lnTo>
                    <a:pt x="441198" y="92722"/>
                  </a:lnTo>
                  <a:close/>
                </a:path>
                <a:path w="1282065" h="1333500">
                  <a:moveTo>
                    <a:pt x="446747" y="523151"/>
                  </a:moveTo>
                  <a:lnTo>
                    <a:pt x="442061" y="522947"/>
                  </a:lnTo>
                  <a:lnTo>
                    <a:pt x="441858" y="527634"/>
                  </a:lnTo>
                  <a:lnTo>
                    <a:pt x="446544" y="527850"/>
                  </a:lnTo>
                  <a:lnTo>
                    <a:pt x="446747" y="523151"/>
                  </a:lnTo>
                  <a:close/>
                </a:path>
                <a:path w="1282065" h="1333500">
                  <a:moveTo>
                    <a:pt x="459092" y="1045146"/>
                  </a:moveTo>
                  <a:lnTo>
                    <a:pt x="457784" y="1043698"/>
                  </a:lnTo>
                  <a:lnTo>
                    <a:pt x="457377" y="1043444"/>
                  </a:lnTo>
                  <a:lnTo>
                    <a:pt x="456907" y="1043343"/>
                  </a:lnTo>
                  <a:lnTo>
                    <a:pt x="453783" y="1042593"/>
                  </a:lnTo>
                  <a:lnTo>
                    <a:pt x="452691" y="1047153"/>
                  </a:lnTo>
                  <a:lnTo>
                    <a:pt x="455117" y="1047724"/>
                  </a:lnTo>
                  <a:lnTo>
                    <a:pt x="455612" y="1048296"/>
                  </a:lnTo>
                  <a:lnTo>
                    <a:pt x="459092" y="1045146"/>
                  </a:lnTo>
                  <a:close/>
                </a:path>
                <a:path w="1282065" h="1333500">
                  <a:moveTo>
                    <a:pt x="459841" y="94932"/>
                  </a:moveTo>
                  <a:lnTo>
                    <a:pt x="445858" y="93268"/>
                  </a:lnTo>
                  <a:lnTo>
                    <a:pt x="445300" y="97929"/>
                  </a:lnTo>
                  <a:lnTo>
                    <a:pt x="459282" y="99593"/>
                  </a:lnTo>
                  <a:lnTo>
                    <a:pt x="459841" y="94932"/>
                  </a:lnTo>
                  <a:close/>
                </a:path>
                <a:path w="1282065" h="1333500">
                  <a:moveTo>
                    <a:pt x="465493" y="523976"/>
                  </a:moveTo>
                  <a:lnTo>
                    <a:pt x="451446" y="523354"/>
                  </a:lnTo>
                  <a:lnTo>
                    <a:pt x="451231" y="528040"/>
                  </a:lnTo>
                  <a:lnTo>
                    <a:pt x="465289" y="528662"/>
                  </a:lnTo>
                  <a:lnTo>
                    <a:pt x="465493" y="523976"/>
                  </a:lnTo>
                  <a:close/>
                </a:path>
                <a:path w="1282065" h="1333500">
                  <a:moveTo>
                    <a:pt x="467042" y="1119162"/>
                  </a:moveTo>
                  <a:lnTo>
                    <a:pt x="463003" y="1116749"/>
                  </a:lnTo>
                  <a:lnTo>
                    <a:pt x="455790" y="1128839"/>
                  </a:lnTo>
                  <a:lnTo>
                    <a:pt x="459816" y="1131239"/>
                  </a:lnTo>
                  <a:lnTo>
                    <a:pt x="467042" y="1119162"/>
                  </a:lnTo>
                  <a:close/>
                </a:path>
                <a:path w="1282065" h="1333500">
                  <a:moveTo>
                    <a:pt x="469163" y="96050"/>
                  </a:moveTo>
                  <a:lnTo>
                    <a:pt x="464502" y="95491"/>
                  </a:lnTo>
                  <a:lnTo>
                    <a:pt x="463943" y="100152"/>
                  </a:lnTo>
                  <a:lnTo>
                    <a:pt x="468604" y="100711"/>
                  </a:lnTo>
                  <a:lnTo>
                    <a:pt x="469163" y="96050"/>
                  </a:lnTo>
                  <a:close/>
                </a:path>
                <a:path w="1282065" h="1333500">
                  <a:moveTo>
                    <a:pt x="471855" y="1111110"/>
                  </a:moveTo>
                  <a:lnTo>
                    <a:pt x="467829" y="1108697"/>
                  </a:lnTo>
                  <a:lnTo>
                    <a:pt x="465416" y="1112735"/>
                  </a:lnTo>
                  <a:lnTo>
                    <a:pt x="469442" y="1115136"/>
                  </a:lnTo>
                  <a:lnTo>
                    <a:pt x="471855" y="1111110"/>
                  </a:lnTo>
                  <a:close/>
                </a:path>
                <a:path w="1282065" h="1333500">
                  <a:moveTo>
                    <a:pt x="474878" y="524383"/>
                  </a:moveTo>
                  <a:lnTo>
                    <a:pt x="470179" y="524179"/>
                  </a:lnTo>
                  <a:lnTo>
                    <a:pt x="469988" y="528866"/>
                  </a:lnTo>
                  <a:lnTo>
                    <a:pt x="474662" y="529082"/>
                  </a:lnTo>
                  <a:lnTo>
                    <a:pt x="474878" y="524383"/>
                  </a:lnTo>
                  <a:close/>
                </a:path>
                <a:path w="1282065" h="1333500">
                  <a:moveTo>
                    <a:pt x="481495" y="1094994"/>
                  </a:moveTo>
                  <a:lnTo>
                    <a:pt x="477456" y="1092593"/>
                  </a:lnTo>
                  <a:lnTo>
                    <a:pt x="470230" y="1104671"/>
                  </a:lnTo>
                  <a:lnTo>
                    <a:pt x="474268" y="1107084"/>
                  </a:lnTo>
                  <a:lnTo>
                    <a:pt x="481495" y="1094994"/>
                  </a:lnTo>
                  <a:close/>
                </a:path>
                <a:path w="1282065" h="1333500">
                  <a:moveTo>
                    <a:pt x="486308" y="1086942"/>
                  </a:moveTo>
                  <a:lnTo>
                    <a:pt x="482269" y="1084541"/>
                  </a:lnTo>
                  <a:lnTo>
                    <a:pt x="479869" y="1088567"/>
                  </a:lnTo>
                  <a:lnTo>
                    <a:pt x="483895" y="1090980"/>
                  </a:lnTo>
                  <a:lnTo>
                    <a:pt x="486308" y="1086942"/>
                  </a:lnTo>
                  <a:close/>
                </a:path>
                <a:path w="1282065" h="1333500">
                  <a:moveTo>
                    <a:pt x="487083" y="93306"/>
                  </a:moveTo>
                  <a:lnTo>
                    <a:pt x="485254" y="88988"/>
                  </a:lnTo>
                  <a:lnTo>
                    <a:pt x="472287" y="94488"/>
                  </a:lnTo>
                  <a:lnTo>
                    <a:pt x="474129" y="98806"/>
                  </a:lnTo>
                  <a:lnTo>
                    <a:pt x="487083" y="93306"/>
                  </a:lnTo>
                  <a:close/>
                </a:path>
                <a:path w="1282065" h="1333500">
                  <a:moveTo>
                    <a:pt x="490169" y="1080490"/>
                  </a:moveTo>
                  <a:lnTo>
                    <a:pt x="490054" y="1079360"/>
                  </a:lnTo>
                  <a:lnTo>
                    <a:pt x="481139" y="1069492"/>
                  </a:lnTo>
                  <a:lnTo>
                    <a:pt x="477647" y="1072642"/>
                  </a:lnTo>
                  <a:lnTo>
                    <a:pt x="484720" y="1080439"/>
                  </a:lnTo>
                  <a:lnTo>
                    <a:pt x="485889" y="1081735"/>
                  </a:lnTo>
                  <a:lnTo>
                    <a:pt x="486232" y="1081430"/>
                  </a:lnTo>
                  <a:lnTo>
                    <a:pt x="488708" y="1082916"/>
                  </a:lnTo>
                  <a:lnTo>
                    <a:pt x="489635" y="1081366"/>
                  </a:lnTo>
                  <a:lnTo>
                    <a:pt x="490169" y="1080490"/>
                  </a:lnTo>
                  <a:close/>
                </a:path>
                <a:path w="1282065" h="1333500">
                  <a:moveTo>
                    <a:pt x="493623" y="525208"/>
                  </a:moveTo>
                  <a:lnTo>
                    <a:pt x="479564" y="524586"/>
                  </a:lnTo>
                  <a:lnTo>
                    <a:pt x="479348" y="529272"/>
                  </a:lnTo>
                  <a:lnTo>
                    <a:pt x="493407" y="529894"/>
                  </a:lnTo>
                  <a:lnTo>
                    <a:pt x="493623" y="525208"/>
                  </a:lnTo>
                  <a:close/>
                </a:path>
                <a:path w="1282065" h="1333500">
                  <a:moveTo>
                    <a:pt x="1070698" y="300621"/>
                  </a:moveTo>
                  <a:lnTo>
                    <a:pt x="1066939" y="297815"/>
                  </a:lnTo>
                  <a:lnTo>
                    <a:pt x="1064133" y="301586"/>
                  </a:lnTo>
                  <a:lnTo>
                    <a:pt x="1067892" y="304380"/>
                  </a:lnTo>
                  <a:lnTo>
                    <a:pt x="1070698" y="300621"/>
                  </a:lnTo>
                  <a:close/>
                </a:path>
                <a:path w="1282065" h="1333500">
                  <a:moveTo>
                    <a:pt x="1081176" y="650557"/>
                  </a:moveTo>
                  <a:lnTo>
                    <a:pt x="1068235" y="645045"/>
                  </a:lnTo>
                  <a:lnTo>
                    <a:pt x="1066380" y="649351"/>
                  </a:lnTo>
                  <a:lnTo>
                    <a:pt x="1079334" y="654888"/>
                  </a:lnTo>
                  <a:lnTo>
                    <a:pt x="1081176" y="650557"/>
                  </a:lnTo>
                  <a:close/>
                </a:path>
                <a:path w="1282065" h="1333500">
                  <a:moveTo>
                    <a:pt x="1281950" y="599884"/>
                  </a:moveTo>
                  <a:lnTo>
                    <a:pt x="1280223" y="595515"/>
                  </a:lnTo>
                  <a:lnTo>
                    <a:pt x="1275207" y="597509"/>
                  </a:lnTo>
                  <a:lnTo>
                    <a:pt x="1274914" y="597712"/>
                  </a:lnTo>
                  <a:lnTo>
                    <a:pt x="1268501" y="604532"/>
                  </a:lnTo>
                  <a:lnTo>
                    <a:pt x="1271930" y="607745"/>
                  </a:lnTo>
                  <a:lnTo>
                    <a:pt x="1277734" y="601548"/>
                  </a:lnTo>
                  <a:lnTo>
                    <a:pt x="1281950" y="599884"/>
                  </a:lnTo>
                  <a:close/>
                </a:path>
              </a:pathLst>
            </a:custGeom>
            <a:solidFill>
              <a:srgbClr val="FFD5CF"/>
            </a:solidFill>
          </p:spPr>
          <p:txBody>
            <a:bodyPr wrap="square" lIns="0" tIns="0" rIns="0" bIns="0" rtlCol="0"/>
            <a:lstStyle/>
            <a:p>
              <a:endParaRPr/>
            </a:p>
          </p:txBody>
        </p:sp>
        <p:sp>
          <p:nvSpPr>
            <p:cNvPr id="180" name="object 180"/>
            <p:cNvSpPr/>
            <p:nvPr/>
          </p:nvSpPr>
          <p:spPr>
            <a:xfrm>
              <a:off x="14671003" y="7092308"/>
              <a:ext cx="524510" cy="1282065"/>
            </a:xfrm>
            <a:custGeom>
              <a:avLst/>
              <a:gdLst/>
              <a:ahLst/>
              <a:cxnLst/>
              <a:rect l="l" t="t" r="r" b="b"/>
              <a:pathLst>
                <a:path w="524509" h="1282065">
                  <a:moveTo>
                    <a:pt x="8255" y="1180376"/>
                  </a:moveTo>
                  <a:lnTo>
                    <a:pt x="4521" y="1166787"/>
                  </a:lnTo>
                  <a:lnTo>
                    <a:pt x="0" y="1168044"/>
                  </a:lnTo>
                  <a:lnTo>
                    <a:pt x="3733" y="1181608"/>
                  </a:lnTo>
                  <a:lnTo>
                    <a:pt x="8255" y="1180376"/>
                  </a:lnTo>
                  <a:close/>
                </a:path>
                <a:path w="524509" h="1282065">
                  <a:moveTo>
                    <a:pt x="10731" y="1189418"/>
                  </a:moveTo>
                  <a:lnTo>
                    <a:pt x="9486" y="1184897"/>
                  </a:lnTo>
                  <a:lnTo>
                    <a:pt x="4965" y="1186141"/>
                  </a:lnTo>
                  <a:lnTo>
                    <a:pt x="6210" y="1190663"/>
                  </a:lnTo>
                  <a:lnTo>
                    <a:pt x="10731" y="1189418"/>
                  </a:lnTo>
                  <a:close/>
                </a:path>
                <a:path w="524509" h="1282065">
                  <a:moveTo>
                    <a:pt x="15709" y="1207516"/>
                  </a:moveTo>
                  <a:lnTo>
                    <a:pt x="11976" y="1193952"/>
                  </a:lnTo>
                  <a:lnTo>
                    <a:pt x="7454" y="1195184"/>
                  </a:lnTo>
                  <a:lnTo>
                    <a:pt x="11188" y="1208760"/>
                  </a:lnTo>
                  <a:lnTo>
                    <a:pt x="15709" y="1207516"/>
                  </a:lnTo>
                  <a:close/>
                </a:path>
                <a:path w="524509" h="1282065">
                  <a:moveTo>
                    <a:pt x="18199" y="1216558"/>
                  </a:moveTo>
                  <a:lnTo>
                    <a:pt x="16954" y="1212037"/>
                  </a:lnTo>
                  <a:lnTo>
                    <a:pt x="12420" y="1213281"/>
                  </a:lnTo>
                  <a:lnTo>
                    <a:pt x="13665" y="1217803"/>
                  </a:lnTo>
                  <a:lnTo>
                    <a:pt x="18199" y="1216558"/>
                  </a:lnTo>
                  <a:close/>
                </a:path>
                <a:path w="524509" h="1282065">
                  <a:moveTo>
                    <a:pt x="23164" y="1234655"/>
                  </a:moveTo>
                  <a:lnTo>
                    <a:pt x="19443" y="1221092"/>
                  </a:lnTo>
                  <a:lnTo>
                    <a:pt x="14909" y="1222336"/>
                  </a:lnTo>
                  <a:lnTo>
                    <a:pt x="18643" y="1235900"/>
                  </a:lnTo>
                  <a:lnTo>
                    <a:pt x="23164" y="1234655"/>
                  </a:lnTo>
                  <a:close/>
                </a:path>
                <a:path w="524509" h="1282065">
                  <a:moveTo>
                    <a:pt x="26276" y="444"/>
                  </a:moveTo>
                  <a:lnTo>
                    <a:pt x="21602" y="0"/>
                  </a:lnTo>
                  <a:lnTo>
                    <a:pt x="21158" y="4673"/>
                  </a:lnTo>
                  <a:lnTo>
                    <a:pt x="25831" y="5105"/>
                  </a:lnTo>
                  <a:lnTo>
                    <a:pt x="26276" y="444"/>
                  </a:lnTo>
                  <a:close/>
                </a:path>
                <a:path w="524509" h="1282065">
                  <a:moveTo>
                    <a:pt x="38493" y="1235481"/>
                  </a:moveTo>
                  <a:lnTo>
                    <a:pt x="35394" y="1231963"/>
                  </a:lnTo>
                  <a:lnTo>
                    <a:pt x="24942" y="1241158"/>
                  </a:lnTo>
                  <a:lnTo>
                    <a:pt x="24409" y="1239189"/>
                  </a:lnTo>
                  <a:lnTo>
                    <a:pt x="19875" y="1240421"/>
                  </a:lnTo>
                  <a:lnTo>
                    <a:pt x="21120" y="1244955"/>
                  </a:lnTo>
                  <a:lnTo>
                    <a:pt x="25641" y="1243711"/>
                  </a:lnTo>
                  <a:lnTo>
                    <a:pt x="25044" y="1241501"/>
                  </a:lnTo>
                  <a:lnTo>
                    <a:pt x="27927" y="1244777"/>
                  </a:lnTo>
                  <a:lnTo>
                    <a:pt x="38493" y="1235481"/>
                  </a:lnTo>
                  <a:close/>
                </a:path>
                <a:path w="524509" h="1282065">
                  <a:moveTo>
                    <a:pt x="44958" y="2197"/>
                  </a:moveTo>
                  <a:lnTo>
                    <a:pt x="30937" y="876"/>
                  </a:lnTo>
                  <a:lnTo>
                    <a:pt x="30505" y="5549"/>
                  </a:lnTo>
                  <a:lnTo>
                    <a:pt x="44513" y="6858"/>
                  </a:lnTo>
                  <a:lnTo>
                    <a:pt x="44958" y="2197"/>
                  </a:lnTo>
                  <a:close/>
                </a:path>
                <a:path w="524509" h="1282065">
                  <a:moveTo>
                    <a:pt x="45542" y="1229296"/>
                  </a:moveTo>
                  <a:lnTo>
                    <a:pt x="42430" y="1225765"/>
                  </a:lnTo>
                  <a:lnTo>
                    <a:pt x="38912" y="1228864"/>
                  </a:lnTo>
                  <a:lnTo>
                    <a:pt x="42024" y="1232382"/>
                  </a:lnTo>
                  <a:lnTo>
                    <a:pt x="45542" y="1229296"/>
                  </a:lnTo>
                  <a:close/>
                </a:path>
                <a:path w="524509" h="1282065">
                  <a:moveTo>
                    <a:pt x="99301" y="1164056"/>
                  </a:moveTo>
                  <a:lnTo>
                    <a:pt x="95478" y="1161326"/>
                  </a:lnTo>
                  <a:lnTo>
                    <a:pt x="92760" y="1165148"/>
                  </a:lnTo>
                  <a:lnTo>
                    <a:pt x="96570" y="1167879"/>
                  </a:lnTo>
                  <a:lnTo>
                    <a:pt x="99301" y="1164056"/>
                  </a:lnTo>
                  <a:close/>
                </a:path>
                <a:path w="524509" h="1282065">
                  <a:moveTo>
                    <a:pt x="110350" y="8331"/>
                  </a:moveTo>
                  <a:lnTo>
                    <a:pt x="105676" y="7899"/>
                  </a:lnTo>
                  <a:lnTo>
                    <a:pt x="105244" y="12573"/>
                  </a:lnTo>
                  <a:lnTo>
                    <a:pt x="109905" y="13004"/>
                  </a:lnTo>
                  <a:lnTo>
                    <a:pt x="110350" y="8331"/>
                  </a:lnTo>
                  <a:close/>
                </a:path>
                <a:path w="524509" h="1282065">
                  <a:moveTo>
                    <a:pt x="112560" y="1155725"/>
                  </a:moveTo>
                  <a:lnTo>
                    <a:pt x="111696" y="1151115"/>
                  </a:lnTo>
                  <a:lnTo>
                    <a:pt x="101752" y="1152969"/>
                  </a:lnTo>
                  <a:lnTo>
                    <a:pt x="101231" y="1153299"/>
                  </a:lnTo>
                  <a:lnTo>
                    <a:pt x="98209" y="1157516"/>
                  </a:lnTo>
                  <a:lnTo>
                    <a:pt x="102031" y="1160246"/>
                  </a:lnTo>
                  <a:lnTo>
                    <a:pt x="104140" y="1157287"/>
                  </a:lnTo>
                  <a:lnTo>
                    <a:pt x="112560" y="1155725"/>
                  </a:lnTo>
                  <a:close/>
                </a:path>
                <a:path w="524509" h="1282065">
                  <a:moveTo>
                    <a:pt x="121780" y="1154010"/>
                  </a:moveTo>
                  <a:lnTo>
                    <a:pt x="120916" y="1149413"/>
                  </a:lnTo>
                  <a:lnTo>
                    <a:pt x="116306" y="1150264"/>
                  </a:lnTo>
                  <a:lnTo>
                    <a:pt x="117170" y="1154874"/>
                  </a:lnTo>
                  <a:lnTo>
                    <a:pt x="121780" y="1154010"/>
                  </a:lnTo>
                  <a:close/>
                </a:path>
                <a:path w="524509" h="1282065">
                  <a:moveTo>
                    <a:pt x="129044" y="10490"/>
                  </a:moveTo>
                  <a:lnTo>
                    <a:pt x="115062" y="8851"/>
                  </a:lnTo>
                  <a:lnTo>
                    <a:pt x="114528" y="13512"/>
                  </a:lnTo>
                  <a:lnTo>
                    <a:pt x="128498" y="15151"/>
                  </a:lnTo>
                  <a:lnTo>
                    <a:pt x="129044" y="10490"/>
                  </a:lnTo>
                  <a:close/>
                </a:path>
                <a:path w="524509" h="1282065">
                  <a:moveTo>
                    <a:pt x="138366" y="11595"/>
                  </a:moveTo>
                  <a:lnTo>
                    <a:pt x="133705" y="11049"/>
                  </a:lnTo>
                  <a:lnTo>
                    <a:pt x="133159" y="15709"/>
                  </a:lnTo>
                  <a:lnTo>
                    <a:pt x="137820" y="16243"/>
                  </a:lnTo>
                  <a:lnTo>
                    <a:pt x="138366" y="11595"/>
                  </a:lnTo>
                  <a:close/>
                </a:path>
                <a:path w="524509" h="1282065">
                  <a:moveTo>
                    <a:pt x="140233" y="1150581"/>
                  </a:moveTo>
                  <a:lnTo>
                    <a:pt x="139369" y="1145971"/>
                  </a:lnTo>
                  <a:lnTo>
                    <a:pt x="125539" y="1148549"/>
                  </a:lnTo>
                  <a:lnTo>
                    <a:pt x="126403" y="1153160"/>
                  </a:lnTo>
                  <a:lnTo>
                    <a:pt x="140233" y="1150581"/>
                  </a:lnTo>
                  <a:close/>
                </a:path>
                <a:path w="524509" h="1282065">
                  <a:moveTo>
                    <a:pt x="149453" y="1148880"/>
                  </a:moveTo>
                  <a:lnTo>
                    <a:pt x="148590" y="1144257"/>
                  </a:lnTo>
                  <a:lnTo>
                    <a:pt x="143979" y="1145120"/>
                  </a:lnTo>
                  <a:lnTo>
                    <a:pt x="144843" y="1149718"/>
                  </a:lnTo>
                  <a:lnTo>
                    <a:pt x="149453" y="1148880"/>
                  </a:lnTo>
                  <a:close/>
                </a:path>
                <a:path w="524509" h="1282065">
                  <a:moveTo>
                    <a:pt x="157060" y="14109"/>
                  </a:moveTo>
                  <a:lnTo>
                    <a:pt x="149898" y="12941"/>
                  </a:lnTo>
                  <a:lnTo>
                    <a:pt x="143014" y="12141"/>
                  </a:lnTo>
                  <a:lnTo>
                    <a:pt x="142481" y="16802"/>
                  </a:lnTo>
                  <a:lnTo>
                    <a:pt x="149237" y="17589"/>
                  </a:lnTo>
                  <a:lnTo>
                    <a:pt x="156311" y="18732"/>
                  </a:lnTo>
                  <a:lnTo>
                    <a:pt x="157060" y="14109"/>
                  </a:lnTo>
                  <a:close/>
                </a:path>
                <a:path w="524509" h="1282065">
                  <a:moveTo>
                    <a:pt x="166331" y="15608"/>
                  </a:moveTo>
                  <a:lnTo>
                    <a:pt x="161696" y="14846"/>
                  </a:lnTo>
                  <a:lnTo>
                    <a:pt x="160947" y="19494"/>
                  </a:lnTo>
                  <a:lnTo>
                    <a:pt x="165569" y="20231"/>
                  </a:lnTo>
                  <a:lnTo>
                    <a:pt x="166331" y="15608"/>
                  </a:lnTo>
                  <a:close/>
                </a:path>
                <a:path w="524509" h="1282065">
                  <a:moveTo>
                    <a:pt x="167881" y="1145755"/>
                  </a:moveTo>
                  <a:lnTo>
                    <a:pt x="158864" y="1142466"/>
                  </a:lnTo>
                  <a:lnTo>
                    <a:pt x="158432" y="1142428"/>
                  </a:lnTo>
                  <a:lnTo>
                    <a:pt x="153212" y="1143406"/>
                  </a:lnTo>
                  <a:lnTo>
                    <a:pt x="154063" y="1148016"/>
                  </a:lnTo>
                  <a:lnTo>
                    <a:pt x="158242" y="1147241"/>
                  </a:lnTo>
                  <a:lnTo>
                    <a:pt x="166281" y="1150162"/>
                  </a:lnTo>
                  <a:lnTo>
                    <a:pt x="167881" y="1145755"/>
                  </a:lnTo>
                  <a:close/>
                </a:path>
                <a:path w="524509" h="1282065">
                  <a:moveTo>
                    <a:pt x="176695" y="1148969"/>
                  </a:moveTo>
                  <a:lnTo>
                    <a:pt x="172288" y="1147368"/>
                  </a:lnTo>
                  <a:lnTo>
                    <a:pt x="170688" y="1151775"/>
                  </a:lnTo>
                  <a:lnTo>
                    <a:pt x="175094" y="1153388"/>
                  </a:lnTo>
                  <a:lnTo>
                    <a:pt x="176695" y="1148969"/>
                  </a:lnTo>
                  <a:close/>
                </a:path>
                <a:path w="524509" h="1282065">
                  <a:moveTo>
                    <a:pt x="184861" y="18605"/>
                  </a:moveTo>
                  <a:lnTo>
                    <a:pt x="170967" y="16357"/>
                  </a:lnTo>
                  <a:lnTo>
                    <a:pt x="170205" y="20980"/>
                  </a:lnTo>
                  <a:lnTo>
                    <a:pt x="184099" y="23241"/>
                  </a:lnTo>
                  <a:lnTo>
                    <a:pt x="184861" y="18605"/>
                  </a:lnTo>
                  <a:close/>
                </a:path>
                <a:path w="524509" h="1282065">
                  <a:moveTo>
                    <a:pt x="194119" y="20104"/>
                  </a:moveTo>
                  <a:lnTo>
                    <a:pt x="189484" y="19354"/>
                  </a:lnTo>
                  <a:lnTo>
                    <a:pt x="188734" y="23990"/>
                  </a:lnTo>
                  <a:lnTo>
                    <a:pt x="193370" y="24739"/>
                  </a:lnTo>
                  <a:lnTo>
                    <a:pt x="194119" y="20104"/>
                  </a:lnTo>
                  <a:close/>
                </a:path>
                <a:path w="524509" h="1282065">
                  <a:moveTo>
                    <a:pt x="203149" y="1158621"/>
                  </a:moveTo>
                  <a:lnTo>
                    <a:pt x="198742" y="1157008"/>
                  </a:lnTo>
                  <a:lnTo>
                    <a:pt x="197129" y="1161427"/>
                  </a:lnTo>
                  <a:lnTo>
                    <a:pt x="201536" y="1163040"/>
                  </a:lnTo>
                  <a:lnTo>
                    <a:pt x="203149" y="1158621"/>
                  </a:lnTo>
                  <a:close/>
                </a:path>
                <a:path w="524509" h="1282065">
                  <a:moveTo>
                    <a:pt x="222580" y="25704"/>
                  </a:moveTo>
                  <a:lnTo>
                    <a:pt x="220878" y="24523"/>
                  </a:lnTo>
                  <a:lnTo>
                    <a:pt x="220548" y="24384"/>
                  </a:lnTo>
                  <a:lnTo>
                    <a:pt x="217271" y="23863"/>
                  </a:lnTo>
                  <a:lnTo>
                    <a:pt x="216522" y="28498"/>
                  </a:lnTo>
                  <a:lnTo>
                    <a:pt x="218935" y="28879"/>
                  </a:lnTo>
                  <a:lnTo>
                    <a:pt x="219925" y="29565"/>
                  </a:lnTo>
                  <a:lnTo>
                    <a:pt x="222580" y="25704"/>
                  </a:lnTo>
                  <a:close/>
                </a:path>
                <a:path w="524509" h="1282065">
                  <a:moveTo>
                    <a:pt x="245770" y="1178801"/>
                  </a:moveTo>
                  <a:lnTo>
                    <a:pt x="234251" y="1170724"/>
                  </a:lnTo>
                  <a:lnTo>
                    <a:pt x="231559" y="1174559"/>
                  </a:lnTo>
                  <a:lnTo>
                    <a:pt x="243090" y="1182649"/>
                  </a:lnTo>
                  <a:lnTo>
                    <a:pt x="245770" y="1178801"/>
                  </a:lnTo>
                  <a:close/>
                </a:path>
                <a:path w="524509" h="1282065">
                  <a:moveTo>
                    <a:pt x="245795" y="41630"/>
                  </a:moveTo>
                  <a:lnTo>
                    <a:pt x="241922" y="38976"/>
                  </a:lnTo>
                  <a:lnTo>
                    <a:pt x="239268" y="42837"/>
                  </a:lnTo>
                  <a:lnTo>
                    <a:pt x="243128" y="45491"/>
                  </a:lnTo>
                  <a:lnTo>
                    <a:pt x="245795" y="41630"/>
                  </a:lnTo>
                  <a:close/>
                </a:path>
                <a:path w="524509" h="1282065">
                  <a:moveTo>
                    <a:pt x="251206" y="678903"/>
                  </a:moveTo>
                  <a:lnTo>
                    <a:pt x="246519" y="678776"/>
                  </a:lnTo>
                  <a:lnTo>
                    <a:pt x="246392" y="683463"/>
                  </a:lnTo>
                  <a:lnTo>
                    <a:pt x="251079" y="683590"/>
                  </a:lnTo>
                  <a:lnTo>
                    <a:pt x="251206" y="678903"/>
                  </a:lnTo>
                  <a:close/>
                </a:path>
                <a:path w="524509" h="1282065">
                  <a:moveTo>
                    <a:pt x="251714" y="660133"/>
                  </a:moveTo>
                  <a:lnTo>
                    <a:pt x="247015" y="660019"/>
                  </a:lnTo>
                  <a:lnTo>
                    <a:pt x="246646" y="674090"/>
                  </a:lnTo>
                  <a:lnTo>
                    <a:pt x="251333" y="674217"/>
                  </a:lnTo>
                  <a:lnTo>
                    <a:pt x="251714" y="660133"/>
                  </a:lnTo>
                  <a:close/>
                </a:path>
                <a:path w="524509" h="1282065">
                  <a:moveTo>
                    <a:pt x="261264" y="52247"/>
                  </a:moveTo>
                  <a:lnTo>
                    <a:pt x="249656" y="44272"/>
                  </a:lnTo>
                  <a:lnTo>
                    <a:pt x="247002" y="48145"/>
                  </a:lnTo>
                  <a:lnTo>
                    <a:pt x="258610" y="56121"/>
                  </a:lnTo>
                  <a:lnTo>
                    <a:pt x="261264" y="52247"/>
                  </a:lnTo>
                  <a:close/>
                </a:path>
                <a:path w="524509" h="1282065">
                  <a:moveTo>
                    <a:pt x="261340" y="708431"/>
                  </a:moveTo>
                  <a:lnTo>
                    <a:pt x="259397" y="704164"/>
                  </a:lnTo>
                  <a:lnTo>
                    <a:pt x="255130" y="706094"/>
                  </a:lnTo>
                  <a:lnTo>
                    <a:pt x="257060" y="710374"/>
                  </a:lnTo>
                  <a:lnTo>
                    <a:pt x="261340" y="708431"/>
                  </a:lnTo>
                  <a:close/>
                </a:path>
                <a:path w="524509" h="1282065">
                  <a:moveTo>
                    <a:pt x="268998" y="57556"/>
                  </a:moveTo>
                  <a:lnTo>
                    <a:pt x="265125" y="54902"/>
                  </a:lnTo>
                  <a:lnTo>
                    <a:pt x="262470" y="58775"/>
                  </a:lnTo>
                  <a:lnTo>
                    <a:pt x="266344" y="61429"/>
                  </a:lnTo>
                  <a:lnTo>
                    <a:pt x="268998" y="57556"/>
                  </a:lnTo>
                  <a:close/>
                </a:path>
                <a:path w="524509" h="1282065">
                  <a:moveTo>
                    <a:pt x="269621" y="497230"/>
                  </a:moveTo>
                  <a:lnTo>
                    <a:pt x="264972" y="496633"/>
                  </a:lnTo>
                  <a:lnTo>
                    <a:pt x="264375" y="501281"/>
                  </a:lnTo>
                  <a:lnTo>
                    <a:pt x="269024" y="501878"/>
                  </a:lnTo>
                  <a:lnTo>
                    <a:pt x="269621" y="497230"/>
                  </a:lnTo>
                  <a:close/>
                </a:path>
                <a:path w="524509" h="1282065">
                  <a:moveTo>
                    <a:pt x="284467" y="68173"/>
                  </a:moveTo>
                  <a:lnTo>
                    <a:pt x="272872" y="60210"/>
                  </a:lnTo>
                  <a:lnTo>
                    <a:pt x="270217" y="64084"/>
                  </a:lnTo>
                  <a:lnTo>
                    <a:pt x="281813" y="72047"/>
                  </a:lnTo>
                  <a:lnTo>
                    <a:pt x="284467" y="68173"/>
                  </a:lnTo>
                  <a:close/>
                </a:path>
                <a:path w="524509" h="1282065">
                  <a:moveTo>
                    <a:pt x="291452" y="72301"/>
                  </a:moveTo>
                  <a:lnTo>
                    <a:pt x="290283" y="72161"/>
                  </a:lnTo>
                  <a:lnTo>
                    <a:pt x="288340" y="70840"/>
                  </a:lnTo>
                  <a:lnTo>
                    <a:pt x="285686" y="74701"/>
                  </a:lnTo>
                  <a:lnTo>
                    <a:pt x="288429" y="76581"/>
                  </a:lnTo>
                  <a:lnTo>
                    <a:pt x="288785" y="76708"/>
                  </a:lnTo>
                  <a:lnTo>
                    <a:pt x="289153" y="76758"/>
                  </a:lnTo>
                  <a:lnTo>
                    <a:pt x="290906" y="76962"/>
                  </a:lnTo>
                  <a:lnTo>
                    <a:pt x="291452" y="72301"/>
                  </a:lnTo>
                  <a:close/>
                </a:path>
                <a:path w="524509" h="1282065">
                  <a:moveTo>
                    <a:pt x="292290" y="776820"/>
                  </a:moveTo>
                  <a:lnTo>
                    <a:pt x="286486" y="763993"/>
                  </a:lnTo>
                  <a:lnTo>
                    <a:pt x="282219" y="765937"/>
                  </a:lnTo>
                  <a:lnTo>
                    <a:pt x="288023" y="778764"/>
                  </a:lnTo>
                  <a:lnTo>
                    <a:pt x="292290" y="776820"/>
                  </a:lnTo>
                  <a:close/>
                </a:path>
                <a:path w="524509" h="1282065">
                  <a:moveTo>
                    <a:pt x="297548" y="500799"/>
                  </a:moveTo>
                  <a:lnTo>
                    <a:pt x="292887" y="500202"/>
                  </a:lnTo>
                  <a:lnTo>
                    <a:pt x="292290" y="504850"/>
                  </a:lnTo>
                  <a:lnTo>
                    <a:pt x="296938" y="505447"/>
                  </a:lnTo>
                  <a:lnTo>
                    <a:pt x="297548" y="500799"/>
                  </a:lnTo>
                  <a:close/>
                </a:path>
                <a:path w="524509" h="1282065">
                  <a:moveTo>
                    <a:pt x="310083" y="74498"/>
                  </a:moveTo>
                  <a:lnTo>
                    <a:pt x="296113" y="72847"/>
                  </a:lnTo>
                  <a:lnTo>
                    <a:pt x="295567" y="77508"/>
                  </a:lnTo>
                  <a:lnTo>
                    <a:pt x="309549" y="79146"/>
                  </a:lnTo>
                  <a:lnTo>
                    <a:pt x="310083" y="74498"/>
                  </a:lnTo>
                  <a:close/>
                </a:path>
                <a:path w="524509" h="1282065">
                  <a:moveTo>
                    <a:pt x="319417" y="75590"/>
                  </a:moveTo>
                  <a:lnTo>
                    <a:pt x="314756" y="75044"/>
                  </a:lnTo>
                  <a:lnTo>
                    <a:pt x="314198" y="79692"/>
                  </a:lnTo>
                  <a:lnTo>
                    <a:pt x="318858" y="80251"/>
                  </a:lnTo>
                  <a:lnTo>
                    <a:pt x="319417" y="75590"/>
                  </a:lnTo>
                  <a:close/>
                </a:path>
                <a:path w="524509" h="1282065">
                  <a:moveTo>
                    <a:pt x="325488" y="504507"/>
                  </a:moveTo>
                  <a:lnTo>
                    <a:pt x="320852" y="503847"/>
                  </a:lnTo>
                  <a:lnTo>
                    <a:pt x="320179" y="508482"/>
                  </a:lnTo>
                  <a:lnTo>
                    <a:pt x="324827" y="509143"/>
                  </a:lnTo>
                  <a:lnTo>
                    <a:pt x="325488" y="504507"/>
                  </a:lnTo>
                  <a:close/>
                </a:path>
                <a:path w="524509" h="1282065">
                  <a:moveTo>
                    <a:pt x="338048" y="77774"/>
                  </a:moveTo>
                  <a:lnTo>
                    <a:pt x="324065" y="76136"/>
                  </a:lnTo>
                  <a:lnTo>
                    <a:pt x="323532" y="80797"/>
                  </a:lnTo>
                  <a:lnTo>
                    <a:pt x="337502" y="82435"/>
                  </a:lnTo>
                  <a:lnTo>
                    <a:pt x="338048" y="77774"/>
                  </a:lnTo>
                  <a:close/>
                </a:path>
                <a:path w="524509" h="1282065">
                  <a:moveTo>
                    <a:pt x="347370" y="78879"/>
                  </a:moveTo>
                  <a:lnTo>
                    <a:pt x="342709" y="78333"/>
                  </a:lnTo>
                  <a:lnTo>
                    <a:pt x="342163" y="82981"/>
                  </a:lnTo>
                  <a:lnTo>
                    <a:pt x="346824" y="83540"/>
                  </a:lnTo>
                  <a:lnTo>
                    <a:pt x="347370" y="78879"/>
                  </a:lnTo>
                  <a:close/>
                </a:path>
                <a:path w="524509" h="1282065">
                  <a:moveTo>
                    <a:pt x="353352" y="508495"/>
                  </a:moveTo>
                  <a:lnTo>
                    <a:pt x="348703" y="507834"/>
                  </a:lnTo>
                  <a:lnTo>
                    <a:pt x="348043" y="512470"/>
                  </a:lnTo>
                  <a:lnTo>
                    <a:pt x="352691" y="513130"/>
                  </a:lnTo>
                  <a:lnTo>
                    <a:pt x="353352" y="508495"/>
                  </a:lnTo>
                  <a:close/>
                </a:path>
                <a:path w="524509" h="1282065">
                  <a:moveTo>
                    <a:pt x="366014" y="81076"/>
                  </a:moveTo>
                  <a:lnTo>
                    <a:pt x="352031" y="79425"/>
                  </a:lnTo>
                  <a:lnTo>
                    <a:pt x="351472" y="84086"/>
                  </a:lnTo>
                  <a:lnTo>
                    <a:pt x="365455" y="85725"/>
                  </a:lnTo>
                  <a:lnTo>
                    <a:pt x="366014" y="81076"/>
                  </a:lnTo>
                  <a:close/>
                </a:path>
                <a:path w="524509" h="1282065">
                  <a:moveTo>
                    <a:pt x="375323" y="82169"/>
                  </a:moveTo>
                  <a:lnTo>
                    <a:pt x="370662" y="81622"/>
                  </a:lnTo>
                  <a:lnTo>
                    <a:pt x="370128" y="86271"/>
                  </a:lnTo>
                  <a:lnTo>
                    <a:pt x="374777" y="86829"/>
                  </a:lnTo>
                  <a:lnTo>
                    <a:pt x="375323" y="82169"/>
                  </a:lnTo>
                  <a:close/>
                </a:path>
                <a:path w="524509" h="1282065">
                  <a:moveTo>
                    <a:pt x="377431" y="964895"/>
                  </a:moveTo>
                  <a:lnTo>
                    <a:pt x="375500" y="960615"/>
                  </a:lnTo>
                  <a:lnTo>
                    <a:pt x="371221" y="962558"/>
                  </a:lnTo>
                  <a:lnTo>
                    <a:pt x="373164" y="966825"/>
                  </a:lnTo>
                  <a:lnTo>
                    <a:pt x="377431" y="964895"/>
                  </a:lnTo>
                  <a:close/>
                </a:path>
                <a:path w="524509" h="1282065">
                  <a:moveTo>
                    <a:pt x="381228" y="512483"/>
                  </a:moveTo>
                  <a:lnTo>
                    <a:pt x="376580" y="511822"/>
                  </a:lnTo>
                  <a:lnTo>
                    <a:pt x="375920" y="516458"/>
                  </a:lnTo>
                  <a:lnTo>
                    <a:pt x="380568" y="517118"/>
                  </a:lnTo>
                  <a:lnTo>
                    <a:pt x="381228" y="512483"/>
                  </a:lnTo>
                  <a:close/>
                </a:path>
                <a:path w="524509" h="1282065">
                  <a:moveTo>
                    <a:pt x="393966" y="84366"/>
                  </a:moveTo>
                  <a:lnTo>
                    <a:pt x="379984" y="82727"/>
                  </a:lnTo>
                  <a:lnTo>
                    <a:pt x="379437" y="87376"/>
                  </a:lnTo>
                  <a:lnTo>
                    <a:pt x="393407" y="89027"/>
                  </a:lnTo>
                  <a:lnTo>
                    <a:pt x="393966" y="84366"/>
                  </a:lnTo>
                  <a:close/>
                </a:path>
                <a:path w="524509" h="1282065">
                  <a:moveTo>
                    <a:pt x="403288" y="85471"/>
                  </a:moveTo>
                  <a:lnTo>
                    <a:pt x="398627" y="84924"/>
                  </a:lnTo>
                  <a:lnTo>
                    <a:pt x="398081" y="89573"/>
                  </a:lnTo>
                  <a:lnTo>
                    <a:pt x="402742" y="90119"/>
                  </a:lnTo>
                  <a:lnTo>
                    <a:pt x="403288" y="85471"/>
                  </a:lnTo>
                  <a:close/>
                </a:path>
                <a:path w="524509" h="1282065">
                  <a:moveTo>
                    <a:pt x="416737" y="1273657"/>
                  </a:moveTo>
                  <a:lnTo>
                    <a:pt x="415239" y="1269212"/>
                  </a:lnTo>
                  <a:lnTo>
                    <a:pt x="411619" y="1270431"/>
                  </a:lnTo>
                  <a:lnTo>
                    <a:pt x="411276" y="1270660"/>
                  </a:lnTo>
                  <a:lnTo>
                    <a:pt x="403872" y="1278877"/>
                  </a:lnTo>
                  <a:lnTo>
                    <a:pt x="407365" y="1282014"/>
                  </a:lnTo>
                  <a:lnTo>
                    <a:pt x="414083" y="1274559"/>
                  </a:lnTo>
                  <a:lnTo>
                    <a:pt x="416737" y="1273657"/>
                  </a:lnTo>
                  <a:close/>
                </a:path>
                <a:path w="524509" h="1282065">
                  <a:moveTo>
                    <a:pt x="422186" y="1026591"/>
                  </a:moveTo>
                  <a:lnTo>
                    <a:pt x="417626" y="1025499"/>
                  </a:lnTo>
                  <a:lnTo>
                    <a:pt x="416521" y="1030058"/>
                  </a:lnTo>
                  <a:lnTo>
                    <a:pt x="421093" y="1031163"/>
                  </a:lnTo>
                  <a:lnTo>
                    <a:pt x="422186" y="1026591"/>
                  </a:lnTo>
                  <a:close/>
                </a:path>
                <a:path w="524509" h="1282065">
                  <a:moveTo>
                    <a:pt x="425640" y="1270660"/>
                  </a:moveTo>
                  <a:lnTo>
                    <a:pt x="424129" y="1266215"/>
                  </a:lnTo>
                  <a:lnTo>
                    <a:pt x="419684" y="1267714"/>
                  </a:lnTo>
                  <a:lnTo>
                    <a:pt x="421182" y="1272159"/>
                  </a:lnTo>
                  <a:lnTo>
                    <a:pt x="425640" y="1270660"/>
                  </a:lnTo>
                  <a:close/>
                </a:path>
                <a:path w="524509" h="1282065">
                  <a:moveTo>
                    <a:pt x="427672" y="519137"/>
                  </a:moveTo>
                  <a:lnTo>
                    <a:pt x="413740" y="517144"/>
                  </a:lnTo>
                  <a:lnTo>
                    <a:pt x="413067" y="521779"/>
                  </a:lnTo>
                  <a:lnTo>
                    <a:pt x="427012" y="523773"/>
                  </a:lnTo>
                  <a:lnTo>
                    <a:pt x="427672" y="519137"/>
                  </a:lnTo>
                  <a:close/>
                </a:path>
                <a:path w="524509" h="1282065">
                  <a:moveTo>
                    <a:pt x="440436" y="1030973"/>
                  </a:moveTo>
                  <a:lnTo>
                    <a:pt x="426758" y="1027684"/>
                  </a:lnTo>
                  <a:lnTo>
                    <a:pt x="425653" y="1032256"/>
                  </a:lnTo>
                  <a:lnTo>
                    <a:pt x="439343" y="1035545"/>
                  </a:lnTo>
                  <a:lnTo>
                    <a:pt x="440436" y="1030973"/>
                  </a:lnTo>
                  <a:close/>
                </a:path>
                <a:path w="524509" h="1282065">
                  <a:moveTo>
                    <a:pt x="443420" y="1264666"/>
                  </a:moveTo>
                  <a:lnTo>
                    <a:pt x="441921" y="1260221"/>
                  </a:lnTo>
                  <a:lnTo>
                    <a:pt x="428586" y="1264716"/>
                  </a:lnTo>
                  <a:lnTo>
                    <a:pt x="430072" y="1269161"/>
                  </a:lnTo>
                  <a:lnTo>
                    <a:pt x="443420" y="1264666"/>
                  </a:lnTo>
                  <a:close/>
                </a:path>
                <a:path w="524509" h="1282065">
                  <a:moveTo>
                    <a:pt x="467817" y="1037551"/>
                  </a:moveTo>
                  <a:lnTo>
                    <a:pt x="454126" y="1034262"/>
                  </a:lnTo>
                  <a:lnTo>
                    <a:pt x="453021" y="1038834"/>
                  </a:lnTo>
                  <a:lnTo>
                    <a:pt x="466725" y="1042111"/>
                  </a:lnTo>
                  <a:lnTo>
                    <a:pt x="467817" y="1037551"/>
                  </a:lnTo>
                  <a:close/>
                </a:path>
                <a:path w="524509" h="1282065">
                  <a:moveTo>
                    <a:pt x="468934" y="1251661"/>
                  </a:moveTo>
                  <a:lnTo>
                    <a:pt x="465010" y="1249070"/>
                  </a:lnTo>
                  <a:lnTo>
                    <a:pt x="462153" y="1253401"/>
                  </a:lnTo>
                  <a:lnTo>
                    <a:pt x="455256" y="1255725"/>
                  </a:lnTo>
                  <a:lnTo>
                    <a:pt x="456755" y="1260170"/>
                  </a:lnTo>
                  <a:lnTo>
                    <a:pt x="464413" y="1257592"/>
                  </a:lnTo>
                  <a:lnTo>
                    <a:pt x="464908" y="1257414"/>
                  </a:lnTo>
                  <a:lnTo>
                    <a:pt x="465340" y="1257096"/>
                  </a:lnTo>
                  <a:lnTo>
                    <a:pt x="468934" y="1251661"/>
                  </a:lnTo>
                  <a:close/>
                </a:path>
                <a:path w="524509" h="1282065">
                  <a:moveTo>
                    <a:pt x="473773" y="1242999"/>
                  </a:moveTo>
                  <a:lnTo>
                    <a:pt x="469328" y="1241488"/>
                  </a:lnTo>
                  <a:lnTo>
                    <a:pt x="468604" y="1243622"/>
                  </a:lnTo>
                  <a:lnTo>
                    <a:pt x="467588" y="1245146"/>
                  </a:lnTo>
                  <a:lnTo>
                    <a:pt x="471512" y="1247736"/>
                  </a:lnTo>
                  <a:lnTo>
                    <a:pt x="472681" y="1245958"/>
                  </a:lnTo>
                  <a:lnTo>
                    <a:pt x="472795" y="1245781"/>
                  </a:lnTo>
                  <a:lnTo>
                    <a:pt x="472884" y="1245603"/>
                  </a:lnTo>
                  <a:lnTo>
                    <a:pt x="473773" y="1242999"/>
                  </a:lnTo>
                  <a:close/>
                </a:path>
                <a:path w="524509" h="1282065">
                  <a:moveTo>
                    <a:pt x="476935" y="1039736"/>
                  </a:moveTo>
                  <a:lnTo>
                    <a:pt x="472363" y="1038644"/>
                  </a:lnTo>
                  <a:lnTo>
                    <a:pt x="471284" y="1043203"/>
                  </a:lnTo>
                  <a:lnTo>
                    <a:pt x="475843" y="1044308"/>
                  </a:lnTo>
                  <a:lnTo>
                    <a:pt x="476935" y="1039736"/>
                  </a:lnTo>
                  <a:close/>
                </a:path>
                <a:path w="524509" h="1282065">
                  <a:moveTo>
                    <a:pt x="479361" y="1224724"/>
                  </a:moveTo>
                  <a:lnTo>
                    <a:pt x="474738" y="1223949"/>
                  </a:lnTo>
                  <a:lnTo>
                    <a:pt x="474281" y="1226921"/>
                  </a:lnTo>
                  <a:lnTo>
                    <a:pt x="470827" y="1237043"/>
                  </a:lnTo>
                  <a:lnTo>
                    <a:pt x="475284" y="1238554"/>
                  </a:lnTo>
                  <a:lnTo>
                    <a:pt x="478815" y="1228064"/>
                  </a:lnTo>
                  <a:lnTo>
                    <a:pt x="479361" y="1224724"/>
                  </a:lnTo>
                  <a:close/>
                </a:path>
                <a:path w="524509" h="1282065">
                  <a:moveTo>
                    <a:pt x="480910" y="1215466"/>
                  </a:moveTo>
                  <a:lnTo>
                    <a:pt x="476275" y="1214691"/>
                  </a:lnTo>
                  <a:lnTo>
                    <a:pt x="475500" y="1219314"/>
                  </a:lnTo>
                  <a:lnTo>
                    <a:pt x="480136" y="1220089"/>
                  </a:lnTo>
                  <a:lnTo>
                    <a:pt x="480910" y="1215466"/>
                  </a:lnTo>
                  <a:close/>
                </a:path>
                <a:path w="524509" h="1282065">
                  <a:moveTo>
                    <a:pt x="481076" y="1191602"/>
                  </a:moveTo>
                  <a:lnTo>
                    <a:pt x="480745" y="1186916"/>
                  </a:lnTo>
                  <a:lnTo>
                    <a:pt x="476059" y="1187259"/>
                  </a:lnTo>
                  <a:lnTo>
                    <a:pt x="476415" y="1191945"/>
                  </a:lnTo>
                  <a:lnTo>
                    <a:pt x="481076" y="1191602"/>
                  </a:lnTo>
                  <a:close/>
                </a:path>
                <a:path w="524509" h="1282065">
                  <a:moveTo>
                    <a:pt x="482219" y="1207185"/>
                  </a:moveTo>
                  <a:lnTo>
                    <a:pt x="481431" y="1196276"/>
                  </a:lnTo>
                  <a:lnTo>
                    <a:pt x="476745" y="1196619"/>
                  </a:lnTo>
                  <a:lnTo>
                    <a:pt x="477570" y="1206969"/>
                  </a:lnTo>
                  <a:lnTo>
                    <a:pt x="477050" y="1210068"/>
                  </a:lnTo>
                  <a:lnTo>
                    <a:pt x="481672" y="1210843"/>
                  </a:lnTo>
                  <a:lnTo>
                    <a:pt x="482219" y="1207185"/>
                  </a:lnTo>
                  <a:close/>
                </a:path>
                <a:path w="524509" h="1282065">
                  <a:moveTo>
                    <a:pt x="483336" y="525373"/>
                  </a:moveTo>
                  <a:lnTo>
                    <a:pt x="469277" y="524751"/>
                  </a:lnTo>
                  <a:lnTo>
                    <a:pt x="469061" y="529450"/>
                  </a:lnTo>
                  <a:lnTo>
                    <a:pt x="483120" y="530059"/>
                  </a:lnTo>
                  <a:lnTo>
                    <a:pt x="483336" y="525373"/>
                  </a:lnTo>
                  <a:close/>
                </a:path>
                <a:path w="524509" h="1282065">
                  <a:moveTo>
                    <a:pt x="484898" y="1170038"/>
                  </a:moveTo>
                  <a:lnTo>
                    <a:pt x="480504" y="1168374"/>
                  </a:lnTo>
                  <a:lnTo>
                    <a:pt x="475678" y="1181049"/>
                  </a:lnTo>
                  <a:lnTo>
                    <a:pt x="475627" y="1181392"/>
                  </a:lnTo>
                  <a:lnTo>
                    <a:pt x="475716" y="1182585"/>
                  </a:lnTo>
                  <a:lnTo>
                    <a:pt x="479856" y="1182281"/>
                  </a:lnTo>
                  <a:lnTo>
                    <a:pt x="480187" y="1182408"/>
                  </a:lnTo>
                  <a:lnTo>
                    <a:pt x="480390" y="1182230"/>
                  </a:lnTo>
                  <a:lnTo>
                    <a:pt x="480364" y="1181912"/>
                  </a:lnTo>
                  <a:lnTo>
                    <a:pt x="484898" y="1170038"/>
                  </a:lnTo>
                  <a:close/>
                </a:path>
                <a:path w="524509" h="1282065">
                  <a:moveTo>
                    <a:pt x="488911" y="1162062"/>
                  </a:moveTo>
                  <a:lnTo>
                    <a:pt x="484898" y="1159649"/>
                  </a:lnTo>
                  <a:lnTo>
                    <a:pt x="482473" y="1163675"/>
                  </a:lnTo>
                  <a:lnTo>
                    <a:pt x="486511" y="1166088"/>
                  </a:lnTo>
                  <a:lnTo>
                    <a:pt x="488911" y="1162062"/>
                  </a:lnTo>
                  <a:close/>
                </a:path>
                <a:path w="524509" h="1282065">
                  <a:moveTo>
                    <a:pt x="495185" y="1044117"/>
                  </a:moveTo>
                  <a:lnTo>
                    <a:pt x="481495" y="1040828"/>
                  </a:lnTo>
                  <a:lnTo>
                    <a:pt x="480402" y="1045400"/>
                  </a:lnTo>
                  <a:lnTo>
                    <a:pt x="494093" y="1048689"/>
                  </a:lnTo>
                  <a:lnTo>
                    <a:pt x="495185" y="1044117"/>
                  </a:lnTo>
                  <a:close/>
                </a:path>
                <a:path w="524509" h="1282065">
                  <a:moveTo>
                    <a:pt x="498551" y="1145946"/>
                  </a:moveTo>
                  <a:lnTo>
                    <a:pt x="494525" y="1143546"/>
                  </a:lnTo>
                  <a:lnTo>
                    <a:pt x="487299" y="1155623"/>
                  </a:lnTo>
                  <a:lnTo>
                    <a:pt x="491324" y="1158036"/>
                  </a:lnTo>
                  <a:lnTo>
                    <a:pt x="498551" y="1145946"/>
                  </a:lnTo>
                  <a:close/>
                </a:path>
                <a:path w="524509" h="1282065">
                  <a:moveTo>
                    <a:pt x="503364" y="1137894"/>
                  </a:moveTo>
                  <a:lnTo>
                    <a:pt x="499338" y="1135494"/>
                  </a:lnTo>
                  <a:lnTo>
                    <a:pt x="496925" y="1139520"/>
                  </a:lnTo>
                  <a:lnTo>
                    <a:pt x="500964" y="1141933"/>
                  </a:lnTo>
                  <a:lnTo>
                    <a:pt x="503364" y="1137894"/>
                  </a:lnTo>
                  <a:close/>
                </a:path>
                <a:path w="524509" h="1282065">
                  <a:moveTo>
                    <a:pt x="517652" y="1061681"/>
                  </a:moveTo>
                  <a:lnTo>
                    <a:pt x="508203" y="1051242"/>
                  </a:lnTo>
                  <a:lnTo>
                    <a:pt x="504723" y="1054392"/>
                  </a:lnTo>
                  <a:lnTo>
                    <a:pt x="514159" y="1064831"/>
                  </a:lnTo>
                  <a:lnTo>
                    <a:pt x="517652" y="1061681"/>
                  </a:lnTo>
                  <a:close/>
                </a:path>
                <a:path w="524509" h="1282065">
                  <a:moveTo>
                    <a:pt x="523938" y="1068641"/>
                  </a:moveTo>
                  <a:lnTo>
                    <a:pt x="520788" y="1065174"/>
                  </a:lnTo>
                  <a:lnTo>
                    <a:pt x="517321" y="1068324"/>
                  </a:lnTo>
                  <a:lnTo>
                    <a:pt x="520471" y="1071791"/>
                  </a:lnTo>
                  <a:lnTo>
                    <a:pt x="523938" y="1068641"/>
                  </a:lnTo>
                  <a:close/>
                </a:path>
              </a:pathLst>
            </a:custGeom>
            <a:solidFill>
              <a:srgbClr val="FFD5CF"/>
            </a:solidFill>
          </p:spPr>
          <p:txBody>
            <a:bodyPr wrap="square" lIns="0" tIns="0" rIns="0" bIns="0" rtlCol="0"/>
            <a:lstStyle/>
            <a:p>
              <a:endParaRPr/>
            </a:p>
          </p:txBody>
        </p:sp>
        <p:sp>
          <p:nvSpPr>
            <p:cNvPr id="181" name="object 181"/>
            <p:cNvSpPr/>
            <p:nvPr/>
          </p:nvSpPr>
          <p:spPr>
            <a:xfrm>
              <a:off x="12697753" y="7113174"/>
              <a:ext cx="2386330" cy="1990725"/>
            </a:xfrm>
            <a:custGeom>
              <a:avLst/>
              <a:gdLst/>
              <a:ahLst/>
              <a:cxnLst/>
              <a:rect l="l" t="t" r="r" b="b"/>
              <a:pathLst>
                <a:path w="2386330" h="1990725">
                  <a:moveTo>
                    <a:pt x="6946" y="1989315"/>
                  </a:moveTo>
                  <a:lnTo>
                    <a:pt x="6057" y="1984717"/>
                  </a:lnTo>
                  <a:lnTo>
                    <a:pt x="1460" y="1985606"/>
                  </a:lnTo>
                  <a:lnTo>
                    <a:pt x="2349" y="1990204"/>
                  </a:lnTo>
                  <a:lnTo>
                    <a:pt x="6946" y="1989315"/>
                  </a:lnTo>
                  <a:close/>
                </a:path>
                <a:path w="2386330" h="1990725">
                  <a:moveTo>
                    <a:pt x="14541" y="1878507"/>
                  </a:moveTo>
                  <a:lnTo>
                    <a:pt x="6159" y="1874989"/>
                  </a:lnTo>
                  <a:lnTo>
                    <a:pt x="3390" y="1872094"/>
                  </a:lnTo>
                  <a:lnTo>
                    <a:pt x="0" y="1875332"/>
                  </a:lnTo>
                  <a:lnTo>
                    <a:pt x="3327" y="1878825"/>
                  </a:lnTo>
                  <a:lnTo>
                    <a:pt x="3606" y="1879003"/>
                  </a:lnTo>
                  <a:lnTo>
                    <a:pt x="12738" y="1882838"/>
                  </a:lnTo>
                  <a:lnTo>
                    <a:pt x="14541" y="1878507"/>
                  </a:lnTo>
                  <a:close/>
                </a:path>
                <a:path w="2386330" h="1990725">
                  <a:moveTo>
                    <a:pt x="23190" y="1882140"/>
                  </a:moveTo>
                  <a:lnTo>
                    <a:pt x="18872" y="1880323"/>
                  </a:lnTo>
                  <a:lnTo>
                    <a:pt x="17056" y="1884654"/>
                  </a:lnTo>
                  <a:lnTo>
                    <a:pt x="21386" y="1886470"/>
                  </a:lnTo>
                  <a:lnTo>
                    <a:pt x="23190" y="1882140"/>
                  </a:lnTo>
                  <a:close/>
                </a:path>
                <a:path w="2386330" h="1990725">
                  <a:moveTo>
                    <a:pt x="50279" y="1574749"/>
                  </a:moveTo>
                  <a:lnTo>
                    <a:pt x="46939" y="1561071"/>
                  </a:lnTo>
                  <a:lnTo>
                    <a:pt x="42367" y="1562176"/>
                  </a:lnTo>
                  <a:lnTo>
                    <a:pt x="45707" y="1575854"/>
                  </a:lnTo>
                  <a:lnTo>
                    <a:pt x="50279" y="1574749"/>
                  </a:lnTo>
                  <a:close/>
                </a:path>
                <a:path w="2386330" h="1990725">
                  <a:moveTo>
                    <a:pt x="52501" y="1583855"/>
                  </a:moveTo>
                  <a:lnTo>
                    <a:pt x="51384" y="1579295"/>
                  </a:lnTo>
                  <a:lnTo>
                    <a:pt x="46824" y="1580400"/>
                  </a:lnTo>
                  <a:lnTo>
                    <a:pt x="47942" y="1584972"/>
                  </a:lnTo>
                  <a:lnTo>
                    <a:pt x="52501" y="1583855"/>
                  </a:lnTo>
                  <a:close/>
                </a:path>
                <a:path w="2386330" h="1990725">
                  <a:moveTo>
                    <a:pt x="56946" y="1602092"/>
                  </a:moveTo>
                  <a:lnTo>
                    <a:pt x="53606" y="1588414"/>
                  </a:lnTo>
                  <a:lnTo>
                    <a:pt x="49047" y="1589532"/>
                  </a:lnTo>
                  <a:lnTo>
                    <a:pt x="52387" y="1603197"/>
                  </a:lnTo>
                  <a:lnTo>
                    <a:pt x="56946" y="1602092"/>
                  </a:lnTo>
                  <a:close/>
                </a:path>
                <a:path w="2386330" h="1990725">
                  <a:moveTo>
                    <a:pt x="57238" y="1735836"/>
                  </a:moveTo>
                  <a:lnTo>
                    <a:pt x="49860" y="1723745"/>
                  </a:lnTo>
                  <a:lnTo>
                    <a:pt x="48552" y="1723351"/>
                  </a:lnTo>
                  <a:lnTo>
                    <a:pt x="47472" y="1723898"/>
                  </a:lnTo>
                  <a:lnTo>
                    <a:pt x="46456" y="1724393"/>
                  </a:lnTo>
                  <a:lnTo>
                    <a:pt x="47536" y="1726577"/>
                  </a:lnTo>
                  <a:lnTo>
                    <a:pt x="46494" y="1727212"/>
                  </a:lnTo>
                  <a:lnTo>
                    <a:pt x="53225" y="1738274"/>
                  </a:lnTo>
                  <a:lnTo>
                    <a:pt x="57238" y="1735836"/>
                  </a:lnTo>
                  <a:close/>
                </a:path>
                <a:path w="2386330" h="1990725">
                  <a:moveTo>
                    <a:pt x="59182" y="1611210"/>
                  </a:moveTo>
                  <a:lnTo>
                    <a:pt x="58064" y="1606638"/>
                  </a:lnTo>
                  <a:lnTo>
                    <a:pt x="53505" y="1607756"/>
                  </a:lnTo>
                  <a:lnTo>
                    <a:pt x="54610" y="1612315"/>
                  </a:lnTo>
                  <a:lnTo>
                    <a:pt x="59182" y="1611210"/>
                  </a:lnTo>
                  <a:close/>
                </a:path>
                <a:path w="2386330" h="1990725">
                  <a:moveTo>
                    <a:pt x="65747" y="1626222"/>
                  </a:moveTo>
                  <a:lnTo>
                    <a:pt x="64998" y="1621599"/>
                  </a:lnTo>
                  <a:lnTo>
                    <a:pt x="61836" y="1622107"/>
                  </a:lnTo>
                  <a:lnTo>
                    <a:pt x="60286" y="1615757"/>
                  </a:lnTo>
                  <a:lnTo>
                    <a:pt x="55727" y="1616875"/>
                  </a:lnTo>
                  <a:lnTo>
                    <a:pt x="57785" y="1625320"/>
                  </a:lnTo>
                  <a:lnTo>
                    <a:pt x="58051" y="1626387"/>
                  </a:lnTo>
                  <a:lnTo>
                    <a:pt x="59004" y="1627111"/>
                  </a:lnTo>
                  <a:lnTo>
                    <a:pt x="60312" y="1627098"/>
                  </a:lnTo>
                  <a:lnTo>
                    <a:pt x="65747" y="1626222"/>
                  </a:lnTo>
                  <a:close/>
                </a:path>
                <a:path w="2386330" h="1990725">
                  <a:moveTo>
                    <a:pt x="71107" y="1773770"/>
                  </a:moveTo>
                  <a:lnTo>
                    <a:pt x="68580" y="1769821"/>
                  </a:lnTo>
                  <a:lnTo>
                    <a:pt x="64630" y="1772348"/>
                  </a:lnTo>
                  <a:lnTo>
                    <a:pt x="67144" y="1776298"/>
                  </a:lnTo>
                  <a:lnTo>
                    <a:pt x="71107" y="1773770"/>
                  </a:lnTo>
                  <a:close/>
                </a:path>
                <a:path w="2386330" h="1990725">
                  <a:moveTo>
                    <a:pt x="75018" y="1624723"/>
                  </a:moveTo>
                  <a:lnTo>
                    <a:pt x="74269" y="1620100"/>
                  </a:lnTo>
                  <a:lnTo>
                    <a:pt x="69634" y="1620837"/>
                  </a:lnTo>
                  <a:lnTo>
                    <a:pt x="70383" y="1625485"/>
                  </a:lnTo>
                  <a:lnTo>
                    <a:pt x="75018" y="1624723"/>
                  </a:lnTo>
                  <a:close/>
                </a:path>
                <a:path w="2386330" h="1990725">
                  <a:moveTo>
                    <a:pt x="84175" y="1775180"/>
                  </a:moveTo>
                  <a:lnTo>
                    <a:pt x="78511" y="1765604"/>
                  </a:lnTo>
                  <a:lnTo>
                    <a:pt x="77978" y="1765211"/>
                  </a:lnTo>
                  <a:lnTo>
                    <a:pt x="76758" y="1764919"/>
                  </a:lnTo>
                  <a:lnTo>
                    <a:pt x="76098" y="1765020"/>
                  </a:lnTo>
                  <a:lnTo>
                    <a:pt x="72542" y="1767293"/>
                  </a:lnTo>
                  <a:lnTo>
                    <a:pt x="75057" y="1771256"/>
                  </a:lnTo>
                  <a:lnTo>
                    <a:pt x="76034" y="1770621"/>
                  </a:lnTo>
                  <a:lnTo>
                    <a:pt x="80137" y="1777568"/>
                  </a:lnTo>
                  <a:lnTo>
                    <a:pt x="84175" y="1775180"/>
                  </a:lnTo>
                  <a:close/>
                </a:path>
                <a:path w="2386330" h="1990725">
                  <a:moveTo>
                    <a:pt x="89865" y="1973211"/>
                  </a:moveTo>
                  <a:lnTo>
                    <a:pt x="88963" y="1968601"/>
                  </a:lnTo>
                  <a:lnTo>
                    <a:pt x="84366" y="1969490"/>
                  </a:lnTo>
                  <a:lnTo>
                    <a:pt x="85255" y="1974100"/>
                  </a:lnTo>
                  <a:lnTo>
                    <a:pt x="89865" y="1973211"/>
                  </a:lnTo>
                  <a:close/>
                </a:path>
                <a:path w="2386330" h="1990725">
                  <a:moveTo>
                    <a:pt x="99491" y="1611680"/>
                  </a:moveTo>
                  <a:lnTo>
                    <a:pt x="95554" y="1609128"/>
                  </a:lnTo>
                  <a:lnTo>
                    <a:pt x="93014" y="1613065"/>
                  </a:lnTo>
                  <a:lnTo>
                    <a:pt x="96951" y="1615617"/>
                  </a:lnTo>
                  <a:lnTo>
                    <a:pt x="99491" y="1611680"/>
                  </a:lnTo>
                  <a:close/>
                </a:path>
                <a:path w="2386330" h="1990725">
                  <a:moveTo>
                    <a:pt x="104978" y="1833511"/>
                  </a:moveTo>
                  <a:lnTo>
                    <a:pt x="101993" y="1829892"/>
                  </a:lnTo>
                  <a:lnTo>
                    <a:pt x="91135" y="1838858"/>
                  </a:lnTo>
                  <a:lnTo>
                    <a:pt x="94132" y="1842477"/>
                  </a:lnTo>
                  <a:lnTo>
                    <a:pt x="104978" y="1833511"/>
                  </a:lnTo>
                  <a:close/>
                </a:path>
                <a:path w="2386330" h="1990725">
                  <a:moveTo>
                    <a:pt x="500418" y="1686026"/>
                  </a:moveTo>
                  <a:lnTo>
                    <a:pt x="486511" y="1683816"/>
                  </a:lnTo>
                  <a:lnTo>
                    <a:pt x="485787" y="1688452"/>
                  </a:lnTo>
                  <a:lnTo>
                    <a:pt x="499681" y="1690674"/>
                  </a:lnTo>
                  <a:lnTo>
                    <a:pt x="500418" y="1686026"/>
                  </a:lnTo>
                  <a:close/>
                </a:path>
                <a:path w="2386330" h="1990725">
                  <a:moveTo>
                    <a:pt x="509689" y="1687512"/>
                  </a:moveTo>
                  <a:lnTo>
                    <a:pt x="505053" y="1686775"/>
                  </a:lnTo>
                  <a:lnTo>
                    <a:pt x="504317" y="1691398"/>
                  </a:lnTo>
                  <a:lnTo>
                    <a:pt x="508952" y="1692135"/>
                  </a:lnTo>
                  <a:lnTo>
                    <a:pt x="509689" y="1687512"/>
                  </a:lnTo>
                  <a:close/>
                </a:path>
                <a:path w="2386330" h="1990725">
                  <a:moveTo>
                    <a:pt x="528218" y="1690446"/>
                  </a:moveTo>
                  <a:lnTo>
                    <a:pt x="514311" y="1688249"/>
                  </a:lnTo>
                  <a:lnTo>
                    <a:pt x="513588" y="1692871"/>
                  </a:lnTo>
                  <a:lnTo>
                    <a:pt x="527494" y="1695081"/>
                  </a:lnTo>
                  <a:lnTo>
                    <a:pt x="528218" y="1690446"/>
                  </a:lnTo>
                  <a:close/>
                </a:path>
                <a:path w="2386330" h="1990725">
                  <a:moveTo>
                    <a:pt x="537616" y="1692160"/>
                  </a:moveTo>
                  <a:lnTo>
                    <a:pt x="532853" y="1691195"/>
                  </a:lnTo>
                  <a:lnTo>
                    <a:pt x="532117" y="1695818"/>
                  </a:lnTo>
                  <a:lnTo>
                    <a:pt x="536536" y="1696732"/>
                  </a:lnTo>
                  <a:lnTo>
                    <a:pt x="537616" y="1692160"/>
                  </a:lnTo>
                  <a:close/>
                </a:path>
                <a:path w="2386330" h="1990725">
                  <a:moveTo>
                    <a:pt x="555891" y="1696478"/>
                  </a:moveTo>
                  <a:lnTo>
                    <a:pt x="542188" y="1693240"/>
                  </a:lnTo>
                  <a:lnTo>
                    <a:pt x="541108" y="1697799"/>
                  </a:lnTo>
                  <a:lnTo>
                    <a:pt x="554812" y="1701038"/>
                  </a:lnTo>
                  <a:lnTo>
                    <a:pt x="555891" y="1696478"/>
                  </a:lnTo>
                  <a:close/>
                </a:path>
                <a:path w="2386330" h="1990725">
                  <a:moveTo>
                    <a:pt x="565023" y="1698637"/>
                  </a:moveTo>
                  <a:lnTo>
                    <a:pt x="560451" y="1697558"/>
                  </a:lnTo>
                  <a:lnTo>
                    <a:pt x="559371" y="1702117"/>
                  </a:lnTo>
                  <a:lnTo>
                    <a:pt x="563943" y="1703197"/>
                  </a:lnTo>
                  <a:lnTo>
                    <a:pt x="565023" y="1698637"/>
                  </a:lnTo>
                  <a:close/>
                </a:path>
                <a:path w="2386330" h="1990725">
                  <a:moveTo>
                    <a:pt x="583285" y="1702955"/>
                  </a:moveTo>
                  <a:lnTo>
                    <a:pt x="569595" y="1699717"/>
                  </a:lnTo>
                  <a:lnTo>
                    <a:pt x="568502" y="1704276"/>
                  </a:lnTo>
                  <a:lnTo>
                    <a:pt x="582206" y="1707515"/>
                  </a:lnTo>
                  <a:lnTo>
                    <a:pt x="583285" y="1702955"/>
                  </a:lnTo>
                  <a:close/>
                </a:path>
                <a:path w="2386330" h="1990725">
                  <a:moveTo>
                    <a:pt x="592416" y="1705102"/>
                  </a:moveTo>
                  <a:lnTo>
                    <a:pt x="587857" y="1704035"/>
                  </a:lnTo>
                  <a:lnTo>
                    <a:pt x="586765" y="1708594"/>
                  </a:lnTo>
                  <a:lnTo>
                    <a:pt x="591350" y="1709674"/>
                  </a:lnTo>
                  <a:lnTo>
                    <a:pt x="592416" y="1705102"/>
                  </a:lnTo>
                  <a:close/>
                </a:path>
                <a:path w="2386330" h="1990725">
                  <a:moveTo>
                    <a:pt x="610679" y="1709420"/>
                  </a:moveTo>
                  <a:lnTo>
                    <a:pt x="596988" y="1706181"/>
                  </a:lnTo>
                  <a:lnTo>
                    <a:pt x="595909" y="1710753"/>
                  </a:lnTo>
                  <a:lnTo>
                    <a:pt x="609600" y="1713992"/>
                  </a:lnTo>
                  <a:lnTo>
                    <a:pt x="610679" y="1709420"/>
                  </a:lnTo>
                  <a:close/>
                </a:path>
                <a:path w="2386330" h="1990725">
                  <a:moveTo>
                    <a:pt x="619823" y="1711579"/>
                  </a:moveTo>
                  <a:lnTo>
                    <a:pt x="615251" y="1710499"/>
                  </a:lnTo>
                  <a:lnTo>
                    <a:pt x="614172" y="1715071"/>
                  </a:lnTo>
                  <a:lnTo>
                    <a:pt x="618731" y="1716151"/>
                  </a:lnTo>
                  <a:lnTo>
                    <a:pt x="619823" y="1711579"/>
                  </a:lnTo>
                  <a:close/>
                </a:path>
                <a:path w="2386330" h="1990725">
                  <a:moveTo>
                    <a:pt x="637730" y="1720011"/>
                  </a:moveTo>
                  <a:lnTo>
                    <a:pt x="637438" y="1715325"/>
                  </a:lnTo>
                  <a:lnTo>
                    <a:pt x="636003" y="1715414"/>
                  </a:lnTo>
                  <a:lnTo>
                    <a:pt x="624370" y="1712671"/>
                  </a:lnTo>
                  <a:lnTo>
                    <a:pt x="623303" y="1717230"/>
                  </a:lnTo>
                  <a:lnTo>
                    <a:pt x="635444" y="1720100"/>
                  </a:lnTo>
                  <a:lnTo>
                    <a:pt x="635952" y="1720113"/>
                  </a:lnTo>
                  <a:lnTo>
                    <a:pt x="637730" y="1720011"/>
                  </a:lnTo>
                  <a:close/>
                </a:path>
                <a:path w="2386330" h="1990725">
                  <a:moveTo>
                    <a:pt x="647090" y="1719453"/>
                  </a:moveTo>
                  <a:lnTo>
                    <a:pt x="646811" y="1714779"/>
                  </a:lnTo>
                  <a:lnTo>
                    <a:pt x="642124" y="1715046"/>
                  </a:lnTo>
                  <a:lnTo>
                    <a:pt x="642404" y="1719732"/>
                  </a:lnTo>
                  <a:lnTo>
                    <a:pt x="647090" y="1719453"/>
                  </a:lnTo>
                  <a:close/>
                </a:path>
                <a:path w="2386330" h="1990725">
                  <a:moveTo>
                    <a:pt x="665822" y="1718348"/>
                  </a:moveTo>
                  <a:lnTo>
                    <a:pt x="665543" y="1713674"/>
                  </a:lnTo>
                  <a:lnTo>
                    <a:pt x="651497" y="1714500"/>
                  </a:lnTo>
                  <a:lnTo>
                    <a:pt x="651764" y="1719173"/>
                  </a:lnTo>
                  <a:lnTo>
                    <a:pt x="665822" y="1718348"/>
                  </a:lnTo>
                  <a:close/>
                </a:path>
                <a:path w="2386330" h="1990725">
                  <a:moveTo>
                    <a:pt x="675195" y="1717802"/>
                  </a:moveTo>
                  <a:lnTo>
                    <a:pt x="674903" y="1713128"/>
                  </a:lnTo>
                  <a:lnTo>
                    <a:pt x="670229" y="1713395"/>
                  </a:lnTo>
                  <a:lnTo>
                    <a:pt x="670496" y="1718081"/>
                  </a:lnTo>
                  <a:lnTo>
                    <a:pt x="675195" y="1717802"/>
                  </a:lnTo>
                  <a:close/>
                </a:path>
                <a:path w="2386330" h="1990725">
                  <a:moveTo>
                    <a:pt x="693928" y="1716697"/>
                  </a:moveTo>
                  <a:lnTo>
                    <a:pt x="693648" y="1712010"/>
                  </a:lnTo>
                  <a:lnTo>
                    <a:pt x="679602" y="1712849"/>
                  </a:lnTo>
                  <a:lnTo>
                    <a:pt x="679869" y="1717522"/>
                  </a:lnTo>
                  <a:lnTo>
                    <a:pt x="693928" y="1716697"/>
                  </a:lnTo>
                  <a:close/>
                </a:path>
                <a:path w="2386330" h="1990725">
                  <a:moveTo>
                    <a:pt x="703300" y="1716151"/>
                  </a:moveTo>
                  <a:lnTo>
                    <a:pt x="703021" y="1711464"/>
                  </a:lnTo>
                  <a:lnTo>
                    <a:pt x="698334" y="1711744"/>
                  </a:lnTo>
                  <a:lnTo>
                    <a:pt x="698601" y="1716417"/>
                  </a:lnTo>
                  <a:lnTo>
                    <a:pt x="703300" y="1716151"/>
                  </a:lnTo>
                  <a:close/>
                </a:path>
                <a:path w="2386330" h="1990725">
                  <a:moveTo>
                    <a:pt x="722033" y="1715046"/>
                  </a:moveTo>
                  <a:lnTo>
                    <a:pt x="721753" y="1710359"/>
                  </a:lnTo>
                  <a:lnTo>
                    <a:pt x="707707" y="1711185"/>
                  </a:lnTo>
                  <a:lnTo>
                    <a:pt x="707974" y="1715871"/>
                  </a:lnTo>
                  <a:lnTo>
                    <a:pt x="722033" y="1715046"/>
                  </a:lnTo>
                  <a:close/>
                </a:path>
                <a:path w="2386330" h="1990725">
                  <a:moveTo>
                    <a:pt x="732104" y="1713280"/>
                  </a:moveTo>
                  <a:lnTo>
                    <a:pt x="729894" y="1709153"/>
                  </a:lnTo>
                  <a:lnTo>
                    <a:pt x="728345" y="1709978"/>
                  </a:lnTo>
                  <a:lnTo>
                    <a:pt x="726440" y="1710093"/>
                  </a:lnTo>
                  <a:lnTo>
                    <a:pt x="726719" y="1714766"/>
                  </a:lnTo>
                  <a:lnTo>
                    <a:pt x="729462" y="1714601"/>
                  </a:lnTo>
                  <a:lnTo>
                    <a:pt x="729792" y="1714525"/>
                  </a:lnTo>
                  <a:lnTo>
                    <a:pt x="732104" y="1713280"/>
                  </a:lnTo>
                  <a:close/>
                </a:path>
                <a:path w="2386330" h="1990725">
                  <a:moveTo>
                    <a:pt x="748652" y="1704454"/>
                  </a:moveTo>
                  <a:lnTo>
                    <a:pt x="746455" y="1700314"/>
                  </a:lnTo>
                  <a:lnTo>
                    <a:pt x="734034" y="1706943"/>
                  </a:lnTo>
                  <a:lnTo>
                    <a:pt x="736244" y="1711083"/>
                  </a:lnTo>
                  <a:lnTo>
                    <a:pt x="748652" y="1704454"/>
                  </a:lnTo>
                  <a:close/>
                </a:path>
                <a:path w="2386330" h="1990725">
                  <a:moveTo>
                    <a:pt x="756932" y="1700047"/>
                  </a:moveTo>
                  <a:lnTo>
                    <a:pt x="754735" y="1695894"/>
                  </a:lnTo>
                  <a:lnTo>
                    <a:pt x="750595" y="1698104"/>
                  </a:lnTo>
                  <a:lnTo>
                    <a:pt x="752805" y="1702257"/>
                  </a:lnTo>
                  <a:lnTo>
                    <a:pt x="756932" y="1700047"/>
                  </a:lnTo>
                  <a:close/>
                </a:path>
                <a:path w="2386330" h="1990725">
                  <a:moveTo>
                    <a:pt x="773506" y="1691208"/>
                  </a:moveTo>
                  <a:lnTo>
                    <a:pt x="771296" y="1687068"/>
                  </a:lnTo>
                  <a:lnTo>
                    <a:pt x="758875" y="1693697"/>
                  </a:lnTo>
                  <a:lnTo>
                    <a:pt x="761085" y="1697837"/>
                  </a:lnTo>
                  <a:lnTo>
                    <a:pt x="773506" y="1691208"/>
                  </a:lnTo>
                  <a:close/>
                </a:path>
                <a:path w="2386330" h="1990725">
                  <a:moveTo>
                    <a:pt x="781773" y="1686801"/>
                  </a:moveTo>
                  <a:lnTo>
                    <a:pt x="779564" y="1682648"/>
                  </a:lnTo>
                  <a:lnTo>
                    <a:pt x="775436" y="1684858"/>
                  </a:lnTo>
                  <a:lnTo>
                    <a:pt x="777646" y="1689011"/>
                  </a:lnTo>
                  <a:lnTo>
                    <a:pt x="781773" y="1686801"/>
                  </a:lnTo>
                  <a:close/>
                </a:path>
                <a:path w="2386330" h="1990725">
                  <a:moveTo>
                    <a:pt x="798334" y="1677962"/>
                  </a:moveTo>
                  <a:lnTo>
                    <a:pt x="796137" y="1673821"/>
                  </a:lnTo>
                  <a:lnTo>
                    <a:pt x="783717" y="1680451"/>
                  </a:lnTo>
                  <a:lnTo>
                    <a:pt x="785914" y="1684591"/>
                  </a:lnTo>
                  <a:lnTo>
                    <a:pt x="798334" y="1677962"/>
                  </a:lnTo>
                  <a:close/>
                </a:path>
                <a:path w="2386330" h="1990725">
                  <a:moveTo>
                    <a:pt x="806627" y="1673555"/>
                  </a:moveTo>
                  <a:lnTo>
                    <a:pt x="804418" y="1669402"/>
                  </a:lnTo>
                  <a:lnTo>
                    <a:pt x="800277" y="1671612"/>
                  </a:lnTo>
                  <a:lnTo>
                    <a:pt x="802487" y="1675765"/>
                  </a:lnTo>
                  <a:lnTo>
                    <a:pt x="806627" y="1673555"/>
                  </a:lnTo>
                  <a:close/>
                </a:path>
                <a:path w="2386330" h="1990725">
                  <a:moveTo>
                    <a:pt x="823175" y="1664716"/>
                  </a:moveTo>
                  <a:lnTo>
                    <a:pt x="820966" y="1660575"/>
                  </a:lnTo>
                  <a:lnTo>
                    <a:pt x="808558" y="1667205"/>
                  </a:lnTo>
                  <a:lnTo>
                    <a:pt x="810768" y="1671345"/>
                  </a:lnTo>
                  <a:lnTo>
                    <a:pt x="823175" y="1664716"/>
                  </a:lnTo>
                  <a:close/>
                </a:path>
                <a:path w="2386330" h="1990725">
                  <a:moveTo>
                    <a:pt x="831456" y="1660309"/>
                  </a:moveTo>
                  <a:lnTo>
                    <a:pt x="829259" y="1656156"/>
                  </a:lnTo>
                  <a:lnTo>
                    <a:pt x="825119" y="1658366"/>
                  </a:lnTo>
                  <a:lnTo>
                    <a:pt x="827328" y="1662518"/>
                  </a:lnTo>
                  <a:lnTo>
                    <a:pt x="831456" y="1660309"/>
                  </a:lnTo>
                  <a:close/>
                </a:path>
                <a:path w="2386330" h="1990725">
                  <a:moveTo>
                    <a:pt x="848017" y="1651469"/>
                  </a:moveTo>
                  <a:lnTo>
                    <a:pt x="845820" y="1647329"/>
                  </a:lnTo>
                  <a:lnTo>
                    <a:pt x="833399" y="1653959"/>
                  </a:lnTo>
                  <a:lnTo>
                    <a:pt x="835609" y="1658099"/>
                  </a:lnTo>
                  <a:lnTo>
                    <a:pt x="848017" y="1651469"/>
                  </a:lnTo>
                  <a:close/>
                </a:path>
                <a:path w="2386330" h="1990725">
                  <a:moveTo>
                    <a:pt x="856297" y="1647063"/>
                  </a:moveTo>
                  <a:lnTo>
                    <a:pt x="854100" y="1642910"/>
                  </a:lnTo>
                  <a:lnTo>
                    <a:pt x="849947" y="1645119"/>
                  </a:lnTo>
                  <a:lnTo>
                    <a:pt x="852157" y="1649272"/>
                  </a:lnTo>
                  <a:lnTo>
                    <a:pt x="856297" y="1647063"/>
                  </a:lnTo>
                  <a:close/>
                </a:path>
                <a:path w="2386330" h="1990725">
                  <a:moveTo>
                    <a:pt x="872858" y="1638223"/>
                  </a:moveTo>
                  <a:lnTo>
                    <a:pt x="870648" y="1634083"/>
                  </a:lnTo>
                  <a:lnTo>
                    <a:pt x="858227" y="1640713"/>
                  </a:lnTo>
                  <a:lnTo>
                    <a:pt x="860437" y="1644853"/>
                  </a:lnTo>
                  <a:lnTo>
                    <a:pt x="872858" y="1638223"/>
                  </a:lnTo>
                  <a:close/>
                </a:path>
                <a:path w="2386330" h="1990725">
                  <a:moveTo>
                    <a:pt x="881138" y="1633816"/>
                  </a:moveTo>
                  <a:lnTo>
                    <a:pt x="878928" y="1629664"/>
                  </a:lnTo>
                  <a:lnTo>
                    <a:pt x="874788" y="1631873"/>
                  </a:lnTo>
                  <a:lnTo>
                    <a:pt x="876998" y="1636026"/>
                  </a:lnTo>
                  <a:lnTo>
                    <a:pt x="881138" y="1633816"/>
                  </a:lnTo>
                  <a:close/>
                </a:path>
                <a:path w="2386330" h="1990725">
                  <a:moveTo>
                    <a:pt x="897699" y="1624977"/>
                  </a:moveTo>
                  <a:lnTo>
                    <a:pt x="895502" y="1620837"/>
                  </a:lnTo>
                  <a:lnTo>
                    <a:pt x="883069" y="1627466"/>
                  </a:lnTo>
                  <a:lnTo>
                    <a:pt x="885278" y="1631607"/>
                  </a:lnTo>
                  <a:lnTo>
                    <a:pt x="897699" y="1624977"/>
                  </a:lnTo>
                  <a:close/>
                </a:path>
                <a:path w="2386330" h="1990725">
                  <a:moveTo>
                    <a:pt x="905979" y="1620570"/>
                  </a:moveTo>
                  <a:lnTo>
                    <a:pt x="903770" y="1616430"/>
                  </a:lnTo>
                  <a:lnTo>
                    <a:pt x="899642" y="1618627"/>
                  </a:lnTo>
                  <a:lnTo>
                    <a:pt x="901852" y="1622780"/>
                  </a:lnTo>
                  <a:lnTo>
                    <a:pt x="905979" y="1620570"/>
                  </a:lnTo>
                  <a:close/>
                </a:path>
                <a:path w="2386330" h="1990725">
                  <a:moveTo>
                    <a:pt x="922540" y="1611731"/>
                  </a:moveTo>
                  <a:lnTo>
                    <a:pt x="920330" y="1607604"/>
                  </a:lnTo>
                  <a:lnTo>
                    <a:pt x="907910" y="1614220"/>
                  </a:lnTo>
                  <a:lnTo>
                    <a:pt x="910120" y="1618361"/>
                  </a:lnTo>
                  <a:lnTo>
                    <a:pt x="922540" y="1611731"/>
                  </a:lnTo>
                  <a:close/>
                </a:path>
                <a:path w="2386330" h="1990725">
                  <a:moveTo>
                    <a:pt x="930821" y="1607324"/>
                  </a:moveTo>
                  <a:lnTo>
                    <a:pt x="928624" y="1603171"/>
                  </a:lnTo>
                  <a:lnTo>
                    <a:pt x="924471" y="1605381"/>
                  </a:lnTo>
                  <a:lnTo>
                    <a:pt x="926680" y="1609534"/>
                  </a:lnTo>
                  <a:lnTo>
                    <a:pt x="930821" y="1607324"/>
                  </a:lnTo>
                  <a:close/>
                </a:path>
                <a:path w="2386330" h="1990725">
                  <a:moveTo>
                    <a:pt x="947369" y="1598485"/>
                  </a:moveTo>
                  <a:lnTo>
                    <a:pt x="945172" y="1594345"/>
                  </a:lnTo>
                  <a:lnTo>
                    <a:pt x="932751" y="1600974"/>
                  </a:lnTo>
                  <a:lnTo>
                    <a:pt x="934961" y="1605114"/>
                  </a:lnTo>
                  <a:lnTo>
                    <a:pt x="947369" y="1598485"/>
                  </a:lnTo>
                  <a:close/>
                </a:path>
                <a:path w="2386330" h="1990725">
                  <a:moveTo>
                    <a:pt x="955662" y="1594078"/>
                  </a:moveTo>
                  <a:lnTo>
                    <a:pt x="953465" y="1589925"/>
                  </a:lnTo>
                  <a:lnTo>
                    <a:pt x="949312" y="1592135"/>
                  </a:lnTo>
                  <a:lnTo>
                    <a:pt x="951522" y="1596288"/>
                  </a:lnTo>
                  <a:lnTo>
                    <a:pt x="955662" y="1594078"/>
                  </a:lnTo>
                  <a:close/>
                </a:path>
                <a:path w="2386330" h="1990725">
                  <a:moveTo>
                    <a:pt x="972223" y="1585239"/>
                  </a:moveTo>
                  <a:lnTo>
                    <a:pt x="970026" y="1581099"/>
                  </a:lnTo>
                  <a:lnTo>
                    <a:pt x="957592" y="1587728"/>
                  </a:lnTo>
                  <a:lnTo>
                    <a:pt x="959802" y="1591868"/>
                  </a:lnTo>
                  <a:lnTo>
                    <a:pt x="972223" y="1585239"/>
                  </a:lnTo>
                  <a:close/>
                </a:path>
                <a:path w="2386330" h="1990725">
                  <a:moveTo>
                    <a:pt x="980503" y="1580832"/>
                  </a:moveTo>
                  <a:lnTo>
                    <a:pt x="978306" y="1576679"/>
                  </a:lnTo>
                  <a:lnTo>
                    <a:pt x="974153" y="1578889"/>
                  </a:lnTo>
                  <a:lnTo>
                    <a:pt x="976363" y="1583042"/>
                  </a:lnTo>
                  <a:lnTo>
                    <a:pt x="980503" y="1580832"/>
                  </a:lnTo>
                  <a:close/>
                </a:path>
                <a:path w="2386330" h="1990725">
                  <a:moveTo>
                    <a:pt x="997064" y="1571993"/>
                  </a:moveTo>
                  <a:lnTo>
                    <a:pt x="994867" y="1567853"/>
                  </a:lnTo>
                  <a:lnTo>
                    <a:pt x="982433" y="1574482"/>
                  </a:lnTo>
                  <a:lnTo>
                    <a:pt x="984643" y="1578622"/>
                  </a:lnTo>
                  <a:lnTo>
                    <a:pt x="997064" y="1571993"/>
                  </a:lnTo>
                  <a:close/>
                </a:path>
                <a:path w="2386330" h="1990725">
                  <a:moveTo>
                    <a:pt x="1005344" y="1567586"/>
                  </a:moveTo>
                  <a:lnTo>
                    <a:pt x="1003147" y="1563433"/>
                  </a:lnTo>
                  <a:lnTo>
                    <a:pt x="998994" y="1565643"/>
                  </a:lnTo>
                  <a:lnTo>
                    <a:pt x="1001191" y="1569796"/>
                  </a:lnTo>
                  <a:lnTo>
                    <a:pt x="1005344" y="1567586"/>
                  </a:lnTo>
                  <a:close/>
                </a:path>
                <a:path w="2386330" h="1990725">
                  <a:moveTo>
                    <a:pt x="1021905" y="1558747"/>
                  </a:moveTo>
                  <a:lnTo>
                    <a:pt x="1019695" y="1554607"/>
                  </a:lnTo>
                  <a:lnTo>
                    <a:pt x="1007275" y="1561236"/>
                  </a:lnTo>
                  <a:lnTo>
                    <a:pt x="1009484" y="1565376"/>
                  </a:lnTo>
                  <a:lnTo>
                    <a:pt x="1021905" y="1558747"/>
                  </a:lnTo>
                  <a:close/>
                </a:path>
                <a:path w="2386330" h="1990725">
                  <a:moveTo>
                    <a:pt x="1030185" y="1554340"/>
                  </a:moveTo>
                  <a:lnTo>
                    <a:pt x="1027976" y="1550200"/>
                  </a:lnTo>
                  <a:lnTo>
                    <a:pt x="1023835" y="1552397"/>
                  </a:lnTo>
                  <a:lnTo>
                    <a:pt x="1026045" y="1556550"/>
                  </a:lnTo>
                  <a:lnTo>
                    <a:pt x="1030185" y="1554340"/>
                  </a:lnTo>
                  <a:close/>
                </a:path>
                <a:path w="2386330" h="1990725">
                  <a:moveTo>
                    <a:pt x="1046746" y="1545501"/>
                  </a:moveTo>
                  <a:lnTo>
                    <a:pt x="1044536" y="1541373"/>
                  </a:lnTo>
                  <a:lnTo>
                    <a:pt x="1032116" y="1547990"/>
                  </a:lnTo>
                  <a:lnTo>
                    <a:pt x="1034326" y="1552130"/>
                  </a:lnTo>
                  <a:lnTo>
                    <a:pt x="1046746" y="1545501"/>
                  </a:lnTo>
                  <a:close/>
                </a:path>
                <a:path w="2386330" h="1990725">
                  <a:moveTo>
                    <a:pt x="1055001" y="1543621"/>
                  </a:moveTo>
                  <a:lnTo>
                    <a:pt x="1054328" y="1538986"/>
                  </a:lnTo>
                  <a:lnTo>
                    <a:pt x="1049693" y="1539659"/>
                  </a:lnTo>
                  <a:lnTo>
                    <a:pt x="1050353" y="1544294"/>
                  </a:lnTo>
                  <a:lnTo>
                    <a:pt x="1055001" y="1543621"/>
                  </a:lnTo>
                  <a:close/>
                </a:path>
                <a:path w="2386330" h="1990725">
                  <a:moveTo>
                    <a:pt x="1073581" y="1540941"/>
                  </a:moveTo>
                  <a:lnTo>
                    <a:pt x="1072921" y="1536306"/>
                  </a:lnTo>
                  <a:lnTo>
                    <a:pt x="1058976" y="1538312"/>
                  </a:lnTo>
                  <a:lnTo>
                    <a:pt x="1059649" y="1542961"/>
                  </a:lnTo>
                  <a:lnTo>
                    <a:pt x="1073581" y="1540941"/>
                  </a:lnTo>
                  <a:close/>
                </a:path>
                <a:path w="2386330" h="1990725">
                  <a:moveTo>
                    <a:pt x="1082954" y="1539316"/>
                  </a:moveTo>
                  <a:lnTo>
                    <a:pt x="1082014" y="1534706"/>
                  </a:lnTo>
                  <a:lnTo>
                    <a:pt x="1077417" y="1535633"/>
                  </a:lnTo>
                  <a:lnTo>
                    <a:pt x="1078357" y="1540230"/>
                  </a:lnTo>
                  <a:lnTo>
                    <a:pt x="1082954" y="1539316"/>
                  </a:lnTo>
                  <a:close/>
                </a:path>
                <a:path w="2386330" h="1990725">
                  <a:moveTo>
                    <a:pt x="1101331" y="1535620"/>
                  </a:moveTo>
                  <a:lnTo>
                    <a:pt x="1100442" y="1531010"/>
                  </a:lnTo>
                  <a:lnTo>
                    <a:pt x="1086624" y="1533779"/>
                  </a:lnTo>
                  <a:lnTo>
                    <a:pt x="1087551" y="1538376"/>
                  </a:lnTo>
                  <a:lnTo>
                    <a:pt x="1101331" y="1535620"/>
                  </a:lnTo>
                  <a:close/>
                </a:path>
                <a:path w="2386330" h="1990725">
                  <a:moveTo>
                    <a:pt x="1110538" y="1533855"/>
                  </a:moveTo>
                  <a:lnTo>
                    <a:pt x="1109662" y="1529245"/>
                  </a:lnTo>
                  <a:lnTo>
                    <a:pt x="1105052" y="1530134"/>
                  </a:lnTo>
                  <a:lnTo>
                    <a:pt x="1105941" y="1534731"/>
                  </a:lnTo>
                  <a:lnTo>
                    <a:pt x="1110538" y="1533855"/>
                  </a:lnTo>
                  <a:close/>
                </a:path>
                <a:path w="2386330" h="1990725">
                  <a:moveTo>
                    <a:pt x="1128966" y="1530324"/>
                  </a:moveTo>
                  <a:lnTo>
                    <a:pt x="1128090" y="1525714"/>
                  </a:lnTo>
                  <a:lnTo>
                    <a:pt x="1114272" y="1528368"/>
                  </a:lnTo>
                  <a:lnTo>
                    <a:pt x="1115148" y="1532978"/>
                  </a:lnTo>
                  <a:lnTo>
                    <a:pt x="1128966" y="1530324"/>
                  </a:lnTo>
                  <a:close/>
                </a:path>
                <a:path w="2386330" h="1990725">
                  <a:moveTo>
                    <a:pt x="1138199" y="1528559"/>
                  </a:moveTo>
                  <a:lnTo>
                    <a:pt x="1137310" y="1523961"/>
                  </a:lnTo>
                  <a:lnTo>
                    <a:pt x="1132700" y="1524838"/>
                  </a:lnTo>
                  <a:lnTo>
                    <a:pt x="1133589" y="1529448"/>
                  </a:lnTo>
                  <a:lnTo>
                    <a:pt x="1138199" y="1528559"/>
                  </a:lnTo>
                  <a:close/>
                </a:path>
                <a:path w="2386330" h="1990725">
                  <a:moveTo>
                    <a:pt x="2185898" y="2247"/>
                  </a:moveTo>
                  <a:lnTo>
                    <a:pt x="2172004" y="0"/>
                  </a:lnTo>
                  <a:lnTo>
                    <a:pt x="2171242" y="4622"/>
                  </a:lnTo>
                  <a:lnTo>
                    <a:pt x="2185136" y="6870"/>
                  </a:lnTo>
                  <a:lnTo>
                    <a:pt x="2185898" y="2247"/>
                  </a:lnTo>
                  <a:close/>
                </a:path>
                <a:path w="2386330" h="1990725">
                  <a:moveTo>
                    <a:pt x="2194026" y="1144193"/>
                  </a:moveTo>
                  <a:lnTo>
                    <a:pt x="2180793" y="1139367"/>
                  </a:lnTo>
                  <a:lnTo>
                    <a:pt x="2179193" y="1143774"/>
                  </a:lnTo>
                  <a:lnTo>
                    <a:pt x="2192413" y="1148600"/>
                  </a:lnTo>
                  <a:lnTo>
                    <a:pt x="2194026" y="1144193"/>
                  </a:lnTo>
                  <a:close/>
                </a:path>
                <a:path w="2386330" h="1990725">
                  <a:moveTo>
                    <a:pt x="2202840" y="1147406"/>
                  </a:moveTo>
                  <a:lnTo>
                    <a:pt x="2198433" y="1145794"/>
                  </a:lnTo>
                  <a:lnTo>
                    <a:pt x="2196820" y="1150200"/>
                  </a:lnTo>
                  <a:lnTo>
                    <a:pt x="2201227" y="1151813"/>
                  </a:lnTo>
                  <a:lnTo>
                    <a:pt x="2202840" y="1147406"/>
                  </a:lnTo>
                  <a:close/>
                </a:path>
                <a:path w="2386330" h="1990725">
                  <a:moveTo>
                    <a:pt x="2211298" y="15443"/>
                  </a:moveTo>
                  <a:lnTo>
                    <a:pt x="2199703" y="7480"/>
                  </a:lnTo>
                  <a:lnTo>
                    <a:pt x="2197049" y="11353"/>
                  </a:lnTo>
                  <a:lnTo>
                    <a:pt x="2208644" y="19316"/>
                  </a:lnTo>
                  <a:lnTo>
                    <a:pt x="2211298" y="15443"/>
                  </a:lnTo>
                  <a:close/>
                </a:path>
                <a:path w="2386330" h="1990725">
                  <a:moveTo>
                    <a:pt x="2224455" y="658037"/>
                  </a:moveTo>
                  <a:lnTo>
                    <a:pt x="2219769" y="657910"/>
                  </a:lnTo>
                  <a:lnTo>
                    <a:pt x="2219642" y="662597"/>
                  </a:lnTo>
                  <a:lnTo>
                    <a:pt x="2224328" y="662724"/>
                  </a:lnTo>
                  <a:lnTo>
                    <a:pt x="2224455" y="658037"/>
                  </a:lnTo>
                  <a:close/>
                </a:path>
                <a:path w="2386330" h="1990725">
                  <a:moveTo>
                    <a:pt x="2386317" y="1003541"/>
                  </a:moveTo>
                  <a:lnTo>
                    <a:pt x="2376576" y="1001191"/>
                  </a:lnTo>
                  <a:lnTo>
                    <a:pt x="2375839" y="999591"/>
                  </a:lnTo>
                  <a:lnTo>
                    <a:pt x="2371572" y="1001534"/>
                  </a:lnTo>
                  <a:lnTo>
                    <a:pt x="2373071" y="1004836"/>
                  </a:lnTo>
                  <a:lnTo>
                    <a:pt x="2373655" y="1005319"/>
                  </a:lnTo>
                  <a:lnTo>
                    <a:pt x="2385225" y="1008100"/>
                  </a:lnTo>
                  <a:lnTo>
                    <a:pt x="2386317" y="1003541"/>
                  </a:lnTo>
                  <a:close/>
                </a:path>
              </a:pathLst>
            </a:custGeom>
            <a:solidFill>
              <a:srgbClr val="FFD5CF"/>
            </a:solidFill>
          </p:spPr>
          <p:txBody>
            <a:bodyPr wrap="square" lIns="0" tIns="0" rIns="0" bIns="0" rtlCol="0"/>
            <a:lstStyle/>
            <a:p>
              <a:endParaRPr/>
            </a:p>
          </p:txBody>
        </p:sp>
        <p:sp>
          <p:nvSpPr>
            <p:cNvPr id="182" name="object 182"/>
            <p:cNvSpPr/>
            <p:nvPr/>
          </p:nvSpPr>
          <p:spPr>
            <a:xfrm>
              <a:off x="11273117" y="7618063"/>
              <a:ext cx="1791335" cy="1478280"/>
            </a:xfrm>
            <a:custGeom>
              <a:avLst/>
              <a:gdLst/>
              <a:ahLst/>
              <a:cxnLst/>
              <a:rect l="l" t="t" r="r" b="b"/>
              <a:pathLst>
                <a:path w="1791334" h="1478279">
                  <a:moveTo>
                    <a:pt x="5041" y="718007"/>
                  </a:moveTo>
                  <a:lnTo>
                    <a:pt x="4737" y="714108"/>
                  </a:lnTo>
                  <a:lnTo>
                    <a:pt x="3187" y="714235"/>
                  </a:lnTo>
                  <a:lnTo>
                    <a:pt x="3302" y="711987"/>
                  </a:lnTo>
                  <a:lnTo>
                    <a:pt x="2501" y="711949"/>
                  </a:lnTo>
                  <a:lnTo>
                    <a:pt x="1828" y="711949"/>
                  </a:lnTo>
                  <a:lnTo>
                    <a:pt x="1181" y="712165"/>
                  </a:lnTo>
                  <a:lnTo>
                    <a:pt x="241" y="713143"/>
                  </a:lnTo>
                  <a:lnTo>
                    <a:pt x="0" y="713803"/>
                  </a:lnTo>
                  <a:lnTo>
                    <a:pt x="355" y="718362"/>
                  </a:lnTo>
                  <a:lnTo>
                    <a:pt x="5041" y="718007"/>
                  </a:lnTo>
                  <a:close/>
                </a:path>
                <a:path w="1791334" h="1478279">
                  <a:moveTo>
                    <a:pt x="102628" y="710247"/>
                  </a:moveTo>
                  <a:lnTo>
                    <a:pt x="98488" y="708050"/>
                  </a:lnTo>
                  <a:lnTo>
                    <a:pt x="96278" y="712190"/>
                  </a:lnTo>
                  <a:lnTo>
                    <a:pt x="100431" y="714400"/>
                  </a:lnTo>
                  <a:lnTo>
                    <a:pt x="102628" y="710247"/>
                  </a:lnTo>
                  <a:close/>
                </a:path>
                <a:path w="1791334" h="1478279">
                  <a:moveTo>
                    <a:pt x="107251" y="1004798"/>
                  </a:moveTo>
                  <a:lnTo>
                    <a:pt x="96888" y="995273"/>
                  </a:lnTo>
                  <a:lnTo>
                    <a:pt x="93713" y="998728"/>
                  </a:lnTo>
                  <a:lnTo>
                    <a:pt x="104076" y="1008253"/>
                  </a:lnTo>
                  <a:lnTo>
                    <a:pt x="107251" y="1004798"/>
                  </a:lnTo>
                  <a:close/>
                </a:path>
                <a:path w="1791334" h="1478279">
                  <a:moveTo>
                    <a:pt x="127406" y="723138"/>
                  </a:moveTo>
                  <a:lnTo>
                    <a:pt x="123342" y="721271"/>
                  </a:lnTo>
                  <a:lnTo>
                    <a:pt x="121132" y="725411"/>
                  </a:lnTo>
                  <a:lnTo>
                    <a:pt x="125590" y="727456"/>
                  </a:lnTo>
                  <a:lnTo>
                    <a:pt x="127406" y="723138"/>
                  </a:lnTo>
                  <a:close/>
                </a:path>
                <a:path w="1791334" h="1478279">
                  <a:moveTo>
                    <a:pt x="127609" y="1024534"/>
                  </a:moveTo>
                  <a:lnTo>
                    <a:pt x="122072" y="1018387"/>
                  </a:lnTo>
                  <a:lnTo>
                    <a:pt x="117627" y="1014310"/>
                  </a:lnTo>
                  <a:lnTo>
                    <a:pt x="114452" y="1017765"/>
                  </a:lnTo>
                  <a:lnTo>
                    <a:pt x="118732" y="1021689"/>
                  </a:lnTo>
                  <a:lnTo>
                    <a:pt x="124104" y="1027671"/>
                  </a:lnTo>
                  <a:lnTo>
                    <a:pt x="127609" y="1024534"/>
                  </a:lnTo>
                  <a:close/>
                </a:path>
                <a:path w="1791334" h="1478279">
                  <a:moveTo>
                    <a:pt x="254774" y="318668"/>
                  </a:moveTo>
                  <a:lnTo>
                    <a:pt x="250355" y="317119"/>
                  </a:lnTo>
                  <a:lnTo>
                    <a:pt x="245694" y="330403"/>
                  </a:lnTo>
                  <a:lnTo>
                    <a:pt x="250126" y="331952"/>
                  </a:lnTo>
                  <a:lnTo>
                    <a:pt x="254774" y="318668"/>
                  </a:lnTo>
                  <a:close/>
                </a:path>
                <a:path w="1791334" h="1478279">
                  <a:moveTo>
                    <a:pt x="257873" y="309816"/>
                  </a:moveTo>
                  <a:lnTo>
                    <a:pt x="253453" y="308267"/>
                  </a:lnTo>
                  <a:lnTo>
                    <a:pt x="251904" y="312686"/>
                  </a:lnTo>
                  <a:lnTo>
                    <a:pt x="256324" y="314236"/>
                  </a:lnTo>
                  <a:lnTo>
                    <a:pt x="257873" y="309816"/>
                  </a:lnTo>
                  <a:close/>
                </a:path>
                <a:path w="1791334" h="1478279">
                  <a:moveTo>
                    <a:pt x="264083" y="292100"/>
                  </a:moveTo>
                  <a:lnTo>
                    <a:pt x="259651" y="290550"/>
                  </a:lnTo>
                  <a:lnTo>
                    <a:pt x="255003" y="303834"/>
                  </a:lnTo>
                  <a:lnTo>
                    <a:pt x="259435" y="305384"/>
                  </a:lnTo>
                  <a:lnTo>
                    <a:pt x="264083" y="292100"/>
                  </a:lnTo>
                  <a:close/>
                </a:path>
                <a:path w="1791334" h="1478279">
                  <a:moveTo>
                    <a:pt x="266585" y="1173302"/>
                  </a:moveTo>
                  <a:lnTo>
                    <a:pt x="263296" y="1169974"/>
                  </a:lnTo>
                  <a:lnTo>
                    <a:pt x="259956" y="1173276"/>
                  </a:lnTo>
                  <a:lnTo>
                    <a:pt x="263258" y="1176604"/>
                  </a:lnTo>
                  <a:lnTo>
                    <a:pt x="266585" y="1173302"/>
                  </a:lnTo>
                  <a:close/>
                </a:path>
                <a:path w="1791334" h="1478279">
                  <a:moveTo>
                    <a:pt x="267182" y="283235"/>
                  </a:moveTo>
                  <a:lnTo>
                    <a:pt x="262750" y="281686"/>
                  </a:lnTo>
                  <a:lnTo>
                    <a:pt x="261200" y="286118"/>
                  </a:lnTo>
                  <a:lnTo>
                    <a:pt x="265633" y="287667"/>
                  </a:lnTo>
                  <a:lnTo>
                    <a:pt x="267182" y="283235"/>
                  </a:lnTo>
                  <a:close/>
                </a:path>
                <a:path w="1791334" h="1478279">
                  <a:moveTo>
                    <a:pt x="279793" y="1186637"/>
                  </a:moveTo>
                  <a:lnTo>
                    <a:pt x="269887" y="1176629"/>
                  </a:lnTo>
                  <a:lnTo>
                    <a:pt x="266560" y="1179944"/>
                  </a:lnTo>
                  <a:lnTo>
                    <a:pt x="276466" y="1189939"/>
                  </a:lnTo>
                  <a:lnTo>
                    <a:pt x="279793" y="1186637"/>
                  </a:lnTo>
                  <a:close/>
                </a:path>
                <a:path w="1791334" h="1478279">
                  <a:moveTo>
                    <a:pt x="286397" y="1193304"/>
                  </a:moveTo>
                  <a:lnTo>
                    <a:pt x="283108" y="1189977"/>
                  </a:lnTo>
                  <a:lnTo>
                    <a:pt x="279768" y="1193266"/>
                  </a:lnTo>
                  <a:lnTo>
                    <a:pt x="283070" y="1196606"/>
                  </a:lnTo>
                  <a:lnTo>
                    <a:pt x="286397" y="1193304"/>
                  </a:lnTo>
                  <a:close/>
                </a:path>
                <a:path w="1791334" h="1478279">
                  <a:moveTo>
                    <a:pt x="290410" y="243522"/>
                  </a:moveTo>
                  <a:lnTo>
                    <a:pt x="286524" y="240893"/>
                  </a:lnTo>
                  <a:lnTo>
                    <a:pt x="278625" y="252539"/>
                  </a:lnTo>
                  <a:lnTo>
                    <a:pt x="282511" y="255168"/>
                  </a:lnTo>
                  <a:lnTo>
                    <a:pt x="290410" y="243522"/>
                  </a:lnTo>
                  <a:close/>
                </a:path>
                <a:path w="1791334" h="1478279">
                  <a:moveTo>
                    <a:pt x="295656" y="235750"/>
                  </a:moveTo>
                  <a:lnTo>
                    <a:pt x="291769" y="233121"/>
                  </a:lnTo>
                  <a:lnTo>
                    <a:pt x="289153" y="237007"/>
                  </a:lnTo>
                  <a:lnTo>
                    <a:pt x="293027" y="239636"/>
                  </a:lnTo>
                  <a:lnTo>
                    <a:pt x="295656" y="235750"/>
                  </a:lnTo>
                  <a:close/>
                </a:path>
                <a:path w="1791334" h="1478279">
                  <a:moveTo>
                    <a:pt x="299605" y="1206639"/>
                  </a:moveTo>
                  <a:lnTo>
                    <a:pt x="289699" y="1196632"/>
                  </a:lnTo>
                  <a:lnTo>
                    <a:pt x="286359" y="1199946"/>
                  </a:lnTo>
                  <a:lnTo>
                    <a:pt x="296278" y="1209929"/>
                  </a:lnTo>
                  <a:lnTo>
                    <a:pt x="299605" y="1206639"/>
                  </a:lnTo>
                  <a:close/>
                </a:path>
                <a:path w="1791334" h="1478279">
                  <a:moveTo>
                    <a:pt x="306184" y="220205"/>
                  </a:moveTo>
                  <a:lnTo>
                    <a:pt x="302298" y="217576"/>
                  </a:lnTo>
                  <a:lnTo>
                    <a:pt x="294411" y="229235"/>
                  </a:lnTo>
                  <a:lnTo>
                    <a:pt x="298297" y="231851"/>
                  </a:lnTo>
                  <a:lnTo>
                    <a:pt x="306184" y="220205"/>
                  </a:lnTo>
                  <a:close/>
                </a:path>
                <a:path w="1791334" h="1478279">
                  <a:moveTo>
                    <a:pt x="306209" y="1213294"/>
                  </a:moveTo>
                  <a:lnTo>
                    <a:pt x="302920" y="1209967"/>
                  </a:lnTo>
                  <a:lnTo>
                    <a:pt x="299580" y="1213269"/>
                  </a:lnTo>
                  <a:lnTo>
                    <a:pt x="302882" y="1216596"/>
                  </a:lnTo>
                  <a:lnTo>
                    <a:pt x="306209" y="1213294"/>
                  </a:lnTo>
                  <a:close/>
                </a:path>
                <a:path w="1791334" h="1478279">
                  <a:moveTo>
                    <a:pt x="353529" y="150266"/>
                  </a:moveTo>
                  <a:lnTo>
                    <a:pt x="349643" y="147637"/>
                  </a:lnTo>
                  <a:lnTo>
                    <a:pt x="341757" y="159296"/>
                  </a:lnTo>
                  <a:lnTo>
                    <a:pt x="345643" y="161925"/>
                  </a:lnTo>
                  <a:lnTo>
                    <a:pt x="353529" y="150266"/>
                  </a:lnTo>
                  <a:close/>
                </a:path>
                <a:path w="1791334" h="1478279">
                  <a:moveTo>
                    <a:pt x="358800" y="142506"/>
                  </a:moveTo>
                  <a:lnTo>
                    <a:pt x="354901" y="139877"/>
                  </a:lnTo>
                  <a:lnTo>
                    <a:pt x="352272" y="143751"/>
                  </a:lnTo>
                  <a:lnTo>
                    <a:pt x="356158" y="146380"/>
                  </a:lnTo>
                  <a:lnTo>
                    <a:pt x="358800" y="142506"/>
                  </a:lnTo>
                  <a:close/>
                </a:path>
                <a:path w="1791334" h="1478279">
                  <a:moveTo>
                    <a:pt x="369316" y="126961"/>
                  </a:moveTo>
                  <a:lnTo>
                    <a:pt x="365429" y="124333"/>
                  </a:lnTo>
                  <a:lnTo>
                    <a:pt x="357530" y="135991"/>
                  </a:lnTo>
                  <a:lnTo>
                    <a:pt x="361416" y="138607"/>
                  </a:lnTo>
                  <a:lnTo>
                    <a:pt x="369316" y="126961"/>
                  </a:lnTo>
                  <a:close/>
                </a:path>
                <a:path w="1791334" h="1478279">
                  <a:moveTo>
                    <a:pt x="374573" y="119189"/>
                  </a:moveTo>
                  <a:lnTo>
                    <a:pt x="370687" y="116560"/>
                  </a:lnTo>
                  <a:lnTo>
                    <a:pt x="368058" y="120446"/>
                  </a:lnTo>
                  <a:lnTo>
                    <a:pt x="371944" y="123075"/>
                  </a:lnTo>
                  <a:lnTo>
                    <a:pt x="374573" y="119189"/>
                  </a:lnTo>
                  <a:close/>
                </a:path>
                <a:path w="1791334" h="1478279">
                  <a:moveTo>
                    <a:pt x="385102" y="103644"/>
                  </a:moveTo>
                  <a:lnTo>
                    <a:pt x="381203" y="101015"/>
                  </a:lnTo>
                  <a:lnTo>
                    <a:pt x="373316" y="112674"/>
                  </a:lnTo>
                  <a:lnTo>
                    <a:pt x="377202" y="115303"/>
                  </a:lnTo>
                  <a:lnTo>
                    <a:pt x="385102" y="103644"/>
                  </a:lnTo>
                  <a:close/>
                </a:path>
                <a:path w="1791334" h="1478279">
                  <a:moveTo>
                    <a:pt x="390347" y="95872"/>
                  </a:moveTo>
                  <a:lnTo>
                    <a:pt x="386473" y="93243"/>
                  </a:lnTo>
                  <a:lnTo>
                    <a:pt x="383844" y="97129"/>
                  </a:lnTo>
                  <a:lnTo>
                    <a:pt x="387731" y="99758"/>
                  </a:lnTo>
                  <a:lnTo>
                    <a:pt x="390347" y="95872"/>
                  </a:lnTo>
                  <a:close/>
                </a:path>
                <a:path w="1791334" h="1478279">
                  <a:moveTo>
                    <a:pt x="406133" y="72567"/>
                  </a:moveTo>
                  <a:lnTo>
                    <a:pt x="402247" y="69926"/>
                  </a:lnTo>
                  <a:lnTo>
                    <a:pt x="399618" y="73812"/>
                  </a:lnTo>
                  <a:lnTo>
                    <a:pt x="403504" y="76441"/>
                  </a:lnTo>
                  <a:lnTo>
                    <a:pt x="406133" y="72567"/>
                  </a:lnTo>
                  <a:close/>
                </a:path>
                <a:path w="1791334" h="1478279">
                  <a:moveTo>
                    <a:pt x="416661" y="57023"/>
                  </a:moveTo>
                  <a:lnTo>
                    <a:pt x="412775" y="54394"/>
                  </a:lnTo>
                  <a:lnTo>
                    <a:pt x="404876" y="66052"/>
                  </a:lnTo>
                  <a:lnTo>
                    <a:pt x="408762" y="68681"/>
                  </a:lnTo>
                  <a:lnTo>
                    <a:pt x="416661" y="57023"/>
                  </a:lnTo>
                  <a:close/>
                </a:path>
                <a:path w="1791334" h="1478279">
                  <a:moveTo>
                    <a:pt x="421919" y="49263"/>
                  </a:moveTo>
                  <a:lnTo>
                    <a:pt x="418033" y="46621"/>
                  </a:lnTo>
                  <a:lnTo>
                    <a:pt x="415404" y="50507"/>
                  </a:lnTo>
                  <a:lnTo>
                    <a:pt x="419290" y="53136"/>
                  </a:lnTo>
                  <a:lnTo>
                    <a:pt x="421919" y="49263"/>
                  </a:lnTo>
                  <a:close/>
                </a:path>
                <a:path w="1791334" h="1478279">
                  <a:moveTo>
                    <a:pt x="432435" y="33718"/>
                  </a:moveTo>
                  <a:lnTo>
                    <a:pt x="428548" y="31089"/>
                  </a:lnTo>
                  <a:lnTo>
                    <a:pt x="420662" y="42735"/>
                  </a:lnTo>
                  <a:lnTo>
                    <a:pt x="424548" y="45364"/>
                  </a:lnTo>
                  <a:lnTo>
                    <a:pt x="432435" y="33718"/>
                  </a:lnTo>
                  <a:close/>
                </a:path>
                <a:path w="1791334" h="1478279">
                  <a:moveTo>
                    <a:pt x="437705" y="25933"/>
                  </a:moveTo>
                  <a:lnTo>
                    <a:pt x="433806" y="23317"/>
                  </a:lnTo>
                  <a:lnTo>
                    <a:pt x="431190" y="27190"/>
                  </a:lnTo>
                  <a:lnTo>
                    <a:pt x="435063" y="29819"/>
                  </a:lnTo>
                  <a:lnTo>
                    <a:pt x="437705" y="25933"/>
                  </a:lnTo>
                  <a:close/>
                </a:path>
                <a:path w="1791334" h="1478279">
                  <a:moveTo>
                    <a:pt x="448221" y="10401"/>
                  </a:moveTo>
                  <a:lnTo>
                    <a:pt x="444334" y="7759"/>
                  </a:lnTo>
                  <a:lnTo>
                    <a:pt x="436448" y="19431"/>
                  </a:lnTo>
                  <a:lnTo>
                    <a:pt x="440334" y="22059"/>
                  </a:lnTo>
                  <a:lnTo>
                    <a:pt x="448221" y="10401"/>
                  </a:lnTo>
                  <a:close/>
                </a:path>
                <a:path w="1791334" h="1478279">
                  <a:moveTo>
                    <a:pt x="453478" y="2628"/>
                  </a:moveTo>
                  <a:lnTo>
                    <a:pt x="449592" y="0"/>
                  </a:lnTo>
                  <a:lnTo>
                    <a:pt x="446963" y="3886"/>
                  </a:lnTo>
                  <a:lnTo>
                    <a:pt x="450850" y="6515"/>
                  </a:lnTo>
                  <a:lnTo>
                    <a:pt x="453478" y="2628"/>
                  </a:lnTo>
                  <a:close/>
                </a:path>
                <a:path w="1791334" h="1478279">
                  <a:moveTo>
                    <a:pt x="1414640" y="1232750"/>
                  </a:moveTo>
                  <a:lnTo>
                    <a:pt x="1414272" y="1228064"/>
                  </a:lnTo>
                  <a:lnTo>
                    <a:pt x="1409598" y="1228445"/>
                  </a:lnTo>
                  <a:lnTo>
                    <a:pt x="1409966" y="1233131"/>
                  </a:lnTo>
                  <a:lnTo>
                    <a:pt x="1414640" y="1232750"/>
                  </a:lnTo>
                  <a:close/>
                </a:path>
                <a:path w="1791334" h="1478279">
                  <a:moveTo>
                    <a:pt x="1416126" y="1251458"/>
                  </a:moveTo>
                  <a:lnTo>
                    <a:pt x="1415021" y="1237424"/>
                  </a:lnTo>
                  <a:lnTo>
                    <a:pt x="1410347" y="1237805"/>
                  </a:lnTo>
                  <a:lnTo>
                    <a:pt x="1411452" y="1251839"/>
                  </a:lnTo>
                  <a:lnTo>
                    <a:pt x="1416126" y="1251458"/>
                  </a:lnTo>
                  <a:close/>
                </a:path>
                <a:path w="1791334" h="1478279">
                  <a:moveTo>
                    <a:pt x="1416837" y="1260259"/>
                  </a:moveTo>
                  <a:lnTo>
                    <a:pt x="1416507" y="1256131"/>
                  </a:lnTo>
                  <a:lnTo>
                    <a:pt x="1411820" y="1256512"/>
                  </a:lnTo>
                  <a:lnTo>
                    <a:pt x="1412176" y="1260856"/>
                  </a:lnTo>
                  <a:lnTo>
                    <a:pt x="1412417" y="1261605"/>
                  </a:lnTo>
                  <a:lnTo>
                    <a:pt x="1412506" y="1261808"/>
                  </a:lnTo>
                  <a:lnTo>
                    <a:pt x="1415186" y="1260386"/>
                  </a:lnTo>
                  <a:lnTo>
                    <a:pt x="1416837" y="1260259"/>
                  </a:lnTo>
                  <a:close/>
                </a:path>
                <a:path w="1791334" h="1478279">
                  <a:moveTo>
                    <a:pt x="1446034" y="1205865"/>
                  </a:moveTo>
                  <a:lnTo>
                    <a:pt x="1431975" y="1205458"/>
                  </a:lnTo>
                  <a:lnTo>
                    <a:pt x="1431836" y="1210144"/>
                  </a:lnTo>
                  <a:lnTo>
                    <a:pt x="1445895" y="1210551"/>
                  </a:lnTo>
                  <a:lnTo>
                    <a:pt x="1446034" y="1205865"/>
                  </a:lnTo>
                  <a:close/>
                </a:path>
                <a:path w="1791334" h="1478279">
                  <a:moveTo>
                    <a:pt x="1447825" y="1377251"/>
                  </a:moveTo>
                  <a:lnTo>
                    <a:pt x="1443507" y="1375435"/>
                  </a:lnTo>
                  <a:lnTo>
                    <a:pt x="1441691" y="1379766"/>
                  </a:lnTo>
                  <a:lnTo>
                    <a:pt x="1446022" y="1381582"/>
                  </a:lnTo>
                  <a:lnTo>
                    <a:pt x="1447825" y="1377251"/>
                  </a:lnTo>
                  <a:close/>
                </a:path>
                <a:path w="1791334" h="1478279">
                  <a:moveTo>
                    <a:pt x="1454886" y="1211364"/>
                  </a:moveTo>
                  <a:lnTo>
                    <a:pt x="1453616" y="1207617"/>
                  </a:lnTo>
                  <a:lnTo>
                    <a:pt x="1453311" y="1206677"/>
                  </a:lnTo>
                  <a:lnTo>
                    <a:pt x="1452448" y="1206055"/>
                  </a:lnTo>
                  <a:lnTo>
                    <a:pt x="1450733" y="1206004"/>
                  </a:lnTo>
                  <a:lnTo>
                    <a:pt x="1450657" y="1208620"/>
                  </a:lnTo>
                  <a:lnTo>
                    <a:pt x="1449184" y="1209116"/>
                  </a:lnTo>
                  <a:lnTo>
                    <a:pt x="1450441" y="1212862"/>
                  </a:lnTo>
                  <a:lnTo>
                    <a:pt x="1454886" y="1211364"/>
                  </a:lnTo>
                  <a:close/>
                </a:path>
                <a:path w="1791334" h="1478279">
                  <a:moveTo>
                    <a:pt x="1460550" y="1229956"/>
                  </a:moveTo>
                  <a:lnTo>
                    <a:pt x="1459598" y="1228039"/>
                  </a:lnTo>
                  <a:lnTo>
                    <a:pt x="1460423" y="1227747"/>
                  </a:lnTo>
                  <a:lnTo>
                    <a:pt x="1456385" y="1215809"/>
                  </a:lnTo>
                  <a:lnTo>
                    <a:pt x="1451940" y="1217307"/>
                  </a:lnTo>
                  <a:lnTo>
                    <a:pt x="1456194" y="1229893"/>
                  </a:lnTo>
                  <a:lnTo>
                    <a:pt x="1456677" y="1230414"/>
                  </a:lnTo>
                  <a:lnTo>
                    <a:pt x="1457579" y="1230795"/>
                  </a:lnTo>
                  <a:lnTo>
                    <a:pt x="1457896" y="1230845"/>
                  </a:lnTo>
                  <a:lnTo>
                    <a:pt x="1458556" y="1230845"/>
                  </a:lnTo>
                  <a:lnTo>
                    <a:pt x="1458912" y="1230769"/>
                  </a:lnTo>
                  <a:lnTo>
                    <a:pt x="1460550" y="1229956"/>
                  </a:lnTo>
                  <a:close/>
                </a:path>
                <a:path w="1791334" h="1478279">
                  <a:moveTo>
                    <a:pt x="1465186" y="1042949"/>
                  </a:moveTo>
                  <a:lnTo>
                    <a:pt x="1457439" y="1031201"/>
                  </a:lnTo>
                  <a:lnTo>
                    <a:pt x="1453527" y="1033792"/>
                  </a:lnTo>
                  <a:lnTo>
                    <a:pt x="1461274" y="1045540"/>
                  </a:lnTo>
                  <a:lnTo>
                    <a:pt x="1465186" y="1042949"/>
                  </a:lnTo>
                  <a:close/>
                </a:path>
                <a:path w="1791334" h="1478279">
                  <a:moveTo>
                    <a:pt x="1468970" y="1225791"/>
                  </a:moveTo>
                  <a:lnTo>
                    <a:pt x="1466875" y="1221600"/>
                  </a:lnTo>
                  <a:lnTo>
                    <a:pt x="1462671" y="1223670"/>
                  </a:lnTo>
                  <a:lnTo>
                    <a:pt x="1464754" y="1227874"/>
                  </a:lnTo>
                  <a:lnTo>
                    <a:pt x="1468970" y="1225791"/>
                  </a:lnTo>
                  <a:close/>
                </a:path>
                <a:path w="1791334" h="1478279">
                  <a:moveTo>
                    <a:pt x="1470456" y="1051610"/>
                  </a:moveTo>
                  <a:lnTo>
                    <a:pt x="1470291" y="1050925"/>
                  </a:lnTo>
                  <a:lnTo>
                    <a:pt x="1470215" y="1050658"/>
                  </a:lnTo>
                  <a:lnTo>
                    <a:pt x="1470113" y="1050417"/>
                  </a:lnTo>
                  <a:lnTo>
                    <a:pt x="1467777" y="1046873"/>
                  </a:lnTo>
                  <a:lnTo>
                    <a:pt x="1463865" y="1049451"/>
                  </a:lnTo>
                  <a:lnTo>
                    <a:pt x="1465821" y="1052436"/>
                  </a:lnTo>
                  <a:lnTo>
                    <a:pt x="1465897" y="1052728"/>
                  </a:lnTo>
                  <a:lnTo>
                    <a:pt x="1466037" y="1052766"/>
                  </a:lnTo>
                  <a:lnTo>
                    <a:pt x="1470456" y="1051610"/>
                  </a:lnTo>
                  <a:close/>
                </a:path>
                <a:path w="1791334" h="1478279">
                  <a:moveTo>
                    <a:pt x="1473314" y="1390116"/>
                  </a:moveTo>
                  <a:lnTo>
                    <a:pt x="1469517" y="1387348"/>
                  </a:lnTo>
                  <a:lnTo>
                    <a:pt x="1466748" y="1391145"/>
                  </a:lnTo>
                  <a:lnTo>
                    <a:pt x="1470533" y="1393901"/>
                  </a:lnTo>
                  <a:lnTo>
                    <a:pt x="1473314" y="1390116"/>
                  </a:lnTo>
                  <a:close/>
                </a:path>
                <a:path w="1791334" h="1478279">
                  <a:moveTo>
                    <a:pt x="1477225" y="1256957"/>
                  </a:moveTo>
                  <a:lnTo>
                    <a:pt x="1474495" y="1253147"/>
                  </a:lnTo>
                  <a:lnTo>
                    <a:pt x="1470685" y="1255877"/>
                  </a:lnTo>
                  <a:lnTo>
                    <a:pt x="1473415" y="1259687"/>
                  </a:lnTo>
                  <a:lnTo>
                    <a:pt x="1477225" y="1256957"/>
                  </a:lnTo>
                  <a:close/>
                </a:path>
                <a:path w="1791334" h="1478279">
                  <a:moveTo>
                    <a:pt x="1477645" y="1475486"/>
                  </a:moveTo>
                  <a:lnTo>
                    <a:pt x="1476756" y="1470875"/>
                  </a:lnTo>
                  <a:lnTo>
                    <a:pt x="1462938" y="1473555"/>
                  </a:lnTo>
                  <a:lnTo>
                    <a:pt x="1463827" y="1478165"/>
                  </a:lnTo>
                  <a:lnTo>
                    <a:pt x="1477645" y="1475486"/>
                  </a:lnTo>
                  <a:close/>
                </a:path>
                <a:path w="1791334" h="1478279">
                  <a:moveTo>
                    <a:pt x="1486750" y="1238973"/>
                  </a:moveTo>
                  <a:lnTo>
                    <a:pt x="1484312" y="1234960"/>
                  </a:lnTo>
                  <a:lnTo>
                    <a:pt x="1480299" y="1237399"/>
                  </a:lnTo>
                  <a:lnTo>
                    <a:pt x="1482737" y="1241412"/>
                  </a:lnTo>
                  <a:lnTo>
                    <a:pt x="1486750" y="1238973"/>
                  </a:lnTo>
                  <a:close/>
                </a:path>
                <a:path w="1791334" h="1478279">
                  <a:moveTo>
                    <a:pt x="1487144" y="1404073"/>
                  </a:moveTo>
                  <a:lnTo>
                    <a:pt x="1486471" y="1400009"/>
                  </a:lnTo>
                  <a:lnTo>
                    <a:pt x="1486128" y="1399463"/>
                  </a:lnTo>
                  <a:lnTo>
                    <a:pt x="1477086" y="1392872"/>
                  </a:lnTo>
                  <a:lnTo>
                    <a:pt x="1474330" y="1396682"/>
                  </a:lnTo>
                  <a:lnTo>
                    <a:pt x="1482090" y="1402334"/>
                  </a:lnTo>
                  <a:lnTo>
                    <a:pt x="1482509" y="1404848"/>
                  </a:lnTo>
                  <a:lnTo>
                    <a:pt x="1487144" y="1404073"/>
                  </a:lnTo>
                  <a:close/>
                </a:path>
                <a:path w="1791334" h="1478279">
                  <a:moveTo>
                    <a:pt x="1487817" y="1246035"/>
                  </a:moveTo>
                  <a:lnTo>
                    <a:pt x="1485303" y="1242072"/>
                  </a:lnTo>
                  <a:lnTo>
                    <a:pt x="1473441" y="1249654"/>
                  </a:lnTo>
                  <a:lnTo>
                    <a:pt x="1475955" y="1253604"/>
                  </a:lnTo>
                  <a:lnTo>
                    <a:pt x="1487817" y="1246035"/>
                  </a:lnTo>
                  <a:close/>
                </a:path>
                <a:path w="1791334" h="1478279">
                  <a:moveTo>
                    <a:pt x="1487830" y="1273937"/>
                  </a:moveTo>
                  <a:lnTo>
                    <a:pt x="1486535" y="1271905"/>
                  </a:lnTo>
                  <a:lnTo>
                    <a:pt x="1487462" y="1271244"/>
                  </a:lnTo>
                  <a:lnTo>
                    <a:pt x="1479969" y="1260767"/>
                  </a:lnTo>
                  <a:lnTo>
                    <a:pt x="1476159" y="1263497"/>
                  </a:lnTo>
                  <a:lnTo>
                    <a:pt x="1484109" y="1274610"/>
                  </a:lnTo>
                  <a:lnTo>
                    <a:pt x="1484820" y="1274953"/>
                  </a:lnTo>
                  <a:lnTo>
                    <a:pt x="1485988" y="1274953"/>
                  </a:lnTo>
                  <a:lnTo>
                    <a:pt x="1486420" y="1274826"/>
                  </a:lnTo>
                  <a:lnTo>
                    <a:pt x="1487830" y="1273937"/>
                  </a:lnTo>
                  <a:close/>
                </a:path>
                <a:path w="1791334" h="1478279">
                  <a:moveTo>
                    <a:pt x="1488681" y="1413332"/>
                  </a:moveTo>
                  <a:lnTo>
                    <a:pt x="1487919" y="1408709"/>
                  </a:lnTo>
                  <a:lnTo>
                    <a:pt x="1483271" y="1409471"/>
                  </a:lnTo>
                  <a:lnTo>
                    <a:pt x="1484045" y="1414106"/>
                  </a:lnTo>
                  <a:lnTo>
                    <a:pt x="1488681" y="1413332"/>
                  </a:lnTo>
                  <a:close/>
                </a:path>
                <a:path w="1791334" h="1478279">
                  <a:moveTo>
                    <a:pt x="1496047" y="1427238"/>
                  </a:moveTo>
                  <a:lnTo>
                    <a:pt x="1490243" y="1422819"/>
                  </a:lnTo>
                  <a:lnTo>
                    <a:pt x="1489443" y="1417967"/>
                  </a:lnTo>
                  <a:lnTo>
                    <a:pt x="1484807" y="1418742"/>
                  </a:lnTo>
                  <a:lnTo>
                    <a:pt x="1485861" y="1425092"/>
                  </a:lnTo>
                  <a:lnTo>
                    <a:pt x="1486192" y="1425613"/>
                  </a:lnTo>
                  <a:lnTo>
                    <a:pt x="1486662" y="1425981"/>
                  </a:lnTo>
                  <a:lnTo>
                    <a:pt x="1493202" y="1430972"/>
                  </a:lnTo>
                  <a:lnTo>
                    <a:pt x="1496047" y="1427238"/>
                  </a:lnTo>
                  <a:close/>
                </a:path>
                <a:path w="1791334" h="1478279">
                  <a:moveTo>
                    <a:pt x="1498904" y="1316913"/>
                  </a:moveTo>
                  <a:lnTo>
                    <a:pt x="1496174" y="1313091"/>
                  </a:lnTo>
                  <a:lnTo>
                    <a:pt x="1492364" y="1315808"/>
                  </a:lnTo>
                  <a:lnTo>
                    <a:pt x="1495094" y="1319631"/>
                  </a:lnTo>
                  <a:lnTo>
                    <a:pt x="1498904" y="1316913"/>
                  </a:lnTo>
                  <a:close/>
                </a:path>
                <a:path w="1791334" h="1478279">
                  <a:moveTo>
                    <a:pt x="1503514" y="1432928"/>
                  </a:moveTo>
                  <a:lnTo>
                    <a:pt x="1499781" y="1430083"/>
                  </a:lnTo>
                  <a:lnTo>
                    <a:pt x="1496949" y="1433817"/>
                  </a:lnTo>
                  <a:lnTo>
                    <a:pt x="1500670" y="1436662"/>
                  </a:lnTo>
                  <a:lnTo>
                    <a:pt x="1503514" y="1432928"/>
                  </a:lnTo>
                  <a:close/>
                </a:path>
                <a:path w="1791334" h="1478279">
                  <a:moveTo>
                    <a:pt x="1505280" y="1470101"/>
                  </a:moveTo>
                  <a:lnTo>
                    <a:pt x="1504391" y="1465503"/>
                  </a:lnTo>
                  <a:lnTo>
                    <a:pt x="1490573" y="1468183"/>
                  </a:lnTo>
                  <a:lnTo>
                    <a:pt x="1491475" y="1472780"/>
                  </a:lnTo>
                  <a:lnTo>
                    <a:pt x="1505280" y="1470101"/>
                  </a:lnTo>
                  <a:close/>
                </a:path>
                <a:path w="1791334" h="1478279">
                  <a:moveTo>
                    <a:pt x="1509737" y="1305420"/>
                  </a:moveTo>
                  <a:lnTo>
                    <a:pt x="1507058" y="1301584"/>
                  </a:lnTo>
                  <a:lnTo>
                    <a:pt x="1495513" y="1309624"/>
                  </a:lnTo>
                  <a:lnTo>
                    <a:pt x="1498193" y="1313472"/>
                  </a:lnTo>
                  <a:lnTo>
                    <a:pt x="1509737" y="1305420"/>
                  </a:lnTo>
                  <a:close/>
                </a:path>
                <a:path w="1791334" h="1478279">
                  <a:moveTo>
                    <a:pt x="1509801" y="1332191"/>
                  </a:moveTo>
                  <a:lnTo>
                    <a:pt x="1501635" y="1320723"/>
                  </a:lnTo>
                  <a:lnTo>
                    <a:pt x="1497812" y="1323454"/>
                  </a:lnTo>
                  <a:lnTo>
                    <a:pt x="1505978" y="1334909"/>
                  </a:lnTo>
                  <a:lnTo>
                    <a:pt x="1509801" y="1332191"/>
                  </a:lnTo>
                  <a:close/>
                </a:path>
                <a:path w="1791334" h="1478279">
                  <a:moveTo>
                    <a:pt x="1513598" y="1278369"/>
                  </a:moveTo>
                  <a:lnTo>
                    <a:pt x="1511211" y="1274330"/>
                  </a:lnTo>
                  <a:lnTo>
                    <a:pt x="1507159" y="1276718"/>
                  </a:lnTo>
                  <a:lnTo>
                    <a:pt x="1509560" y="1280756"/>
                  </a:lnTo>
                  <a:lnTo>
                    <a:pt x="1513598" y="1278369"/>
                  </a:lnTo>
                  <a:close/>
                </a:path>
                <a:path w="1791334" h="1478279">
                  <a:moveTo>
                    <a:pt x="1515148" y="1340573"/>
                  </a:moveTo>
                  <a:lnTo>
                    <a:pt x="1513725" y="1338859"/>
                  </a:lnTo>
                  <a:lnTo>
                    <a:pt x="1514271" y="1338465"/>
                  </a:lnTo>
                  <a:lnTo>
                    <a:pt x="1512519" y="1336014"/>
                  </a:lnTo>
                  <a:lnTo>
                    <a:pt x="1508696" y="1338732"/>
                  </a:lnTo>
                  <a:lnTo>
                    <a:pt x="1510830" y="1341716"/>
                  </a:lnTo>
                  <a:lnTo>
                    <a:pt x="1511401" y="1342072"/>
                  </a:lnTo>
                  <a:lnTo>
                    <a:pt x="1512049" y="1342161"/>
                  </a:lnTo>
                  <a:lnTo>
                    <a:pt x="1512265" y="1342174"/>
                  </a:lnTo>
                  <a:lnTo>
                    <a:pt x="1512900" y="1342174"/>
                  </a:lnTo>
                  <a:lnTo>
                    <a:pt x="1513433" y="1341983"/>
                  </a:lnTo>
                  <a:lnTo>
                    <a:pt x="1515148" y="1340573"/>
                  </a:lnTo>
                  <a:close/>
                </a:path>
                <a:path w="1791334" h="1478279">
                  <a:moveTo>
                    <a:pt x="1517434" y="1300073"/>
                  </a:moveTo>
                  <a:lnTo>
                    <a:pt x="1514754" y="1296212"/>
                  </a:lnTo>
                  <a:lnTo>
                    <a:pt x="1510906" y="1298892"/>
                  </a:lnTo>
                  <a:lnTo>
                    <a:pt x="1513586" y="1302753"/>
                  </a:lnTo>
                  <a:lnTo>
                    <a:pt x="1517434" y="1300073"/>
                  </a:lnTo>
                  <a:close/>
                </a:path>
                <a:path w="1791334" h="1478279">
                  <a:moveTo>
                    <a:pt x="1519034" y="1114666"/>
                  </a:moveTo>
                  <a:lnTo>
                    <a:pt x="1515795" y="1112570"/>
                  </a:lnTo>
                  <a:lnTo>
                    <a:pt x="1515097" y="1112113"/>
                  </a:lnTo>
                  <a:lnTo>
                    <a:pt x="1514754" y="1112647"/>
                  </a:lnTo>
                  <a:lnTo>
                    <a:pt x="1503527" y="1114463"/>
                  </a:lnTo>
                  <a:lnTo>
                    <a:pt x="1504289" y="1119085"/>
                  </a:lnTo>
                  <a:lnTo>
                    <a:pt x="1516532" y="1117117"/>
                  </a:lnTo>
                  <a:lnTo>
                    <a:pt x="1517180" y="1117003"/>
                  </a:lnTo>
                  <a:lnTo>
                    <a:pt x="1517764" y="1116634"/>
                  </a:lnTo>
                  <a:lnTo>
                    <a:pt x="1519034" y="1114666"/>
                  </a:lnTo>
                  <a:close/>
                </a:path>
                <a:path w="1791334" h="1478279">
                  <a:moveTo>
                    <a:pt x="1523314" y="1294815"/>
                  </a:moveTo>
                  <a:lnTo>
                    <a:pt x="1515973" y="1282407"/>
                  </a:lnTo>
                  <a:lnTo>
                    <a:pt x="1511935" y="1284795"/>
                  </a:lnTo>
                  <a:lnTo>
                    <a:pt x="1518666" y="1296149"/>
                  </a:lnTo>
                  <a:lnTo>
                    <a:pt x="1519910" y="1295400"/>
                  </a:lnTo>
                  <a:lnTo>
                    <a:pt x="1521282" y="1297381"/>
                  </a:lnTo>
                  <a:lnTo>
                    <a:pt x="1523022" y="1296162"/>
                  </a:lnTo>
                  <a:lnTo>
                    <a:pt x="1523314" y="1294815"/>
                  </a:lnTo>
                  <a:close/>
                </a:path>
                <a:path w="1791334" h="1478279">
                  <a:moveTo>
                    <a:pt x="1525016" y="1452346"/>
                  </a:moveTo>
                  <a:lnTo>
                    <a:pt x="1523961" y="1449057"/>
                  </a:lnTo>
                  <a:lnTo>
                    <a:pt x="1523809" y="1448587"/>
                  </a:lnTo>
                  <a:lnTo>
                    <a:pt x="1523530" y="1448193"/>
                  </a:lnTo>
                  <a:lnTo>
                    <a:pt x="1522158" y="1447152"/>
                  </a:lnTo>
                  <a:lnTo>
                    <a:pt x="1519682" y="1450416"/>
                  </a:lnTo>
                  <a:lnTo>
                    <a:pt x="1519491" y="1450479"/>
                  </a:lnTo>
                  <a:lnTo>
                    <a:pt x="1519529" y="1450619"/>
                  </a:lnTo>
                  <a:lnTo>
                    <a:pt x="1519326" y="1450886"/>
                  </a:lnTo>
                  <a:lnTo>
                    <a:pt x="1520545" y="1453781"/>
                  </a:lnTo>
                  <a:lnTo>
                    <a:pt x="1525016" y="1452346"/>
                  </a:lnTo>
                  <a:close/>
                </a:path>
                <a:path w="1791334" h="1478279">
                  <a:moveTo>
                    <a:pt x="1528597" y="1463586"/>
                  </a:moveTo>
                  <a:lnTo>
                    <a:pt x="1526438" y="1456817"/>
                  </a:lnTo>
                  <a:lnTo>
                    <a:pt x="1521980" y="1458239"/>
                  </a:lnTo>
                  <a:lnTo>
                    <a:pt x="1523111" y="1461858"/>
                  </a:lnTo>
                  <a:lnTo>
                    <a:pt x="1518208" y="1462811"/>
                  </a:lnTo>
                  <a:lnTo>
                    <a:pt x="1519097" y="1467421"/>
                  </a:lnTo>
                  <a:lnTo>
                    <a:pt x="1526603" y="1465961"/>
                  </a:lnTo>
                  <a:lnTo>
                    <a:pt x="1527263" y="1465834"/>
                  </a:lnTo>
                  <a:lnTo>
                    <a:pt x="1527835" y="1465427"/>
                  </a:lnTo>
                  <a:lnTo>
                    <a:pt x="1528521" y="1464271"/>
                  </a:lnTo>
                  <a:lnTo>
                    <a:pt x="1528597" y="1463586"/>
                  </a:lnTo>
                  <a:close/>
                </a:path>
                <a:path w="1791334" h="1478279">
                  <a:moveTo>
                    <a:pt x="1681568" y="1203159"/>
                  </a:moveTo>
                  <a:lnTo>
                    <a:pt x="1678584" y="1199527"/>
                  </a:lnTo>
                  <a:lnTo>
                    <a:pt x="1667738" y="1208493"/>
                  </a:lnTo>
                  <a:lnTo>
                    <a:pt x="1670723" y="1212113"/>
                  </a:lnTo>
                  <a:lnTo>
                    <a:pt x="1681568" y="1203159"/>
                  </a:lnTo>
                  <a:close/>
                </a:path>
                <a:path w="1791334" h="1478279">
                  <a:moveTo>
                    <a:pt x="1688807" y="1197178"/>
                  </a:moveTo>
                  <a:lnTo>
                    <a:pt x="1685823" y="1193558"/>
                  </a:lnTo>
                  <a:lnTo>
                    <a:pt x="1682203" y="1196543"/>
                  </a:lnTo>
                  <a:lnTo>
                    <a:pt x="1685188" y="1200162"/>
                  </a:lnTo>
                  <a:lnTo>
                    <a:pt x="1688807" y="1197178"/>
                  </a:lnTo>
                  <a:close/>
                </a:path>
                <a:path w="1791334" h="1478279">
                  <a:moveTo>
                    <a:pt x="1703273" y="1185227"/>
                  </a:moveTo>
                  <a:lnTo>
                    <a:pt x="1700288" y="1181608"/>
                  </a:lnTo>
                  <a:lnTo>
                    <a:pt x="1689442" y="1190574"/>
                  </a:lnTo>
                  <a:lnTo>
                    <a:pt x="1692427" y="1194193"/>
                  </a:lnTo>
                  <a:lnTo>
                    <a:pt x="1703273" y="1185227"/>
                  </a:lnTo>
                  <a:close/>
                </a:path>
                <a:path w="1791334" h="1478279">
                  <a:moveTo>
                    <a:pt x="1710512" y="1179245"/>
                  </a:moveTo>
                  <a:lnTo>
                    <a:pt x="1707527" y="1175639"/>
                  </a:lnTo>
                  <a:lnTo>
                    <a:pt x="1703908" y="1178623"/>
                  </a:lnTo>
                  <a:lnTo>
                    <a:pt x="1706892" y="1182243"/>
                  </a:lnTo>
                  <a:lnTo>
                    <a:pt x="1710512" y="1179245"/>
                  </a:lnTo>
                  <a:close/>
                </a:path>
                <a:path w="1791334" h="1478279">
                  <a:moveTo>
                    <a:pt x="1726666" y="1172159"/>
                  </a:moveTo>
                  <a:lnTo>
                    <a:pt x="1725206" y="1167701"/>
                  </a:lnTo>
                  <a:lnTo>
                    <a:pt x="1711972" y="1172044"/>
                  </a:lnTo>
                  <a:lnTo>
                    <a:pt x="1711375" y="1172464"/>
                  </a:lnTo>
                  <a:lnTo>
                    <a:pt x="1711147" y="1172654"/>
                  </a:lnTo>
                  <a:lnTo>
                    <a:pt x="1713128" y="1174635"/>
                  </a:lnTo>
                  <a:lnTo>
                    <a:pt x="1713712" y="1176413"/>
                  </a:lnTo>
                  <a:lnTo>
                    <a:pt x="1726666" y="1172159"/>
                  </a:lnTo>
                  <a:close/>
                </a:path>
                <a:path w="1791334" h="1478279">
                  <a:moveTo>
                    <a:pt x="1735582" y="1169238"/>
                  </a:moveTo>
                  <a:lnTo>
                    <a:pt x="1734121" y="1164780"/>
                  </a:lnTo>
                  <a:lnTo>
                    <a:pt x="1729676" y="1166241"/>
                  </a:lnTo>
                  <a:lnTo>
                    <a:pt x="1731124" y="1170698"/>
                  </a:lnTo>
                  <a:lnTo>
                    <a:pt x="1735582" y="1169238"/>
                  </a:lnTo>
                  <a:close/>
                </a:path>
                <a:path w="1791334" h="1478279">
                  <a:moveTo>
                    <a:pt x="1753412" y="1163332"/>
                  </a:moveTo>
                  <a:lnTo>
                    <a:pt x="1741119" y="1162558"/>
                  </a:lnTo>
                  <a:lnTo>
                    <a:pt x="1740814" y="1162583"/>
                  </a:lnTo>
                  <a:lnTo>
                    <a:pt x="1738579" y="1163320"/>
                  </a:lnTo>
                  <a:lnTo>
                    <a:pt x="1740039" y="1167777"/>
                  </a:lnTo>
                  <a:lnTo>
                    <a:pt x="1741576" y="1167269"/>
                  </a:lnTo>
                  <a:lnTo>
                    <a:pt x="1753120" y="1168006"/>
                  </a:lnTo>
                  <a:lnTo>
                    <a:pt x="1753412" y="1163332"/>
                  </a:lnTo>
                  <a:close/>
                </a:path>
                <a:path w="1791334" h="1478279">
                  <a:moveTo>
                    <a:pt x="1762772" y="1163929"/>
                  </a:moveTo>
                  <a:lnTo>
                    <a:pt x="1758099" y="1163624"/>
                  </a:lnTo>
                  <a:lnTo>
                    <a:pt x="1757794" y="1168311"/>
                  </a:lnTo>
                  <a:lnTo>
                    <a:pt x="1762467" y="1168603"/>
                  </a:lnTo>
                  <a:lnTo>
                    <a:pt x="1762772" y="1163929"/>
                  </a:lnTo>
                  <a:close/>
                </a:path>
                <a:path w="1791334" h="1478279">
                  <a:moveTo>
                    <a:pt x="1781505" y="1165123"/>
                  </a:moveTo>
                  <a:lnTo>
                    <a:pt x="1767459" y="1164221"/>
                  </a:lnTo>
                  <a:lnTo>
                    <a:pt x="1767154" y="1168908"/>
                  </a:lnTo>
                  <a:lnTo>
                    <a:pt x="1781213" y="1169797"/>
                  </a:lnTo>
                  <a:lnTo>
                    <a:pt x="1781505" y="1165123"/>
                  </a:lnTo>
                  <a:close/>
                </a:path>
                <a:path w="1791334" h="1478279">
                  <a:moveTo>
                    <a:pt x="1790865" y="1165707"/>
                  </a:moveTo>
                  <a:lnTo>
                    <a:pt x="1786191" y="1165415"/>
                  </a:lnTo>
                  <a:lnTo>
                    <a:pt x="1785886" y="1170101"/>
                  </a:lnTo>
                  <a:lnTo>
                    <a:pt x="1790573" y="1170393"/>
                  </a:lnTo>
                  <a:lnTo>
                    <a:pt x="1790865" y="1165707"/>
                  </a:lnTo>
                  <a:close/>
                </a:path>
              </a:pathLst>
            </a:custGeom>
            <a:solidFill>
              <a:srgbClr val="FFD5CF"/>
            </a:solidFill>
          </p:spPr>
          <p:txBody>
            <a:bodyPr wrap="square" lIns="0" tIns="0" rIns="0" bIns="0" rtlCol="0"/>
            <a:lstStyle/>
            <a:p>
              <a:endParaRPr/>
            </a:p>
          </p:txBody>
        </p:sp>
        <p:sp>
          <p:nvSpPr>
            <p:cNvPr id="183" name="object 183"/>
            <p:cNvSpPr/>
            <p:nvPr/>
          </p:nvSpPr>
          <p:spPr>
            <a:xfrm>
              <a:off x="11493437" y="7695774"/>
              <a:ext cx="1490980" cy="1248410"/>
            </a:xfrm>
            <a:custGeom>
              <a:avLst/>
              <a:gdLst/>
              <a:ahLst/>
              <a:cxnLst/>
              <a:rect l="l" t="t" r="r" b="b"/>
              <a:pathLst>
                <a:path w="1490979" h="1248409">
                  <a:moveTo>
                    <a:pt x="6146" y="660895"/>
                  </a:moveTo>
                  <a:lnTo>
                    <a:pt x="1447" y="660641"/>
                  </a:lnTo>
                  <a:lnTo>
                    <a:pt x="685" y="674700"/>
                  </a:lnTo>
                  <a:lnTo>
                    <a:pt x="5372" y="674941"/>
                  </a:lnTo>
                  <a:lnTo>
                    <a:pt x="6146" y="660895"/>
                  </a:lnTo>
                  <a:close/>
                </a:path>
                <a:path w="1490979" h="1248409">
                  <a:moveTo>
                    <a:pt x="6629" y="1055598"/>
                  </a:moveTo>
                  <a:lnTo>
                    <a:pt x="3340" y="1052271"/>
                  </a:lnTo>
                  <a:lnTo>
                    <a:pt x="0" y="1055573"/>
                  </a:lnTo>
                  <a:lnTo>
                    <a:pt x="3302" y="1058900"/>
                  </a:lnTo>
                  <a:lnTo>
                    <a:pt x="6629" y="1055598"/>
                  </a:lnTo>
                  <a:close/>
                </a:path>
                <a:path w="1490979" h="1248409">
                  <a:moveTo>
                    <a:pt x="6654" y="651522"/>
                  </a:moveTo>
                  <a:lnTo>
                    <a:pt x="1968" y="651281"/>
                  </a:lnTo>
                  <a:lnTo>
                    <a:pt x="1714" y="655955"/>
                  </a:lnTo>
                  <a:lnTo>
                    <a:pt x="6388" y="656209"/>
                  </a:lnTo>
                  <a:lnTo>
                    <a:pt x="6654" y="651522"/>
                  </a:lnTo>
                  <a:close/>
                </a:path>
                <a:path w="1490979" h="1248409">
                  <a:moveTo>
                    <a:pt x="7683" y="632790"/>
                  </a:moveTo>
                  <a:lnTo>
                    <a:pt x="2997" y="632536"/>
                  </a:lnTo>
                  <a:lnTo>
                    <a:pt x="2235" y="646582"/>
                  </a:lnTo>
                  <a:lnTo>
                    <a:pt x="6908" y="646836"/>
                  </a:lnTo>
                  <a:lnTo>
                    <a:pt x="7683" y="632790"/>
                  </a:lnTo>
                  <a:close/>
                </a:path>
                <a:path w="1490979" h="1248409">
                  <a:moveTo>
                    <a:pt x="8204" y="623417"/>
                  </a:moveTo>
                  <a:lnTo>
                    <a:pt x="3505" y="623163"/>
                  </a:lnTo>
                  <a:lnTo>
                    <a:pt x="3251" y="627849"/>
                  </a:lnTo>
                  <a:lnTo>
                    <a:pt x="7937" y="628103"/>
                  </a:lnTo>
                  <a:lnTo>
                    <a:pt x="8204" y="623417"/>
                  </a:lnTo>
                  <a:close/>
                </a:path>
                <a:path w="1490979" h="1248409">
                  <a:moveTo>
                    <a:pt x="9232" y="604672"/>
                  </a:moveTo>
                  <a:lnTo>
                    <a:pt x="4533" y="604418"/>
                  </a:lnTo>
                  <a:lnTo>
                    <a:pt x="3771" y="618477"/>
                  </a:lnTo>
                  <a:lnTo>
                    <a:pt x="8458" y="618731"/>
                  </a:lnTo>
                  <a:lnTo>
                    <a:pt x="9232" y="604672"/>
                  </a:lnTo>
                  <a:close/>
                </a:path>
                <a:path w="1490979" h="1248409">
                  <a:moveTo>
                    <a:pt x="9740" y="595312"/>
                  </a:moveTo>
                  <a:lnTo>
                    <a:pt x="5054" y="595058"/>
                  </a:lnTo>
                  <a:lnTo>
                    <a:pt x="4800" y="599732"/>
                  </a:lnTo>
                  <a:lnTo>
                    <a:pt x="9474" y="599998"/>
                  </a:lnTo>
                  <a:lnTo>
                    <a:pt x="9740" y="595312"/>
                  </a:lnTo>
                  <a:close/>
                </a:path>
                <a:path w="1490979" h="1248409">
                  <a:moveTo>
                    <a:pt x="10769" y="576567"/>
                  </a:moveTo>
                  <a:lnTo>
                    <a:pt x="6083" y="576313"/>
                  </a:lnTo>
                  <a:lnTo>
                    <a:pt x="5321" y="590372"/>
                  </a:lnTo>
                  <a:lnTo>
                    <a:pt x="9994" y="590626"/>
                  </a:lnTo>
                  <a:lnTo>
                    <a:pt x="10769" y="576567"/>
                  </a:lnTo>
                  <a:close/>
                </a:path>
                <a:path w="1490979" h="1248409">
                  <a:moveTo>
                    <a:pt x="11277" y="567194"/>
                  </a:moveTo>
                  <a:lnTo>
                    <a:pt x="6604" y="566953"/>
                  </a:lnTo>
                  <a:lnTo>
                    <a:pt x="6337" y="571627"/>
                  </a:lnTo>
                  <a:lnTo>
                    <a:pt x="11023" y="571881"/>
                  </a:lnTo>
                  <a:lnTo>
                    <a:pt x="11277" y="567194"/>
                  </a:lnTo>
                  <a:close/>
                </a:path>
                <a:path w="1490979" h="1248409">
                  <a:moveTo>
                    <a:pt x="12306" y="548462"/>
                  </a:moveTo>
                  <a:lnTo>
                    <a:pt x="7632" y="548208"/>
                  </a:lnTo>
                  <a:lnTo>
                    <a:pt x="6858" y="562254"/>
                  </a:lnTo>
                  <a:lnTo>
                    <a:pt x="11531" y="562508"/>
                  </a:lnTo>
                  <a:lnTo>
                    <a:pt x="12306" y="548462"/>
                  </a:lnTo>
                  <a:close/>
                </a:path>
                <a:path w="1490979" h="1248409">
                  <a:moveTo>
                    <a:pt x="12827" y="539089"/>
                  </a:moveTo>
                  <a:lnTo>
                    <a:pt x="8140" y="538835"/>
                  </a:lnTo>
                  <a:lnTo>
                    <a:pt x="7886" y="543521"/>
                  </a:lnTo>
                  <a:lnTo>
                    <a:pt x="12560" y="543775"/>
                  </a:lnTo>
                  <a:lnTo>
                    <a:pt x="12827" y="539089"/>
                  </a:lnTo>
                  <a:close/>
                </a:path>
                <a:path w="1490979" h="1248409">
                  <a:moveTo>
                    <a:pt x="13855" y="520344"/>
                  </a:moveTo>
                  <a:lnTo>
                    <a:pt x="9169" y="520103"/>
                  </a:lnTo>
                  <a:lnTo>
                    <a:pt x="8394" y="534149"/>
                  </a:lnTo>
                  <a:lnTo>
                    <a:pt x="13081" y="534403"/>
                  </a:lnTo>
                  <a:lnTo>
                    <a:pt x="13855" y="520344"/>
                  </a:lnTo>
                  <a:close/>
                </a:path>
                <a:path w="1490979" h="1248409">
                  <a:moveTo>
                    <a:pt x="14376" y="510984"/>
                  </a:moveTo>
                  <a:lnTo>
                    <a:pt x="9677" y="510717"/>
                  </a:lnTo>
                  <a:lnTo>
                    <a:pt x="9423" y="515416"/>
                  </a:lnTo>
                  <a:lnTo>
                    <a:pt x="14109" y="515658"/>
                  </a:lnTo>
                  <a:lnTo>
                    <a:pt x="14376" y="510984"/>
                  </a:lnTo>
                  <a:close/>
                </a:path>
                <a:path w="1490979" h="1248409">
                  <a:moveTo>
                    <a:pt x="15405" y="492239"/>
                  </a:moveTo>
                  <a:lnTo>
                    <a:pt x="10718" y="491985"/>
                  </a:lnTo>
                  <a:lnTo>
                    <a:pt x="9944" y="506044"/>
                  </a:lnTo>
                  <a:lnTo>
                    <a:pt x="14630" y="506298"/>
                  </a:lnTo>
                  <a:lnTo>
                    <a:pt x="15405" y="492239"/>
                  </a:lnTo>
                  <a:close/>
                </a:path>
                <a:path w="1490979" h="1248409">
                  <a:moveTo>
                    <a:pt x="15913" y="482866"/>
                  </a:moveTo>
                  <a:lnTo>
                    <a:pt x="11226" y="482612"/>
                  </a:lnTo>
                  <a:lnTo>
                    <a:pt x="10972" y="487299"/>
                  </a:lnTo>
                  <a:lnTo>
                    <a:pt x="15659" y="487553"/>
                  </a:lnTo>
                  <a:lnTo>
                    <a:pt x="15913" y="482866"/>
                  </a:lnTo>
                  <a:close/>
                </a:path>
                <a:path w="1490979" h="1248409">
                  <a:moveTo>
                    <a:pt x="16941" y="464134"/>
                  </a:moveTo>
                  <a:lnTo>
                    <a:pt x="12268" y="463880"/>
                  </a:lnTo>
                  <a:lnTo>
                    <a:pt x="11493" y="477926"/>
                  </a:lnTo>
                  <a:lnTo>
                    <a:pt x="16167" y="478180"/>
                  </a:lnTo>
                  <a:lnTo>
                    <a:pt x="16941" y="464134"/>
                  </a:lnTo>
                  <a:close/>
                </a:path>
                <a:path w="1490979" h="1248409">
                  <a:moveTo>
                    <a:pt x="17462" y="454774"/>
                  </a:moveTo>
                  <a:lnTo>
                    <a:pt x="12763" y="454507"/>
                  </a:lnTo>
                  <a:lnTo>
                    <a:pt x="12509" y="459193"/>
                  </a:lnTo>
                  <a:lnTo>
                    <a:pt x="17195" y="459447"/>
                  </a:lnTo>
                  <a:lnTo>
                    <a:pt x="17462" y="454774"/>
                  </a:lnTo>
                  <a:close/>
                </a:path>
                <a:path w="1490979" h="1248409">
                  <a:moveTo>
                    <a:pt x="18478" y="436016"/>
                  </a:moveTo>
                  <a:lnTo>
                    <a:pt x="13804" y="435775"/>
                  </a:lnTo>
                  <a:lnTo>
                    <a:pt x="13030" y="449821"/>
                  </a:lnTo>
                  <a:lnTo>
                    <a:pt x="17703" y="450075"/>
                  </a:lnTo>
                  <a:lnTo>
                    <a:pt x="18478" y="436016"/>
                  </a:lnTo>
                  <a:close/>
                </a:path>
                <a:path w="1490979" h="1248409">
                  <a:moveTo>
                    <a:pt x="18999" y="426656"/>
                  </a:moveTo>
                  <a:lnTo>
                    <a:pt x="14312" y="426389"/>
                  </a:lnTo>
                  <a:lnTo>
                    <a:pt x="14058" y="431088"/>
                  </a:lnTo>
                  <a:lnTo>
                    <a:pt x="18745" y="431330"/>
                  </a:lnTo>
                  <a:lnTo>
                    <a:pt x="18999" y="426656"/>
                  </a:lnTo>
                  <a:close/>
                </a:path>
                <a:path w="1490979" h="1248409">
                  <a:moveTo>
                    <a:pt x="19850" y="1068933"/>
                  </a:moveTo>
                  <a:lnTo>
                    <a:pt x="9944" y="1058926"/>
                  </a:lnTo>
                  <a:lnTo>
                    <a:pt x="6604" y="1062228"/>
                  </a:lnTo>
                  <a:lnTo>
                    <a:pt x="16522" y="1072222"/>
                  </a:lnTo>
                  <a:lnTo>
                    <a:pt x="19850" y="1068933"/>
                  </a:lnTo>
                  <a:close/>
                </a:path>
                <a:path w="1490979" h="1248409">
                  <a:moveTo>
                    <a:pt x="20027" y="407911"/>
                  </a:moveTo>
                  <a:lnTo>
                    <a:pt x="15341" y="407657"/>
                  </a:lnTo>
                  <a:lnTo>
                    <a:pt x="14566" y="421716"/>
                  </a:lnTo>
                  <a:lnTo>
                    <a:pt x="19253" y="421957"/>
                  </a:lnTo>
                  <a:lnTo>
                    <a:pt x="20027" y="407911"/>
                  </a:lnTo>
                  <a:close/>
                </a:path>
                <a:path w="1490979" h="1248409">
                  <a:moveTo>
                    <a:pt x="20548" y="398551"/>
                  </a:moveTo>
                  <a:lnTo>
                    <a:pt x="15862" y="398284"/>
                  </a:lnTo>
                  <a:lnTo>
                    <a:pt x="15608" y="402971"/>
                  </a:lnTo>
                  <a:lnTo>
                    <a:pt x="20281" y="403225"/>
                  </a:lnTo>
                  <a:lnTo>
                    <a:pt x="20548" y="398551"/>
                  </a:lnTo>
                  <a:close/>
                </a:path>
                <a:path w="1490979" h="1248409">
                  <a:moveTo>
                    <a:pt x="21577" y="379806"/>
                  </a:moveTo>
                  <a:lnTo>
                    <a:pt x="16891" y="379552"/>
                  </a:lnTo>
                  <a:lnTo>
                    <a:pt x="16116" y="393611"/>
                  </a:lnTo>
                  <a:lnTo>
                    <a:pt x="20789" y="393852"/>
                  </a:lnTo>
                  <a:lnTo>
                    <a:pt x="21577" y="379806"/>
                  </a:lnTo>
                  <a:close/>
                </a:path>
                <a:path w="1490979" h="1248409">
                  <a:moveTo>
                    <a:pt x="22085" y="370433"/>
                  </a:moveTo>
                  <a:lnTo>
                    <a:pt x="17399" y="370179"/>
                  </a:lnTo>
                  <a:lnTo>
                    <a:pt x="17145" y="374865"/>
                  </a:lnTo>
                  <a:lnTo>
                    <a:pt x="21831" y="375119"/>
                  </a:lnTo>
                  <a:lnTo>
                    <a:pt x="22085" y="370433"/>
                  </a:lnTo>
                  <a:close/>
                </a:path>
                <a:path w="1490979" h="1248409">
                  <a:moveTo>
                    <a:pt x="23114" y="351688"/>
                  </a:moveTo>
                  <a:lnTo>
                    <a:pt x="18440" y="351447"/>
                  </a:lnTo>
                  <a:lnTo>
                    <a:pt x="17665" y="365493"/>
                  </a:lnTo>
                  <a:lnTo>
                    <a:pt x="22339" y="365747"/>
                  </a:lnTo>
                  <a:lnTo>
                    <a:pt x="23114" y="351688"/>
                  </a:lnTo>
                  <a:close/>
                </a:path>
                <a:path w="1490979" h="1248409">
                  <a:moveTo>
                    <a:pt x="23634" y="342328"/>
                  </a:moveTo>
                  <a:lnTo>
                    <a:pt x="18948" y="342061"/>
                  </a:lnTo>
                  <a:lnTo>
                    <a:pt x="18694" y="346760"/>
                  </a:lnTo>
                  <a:lnTo>
                    <a:pt x="23368" y="347014"/>
                  </a:lnTo>
                  <a:lnTo>
                    <a:pt x="23634" y="342328"/>
                  </a:lnTo>
                  <a:close/>
                </a:path>
                <a:path w="1490979" h="1248409">
                  <a:moveTo>
                    <a:pt x="24663" y="323583"/>
                  </a:moveTo>
                  <a:lnTo>
                    <a:pt x="19977" y="323329"/>
                  </a:lnTo>
                  <a:lnTo>
                    <a:pt x="19202" y="337388"/>
                  </a:lnTo>
                  <a:lnTo>
                    <a:pt x="23888" y="337642"/>
                  </a:lnTo>
                  <a:lnTo>
                    <a:pt x="24663" y="323583"/>
                  </a:lnTo>
                  <a:close/>
                </a:path>
                <a:path w="1490979" h="1248409">
                  <a:moveTo>
                    <a:pt x="25184" y="314223"/>
                  </a:moveTo>
                  <a:lnTo>
                    <a:pt x="20485" y="313956"/>
                  </a:lnTo>
                  <a:lnTo>
                    <a:pt x="20231" y="318643"/>
                  </a:lnTo>
                  <a:lnTo>
                    <a:pt x="24917" y="318897"/>
                  </a:lnTo>
                  <a:lnTo>
                    <a:pt x="25184" y="314223"/>
                  </a:lnTo>
                  <a:close/>
                </a:path>
                <a:path w="1490979" h="1248409">
                  <a:moveTo>
                    <a:pt x="26200" y="295478"/>
                  </a:moveTo>
                  <a:lnTo>
                    <a:pt x="21526" y="295224"/>
                  </a:lnTo>
                  <a:lnTo>
                    <a:pt x="20751" y="309283"/>
                  </a:lnTo>
                  <a:lnTo>
                    <a:pt x="25425" y="309524"/>
                  </a:lnTo>
                  <a:lnTo>
                    <a:pt x="26200" y="295478"/>
                  </a:lnTo>
                  <a:close/>
                </a:path>
                <a:path w="1490979" h="1248409">
                  <a:moveTo>
                    <a:pt x="26454" y="1075588"/>
                  </a:moveTo>
                  <a:lnTo>
                    <a:pt x="23152" y="1072261"/>
                  </a:lnTo>
                  <a:lnTo>
                    <a:pt x="19812" y="1075563"/>
                  </a:lnTo>
                  <a:lnTo>
                    <a:pt x="23126" y="1078890"/>
                  </a:lnTo>
                  <a:lnTo>
                    <a:pt x="26454" y="1075588"/>
                  </a:lnTo>
                  <a:close/>
                </a:path>
                <a:path w="1490979" h="1248409">
                  <a:moveTo>
                    <a:pt x="26720" y="286105"/>
                  </a:moveTo>
                  <a:lnTo>
                    <a:pt x="22034" y="285851"/>
                  </a:lnTo>
                  <a:lnTo>
                    <a:pt x="21780" y="290537"/>
                  </a:lnTo>
                  <a:lnTo>
                    <a:pt x="26466" y="290791"/>
                  </a:lnTo>
                  <a:lnTo>
                    <a:pt x="26720" y="286105"/>
                  </a:lnTo>
                  <a:close/>
                </a:path>
                <a:path w="1490979" h="1248409">
                  <a:moveTo>
                    <a:pt x="27749" y="267373"/>
                  </a:moveTo>
                  <a:lnTo>
                    <a:pt x="23063" y="267119"/>
                  </a:lnTo>
                  <a:lnTo>
                    <a:pt x="22288" y="281165"/>
                  </a:lnTo>
                  <a:lnTo>
                    <a:pt x="26974" y="281419"/>
                  </a:lnTo>
                  <a:lnTo>
                    <a:pt x="27749" y="267373"/>
                  </a:lnTo>
                  <a:close/>
                </a:path>
                <a:path w="1490979" h="1248409">
                  <a:moveTo>
                    <a:pt x="28257" y="258673"/>
                  </a:moveTo>
                  <a:lnTo>
                    <a:pt x="23685" y="257556"/>
                  </a:lnTo>
                  <a:lnTo>
                    <a:pt x="23596" y="257771"/>
                  </a:lnTo>
                  <a:lnTo>
                    <a:pt x="23558" y="257987"/>
                  </a:lnTo>
                  <a:lnTo>
                    <a:pt x="23545" y="258203"/>
                  </a:lnTo>
                  <a:lnTo>
                    <a:pt x="23317" y="262432"/>
                  </a:lnTo>
                  <a:lnTo>
                    <a:pt x="28003" y="262686"/>
                  </a:lnTo>
                  <a:lnTo>
                    <a:pt x="28257" y="258673"/>
                  </a:lnTo>
                  <a:close/>
                </a:path>
                <a:path w="1490979" h="1248409">
                  <a:moveTo>
                    <a:pt x="37553" y="232105"/>
                  </a:moveTo>
                  <a:lnTo>
                    <a:pt x="33134" y="230555"/>
                  </a:lnTo>
                  <a:lnTo>
                    <a:pt x="31584" y="234975"/>
                  </a:lnTo>
                  <a:lnTo>
                    <a:pt x="36004" y="236524"/>
                  </a:lnTo>
                  <a:lnTo>
                    <a:pt x="37553" y="232105"/>
                  </a:lnTo>
                  <a:close/>
                </a:path>
                <a:path w="1490979" h="1248409">
                  <a:moveTo>
                    <a:pt x="39662" y="1088923"/>
                  </a:moveTo>
                  <a:lnTo>
                    <a:pt x="29756" y="1078928"/>
                  </a:lnTo>
                  <a:lnTo>
                    <a:pt x="26416" y="1082230"/>
                  </a:lnTo>
                  <a:lnTo>
                    <a:pt x="36334" y="1092225"/>
                  </a:lnTo>
                  <a:lnTo>
                    <a:pt x="39662" y="1088923"/>
                  </a:lnTo>
                  <a:close/>
                </a:path>
                <a:path w="1490979" h="1248409">
                  <a:moveTo>
                    <a:pt x="54305" y="189115"/>
                  </a:moveTo>
                  <a:lnTo>
                    <a:pt x="50419" y="186486"/>
                  </a:lnTo>
                  <a:lnTo>
                    <a:pt x="46736" y="191935"/>
                  </a:lnTo>
                  <a:lnTo>
                    <a:pt x="46520" y="192278"/>
                  </a:lnTo>
                  <a:lnTo>
                    <a:pt x="43980" y="199555"/>
                  </a:lnTo>
                  <a:lnTo>
                    <a:pt x="48399" y="201104"/>
                  </a:lnTo>
                  <a:lnTo>
                    <a:pt x="50787" y="194310"/>
                  </a:lnTo>
                  <a:lnTo>
                    <a:pt x="54305" y="189115"/>
                  </a:lnTo>
                  <a:close/>
                </a:path>
                <a:path w="1490979" h="1248409">
                  <a:moveTo>
                    <a:pt x="59563" y="181343"/>
                  </a:moveTo>
                  <a:lnTo>
                    <a:pt x="55676" y="178714"/>
                  </a:lnTo>
                  <a:lnTo>
                    <a:pt x="53047" y="182600"/>
                  </a:lnTo>
                  <a:lnTo>
                    <a:pt x="56934" y="185229"/>
                  </a:lnTo>
                  <a:lnTo>
                    <a:pt x="59563" y="181343"/>
                  </a:lnTo>
                  <a:close/>
                </a:path>
                <a:path w="1490979" h="1248409">
                  <a:moveTo>
                    <a:pt x="91135" y="134721"/>
                  </a:moveTo>
                  <a:lnTo>
                    <a:pt x="87236" y="132092"/>
                  </a:lnTo>
                  <a:lnTo>
                    <a:pt x="84607" y="135978"/>
                  </a:lnTo>
                  <a:lnTo>
                    <a:pt x="88493" y="138607"/>
                  </a:lnTo>
                  <a:lnTo>
                    <a:pt x="91135" y="134721"/>
                  </a:lnTo>
                  <a:close/>
                </a:path>
                <a:path w="1490979" h="1248409">
                  <a:moveTo>
                    <a:pt x="101650" y="119176"/>
                  </a:moveTo>
                  <a:lnTo>
                    <a:pt x="97751" y="116547"/>
                  </a:lnTo>
                  <a:lnTo>
                    <a:pt x="89865" y="128206"/>
                  </a:lnTo>
                  <a:lnTo>
                    <a:pt x="93751" y="130835"/>
                  </a:lnTo>
                  <a:lnTo>
                    <a:pt x="101650" y="119176"/>
                  </a:lnTo>
                  <a:close/>
                </a:path>
                <a:path w="1490979" h="1248409">
                  <a:moveTo>
                    <a:pt x="106908" y="111417"/>
                  </a:moveTo>
                  <a:lnTo>
                    <a:pt x="103022" y="108788"/>
                  </a:lnTo>
                  <a:lnTo>
                    <a:pt x="100393" y="112674"/>
                  </a:lnTo>
                  <a:lnTo>
                    <a:pt x="104279" y="115290"/>
                  </a:lnTo>
                  <a:lnTo>
                    <a:pt x="106908" y="111417"/>
                  </a:lnTo>
                  <a:close/>
                </a:path>
                <a:path w="1490979" h="1248409">
                  <a:moveTo>
                    <a:pt x="117424" y="95872"/>
                  </a:moveTo>
                  <a:lnTo>
                    <a:pt x="113550" y="93243"/>
                  </a:lnTo>
                  <a:lnTo>
                    <a:pt x="105651" y="104889"/>
                  </a:lnTo>
                  <a:lnTo>
                    <a:pt x="109537" y="107518"/>
                  </a:lnTo>
                  <a:lnTo>
                    <a:pt x="117424" y="95872"/>
                  </a:lnTo>
                  <a:close/>
                </a:path>
                <a:path w="1490979" h="1248409">
                  <a:moveTo>
                    <a:pt x="122694" y="88099"/>
                  </a:moveTo>
                  <a:lnTo>
                    <a:pt x="118795" y="85471"/>
                  </a:lnTo>
                  <a:lnTo>
                    <a:pt x="116166" y="89357"/>
                  </a:lnTo>
                  <a:lnTo>
                    <a:pt x="120053" y="91986"/>
                  </a:lnTo>
                  <a:lnTo>
                    <a:pt x="122694" y="88099"/>
                  </a:lnTo>
                  <a:close/>
                </a:path>
                <a:path w="1490979" h="1248409">
                  <a:moveTo>
                    <a:pt x="180555" y="2628"/>
                  </a:moveTo>
                  <a:lnTo>
                    <a:pt x="176669" y="0"/>
                  </a:lnTo>
                  <a:lnTo>
                    <a:pt x="168783" y="11645"/>
                  </a:lnTo>
                  <a:lnTo>
                    <a:pt x="172669" y="14274"/>
                  </a:lnTo>
                  <a:lnTo>
                    <a:pt x="180555" y="2628"/>
                  </a:lnTo>
                  <a:close/>
                </a:path>
                <a:path w="1490979" h="1248409">
                  <a:moveTo>
                    <a:pt x="1316532" y="1244942"/>
                  </a:moveTo>
                  <a:lnTo>
                    <a:pt x="1313548" y="1241310"/>
                  </a:lnTo>
                  <a:lnTo>
                    <a:pt x="1309928" y="1244307"/>
                  </a:lnTo>
                  <a:lnTo>
                    <a:pt x="1312926" y="1247914"/>
                  </a:lnTo>
                  <a:lnTo>
                    <a:pt x="1316532" y="1244942"/>
                  </a:lnTo>
                  <a:close/>
                </a:path>
                <a:path w="1490979" h="1248409">
                  <a:moveTo>
                    <a:pt x="1318450" y="1024775"/>
                  </a:moveTo>
                  <a:lnTo>
                    <a:pt x="1304201" y="1021054"/>
                  </a:lnTo>
                  <a:lnTo>
                    <a:pt x="1303172" y="1021435"/>
                  </a:lnTo>
                  <a:lnTo>
                    <a:pt x="1302423" y="1022591"/>
                  </a:lnTo>
                  <a:lnTo>
                    <a:pt x="1304544" y="1023747"/>
                  </a:lnTo>
                  <a:lnTo>
                    <a:pt x="1303997" y="1025842"/>
                  </a:lnTo>
                  <a:lnTo>
                    <a:pt x="1317269" y="1029309"/>
                  </a:lnTo>
                  <a:lnTo>
                    <a:pt x="1318450" y="1024775"/>
                  </a:lnTo>
                  <a:close/>
                </a:path>
                <a:path w="1490979" h="1248409">
                  <a:moveTo>
                    <a:pt x="1327531" y="1027150"/>
                  </a:moveTo>
                  <a:lnTo>
                    <a:pt x="1322984" y="1025956"/>
                  </a:lnTo>
                  <a:lnTo>
                    <a:pt x="1321803" y="1030490"/>
                  </a:lnTo>
                  <a:lnTo>
                    <a:pt x="1326349" y="1031684"/>
                  </a:lnTo>
                  <a:lnTo>
                    <a:pt x="1327531" y="1027150"/>
                  </a:lnTo>
                  <a:close/>
                </a:path>
                <a:path w="1490979" h="1248409">
                  <a:moveTo>
                    <a:pt x="1331010" y="1232992"/>
                  </a:moveTo>
                  <a:lnTo>
                    <a:pt x="1328026" y="1229360"/>
                  </a:lnTo>
                  <a:lnTo>
                    <a:pt x="1317167" y="1238326"/>
                  </a:lnTo>
                  <a:lnTo>
                    <a:pt x="1320152" y="1241945"/>
                  </a:lnTo>
                  <a:lnTo>
                    <a:pt x="1331010" y="1232992"/>
                  </a:lnTo>
                  <a:close/>
                </a:path>
                <a:path w="1490979" h="1248409">
                  <a:moveTo>
                    <a:pt x="1338249" y="1227010"/>
                  </a:moveTo>
                  <a:lnTo>
                    <a:pt x="1335265" y="1223391"/>
                  </a:lnTo>
                  <a:lnTo>
                    <a:pt x="1331645" y="1226375"/>
                  </a:lnTo>
                  <a:lnTo>
                    <a:pt x="1334630" y="1229995"/>
                  </a:lnTo>
                  <a:lnTo>
                    <a:pt x="1338249" y="1227010"/>
                  </a:lnTo>
                  <a:close/>
                </a:path>
                <a:path w="1490979" h="1248409">
                  <a:moveTo>
                    <a:pt x="1345692" y="1031900"/>
                  </a:moveTo>
                  <a:lnTo>
                    <a:pt x="1332064" y="1028331"/>
                  </a:lnTo>
                  <a:lnTo>
                    <a:pt x="1330883" y="1032878"/>
                  </a:lnTo>
                  <a:lnTo>
                    <a:pt x="1344510" y="1036434"/>
                  </a:lnTo>
                  <a:lnTo>
                    <a:pt x="1345692" y="1031900"/>
                  </a:lnTo>
                  <a:close/>
                </a:path>
                <a:path w="1490979" h="1248409">
                  <a:moveTo>
                    <a:pt x="1352715" y="1215059"/>
                  </a:moveTo>
                  <a:lnTo>
                    <a:pt x="1349730" y="1211440"/>
                  </a:lnTo>
                  <a:lnTo>
                    <a:pt x="1338872" y="1220406"/>
                  </a:lnTo>
                  <a:lnTo>
                    <a:pt x="1341856" y="1224026"/>
                  </a:lnTo>
                  <a:lnTo>
                    <a:pt x="1352715" y="1215059"/>
                  </a:lnTo>
                  <a:close/>
                </a:path>
                <a:path w="1490979" h="1248409">
                  <a:moveTo>
                    <a:pt x="1354772" y="1034275"/>
                  </a:moveTo>
                  <a:lnTo>
                    <a:pt x="1350225" y="1033081"/>
                  </a:lnTo>
                  <a:lnTo>
                    <a:pt x="1349044" y="1037615"/>
                  </a:lnTo>
                  <a:lnTo>
                    <a:pt x="1353578" y="1038809"/>
                  </a:lnTo>
                  <a:lnTo>
                    <a:pt x="1354772" y="1034275"/>
                  </a:lnTo>
                  <a:close/>
                </a:path>
                <a:path w="1490979" h="1248409">
                  <a:moveTo>
                    <a:pt x="1359954" y="1209090"/>
                  </a:moveTo>
                  <a:lnTo>
                    <a:pt x="1356969" y="1205471"/>
                  </a:lnTo>
                  <a:lnTo>
                    <a:pt x="1353337" y="1208455"/>
                  </a:lnTo>
                  <a:lnTo>
                    <a:pt x="1356334" y="1212075"/>
                  </a:lnTo>
                  <a:lnTo>
                    <a:pt x="1359954" y="1209090"/>
                  </a:lnTo>
                  <a:close/>
                </a:path>
                <a:path w="1490979" h="1248409">
                  <a:moveTo>
                    <a:pt x="1372920" y="1039025"/>
                  </a:moveTo>
                  <a:lnTo>
                    <a:pt x="1359306" y="1035456"/>
                  </a:lnTo>
                  <a:lnTo>
                    <a:pt x="1358112" y="1040003"/>
                  </a:lnTo>
                  <a:lnTo>
                    <a:pt x="1371739" y="1043559"/>
                  </a:lnTo>
                  <a:lnTo>
                    <a:pt x="1372920" y="1039025"/>
                  </a:lnTo>
                  <a:close/>
                </a:path>
                <a:path w="1490979" h="1248409">
                  <a:moveTo>
                    <a:pt x="1374419" y="1197140"/>
                  </a:moveTo>
                  <a:lnTo>
                    <a:pt x="1371434" y="1193520"/>
                  </a:lnTo>
                  <a:lnTo>
                    <a:pt x="1360576" y="1202474"/>
                  </a:lnTo>
                  <a:lnTo>
                    <a:pt x="1363560" y="1206106"/>
                  </a:lnTo>
                  <a:lnTo>
                    <a:pt x="1374419" y="1197140"/>
                  </a:lnTo>
                  <a:close/>
                </a:path>
                <a:path w="1490979" h="1248409">
                  <a:moveTo>
                    <a:pt x="1400162" y="1046149"/>
                  </a:moveTo>
                  <a:lnTo>
                    <a:pt x="1386547" y="1042581"/>
                  </a:lnTo>
                  <a:lnTo>
                    <a:pt x="1385354" y="1047115"/>
                  </a:lnTo>
                  <a:lnTo>
                    <a:pt x="1398981" y="1050683"/>
                  </a:lnTo>
                  <a:lnTo>
                    <a:pt x="1400162" y="1046149"/>
                  </a:lnTo>
                  <a:close/>
                </a:path>
                <a:path w="1490979" h="1248409">
                  <a:moveTo>
                    <a:pt x="1403362" y="1173238"/>
                  </a:moveTo>
                  <a:lnTo>
                    <a:pt x="1400378" y="1169619"/>
                  </a:lnTo>
                  <a:lnTo>
                    <a:pt x="1396758" y="1172603"/>
                  </a:lnTo>
                  <a:lnTo>
                    <a:pt x="1399743" y="1176223"/>
                  </a:lnTo>
                  <a:lnTo>
                    <a:pt x="1403362" y="1173238"/>
                  </a:lnTo>
                  <a:close/>
                </a:path>
                <a:path w="1490979" h="1248409">
                  <a:moveTo>
                    <a:pt x="1409674" y="1051267"/>
                  </a:moveTo>
                  <a:lnTo>
                    <a:pt x="1408760" y="1048791"/>
                  </a:lnTo>
                  <a:lnTo>
                    <a:pt x="1408163" y="1048232"/>
                  </a:lnTo>
                  <a:lnTo>
                    <a:pt x="1404696" y="1047330"/>
                  </a:lnTo>
                  <a:lnTo>
                    <a:pt x="1403515" y="1051864"/>
                  </a:lnTo>
                  <a:lnTo>
                    <a:pt x="1405051" y="1052271"/>
                  </a:lnTo>
                  <a:lnTo>
                    <a:pt x="1405280" y="1052880"/>
                  </a:lnTo>
                  <a:lnTo>
                    <a:pt x="1406156" y="1052563"/>
                  </a:lnTo>
                  <a:lnTo>
                    <a:pt x="1409674" y="1051267"/>
                  </a:lnTo>
                  <a:close/>
                </a:path>
                <a:path w="1490979" h="1248409">
                  <a:moveTo>
                    <a:pt x="1416151" y="1068882"/>
                  </a:moveTo>
                  <a:lnTo>
                    <a:pt x="1411300" y="1055674"/>
                  </a:lnTo>
                  <a:lnTo>
                    <a:pt x="1406893" y="1057287"/>
                  </a:lnTo>
                  <a:lnTo>
                    <a:pt x="1411744" y="1070495"/>
                  </a:lnTo>
                  <a:lnTo>
                    <a:pt x="1416151" y="1068882"/>
                  </a:lnTo>
                  <a:close/>
                </a:path>
                <a:path w="1490979" h="1248409">
                  <a:moveTo>
                    <a:pt x="1417840" y="1161288"/>
                  </a:moveTo>
                  <a:lnTo>
                    <a:pt x="1414856" y="1157668"/>
                  </a:lnTo>
                  <a:lnTo>
                    <a:pt x="1403997" y="1166634"/>
                  </a:lnTo>
                  <a:lnTo>
                    <a:pt x="1406982" y="1170254"/>
                  </a:lnTo>
                  <a:lnTo>
                    <a:pt x="1417840" y="1161288"/>
                  </a:lnTo>
                  <a:close/>
                </a:path>
                <a:path w="1490979" h="1248409">
                  <a:moveTo>
                    <a:pt x="1419580" y="1077417"/>
                  </a:moveTo>
                  <a:lnTo>
                    <a:pt x="1419415" y="1072730"/>
                  </a:lnTo>
                  <a:lnTo>
                    <a:pt x="1415897" y="1072845"/>
                  </a:lnTo>
                  <a:lnTo>
                    <a:pt x="1415935" y="1073962"/>
                  </a:lnTo>
                  <a:lnTo>
                    <a:pt x="1413370" y="1074902"/>
                  </a:lnTo>
                  <a:lnTo>
                    <a:pt x="1414106" y="1076921"/>
                  </a:lnTo>
                  <a:lnTo>
                    <a:pt x="1414983" y="1077531"/>
                  </a:lnTo>
                  <a:lnTo>
                    <a:pt x="1416050" y="1077531"/>
                  </a:lnTo>
                  <a:lnTo>
                    <a:pt x="1419580" y="1077417"/>
                  </a:lnTo>
                  <a:close/>
                </a:path>
                <a:path w="1490979" h="1248409">
                  <a:moveTo>
                    <a:pt x="1425079" y="1155306"/>
                  </a:moveTo>
                  <a:lnTo>
                    <a:pt x="1422095" y="1151699"/>
                  </a:lnTo>
                  <a:lnTo>
                    <a:pt x="1418475" y="1154684"/>
                  </a:lnTo>
                  <a:lnTo>
                    <a:pt x="1421460" y="1158303"/>
                  </a:lnTo>
                  <a:lnTo>
                    <a:pt x="1425079" y="1155306"/>
                  </a:lnTo>
                  <a:close/>
                </a:path>
                <a:path w="1490979" h="1248409">
                  <a:moveTo>
                    <a:pt x="1438529" y="1074826"/>
                  </a:moveTo>
                  <a:lnTo>
                    <a:pt x="1437449" y="1070254"/>
                  </a:lnTo>
                  <a:lnTo>
                    <a:pt x="1428521" y="1072438"/>
                  </a:lnTo>
                  <a:lnTo>
                    <a:pt x="1424114" y="1072591"/>
                  </a:lnTo>
                  <a:lnTo>
                    <a:pt x="1424266" y="1077264"/>
                  </a:lnTo>
                  <a:lnTo>
                    <a:pt x="1429143" y="1077074"/>
                  </a:lnTo>
                  <a:lnTo>
                    <a:pt x="1438529" y="1074826"/>
                  </a:lnTo>
                  <a:close/>
                </a:path>
                <a:path w="1490979" h="1248409">
                  <a:moveTo>
                    <a:pt x="1439545" y="1143368"/>
                  </a:moveTo>
                  <a:lnTo>
                    <a:pt x="1436560" y="1139748"/>
                  </a:lnTo>
                  <a:lnTo>
                    <a:pt x="1425702" y="1148702"/>
                  </a:lnTo>
                  <a:lnTo>
                    <a:pt x="1428686" y="1152334"/>
                  </a:lnTo>
                  <a:lnTo>
                    <a:pt x="1439545" y="1143368"/>
                  </a:lnTo>
                  <a:close/>
                </a:path>
                <a:path w="1490979" h="1248409">
                  <a:moveTo>
                    <a:pt x="1446784" y="1137386"/>
                  </a:moveTo>
                  <a:lnTo>
                    <a:pt x="1443799" y="1133767"/>
                  </a:lnTo>
                  <a:lnTo>
                    <a:pt x="1440180" y="1136751"/>
                  </a:lnTo>
                  <a:lnTo>
                    <a:pt x="1443164" y="1140371"/>
                  </a:lnTo>
                  <a:lnTo>
                    <a:pt x="1446784" y="1137386"/>
                  </a:lnTo>
                  <a:close/>
                </a:path>
                <a:path w="1490979" h="1248409">
                  <a:moveTo>
                    <a:pt x="1447673" y="1072629"/>
                  </a:moveTo>
                  <a:lnTo>
                    <a:pt x="1446580" y="1068070"/>
                  </a:lnTo>
                  <a:lnTo>
                    <a:pt x="1442008" y="1069162"/>
                  </a:lnTo>
                  <a:lnTo>
                    <a:pt x="1443101" y="1073721"/>
                  </a:lnTo>
                  <a:lnTo>
                    <a:pt x="1447673" y="1072629"/>
                  </a:lnTo>
                  <a:close/>
                </a:path>
                <a:path w="1490979" h="1248409">
                  <a:moveTo>
                    <a:pt x="1462112" y="1059027"/>
                  </a:moveTo>
                  <a:lnTo>
                    <a:pt x="1457718" y="1057389"/>
                  </a:lnTo>
                  <a:lnTo>
                    <a:pt x="1456664" y="1060246"/>
                  </a:lnTo>
                  <a:lnTo>
                    <a:pt x="1450479" y="1067612"/>
                  </a:lnTo>
                  <a:lnTo>
                    <a:pt x="1451483" y="1068451"/>
                  </a:lnTo>
                  <a:lnTo>
                    <a:pt x="1452232" y="1071537"/>
                  </a:lnTo>
                  <a:lnTo>
                    <a:pt x="1453324" y="1071283"/>
                  </a:lnTo>
                  <a:lnTo>
                    <a:pt x="1453756" y="1071003"/>
                  </a:lnTo>
                  <a:lnTo>
                    <a:pt x="1460690" y="1062748"/>
                  </a:lnTo>
                  <a:lnTo>
                    <a:pt x="1460830" y="1062507"/>
                  </a:lnTo>
                  <a:lnTo>
                    <a:pt x="1462112" y="1059027"/>
                  </a:lnTo>
                  <a:close/>
                </a:path>
                <a:path w="1490979" h="1248409">
                  <a:moveTo>
                    <a:pt x="1465389" y="1050239"/>
                  </a:moveTo>
                  <a:lnTo>
                    <a:pt x="1460995" y="1048600"/>
                  </a:lnTo>
                  <a:lnTo>
                    <a:pt x="1459357" y="1052995"/>
                  </a:lnTo>
                  <a:lnTo>
                    <a:pt x="1463763" y="1054633"/>
                  </a:lnTo>
                  <a:lnTo>
                    <a:pt x="1465389" y="1050239"/>
                  </a:lnTo>
                  <a:close/>
                </a:path>
                <a:path w="1490979" h="1248409">
                  <a:moveTo>
                    <a:pt x="1472895" y="1033360"/>
                  </a:moveTo>
                  <a:lnTo>
                    <a:pt x="1468729" y="1031240"/>
                  </a:lnTo>
                  <a:lnTo>
                    <a:pt x="1464005" y="1040523"/>
                  </a:lnTo>
                  <a:lnTo>
                    <a:pt x="1462633" y="1044206"/>
                  </a:lnTo>
                  <a:lnTo>
                    <a:pt x="1467027" y="1045832"/>
                  </a:lnTo>
                  <a:lnTo>
                    <a:pt x="1468285" y="1042416"/>
                  </a:lnTo>
                  <a:lnTo>
                    <a:pt x="1472895" y="1033360"/>
                  </a:lnTo>
                  <a:close/>
                </a:path>
                <a:path w="1490979" h="1248409">
                  <a:moveTo>
                    <a:pt x="1477187" y="1025093"/>
                  </a:moveTo>
                  <a:lnTo>
                    <a:pt x="1473073" y="1022858"/>
                  </a:lnTo>
                  <a:lnTo>
                    <a:pt x="1470863" y="1027061"/>
                  </a:lnTo>
                  <a:lnTo>
                    <a:pt x="1475041" y="1029182"/>
                  </a:lnTo>
                  <a:lnTo>
                    <a:pt x="1477187" y="1025093"/>
                  </a:lnTo>
                  <a:close/>
                </a:path>
                <a:path w="1490979" h="1248409">
                  <a:moveTo>
                    <a:pt x="1486115" y="1008570"/>
                  </a:moveTo>
                  <a:lnTo>
                    <a:pt x="1481988" y="1006348"/>
                  </a:lnTo>
                  <a:lnTo>
                    <a:pt x="1475308" y="1018730"/>
                  </a:lnTo>
                  <a:lnTo>
                    <a:pt x="1479423" y="1020965"/>
                  </a:lnTo>
                  <a:lnTo>
                    <a:pt x="1486115" y="1008570"/>
                  </a:lnTo>
                  <a:close/>
                </a:path>
                <a:path w="1490979" h="1248409">
                  <a:moveTo>
                    <a:pt x="1490764" y="1000506"/>
                  </a:moveTo>
                  <a:lnTo>
                    <a:pt x="1486700" y="998143"/>
                  </a:lnTo>
                  <a:lnTo>
                    <a:pt x="1484350" y="1002207"/>
                  </a:lnTo>
                  <a:lnTo>
                    <a:pt x="1488401" y="1004557"/>
                  </a:lnTo>
                  <a:lnTo>
                    <a:pt x="1490764" y="1000506"/>
                  </a:lnTo>
                  <a:close/>
                </a:path>
              </a:pathLst>
            </a:custGeom>
            <a:solidFill>
              <a:srgbClr val="FFD5CF"/>
            </a:solidFill>
          </p:spPr>
          <p:txBody>
            <a:bodyPr wrap="square" lIns="0" tIns="0" rIns="0" bIns="0" rtlCol="0"/>
            <a:lstStyle/>
            <a:p>
              <a:endParaRPr/>
            </a:p>
          </p:txBody>
        </p:sp>
        <p:sp>
          <p:nvSpPr>
            <p:cNvPr id="184" name="object 184"/>
            <p:cNvSpPr/>
            <p:nvPr/>
          </p:nvSpPr>
          <p:spPr>
            <a:xfrm>
              <a:off x="11652123" y="8735980"/>
              <a:ext cx="1251585" cy="829944"/>
            </a:xfrm>
            <a:custGeom>
              <a:avLst/>
              <a:gdLst/>
              <a:ahLst/>
              <a:cxnLst/>
              <a:rect l="l" t="t" r="r" b="b"/>
              <a:pathLst>
                <a:path w="1251584" h="829945">
                  <a:moveTo>
                    <a:pt x="9499" y="116941"/>
                  </a:moveTo>
                  <a:lnTo>
                    <a:pt x="4356" y="103835"/>
                  </a:lnTo>
                  <a:lnTo>
                    <a:pt x="0" y="105549"/>
                  </a:lnTo>
                  <a:lnTo>
                    <a:pt x="5130" y="118656"/>
                  </a:lnTo>
                  <a:lnTo>
                    <a:pt x="9499" y="116941"/>
                  </a:lnTo>
                  <a:close/>
                </a:path>
                <a:path w="1251584" h="829945">
                  <a:moveTo>
                    <a:pt x="12928" y="125666"/>
                  </a:moveTo>
                  <a:lnTo>
                    <a:pt x="11214" y="121310"/>
                  </a:lnTo>
                  <a:lnTo>
                    <a:pt x="6845" y="123024"/>
                  </a:lnTo>
                  <a:lnTo>
                    <a:pt x="8559" y="127393"/>
                  </a:lnTo>
                  <a:lnTo>
                    <a:pt x="12928" y="125666"/>
                  </a:lnTo>
                  <a:close/>
                </a:path>
                <a:path w="1251584" h="829945">
                  <a:moveTo>
                    <a:pt x="19773" y="143141"/>
                  </a:moveTo>
                  <a:lnTo>
                    <a:pt x="14643" y="130048"/>
                  </a:lnTo>
                  <a:lnTo>
                    <a:pt x="10274" y="131749"/>
                  </a:lnTo>
                  <a:lnTo>
                    <a:pt x="15417" y="144856"/>
                  </a:lnTo>
                  <a:lnTo>
                    <a:pt x="19773" y="143141"/>
                  </a:lnTo>
                  <a:close/>
                </a:path>
                <a:path w="1251584" h="829945">
                  <a:moveTo>
                    <a:pt x="23202" y="151879"/>
                  </a:moveTo>
                  <a:lnTo>
                    <a:pt x="21488" y="147510"/>
                  </a:lnTo>
                  <a:lnTo>
                    <a:pt x="17119" y="149225"/>
                  </a:lnTo>
                  <a:lnTo>
                    <a:pt x="18834" y="153593"/>
                  </a:lnTo>
                  <a:lnTo>
                    <a:pt x="23202" y="151879"/>
                  </a:lnTo>
                  <a:close/>
                </a:path>
                <a:path w="1251584" h="829945">
                  <a:moveTo>
                    <a:pt x="30060" y="169354"/>
                  </a:moveTo>
                  <a:lnTo>
                    <a:pt x="24917" y="156248"/>
                  </a:lnTo>
                  <a:lnTo>
                    <a:pt x="20548" y="157975"/>
                  </a:lnTo>
                  <a:lnTo>
                    <a:pt x="25692" y="171069"/>
                  </a:lnTo>
                  <a:lnTo>
                    <a:pt x="30060" y="169354"/>
                  </a:lnTo>
                  <a:close/>
                </a:path>
                <a:path w="1251584" h="829945">
                  <a:moveTo>
                    <a:pt x="33477" y="178092"/>
                  </a:moveTo>
                  <a:lnTo>
                    <a:pt x="31762" y="173723"/>
                  </a:lnTo>
                  <a:lnTo>
                    <a:pt x="27393" y="175437"/>
                  </a:lnTo>
                  <a:lnTo>
                    <a:pt x="29121" y="179806"/>
                  </a:lnTo>
                  <a:lnTo>
                    <a:pt x="33477" y="178092"/>
                  </a:lnTo>
                  <a:close/>
                </a:path>
                <a:path w="1251584" h="829945">
                  <a:moveTo>
                    <a:pt x="40335" y="195554"/>
                  </a:moveTo>
                  <a:lnTo>
                    <a:pt x="35191" y="182460"/>
                  </a:lnTo>
                  <a:lnTo>
                    <a:pt x="30822" y="184175"/>
                  </a:lnTo>
                  <a:lnTo>
                    <a:pt x="35966" y="197281"/>
                  </a:lnTo>
                  <a:lnTo>
                    <a:pt x="40335" y="195554"/>
                  </a:lnTo>
                  <a:close/>
                </a:path>
                <a:path w="1251584" h="829945">
                  <a:moveTo>
                    <a:pt x="43751" y="204292"/>
                  </a:moveTo>
                  <a:lnTo>
                    <a:pt x="42037" y="199923"/>
                  </a:lnTo>
                  <a:lnTo>
                    <a:pt x="37668" y="201650"/>
                  </a:lnTo>
                  <a:lnTo>
                    <a:pt x="39395" y="206006"/>
                  </a:lnTo>
                  <a:lnTo>
                    <a:pt x="43751" y="204292"/>
                  </a:lnTo>
                  <a:close/>
                </a:path>
                <a:path w="1251584" h="829945">
                  <a:moveTo>
                    <a:pt x="50609" y="221767"/>
                  </a:moveTo>
                  <a:lnTo>
                    <a:pt x="45466" y="208673"/>
                  </a:lnTo>
                  <a:lnTo>
                    <a:pt x="41097" y="210388"/>
                  </a:lnTo>
                  <a:lnTo>
                    <a:pt x="46240" y="223481"/>
                  </a:lnTo>
                  <a:lnTo>
                    <a:pt x="50609" y="221767"/>
                  </a:lnTo>
                  <a:close/>
                </a:path>
                <a:path w="1251584" h="829945">
                  <a:moveTo>
                    <a:pt x="54038" y="230505"/>
                  </a:moveTo>
                  <a:lnTo>
                    <a:pt x="52311" y="226136"/>
                  </a:lnTo>
                  <a:lnTo>
                    <a:pt x="47955" y="227850"/>
                  </a:lnTo>
                  <a:lnTo>
                    <a:pt x="49669" y="232219"/>
                  </a:lnTo>
                  <a:lnTo>
                    <a:pt x="54038" y="230505"/>
                  </a:lnTo>
                  <a:close/>
                </a:path>
                <a:path w="1251584" h="829945">
                  <a:moveTo>
                    <a:pt x="60604" y="247256"/>
                  </a:moveTo>
                  <a:lnTo>
                    <a:pt x="55753" y="234873"/>
                  </a:lnTo>
                  <a:lnTo>
                    <a:pt x="51384" y="236588"/>
                  </a:lnTo>
                  <a:lnTo>
                    <a:pt x="56235" y="248970"/>
                  </a:lnTo>
                  <a:lnTo>
                    <a:pt x="56464" y="249567"/>
                  </a:lnTo>
                  <a:lnTo>
                    <a:pt x="56934" y="250050"/>
                  </a:lnTo>
                  <a:lnTo>
                    <a:pt x="57810" y="250405"/>
                  </a:lnTo>
                  <a:lnTo>
                    <a:pt x="58115" y="250456"/>
                  </a:lnTo>
                  <a:lnTo>
                    <a:pt x="58750" y="250456"/>
                  </a:lnTo>
                  <a:lnTo>
                    <a:pt x="59067" y="250393"/>
                  </a:lnTo>
                  <a:lnTo>
                    <a:pt x="60083" y="249936"/>
                  </a:lnTo>
                  <a:lnTo>
                    <a:pt x="59143" y="247827"/>
                  </a:lnTo>
                  <a:lnTo>
                    <a:pt x="60604" y="247256"/>
                  </a:lnTo>
                  <a:close/>
                </a:path>
                <a:path w="1251584" h="829945">
                  <a:moveTo>
                    <a:pt x="68656" y="246100"/>
                  </a:moveTo>
                  <a:lnTo>
                    <a:pt x="66738" y="241808"/>
                  </a:lnTo>
                  <a:lnTo>
                    <a:pt x="62458" y="243738"/>
                  </a:lnTo>
                  <a:lnTo>
                    <a:pt x="64363" y="248005"/>
                  </a:lnTo>
                  <a:lnTo>
                    <a:pt x="68656" y="246100"/>
                  </a:lnTo>
                  <a:close/>
                </a:path>
                <a:path w="1251584" h="829945">
                  <a:moveTo>
                    <a:pt x="85775" y="238417"/>
                  </a:moveTo>
                  <a:lnTo>
                    <a:pt x="83858" y="234137"/>
                  </a:lnTo>
                  <a:lnTo>
                    <a:pt x="71005" y="239890"/>
                  </a:lnTo>
                  <a:lnTo>
                    <a:pt x="72923" y="244182"/>
                  </a:lnTo>
                  <a:lnTo>
                    <a:pt x="85775" y="238417"/>
                  </a:lnTo>
                  <a:close/>
                </a:path>
                <a:path w="1251584" h="829945">
                  <a:moveTo>
                    <a:pt x="94348" y="234581"/>
                  </a:moveTo>
                  <a:lnTo>
                    <a:pt x="92417" y="230301"/>
                  </a:lnTo>
                  <a:lnTo>
                    <a:pt x="88150" y="232232"/>
                  </a:lnTo>
                  <a:lnTo>
                    <a:pt x="90055" y="236499"/>
                  </a:lnTo>
                  <a:lnTo>
                    <a:pt x="94348" y="234581"/>
                  </a:lnTo>
                  <a:close/>
                </a:path>
                <a:path w="1251584" h="829945">
                  <a:moveTo>
                    <a:pt x="111467" y="226910"/>
                  </a:moveTo>
                  <a:lnTo>
                    <a:pt x="109550" y="222618"/>
                  </a:lnTo>
                  <a:lnTo>
                    <a:pt x="96697" y="228384"/>
                  </a:lnTo>
                  <a:lnTo>
                    <a:pt x="98615" y="232664"/>
                  </a:lnTo>
                  <a:lnTo>
                    <a:pt x="111467" y="226910"/>
                  </a:lnTo>
                  <a:close/>
                </a:path>
                <a:path w="1251584" h="829945">
                  <a:moveTo>
                    <a:pt x="126466" y="235521"/>
                  </a:moveTo>
                  <a:lnTo>
                    <a:pt x="124053" y="221640"/>
                  </a:lnTo>
                  <a:lnTo>
                    <a:pt x="119722" y="222389"/>
                  </a:lnTo>
                  <a:lnTo>
                    <a:pt x="118110" y="218782"/>
                  </a:lnTo>
                  <a:lnTo>
                    <a:pt x="113830" y="220700"/>
                  </a:lnTo>
                  <a:lnTo>
                    <a:pt x="115747" y="224993"/>
                  </a:lnTo>
                  <a:lnTo>
                    <a:pt x="119570" y="223278"/>
                  </a:lnTo>
                  <a:lnTo>
                    <a:pt x="121843" y="236321"/>
                  </a:lnTo>
                  <a:lnTo>
                    <a:pt x="126466" y="235521"/>
                  </a:lnTo>
                  <a:close/>
                </a:path>
                <a:path w="1251584" h="829945">
                  <a:moveTo>
                    <a:pt x="128066" y="244754"/>
                  </a:moveTo>
                  <a:lnTo>
                    <a:pt x="127266" y="240144"/>
                  </a:lnTo>
                  <a:lnTo>
                    <a:pt x="122643" y="240944"/>
                  </a:lnTo>
                  <a:lnTo>
                    <a:pt x="123456" y="245567"/>
                  </a:lnTo>
                  <a:lnTo>
                    <a:pt x="128066" y="244754"/>
                  </a:lnTo>
                  <a:close/>
                </a:path>
                <a:path w="1251584" h="829945">
                  <a:moveTo>
                    <a:pt x="131292" y="263245"/>
                  </a:moveTo>
                  <a:lnTo>
                    <a:pt x="128879" y="249377"/>
                  </a:lnTo>
                  <a:lnTo>
                    <a:pt x="124256" y="250190"/>
                  </a:lnTo>
                  <a:lnTo>
                    <a:pt x="126682" y="264058"/>
                  </a:lnTo>
                  <a:lnTo>
                    <a:pt x="131292" y="263245"/>
                  </a:lnTo>
                  <a:close/>
                </a:path>
                <a:path w="1251584" h="829945">
                  <a:moveTo>
                    <a:pt x="132905" y="272491"/>
                  </a:moveTo>
                  <a:lnTo>
                    <a:pt x="132105" y="267868"/>
                  </a:lnTo>
                  <a:lnTo>
                    <a:pt x="127482" y="268681"/>
                  </a:lnTo>
                  <a:lnTo>
                    <a:pt x="128295" y="273291"/>
                  </a:lnTo>
                  <a:lnTo>
                    <a:pt x="132905" y="272491"/>
                  </a:lnTo>
                  <a:close/>
                </a:path>
                <a:path w="1251584" h="829945">
                  <a:moveTo>
                    <a:pt x="190296" y="418249"/>
                  </a:moveTo>
                  <a:lnTo>
                    <a:pt x="183476" y="405930"/>
                  </a:lnTo>
                  <a:lnTo>
                    <a:pt x="179374" y="408203"/>
                  </a:lnTo>
                  <a:lnTo>
                    <a:pt x="186194" y="420522"/>
                  </a:lnTo>
                  <a:lnTo>
                    <a:pt x="190296" y="418249"/>
                  </a:lnTo>
                  <a:close/>
                </a:path>
                <a:path w="1251584" h="829945">
                  <a:moveTo>
                    <a:pt x="194843" y="426453"/>
                  </a:moveTo>
                  <a:lnTo>
                    <a:pt x="192570" y="422351"/>
                  </a:lnTo>
                  <a:lnTo>
                    <a:pt x="188455" y="424624"/>
                  </a:lnTo>
                  <a:lnTo>
                    <a:pt x="190728" y="428726"/>
                  </a:lnTo>
                  <a:lnTo>
                    <a:pt x="194843" y="426453"/>
                  </a:lnTo>
                  <a:close/>
                </a:path>
                <a:path w="1251584" h="829945">
                  <a:moveTo>
                    <a:pt x="203923" y="442874"/>
                  </a:moveTo>
                  <a:lnTo>
                    <a:pt x="197116" y="430555"/>
                  </a:lnTo>
                  <a:lnTo>
                    <a:pt x="193001" y="432828"/>
                  </a:lnTo>
                  <a:lnTo>
                    <a:pt x="199821" y="445147"/>
                  </a:lnTo>
                  <a:lnTo>
                    <a:pt x="203923" y="442874"/>
                  </a:lnTo>
                  <a:close/>
                </a:path>
                <a:path w="1251584" h="829945">
                  <a:moveTo>
                    <a:pt x="208470" y="451078"/>
                  </a:moveTo>
                  <a:lnTo>
                    <a:pt x="206197" y="446976"/>
                  </a:lnTo>
                  <a:lnTo>
                    <a:pt x="202095" y="449249"/>
                  </a:lnTo>
                  <a:lnTo>
                    <a:pt x="204368" y="453351"/>
                  </a:lnTo>
                  <a:lnTo>
                    <a:pt x="208470" y="451078"/>
                  </a:lnTo>
                  <a:close/>
                </a:path>
                <a:path w="1251584" h="829945">
                  <a:moveTo>
                    <a:pt x="217563" y="467499"/>
                  </a:moveTo>
                  <a:lnTo>
                    <a:pt x="210743" y="455193"/>
                  </a:lnTo>
                  <a:lnTo>
                    <a:pt x="206641" y="457454"/>
                  </a:lnTo>
                  <a:lnTo>
                    <a:pt x="213461" y="469773"/>
                  </a:lnTo>
                  <a:lnTo>
                    <a:pt x="217563" y="467499"/>
                  </a:lnTo>
                  <a:close/>
                </a:path>
                <a:path w="1251584" h="829945">
                  <a:moveTo>
                    <a:pt x="232511" y="522033"/>
                  </a:moveTo>
                  <a:lnTo>
                    <a:pt x="229768" y="508241"/>
                  </a:lnTo>
                  <a:lnTo>
                    <a:pt x="225158" y="509155"/>
                  </a:lnTo>
                  <a:lnTo>
                    <a:pt x="227914" y="522960"/>
                  </a:lnTo>
                  <a:lnTo>
                    <a:pt x="232511" y="522033"/>
                  </a:lnTo>
                  <a:close/>
                </a:path>
                <a:path w="1251584" h="829945">
                  <a:moveTo>
                    <a:pt x="234353" y="531241"/>
                  </a:moveTo>
                  <a:lnTo>
                    <a:pt x="233438" y="526643"/>
                  </a:lnTo>
                  <a:lnTo>
                    <a:pt x="228841" y="527558"/>
                  </a:lnTo>
                  <a:lnTo>
                    <a:pt x="229755" y="532168"/>
                  </a:lnTo>
                  <a:lnTo>
                    <a:pt x="234353" y="531241"/>
                  </a:lnTo>
                  <a:close/>
                </a:path>
                <a:path w="1251584" h="829945">
                  <a:moveTo>
                    <a:pt x="238023" y="549643"/>
                  </a:moveTo>
                  <a:lnTo>
                    <a:pt x="235280" y="535851"/>
                  </a:lnTo>
                  <a:lnTo>
                    <a:pt x="230670" y="536765"/>
                  </a:lnTo>
                  <a:lnTo>
                    <a:pt x="233426" y="550570"/>
                  </a:lnTo>
                  <a:lnTo>
                    <a:pt x="238023" y="549643"/>
                  </a:lnTo>
                  <a:close/>
                </a:path>
                <a:path w="1251584" h="829945">
                  <a:moveTo>
                    <a:pt x="239864" y="558850"/>
                  </a:moveTo>
                  <a:lnTo>
                    <a:pt x="238950" y="554253"/>
                  </a:lnTo>
                  <a:lnTo>
                    <a:pt x="234353" y="555167"/>
                  </a:lnTo>
                  <a:lnTo>
                    <a:pt x="235267" y="559765"/>
                  </a:lnTo>
                  <a:lnTo>
                    <a:pt x="239864" y="558850"/>
                  </a:lnTo>
                  <a:close/>
                </a:path>
                <a:path w="1251584" h="829945">
                  <a:moveTo>
                    <a:pt x="243535" y="577253"/>
                  </a:moveTo>
                  <a:lnTo>
                    <a:pt x="240792" y="563448"/>
                  </a:lnTo>
                  <a:lnTo>
                    <a:pt x="236181" y="564375"/>
                  </a:lnTo>
                  <a:lnTo>
                    <a:pt x="238937" y="578167"/>
                  </a:lnTo>
                  <a:lnTo>
                    <a:pt x="243535" y="577253"/>
                  </a:lnTo>
                  <a:close/>
                </a:path>
                <a:path w="1251584" h="829945">
                  <a:moveTo>
                    <a:pt x="245021" y="586625"/>
                  </a:moveTo>
                  <a:lnTo>
                    <a:pt x="244322" y="581990"/>
                  </a:lnTo>
                  <a:lnTo>
                    <a:pt x="239687" y="582688"/>
                  </a:lnTo>
                  <a:lnTo>
                    <a:pt x="240398" y="587336"/>
                  </a:lnTo>
                  <a:lnTo>
                    <a:pt x="245021" y="586625"/>
                  </a:lnTo>
                  <a:close/>
                </a:path>
                <a:path w="1251584" h="829945">
                  <a:moveTo>
                    <a:pt x="247840" y="605193"/>
                  </a:moveTo>
                  <a:lnTo>
                    <a:pt x="245732" y="591273"/>
                  </a:lnTo>
                  <a:lnTo>
                    <a:pt x="241096" y="591972"/>
                  </a:lnTo>
                  <a:lnTo>
                    <a:pt x="243205" y="605891"/>
                  </a:lnTo>
                  <a:lnTo>
                    <a:pt x="247840" y="605193"/>
                  </a:lnTo>
                  <a:close/>
                </a:path>
                <a:path w="1251584" h="829945">
                  <a:moveTo>
                    <a:pt x="249250" y="614464"/>
                  </a:moveTo>
                  <a:lnTo>
                    <a:pt x="248539" y="609828"/>
                  </a:lnTo>
                  <a:lnTo>
                    <a:pt x="243916" y="610527"/>
                  </a:lnTo>
                  <a:lnTo>
                    <a:pt x="244614" y="615162"/>
                  </a:lnTo>
                  <a:lnTo>
                    <a:pt x="249250" y="614464"/>
                  </a:lnTo>
                  <a:close/>
                </a:path>
                <a:path w="1251584" h="829945">
                  <a:moveTo>
                    <a:pt x="252069" y="633018"/>
                  </a:moveTo>
                  <a:lnTo>
                    <a:pt x="249948" y="619099"/>
                  </a:lnTo>
                  <a:lnTo>
                    <a:pt x="245325" y="619810"/>
                  </a:lnTo>
                  <a:lnTo>
                    <a:pt x="247434" y="633717"/>
                  </a:lnTo>
                  <a:lnTo>
                    <a:pt x="252069" y="633018"/>
                  </a:lnTo>
                  <a:close/>
                </a:path>
                <a:path w="1251584" h="829945">
                  <a:moveTo>
                    <a:pt x="253479" y="642289"/>
                  </a:moveTo>
                  <a:lnTo>
                    <a:pt x="252780" y="637654"/>
                  </a:lnTo>
                  <a:lnTo>
                    <a:pt x="248132" y="638352"/>
                  </a:lnTo>
                  <a:lnTo>
                    <a:pt x="248843" y="643001"/>
                  </a:lnTo>
                  <a:lnTo>
                    <a:pt x="253479" y="642289"/>
                  </a:lnTo>
                  <a:close/>
                </a:path>
                <a:path w="1251584" h="829945">
                  <a:moveTo>
                    <a:pt x="256298" y="660857"/>
                  </a:moveTo>
                  <a:lnTo>
                    <a:pt x="254177" y="646938"/>
                  </a:lnTo>
                  <a:lnTo>
                    <a:pt x="249542" y="647636"/>
                  </a:lnTo>
                  <a:lnTo>
                    <a:pt x="251663" y="661555"/>
                  </a:lnTo>
                  <a:lnTo>
                    <a:pt x="256298" y="660857"/>
                  </a:lnTo>
                  <a:close/>
                </a:path>
                <a:path w="1251584" h="829945">
                  <a:moveTo>
                    <a:pt x="257695" y="670128"/>
                  </a:moveTo>
                  <a:lnTo>
                    <a:pt x="256997" y="665492"/>
                  </a:lnTo>
                  <a:lnTo>
                    <a:pt x="252361" y="666191"/>
                  </a:lnTo>
                  <a:lnTo>
                    <a:pt x="253060" y="670826"/>
                  </a:lnTo>
                  <a:lnTo>
                    <a:pt x="257695" y="670128"/>
                  </a:lnTo>
                  <a:close/>
                </a:path>
                <a:path w="1251584" h="829945">
                  <a:moveTo>
                    <a:pt x="260515" y="688682"/>
                  </a:moveTo>
                  <a:lnTo>
                    <a:pt x="258406" y="674776"/>
                  </a:lnTo>
                  <a:lnTo>
                    <a:pt x="253758" y="675474"/>
                  </a:lnTo>
                  <a:lnTo>
                    <a:pt x="255879" y="689394"/>
                  </a:lnTo>
                  <a:lnTo>
                    <a:pt x="260515" y="688682"/>
                  </a:lnTo>
                  <a:close/>
                </a:path>
                <a:path w="1251584" h="829945">
                  <a:moveTo>
                    <a:pt x="261924" y="697966"/>
                  </a:moveTo>
                  <a:lnTo>
                    <a:pt x="261226" y="693318"/>
                  </a:lnTo>
                  <a:lnTo>
                    <a:pt x="256590" y="694029"/>
                  </a:lnTo>
                  <a:lnTo>
                    <a:pt x="257289" y="698665"/>
                  </a:lnTo>
                  <a:lnTo>
                    <a:pt x="261924" y="697966"/>
                  </a:lnTo>
                  <a:close/>
                </a:path>
                <a:path w="1251584" h="829945">
                  <a:moveTo>
                    <a:pt x="264731" y="716521"/>
                  </a:moveTo>
                  <a:lnTo>
                    <a:pt x="262636" y="702602"/>
                  </a:lnTo>
                  <a:lnTo>
                    <a:pt x="257987" y="703300"/>
                  </a:lnTo>
                  <a:lnTo>
                    <a:pt x="260108" y="717219"/>
                  </a:lnTo>
                  <a:lnTo>
                    <a:pt x="264731" y="716521"/>
                  </a:lnTo>
                  <a:close/>
                </a:path>
                <a:path w="1251584" h="829945">
                  <a:moveTo>
                    <a:pt x="266153" y="725792"/>
                  </a:moveTo>
                  <a:lnTo>
                    <a:pt x="265442" y="721156"/>
                  </a:lnTo>
                  <a:lnTo>
                    <a:pt x="260807" y="721855"/>
                  </a:lnTo>
                  <a:lnTo>
                    <a:pt x="261518" y="726490"/>
                  </a:lnTo>
                  <a:lnTo>
                    <a:pt x="266153" y="725792"/>
                  </a:lnTo>
                  <a:close/>
                </a:path>
                <a:path w="1251584" h="829945">
                  <a:moveTo>
                    <a:pt x="268973" y="744347"/>
                  </a:moveTo>
                  <a:lnTo>
                    <a:pt x="266852" y="730440"/>
                  </a:lnTo>
                  <a:lnTo>
                    <a:pt x="262216" y="731139"/>
                  </a:lnTo>
                  <a:lnTo>
                    <a:pt x="264325" y="745058"/>
                  </a:lnTo>
                  <a:lnTo>
                    <a:pt x="268973" y="744347"/>
                  </a:lnTo>
                  <a:close/>
                </a:path>
                <a:path w="1251584" h="829945">
                  <a:moveTo>
                    <a:pt x="270370" y="753630"/>
                  </a:moveTo>
                  <a:lnTo>
                    <a:pt x="269671" y="748995"/>
                  </a:lnTo>
                  <a:lnTo>
                    <a:pt x="265036" y="749693"/>
                  </a:lnTo>
                  <a:lnTo>
                    <a:pt x="265747" y="754329"/>
                  </a:lnTo>
                  <a:lnTo>
                    <a:pt x="270370" y="753630"/>
                  </a:lnTo>
                  <a:close/>
                </a:path>
                <a:path w="1251584" h="829945">
                  <a:moveTo>
                    <a:pt x="273189" y="772185"/>
                  </a:moveTo>
                  <a:lnTo>
                    <a:pt x="271081" y="758266"/>
                  </a:lnTo>
                  <a:lnTo>
                    <a:pt x="266446" y="758964"/>
                  </a:lnTo>
                  <a:lnTo>
                    <a:pt x="268554" y="772883"/>
                  </a:lnTo>
                  <a:lnTo>
                    <a:pt x="273189" y="772185"/>
                  </a:lnTo>
                  <a:close/>
                </a:path>
                <a:path w="1251584" h="829945">
                  <a:moveTo>
                    <a:pt x="274599" y="781456"/>
                  </a:moveTo>
                  <a:lnTo>
                    <a:pt x="273888" y="776820"/>
                  </a:lnTo>
                  <a:lnTo>
                    <a:pt x="269265" y="777519"/>
                  </a:lnTo>
                  <a:lnTo>
                    <a:pt x="269963" y="782154"/>
                  </a:lnTo>
                  <a:lnTo>
                    <a:pt x="274599" y="781456"/>
                  </a:lnTo>
                  <a:close/>
                </a:path>
                <a:path w="1251584" h="829945">
                  <a:moveTo>
                    <a:pt x="277418" y="800011"/>
                  </a:moveTo>
                  <a:lnTo>
                    <a:pt x="275297" y="786104"/>
                  </a:lnTo>
                  <a:lnTo>
                    <a:pt x="270675" y="786803"/>
                  </a:lnTo>
                  <a:lnTo>
                    <a:pt x="272783" y="800722"/>
                  </a:lnTo>
                  <a:lnTo>
                    <a:pt x="277418" y="800011"/>
                  </a:lnTo>
                  <a:close/>
                </a:path>
                <a:path w="1251584" h="829945">
                  <a:moveTo>
                    <a:pt x="278828" y="809294"/>
                  </a:moveTo>
                  <a:lnTo>
                    <a:pt x="278117" y="804659"/>
                  </a:lnTo>
                  <a:lnTo>
                    <a:pt x="273481" y="805357"/>
                  </a:lnTo>
                  <a:lnTo>
                    <a:pt x="274193" y="809993"/>
                  </a:lnTo>
                  <a:lnTo>
                    <a:pt x="278828" y="809294"/>
                  </a:lnTo>
                  <a:close/>
                </a:path>
                <a:path w="1251584" h="829945">
                  <a:moveTo>
                    <a:pt x="283146" y="827925"/>
                  </a:moveTo>
                  <a:lnTo>
                    <a:pt x="281597" y="826947"/>
                  </a:lnTo>
                  <a:lnTo>
                    <a:pt x="283057" y="826477"/>
                  </a:lnTo>
                  <a:lnTo>
                    <a:pt x="280060" y="817410"/>
                  </a:lnTo>
                  <a:lnTo>
                    <a:pt x="279527" y="813930"/>
                  </a:lnTo>
                  <a:lnTo>
                    <a:pt x="274891" y="814641"/>
                  </a:lnTo>
                  <a:lnTo>
                    <a:pt x="275513" y="818489"/>
                  </a:lnTo>
                  <a:lnTo>
                    <a:pt x="278879" y="828802"/>
                  </a:lnTo>
                  <a:lnTo>
                    <a:pt x="279641" y="829424"/>
                  </a:lnTo>
                  <a:lnTo>
                    <a:pt x="280822" y="829551"/>
                  </a:lnTo>
                  <a:lnTo>
                    <a:pt x="281622" y="829551"/>
                  </a:lnTo>
                  <a:lnTo>
                    <a:pt x="282371" y="829144"/>
                  </a:lnTo>
                  <a:lnTo>
                    <a:pt x="283146" y="827925"/>
                  </a:lnTo>
                  <a:close/>
                </a:path>
                <a:path w="1251584" h="829945">
                  <a:moveTo>
                    <a:pt x="288112" y="819962"/>
                  </a:moveTo>
                  <a:lnTo>
                    <a:pt x="284137" y="817473"/>
                  </a:lnTo>
                  <a:lnTo>
                    <a:pt x="281635" y="821461"/>
                  </a:lnTo>
                  <a:lnTo>
                    <a:pt x="285623" y="823937"/>
                  </a:lnTo>
                  <a:lnTo>
                    <a:pt x="288112" y="819962"/>
                  </a:lnTo>
                  <a:close/>
                </a:path>
                <a:path w="1251584" h="829945">
                  <a:moveTo>
                    <a:pt x="298043" y="804037"/>
                  </a:moveTo>
                  <a:lnTo>
                    <a:pt x="294055" y="801547"/>
                  </a:lnTo>
                  <a:lnTo>
                    <a:pt x="286613" y="813485"/>
                  </a:lnTo>
                  <a:lnTo>
                    <a:pt x="290588" y="815975"/>
                  </a:lnTo>
                  <a:lnTo>
                    <a:pt x="298043" y="804037"/>
                  </a:lnTo>
                  <a:close/>
                </a:path>
                <a:path w="1251584" h="829945">
                  <a:moveTo>
                    <a:pt x="303009" y="796074"/>
                  </a:moveTo>
                  <a:lnTo>
                    <a:pt x="299021" y="793584"/>
                  </a:lnTo>
                  <a:lnTo>
                    <a:pt x="296545" y="797572"/>
                  </a:lnTo>
                  <a:lnTo>
                    <a:pt x="300520" y="800049"/>
                  </a:lnTo>
                  <a:lnTo>
                    <a:pt x="303009" y="796074"/>
                  </a:lnTo>
                  <a:close/>
                </a:path>
                <a:path w="1251584" h="829945">
                  <a:moveTo>
                    <a:pt x="312940" y="780148"/>
                  </a:moveTo>
                  <a:lnTo>
                    <a:pt x="308952" y="777671"/>
                  </a:lnTo>
                  <a:lnTo>
                    <a:pt x="301510" y="789597"/>
                  </a:lnTo>
                  <a:lnTo>
                    <a:pt x="305485" y="792099"/>
                  </a:lnTo>
                  <a:lnTo>
                    <a:pt x="312940" y="780148"/>
                  </a:lnTo>
                  <a:close/>
                </a:path>
                <a:path w="1251584" h="829945">
                  <a:moveTo>
                    <a:pt x="317906" y="772185"/>
                  </a:moveTo>
                  <a:lnTo>
                    <a:pt x="313918" y="769708"/>
                  </a:lnTo>
                  <a:lnTo>
                    <a:pt x="311442" y="773684"/>
                  </a:lnTo>
                  <a:lnTo>
                    <a:pt x="315417" y="776160"/>
                  </a:lnTo>
                  <a:lnTo>
                    <a:pt x="317906" y="772185"/>
                  </a:lnTo>
                  <a:close/>
                </a:path>
                <a:path w="1251584" h="829945">
                  <a:moveTo>
                    <a:pt x="327837" y="756259"/>
                  </a:moveTo>
                  <a:lnTo>
                    <a:pt x="323862" y="753783"/>
                  </a:lnTo>
                  <a:lnTo>
                    <a:pt x="316407" y="765721"/>
                  </a:lnTo>
                  <a:lnTo>
                    <a:pt x="320395" y="768210"/>
                  </a:lnTo>
                  <a:lnTo>
                    <a:pt x="327837" y="756259"/>
                  </a:lnTo>
                  <a:close/>
                </a:path>
                <a:path w="1251584" h="829945">
                  <a:moveTo>
                    <a:pt x="332803" y="748296"/>
                  </a:moveTo>
                  <a:lnTo>
                    <a:pt x="328828" y="745820"/>
                  </a:lnTo>
                  <a:lnTo>
                    <a:pt x="326339" y="749795"/>
                  </a:lnTo>
                  <a:lnTo>
                    <a:pt x="330314" y="752271"/>
                  </a:lnTo>
                  <a:lnTo>
                    <a:pt x="332803" y="748296"/>
                  </a:lnTo>
                  <a:close/>
                </a:path>
                <a:path w="1251584" h="829945">
                  <a:moveTo>
                    <a:pt x="342734" y="732370"/>
                  </a:moveTo>
                  <a:lnTo>
                    <a:pt x="338759" y="729894"/>
                  </a:lnTo>
                  <a:lnTo>
                    <a:pt x="331304" y="741832"/>
                  </a:lnTo>
                  <a:lnTo>
                    <a:pt x="335292" y="744321"/>
                  </a:lnTo>
                  <a:lnTo>
                    <a:pt x="342734" y="732370"/>
                  </a:lnTo>
                  <a:close/>
                </a:path>
                <a:path w="1251584" h="829945">
                  <a:moveTo>
                    <a:pt x="347700" y="724408"/>
                  </a:moveTo>
                  <a:lnTo>
                    <a:pt x="343725" y="721931"/>
                  </a:lnTo>
                  <a:lnTo>
                    <a:pt x="341236" y="725906"/>
                  </a:lnTo>
                  <a:lnTo>
                    <a:pt x="345224" y="728395"/>
                  </a:lnTo>
                  <a:lnTo>
                    <a:pt x="347700" y="724408"/>
                  </a:lnTo>
                  <a:close/>
                </a:path>
                <a:path w="1251584" h="829945">
                  <a:moveTo>
                    <a:pt x="357632" y="708482"/>
                  </a:moveTo>
                  <a:lnTo>
                    <a:pt x="353644" y="706005"/>
                  </a:lnTo>
                  <a:lnTo>
                    <a:pt x="346202" y="717956"/>
                  </a:lnTo>
                  <a:lnTo>
                    <a:pt x="350189" y="720420"/>
                  </a:lnTo>
                  <a:lnTo>
                    <a:pt x="357632" y="708482"/>
                  </a:lnTo>
                  <a:close/>
                </a:path>
                <a:path w="1251584" h="829945">
                  <a:moveTo>
                    <a:pt x="362597" y="700519"/>
                  </a:moveTo>
                  <a:lnTo>
                    <a:pt x="358622" y="698042"/>
                  </a:lnTo>
                  <a:lnTo>
                    <a:pt x="356133" y="702017"/>
                  </a:lnTo>
                  <a:lnTo>
                    <a:pt x="360121" y="704507"/>
                  </a:lnTo>
                  <a:lnTo>
                    <a:pt x="362597" y="700519"/>
                  </a:lnTo>
                  <a:close/>
                </a:path>
                <a:path w="1251584" h="829945">
                  <a:moveTo>
                    <a:pt x="372529" y="684606"/>
                  </a:moveTo>
                  <a:lnTo>
                    <a:pt x="368541" y="682117"/>
                  </a:lnTo>
                  <a:lnTo>
                    <a:pt x="361086" y="694055"/>
                  </a:lnTo>
                  <a:lnTo>
                    <a:pt x="365086" y="696544"/>
                  </a:lnTo>
                  <a:lnTo>
                    <a:pt x="372529" y="684606"/>
                  </a:lnTo>
                  <a:close/>
                </a:path>
                <a:path w="1251584" h="829945">
                  <a:moveTo>
                    <a:pt x="377494" y="676630"/>
                  </a:moveTo>
                  <a:lnTo>
                    <a:pt x="373507" y="674154"/>
                  </a:lnTo>
                  <a:lnTo>
                    <a:pt x="371030" y="678141"/>
                  </a:lnTo>
                  <a:lnTo>
                    <a:pt x="375018" y="680618"/>
                  </a:lnTo>
                  <a:lnTo>
                    <a:pt x="377494" y="676630"/>
                  </a:lnTo>
                  <a:close/>
                </a:path>
                <a:path w="1251584" h="829945">
                  <a:moveTo>
                    <a:pt x="387426" y="660717"/>
                  </a:moveTo>
                  <a:lnTo>
                    <a:pt x="383451" y="658228"/>
                  </a:lnTo>
                  <a:lnTo>
                    <a:pt x="375996" y="670179"/>
                  </a:lnTo>
                  <a:lnTo>
                    <a:pt x="379984" y="672655"/>
                  </a:lnTo>
                  <a:lnTo>
                    <a:pt x="387426" y="660717"/>
                  </a:lnTo>
                  <a:close/>
                </a:path>
                <a:path w="1251584" h="829945">
                  <a:moveTo>
                    <a:pt x="392391" y="652741"/>
                  </a:moveTo>
                  <a:lnTo>
                    <a:pt x="388404" y="650265"/>
                  </a:lnTo>
                  <a:lnTo>
                    <a:pt x="385927" y="654253"/>
                  </a:lnTo>
                  <a:lnTo>
                    <a:pt x="389915" y="656729"/>
                  </a:lnTo>
                  <a:lnTo>
                    <a:pt x="392391" y="652741"/>
                  </a:lnTo>
                  <a:close/>
                </a:path>
                <a:path w="1251584" h="829945">
                  <a:moveTo>
                    <a:pt x="402323" y="636828"/>
                  </a:moveTo>
                  <a:lnTo>
                    <a:pt x="398348" y="634339"/>
                  </a:lnTo>
                  <a:lnTo>
                    <a:pt x="390893" y="646277"/>
                  </a:lnTo>
                  <a:lnTo>
                    <a:pt x="394881" y="648779"/>
                  </a:lnTo>
                  <a:lnTo>
                    <a:pt x="402323" y="636828"/>
                  </a:lnTo>
                  <a:close/>
                </a:path>
                <a:path w="1251584" h="829945">
                  <a:moveTo>
                    <a:pt x="407289" y="628865"/>
                  </a:moveTo>
                  <a:lnTo>
                    <a:pt x="403301" y="626376"/>
                  </a:lnTo>
                  <a:lnTo>
                    <a:pt x="400824" y="630364"/>
                  </a:lnTo>
                  <a:lnTo>
                    <a:pt x="404812" y="632841"/>
                  </a:lnTo>
                  <a:lnTo>
                    <a:pt x="407289" y="628865"/>
                  </a:lnTo>
                  <a:close/>
                </a:path>
                <a:path w="1251584" h="829945">
                  <a:moveTo>
                    <a:pt x="417220" y="612940"/>
                  </a:moveTo>
                  <a:lnTo>
                    <a:pt x="413245" y="610463"/>
                  </a:lnTo>
                  <a:lnTo>
                    <a:pt x="405790" y="622388"/>
                  </a:lnTo>
                  <a:lnTo>
                    <a:pt x="409778" y="624890"/>
                  </a:lnTo>
                  <a:lnTo>
                    <a:pt x="417220" y="612940"/>
                  </a:lnTo>
                  <a:close/>
                </a:path>
                <a:path w="1251584" h="829945">
                  <a:moveTo>
                    <a:pt x="422186" y="604977"/>
                  </a:moveTo>
                  <a:lnTo>
                    <a:pt x="418211" y="602488"/>
                  </a:lnTo>
                  <a:lnTo>
                    <a:pt x="415721" y="606488"/>
                  </a:lnTo>
                  <a:lnTo>
                    <a:pt x="419709" y="608952"/>
                  </a:lnTo>
                  <a:lnTo>
                    <a:pt x="422186" y="604977"/>
                  </a:lnTo>
                  <a:close/>
                </a:path>
                <a:path w="1251584" h="829945">
                  <a:moveTo>
                    <a:pt x="681812" y="315455"/>
                  </a:moveTo>
                  <a:lnTo>
                    <a:pt x="678065" y="312635"/>
                  </a:lnTo>
                  <a:lnTo>
                    <a:pt x="675233" y="316369"/>
                  </a:lnTo>
                  <a:lnTo>
                    <a:pt x="678967" y="319201"/>
                  </a:lnTo>
                  <a:lnTo>
                    <a:pt x="681812" y="315455"/>
                  </a:lnTo>
                  <a:close/>
                </a:path>
                <a:path w="1251584" h="829945">
                  <a:moveTo>
                    <a:pt x="1222971" y="150952"/>
                  </a:moveTo>
                  <a:lnTo>
                    <a:pt x="1219974" y="147332"/>
                  </a:lnTo>
                  <a:lnTo>
                    <a:pt x="1216367" y="150329"/>
                  </a:lnTo>
                  <a:lnTo>
                    <a:pt x="1219352" y="153936"/>
                  </a:lnTo>
                  <a:lnTo>
                    <a:pt x="1222971" y="150952"/>
                  </a:lnTo>
                  <a:close/>
                </a:path>
                <a:path w="1251584" h="829945">
                  <a:moveTo>
                    <a:pt x="1223314" y="1193"/>
                  </a:moveTo>
                  <a:lnTo>
                    <a:pt x="1218768" y="0"/>
                  </a:lnTo>
                  <a:lnTo>
                    <a:pt x="1217587" y="4533"/>
                  </a:lnTo>
                  <a:lnTo>
                    <a:pt x="1222133" y="5727"/>
                  </a:lnTo>
                  <a:lnTo>
                    <a:pt x="1223314" y="1193"/>
                  </a:lnTo>
                  <a:close/>
                </a:path>
                <a:path w="1251584" h="829945">
                  <a:moveTo>
                    <a:pt x="1237449" y="139001"/>
                  </a:moveTo>
                  <a:lnTo>
                    <a:pt x="1234465" y="135382"/>
                  </a:lnTo>
                  <a:lnTo>
                    <a:pt x="1223606" y="144348"/>
                  </a:lnTo>
                  <a:lnTo>
                    <a:pt x="1226591" y="147967"/>
                  </a:lnTo>
                  <a:lnTo>
                    <a:pt x="1237449" y="139001"/>
                  </a:lnTo>
                  <a:close/>
                </a:path>
                <a:path w="1251584" h="829945">
                  <a:moveTo>
                    <a:pt x="1250988" y="11061"/>
                  </a:moveTo>
                  <a:lnTo>
                    <a:pt x="1250073" y="8585"/>
                  </a:lnTo>
                  <a:lnTo>
                    <a:pt x="1249476" y="8026"/>
                  </a:lnTo>
                  <a:lnTo>
                    <a:pt x="1246009" y="7124"/>
                  </a:lnTo>
                  <a:lnTo>
                    <a:pt x="1244828" y="11658"/>
                  </a:lnTo>
                  <a:lnTo>
                    <a:pt x="1246365" y="12065"/>
                  </a:lnTo>
                  <a:lnTo>
                    <a:pt x="1246593" y="12674"/>
                  </a:lnTo>
                  <a:lnTo>
                    <a:pt x="1247470" y="12357"/>
                  </a:lnTo>
                  <a:lnTo>
                    <a:pt x="1250988" y="11061"/>
                  </a:lnTo>
                  <a:close/>
                </a:path>
              </a:pathLst>
            </a:custGeom>
            <a:solidFill>
              <a:srgbClr val="FFD5CF"/>
            </a:solidFill>
          </p:spPr>
          <p:txBody>
            <a:bodyPr wrap="square" lIns="0" tIns="0" rIns="0" bIns="0" rtlCol="0"/>
            <a:lstStyle/>
            <a:p>
              <a:endParaRPr/>
            </a:p>
          </p:txBody>
        </p:sp>
        <p:sp>
          <p:nvSpPr>
            <p:cNvPr id="185" name="object 185"/>
            <p:cNvSpPr/>
            <p:nvPr/>
          </p:nvSpPr>
          <p:spPr>
            <a:xfrm>
              <a:off x="11493602" y="8314810"/>
              <a:ext cx="1229995" cy="1022350"/>
            </a:xfrm>
            <a:custGeom>
              <a:avLst/>
              <a:gdLst/>
              <a:ahLst/>
              <a:cxnLst/>
              <a:rect l="l" t="t" r="r" b="b"/>
              <a:pathLst>
                <a:path w="1229995" h="1022350">
                  <a:moveTo>
                    <a:pt x="4940" y="60604"/>
                  </a:moveTo>
                  <a:lnTo>
                    <a:pt x="266" y="60350"/>
                  </a:lnTo>
                  <a:lnTo>
                    <a:pt x="0" y="65024"/>
                  </a:lnTo>
                  <a:lnTo>
                    <a:pt x="4686" y="65290"/>
                  </a:lnTo>
                  <a:lnTo>
                    <a:pt x="4940" y="60604"/>
                  </a:lnTo>
                  <a:close/>
                </a:path>
                <a:path w="1229995" h="1022350">
                  <a:moveTo>
                    <a:pt x="294652" y="712152"/>
                  </a:moveTo>
                  <a:lnTo>
                    <a:pt x="292239" y="698271"/>
                  </a:lnTo>
                  <a:lnTo>
                    <a:pt x="287616" y="699096"/>
                  </a:lnTo>
                  <a:lnTo>
                    <a:pt x="290042" y="712952"/>
                  </a:lnTo>
                  <a:lnTo>
                    <a:pt x="294652" y="712152"/>
                  </a:lnTo>
                  <a:close/>
                </a:path>
                <a:path w="1229995" h="1022350">
                  <a:moveTo>
                    <a:pt x="296265" y="721398"/>
                  </a:moveTo>
                  <a:lnTo>
                    <a:pt x="295465" y="716775"/>
                  </a:lnTo>
                  <a:lnTo>
                    <a:pt x="290842" y="717588"/>
                  </a:lnTo>
                  <a:lnTo>
                    <a:pt x="291655" y="722198"/>
                  </a:lnTo>
                  <a:lnTo>
                    <a:pt x="296265" y="721398"/>
                  </a:lnTo>
                  <a:close/>
                </a:path>
                <a:path w="1229995" h="1022350">
                  <a:moveTo>
                    <a:pt x="299491" y="739876"/>
                  </a:moveTo>
                  <a:lnTo>
                    <a:pt x="297078" y="726020"/>
                  </a:lnTo>
                  <a:lnTo>
                    <a:pt x="292455" y="726821"/>
                  </a:lnTo>
                  <a:lnTo>
                    <a:pt x="294881" y="740689"/>
                  </a:lnTo>
                  <a:lnTo>
                    <a:pt x="299491" y="739876"/>
                  </a:lnTo>
                  <a:close/>
                </a:path>
                <a:path w="1229995" h="1022350">
                  <a:moveTo>
                    <a:pt x="301104" y="749122"/>
                  </a:moveTo>
                  <a:lnTo>
                    <a:pt x="300304" y="744512"/>
                  </a:lnTo>
                  <a:lnTo>
                    <a:pt x="295681" y="745312"/>
                  </a:lnTo>
                  <a:lnTo>
                    <a:pt x="296481" y="749935"/>
                  </a:lnTo>
                  <a:lnTo>
                    <a:pt x="301104" y="749122"/>
                  </a:lnTo>
                  <a:close/>
                </a:path>
                <a:path w="1229995" h="1022350">
                  <a:moveTo>
                    <a:pt x="307911" y="765530"/>
                  </a:moveTo>
                  <a:lnTo>
                    <a:pt x="302158" y="755154"/>
                  </a:lnTo>
                  <a:lnTo>
                    <a:pt x="301917" y="753745"/>
                  </a:lnTo>
                  <a:lnTo>
                    <a:pt x="297294" y="754557"/>
                  </a:lnTo>
                  <a:lnTo>
                    <a:pt x="297611" y="756348"/>
                  </a:lnTo>
                  <a:lnTo>
                    <a:pt x="297649" y="756602"/>
                  </a:lnTo>
                  <a:lnTo>
                    <a:pt x="297738" y="756843"/>
                  </a:lnTo>
                  <a:lnTo>
                    <a:pt x="303809" y="767803"/>
                  </a:lnTo>
                  <a:lnTo>
                    <a:pt x="307911" y="765530"/>
                  </a:lnTo>
                  <a:close/>
                </a:path>
                <a:path w="1229995" h="1022350">
                  <a:moveTo>
                    <a:pt x="312458" y="773734"/>
                  </a:moveTo>
                  <a:lnTo>
                    <a:pt x="310184" y="769632"/>
                  </a:lnTo>
                  <a:lnTo>
                    <a:pt x="306070" y="771906"/>
                  </a:lnTo>
                  <a:lnTo>
                    <a:pt x="308343" y="776008"/>
                  </a:lnTo>
                  <a:lnTo>
                    <a:pt x="312458" y="773734"/>
                  </a:lnTo>
                  <a:close/>
                </a:path>
                <a:path w="1229995" h="1022350">
                  <a:moveTo>
                    <a:pt x="321538" y="790155"/>
                  </a:moveTo>
                  <a:lnTo>
                    <a:pt x="314731" y="777849"/>
                  </a:lnTo>
                  <a:lnTo>
                    <a:pt x="310616" y="780122"/>
                  </a:lnTo>
                  <a:lnTo>
                    <a:pt x="317436" y="792429"/>
                  </a:lnTo>
                  <a:lnTo>
                    <a:pt x="321538" y="790155"/>
                  </a:lnTo>
                  <a:close/>
                </a:path>
                <a:path w="1229995" h="1022350">
                  <a:moveTo>
                    <a:pt x="326085" y="798372"/>
                  </a:moveTo>
                  <a:lnTo>
                    <a:pt x="323811" y="794258"/>
                  </a:lnTo>
                  <a:lnTo>
                    <a:pt x="319709" y="796531"/>
                  </a:lnTo>
                  <a:lnTo>
                    <a:pt x="321983" y="800633"/>
                  </a:lnTo>
                  <a:lnTo>
                    <a:pt x="326085" y="798372"/>
                  </a:lnTo>
                  <a:close/>
                </a:path>
                <a:path w="1229995" h="1022350">
                  <a:moveTo>
                    <a:pt x="335178" y="814781"/>
                  </a:moveTo>
                  <a:lnTo>
                    <a:pt x="328358" y="802474"/>
                  </a:lnTo>
                  <a:lnTo>
                    <a:pt x="324256" y="804748"/>
                  </a:lnTo>
                  <a:lnTo>
                    <a:pt x="331076" y="817054"/>
                  </a:lnTo>
                  <a:lnTo>
                    <a:pt x="335178" y="814781"/>
                  </a:lnTo>
                  <a:close/>
                </a:path>
                <a:path w="1229995" h="1022350">
                  <a:moveTo>
                    <a:pt x="339725" y="822998"/>
                  </a:moveTo>
                  <a:lnTo>
                    <a:pt x="337451" y="818896"/>
                  </a:lnTo>
                  <a:lnTo>
                    <a:pt x="333349" y="821156"/>
                  </a:lnTo>
                  <a:lnTo>
                    <a:pt x="335622" y="825271"/>
                  </a:lnTo>
                  <a:lnTo>
                    <a:pt x="339725" y="822998"/>
                  </a:lnTo>
                  <a:close/>
                </a:path>
                <a:path w="1229995" h="1022350">
                  <a:moveTo>
                    <a:pt x="380631" y="896886"/>
                  </a:moveTo>
                  <a:lnTo>
                    <a:pt x="378358" y="892771"/>
                  </a:lnTo>
                  <a:lnTo>
                    <a:pt x="374256" y="895045"/>
                  </a:lnTo>
                  <a:lnTo>
                    <a:pt x="376529" y="899160"/>
                  </a:lnTo>
                  <a:lnTo>
                    <a:pt x="380631" y="896886"/>
                  </a:lnTo>
                  <a:close/>
                </a:path>
                <a:path w="1229995" h="1022350">
                  <a:moveTo>
                    <a:pt x="385521" y="915606"/>
                  </a:moveTo>
                  <a:lnTo>
                    <a:pt x="382778" y="901801"/>
                  </a:lnTo>
                  <a:lnTo>
                    <a:pt x="378167" y="902728"/>
                  </a:lnTo>
                  <a:lnTo>
                    <a:pt x="380923" y="916520"/>
                  </a:lnTo>
                  <a:lnTo>
                    <a:pt x="385521" y="915606"/>
                  </a:lnTo>
                  <a:close/>
                </a:path>
                <a:path w="1229995" h="1022350">
                  <a:moveTo>
                    <a:pt x="387362" y="924801"/>
                  </a:moveTo>
                  <a:lnTo>
                    <a:pt x="386448" y="920203"/>
                  </a:lnTo>
                  <a:lnTo>
                    <a:pt x="381850" y="921131"/>
                  </a:lnTo>
                  <a:lnTo>
                    <a:pt x="382765" y="925728"/>
                  </a:lnTo>
                  <a:lnTo>
                    <a:pt x="387362" y="924801"/>
                  </a:lnTo>
                  <a:close/>
                </a:path>
                <a:path w="1229995" h="1022350">
                  <a:moveTo>
                    <a:pt x="391033" y="943203"/>
                  </a:moveTo>
                  <a:lnTo>
                    <a:pt x="388289" y="929411"/>
                  </a:lnTo>
                  <a:lnTo>
                    <a:pt x="383679" y="930325"/>
                  </a:lnTo>
                  <a:lnTo>
                    <a:pt x="386435" y="944130"/>
                  </a:lnTo>
                  <a:lnTo>
                    <a:pt x="391033" y="943203"/>
                  </a:lnTo>
                  <a:close/>
                </a:path>
                <a:path w="1229995" h="1022350">
                  <a:moveTo>
                    <a:pt x="590638" y="1010221"/>
                  </a:moveTo>
                  <a:lnTo>
                    <a:pt x="586651" y="1007745"/>
                  </a:lnTo>
                  <a:lnTo>
                    <a:pt x="579208" y="1019683"/>
                  </a:lnTo>
                  <a:lnTo>
                    <a:pt x="583184" y="1022172"/>
                  </a:lnTo>
                  <a:lnTo>
                    <a:pt x="590638" y="1010221"/>
                  </a:lnTo>
                  <a:close/>
                </a:path>
                <a:path w="1229995" h="1022350">
                  <a:moveTo>
                    <a:pt x="595604" y="1002258"/>
                  </a:moveTo>
                  <a:lnTo>
                    <a:pt x="591629" y="999782"/>
                  </a:lnTo>
                  <a:lnTo>
                    <a:pt x="589140" y="1003757"/>
                  </a:lnTo>
                  <a:lnTo>
                    <a:pt x="593128" y="1006233"/>
                  </a:lnTo>
                  <a:lnTo>
                    <a:pt x="595604" y="1002258"/>
                  </a:lnTo>
                  <a:close/>
                </a:path>
                <a:path w="1229995" h="1022350">
                  <a:moveTo>
                    <a:pt x="605536" y="986332"/>
                  </a:moveTo>
                  <a:lnTo>
                    <a:pt x="601548" y="983856"/>
                  </a:lnTo>
                  <a:lnTo>
                    <a:pt x="594106" y="995794"/>
                  </a:lnTo>
                  <a:lnTo>
                    <a:pt x="598081" y="998283"/>
                  </a:lnTo>
                  <a:lnTo>
                    <a:pt x="605536" y="986332"/>
                  </a:lnTo>
                  <a:close/>
                </a:path>
                <a:path w="1229995" h="1022350">
                  <a:moveTo>
                    <a:pt x="610501" y="978369"/>
                  </a:moveTo>
                  <a:lnTo>
                    <a:pt x="606526" y="975893"/>
                  </a:lnTo>
                  <a:lnTo>
                    <a:pt x="604037" y="979881"/>
                  </a:lnTo>
                  <a:lnTo>
                    <a:pt x="608012" y="982345"/>
                  </a:lnTo>
                  <a:lnTo>
                    <a:pt x="610501" y="978369"/>
                  </a:lnTo>
                  <a:close/>
                </a:path>
                <a:path w="1229995" h="1022350">
                  <a:moveTo>
                    <a:pt x="620433" y="962444"/>
                  </a:moveTo>
                  <a:lnTo>
                    <a:pt x="616458" y="959967"/>
                  </a:lnTo>
                  <a:lnTo>
                    <a:pt x="609003" y="971905"/>
                  </a:lnTo>
                  <a:lnTo>
                    <a:pt x="612990" y="974394"/>
                  </a:lnTo>
                  <a:lnTo>
                    <a:pt x="620433" y="962444"/>
                  </a:lnTo>
                  <a:close/>
                </a:path>
                <a:path w="1229995" h="1022350">
                  <a:moveTo>
                    <a:pt x="625398" y="954481"/>
                  </a:moveTo>
                  <a:lnTo>
                    <a:pt x="621423" y="952004"/>
                  </a:lnTo>
                  <a:lnTo>
                    <a:pt x="618934" y="955979"/>
                  </a:lnTo>
                  <a:lnTo>
                    <a:pt x="622922" y="958469"/>
                  </a:lnTo>
                  <a:lnTo>
                    <a:pt x="625398" y="954481"/>
                  </a:lnTo>
                  <a:close/>
                </a:path>
                <a:path w="1229995" h="1022350">
                  <a:moveTo>
                    <a:pt x="650201" y="924979"/>
                  </a:moveTo>
                  <a:lnTo>
                    <a:pt x="645820" y="917892"/>
                  </a:lnTo>
                  <a:lnTo>
                    <a:pt x="645071" y="917473"/>
                  </a:lnTo>
                  <a:lnTo>
                    <a:pt x="643445" y="917473"/>
                  </a:lnTo>
                  <a:lnTo>
                    <a:pt x="642696" y="917892"/>
                  </a:lnTo>
                  <a:lnTo>
                    <a:pt x="638797" y="924140"/>
                  </a:lnTo>
                  <a:lnTo>
                    <a:pt x="642785" y="926617"/>
                  </a:lnTo>
                  <a:lnTo>
                    <a:pt x="644245" y="924267"/>
                  </a:lnTo>
                  <a:lnTo>
                    <a:pt x="646214" y="927442"/>
                  </a:lnTo>
                  <a:lnTo>
                    <a:pt x="650201" y="924979"/>
                  </a:lnTo>
                  <a:close/>
                </a:path>
                <a:path w="1229995" h="1022350">
                  <a:moveTo>
                    <a:pt x="855281" y="747953"/>
                  </a:moveTo>
                  <a:lnTo>
                    <a:pt x="844067" y="739470"/>
                  </a:lnTo>
                  <a:lnTo>
                    <a:pt x="841235" y="743204"/>
                  </a:lnTo>
                  <a:lnTo>
                    <a:pt x="852462" y="751700"/>
                  </a:lnTo>
                  <a:lnTo>
                    <a:pt x="855281" y="747953"/>
                  </a:lnTo>
                  <a:close/>
                </a:path>
                <a:path w="1229995" h="1022350">
                  <a:moveTo>
                    <a:pt x="862761" y="753630"/>
                  </a:moveTo>
                  <a:lnTo>
                    <a:pt x="859040" y="750785"/>
                  </a:lnTo>
                  <a:lnTo>
                    <a:pt x="856195" y="754532"/>
                  </a:lnTo>
                  <a:lnTo>
                    <a:pt x="859942" y="757364"/>
                  </a:lnTo>
                  <a:lnTo>
                    <a:pt x="862761" y="753630"/>
                  </a:lnTo>
                  <a:close/>
                </a:path>
                <a:path w="1229995" h="1022350">
                  <a:moveTo>
                    <a:pt x="877722" y="764959"/>
                  </a:moveTo>
                  <a:lnTo>
                    <a:pt x="866508" y="756462"/>
                  </a:lnTo>
                  <a:lnTo>
                    <a:pt x="863676" y="760196"/>
                  </a:lnTo>
                  <a:lnTo>
                    <a:pt x="874903" y="768705"/>
                  </a:lnTo>
                  <a:lnTo>
                    <a:pt x="877722" y="764959"/>
                  </a:lnTo>
                  <a:close/>
                </a:path>
                <a:path w="1229995" h="1022350">
                  <a:moveTo>
                    <a:pt x="885583" y="768299"/>
                  </a:moveTo>
                  <a:lnTo>
                    <a:pt x="884097" y="763854"/>
                  </a:lnTo>
                  <a:lnTo>
                    <a:pt x="879640" y="765352"/>
                  </a:lnTo>
                  <a:lnTo>
                    <a:pt x="881138" y="769797"/>
                  </a:lnTo>
                  <a:lnTo>
                    <a:pt x="885583" y="768299"/>
                  </a:lnTo>
                  <a:close/>
                </a:path>
                <a:path w="1229995" h="1022350">
                  <a:moveTo>
                    <a:pt x="903376" y="762330"/>
                  </a:moveTo>
                  <a:lnTo>
                    <a:pt x="901877" y="757872"/>
                  </a:lnTo>
                  <a:lnTo>
                    <a:pt x="888542" y="762355"/>
                  </a:lnTo>
                  <a:lnTo>
                    <a:pt x="890041" y="766813"/>
                  </a:lnTo>
                  <a:lnTo>
                    <a:pt x="903376" y="762330"/>
                  </a:lnTo>
                  <a:close/>
                </a:path>
                <a:path w="1229995" h="1022350">
                  <a:moveTo>
                    <a:pt x="912266" y="759333"/>
                  </a:moveTo>
                  <a:lnTo>
                    <a:pt x="910780" y="754888"/>
                  </a:lnTo>
                  <a:lnTo>
                    <a:pt x="906335" y="756386"/>
                  </a:lnTo>
                  <a:lnTo>
                    <a:pt x="907834" y="760831"/>
                  </a:lnTo>
                  <a:lnTo>
                    <a:pt x="912266" y="759333"/>
                  </a:lnTo>
                  <a:close/>
                </a:path>
                <a:path w="1229995" h="1022350">
                  <a:moveTo>
                    <a:pt x="930389" y="757682"/>
                  </a:moveTo>
                  <a:lnTo>
                    <a:pt x="929982" y="752995"/>
                  </a:lnTo>
                  <a:lnTo>
                    <a:pt x="915962" y="754214"/>
                  </a:lnTo>
                  <a:lnTo>
                    <a:pt x="916368" y="758888"/>
                  </a:lnTo>
                  <a:lnTo>
                    <a:pt x="930389" y="757682"/>
                  </a:lnTo>
                  <a:close/>
                </a:path>
                <a:path w="1229995" h="1022350">
                  <a:moveTo>
                    <a:pt x="939749" y="756856"/>
                  </a:moveTo>
                  <a:lnTo>
                    <a:pt x="939342" y="752182"/>
                  </a:lnTo>
                  <a:lnTo>
                    <a:pt x="934669" y="752589"/>
                  </a:lnTo>
                  <a:lnTo>
                    <a:pt x="935075" y="757262"/>
                  </a:lnTo>
                  <a:lnTo>
                    <a:pt x="939749" y="756856"/>
                  </a:lnTo>
                  <a:close/>
                </a:path>
                <a:path w="1229995" h="1022350">
                  <a:moveTo>
                    <a:pt x="958443" y="755230"/>
                  </a:moveTo>
                  <a:lnTo>
                    <a:pt x="958037" y="750557"/>
                  </a:lnTo>
                  <a:lnTo>
                    <a:pt x="944016" y="751776"/>
                  </a:lnTo>
                  <a:lnTo>
                    <a:pt x="944422" y="756450"/>
                  </a:lnTo>
                  <a:lnTo>
                    <a:pt x="958443" y="755230"/>
                  </a:lnTo>
                  <a:close/>
                </a:path>
                <a:path w="1229995" h="1022350">
                  <a:moveTo>
                    <a:pt x="967790" y="754405"/>
                  </a:moveTo>
                  <a:lnTo>
                    <a:pt x="967371" y="749744"/>
                  </a:lnTo>
                  <a:lnTo>
                    <a:pt x="962710" y="750150"/>
                  </a:lnTo>
                  <a:lnTo>
                    <a:pt x="963117" y="754824"/>
                  </a:lnTo>
                  <a:lnTo>
                    <a:pt x="967790" y="754405"/>
                  </a:lnTo>
                  <a:close/>
                </a:path>
                <a:path w="1229995" h="1022350">
                  <a:moveTo>
                    <a:pt x="986485" y="752792"/>
                  </a:moveTo>
                  <a:lnTo>
                    <a:pt x="986078" y="748106"/>
                  </a:lnTo>
                  <a:lnTo>
                    <a:pt x="972058" y="749338"/>
                  </a:lnTo>
                  <a:lnTo>
                    <a:pt x="972464" y="753999"/>
                  </a:lnTo>
                  <a:lnTo>
                    <a:pt x="986485" y="752792"/>
                  </a:lnTo>
                  <a:close/>
                </a:path>
                <a:path w="1229995" h="1022350">
                  <a:moveTo>
                    <a:pt x="995832" y="751967"/>
                  </a:moveTo>
                  <a:lnTo>
                    <a:pt x="995426" y="747293"/>
                  </a:lnTo>
                  <a:lnTo>
                    <a:pt x="990752" y="747699"/>
                  </a:lnTo>
                  <a:lnTo>
                    <a:pt x="991158" y="752373"/>
                  </a:lnTo>
                  <a:lnTo>
                    <a:pt x="995832" y="751967"/>
                  </a:lnTo>
                  <a:close/>
                </a:path>
                <a:path w="1229995" h="1022350">
                  <a:moveTo>
                    <a:pt x="1015885" y="748309"/>
                  </a:moveTo>
                  <a:lnTo>
                    <a:pt x="1015250" y="746328"/>
                  </a:lnTo>
                  <a:lnTo>
                    <a:pt x="1014272" y="745655"/>
                  </a:lnTo>
                  <a:lnTo>
                    <a:pt x="1000099" y="746899"/>
                  </a:lnTo>
                  <a:lnTo>
                    <a:pt x="1000506" y="751560"/>
                  </a:lnTo>
                  <a:lnTo>
                    <a:pt x="1013561" y="750417"/>
                  </a:lnTo>
                  <a:lnTo>
                    <a:pt x="1013434" y="749096"/>
                  </a:lnTo>
                  <a:lnTo>
                    <a:pt x="1015885" y="748309"/>
                  </a:lnTo>
                  <a:close/>
                </a:path>
                <a:path w="1229995" h="1022350">
                  <a:moveTo>
                    <a:pt x="1017231" y="99085"/>
                  </a:moveTo>
                  <a:lnTo>
                    <a:pt x="1012545" y="98818"/>
                  </a:lnTo>
                  <a:lnTo>
                    <a:pt x="1011745" y="112687"/>
                  </a:lnTo>
                  <a:lnTo>
                    <a:pt x="1012088" y="113423"/>
                  </a:lnTo>
                  <a:lnTo>
                    <a:pt x="1013421" y="114477"/>
                  </a:lnTo>
                  <a:lnTo>
                    <a:pt x="1015301" y="112115"/>
                  </a:lnTo>
                  <a:lnTo>
                    <a:pt x="1016482" y="112191"/>
                  </a:lnTo>
                  <a:lnTo>
                    <a:pt x="1017231" y="99085"/>
                  </a:lnTo>
                  <a:close/>
                </a:path>
                <a:path w="1229995" h="1022350">
                  <a:moveTo>
                    <a:pt x="1017752" y="89712"/>
                  </a:moveTo>
                  <a:lnTo>
                    <a:pt x="1013079" y="89446"/>
                  </a:lnTo>
                  <a:lnTo>
                    <a:pt x="1012799" y="94132"/>
                  </a:lnTo>
                  <a:lnTo>
                    <a:pt x="1017498" y="94399"/>
                  </a:lnTo>
                  <a:lnTo>
                    <a:pt x="1017752" y="89712"/>
                  </a:lnTo>
                  <a:close/>
                </a:path>
                <a:path w="1229995" h="1022350">
                  <a:moveTo>
                    <a:pt x="1018781" y="757224"/>
                  </a:moveTo>
                  <a:lnTo>
                    <a:pt x="1017333" y="752767"/>
                  </a:lnTo>
                  <a:lnTo>
                    <a:pt x="1012875" y="754202"/>
                  </a:lnTo>
                  <a:lnTo>
                    <a:pt x="1014310" y="758672"/>
                  </a:lnTo>
                  <a:lnTo>
                    <a:pt x="1018781" y="757224"/>
                  </a:lnTo>
                  <a:close/>
                </a:path>
                <a:path w="1229995" h="1022350">
                  <a:moveTo>
                    <a:pt x="1018819" y="70967"/>
                  </a:moveTo>
                  <a:lnTo>
                    <a:pt x="1014133" y="70713"/>
                  </a:lnTo>
                  <a:lnTo>
                    <a:pt x="1013345" y="84759"/>
                  </a:lnTo>
                  <a:lnTo>
                    <a:pt x="1018019" y="85026"/>
                  </a:lnTo>
                  <a:lnTo>
                    <a:pt x="1018819" y="70967"/>
                  </a:lnTo>
                  <a:close/>
                </a:path>
                <a:path w="1229995" h="1022350">
                  <a:moveTo>
                    <a:pt x="1019352" y="61607"/>
                  </a:moveTo>
                  <a:lnTo>
                    <a:pt x="1014666" y="61341"/>
                  </a:lnTo>
                  <a:lnTo>
                    <a:pt x="1014399" y="66027"/>
                  </a:lnTo>
                  <a:lnTo>
                    <a:pt x="1019086" y="66281"/>
                  </a:lnTo>
                  <a:lnTo>
                    <a:pt x="1019352" y="61607"/>
                  </a:lnTo>
                  <a:close/>
                </a:path>
                <a:path w="1229995" h="1022350">
                  <a:moveTo>
                    <a:pt x="1020419" y="42862"/>
                  </a:moveTo>
                  <a:lnTo>
                    <a:pt x="1015733" y="42608"/>
                  </a:lnTo>
                  <a:lnTo>
                    <a:pt x="1014933" y="56654"/>
                  </a:lnTo>
                  <a:lnTo>
                    <a:pt x="1019619" y="56921"/>
                  </a:lnTo>
                  <a:lnTo>
                    <a:pt x="1020419" y="42862"/>
                  </a:lnTo>
                  <a:close/>
                </a:path>
                <a:path w="1229995" h="1022350">
                  <a:moveTo>
                    <a:pt x="1020940" y="33502"/>
                  </a:moveTo>
                  <a:lnTo>
                    <a:pt x="1016266" y="33235"/>
                  </a:lnTo>
                  <a:lnTo>
                    <a:pt x="1015987" y="37922"/>
                  </a:lnTo>
                  <a:lnTo>
                    <a:pt x="1020686" y="38176"/>
                  </a:lnTo>
                  <a:lnTo>
                    <a:pt x="1020940" y="33502"/>
                  </a:lnTo>
                  <a:close/>
                </a:path>
                <a:path w="1229995" h="1022350">
                  <a:moveTo>
                    <a:pt x="1022007" y="14757"/>
                  </a:moveTo>
                  <a:lnTo>
                    <a:pt x="1017333" y="14503"/>
                  </a:lnTo>
                  <a:lnTo>
                    <a:pt x="1016533" y="28549"/>
                  </a:lnTo>
                  <a:lnTo>
                    <a:pt x="1021207" y="28816"/>
                  </a:lnTo>
                  <a:lnTo>
                    <a:pt x="1022007" y="14757"/>
                  </a:lnTo>
                  <a:close/>
                </a:path>
                <a:path w="1229995" h="1022350">
                  <a:moveTo>
                    <a:pt x="1022540" y="5397"/>
                  </a:moveTo>
                  <a:lnTo>
                    <a:pt x="1017854" y="5130"/>
                  </a:lnTo>
                  <a:lnTo>
                    <a:pt x="1017587" y="9804"/>
                  </a:lnTo>
                  <a:lnTo>
                    <a:pt x="1022273" y="10083"/>
                  </a:lnTo>
                  <a:lnTo>
                    <a:pt x="1022540" y="5397"/>
                  </a:lnTo>
                  <a:close/>
                </a:path>
                <a:path w="1229995" h="1022350">
                  <a:moveTo>
                    <a:pt x="1023696" y="116624"/>
                  </a:moveTo>
                  <a:lnTo>
                    <a:pt x="1020013" y="113703"/>
                  </a:lnTo>
                  <a:lnTo>
                    <a:pt x="1017104" y="117398"/>
                  </a:lnTo>
                  <a:lnTo>
                    <a:pt x="1020787" y="120307"/>
                  </a:lnTo>
                  <a:lnTo>
                    <a:pt x="1023696" y="116624"/>
                  </a:lnTo>
                  <a:close/>
                </a:path>
                <a:path w="1229995" h="1022350">
                  <a:moveTo>
                    <a:pt x="1024572" y="775081"/>
                  </a:moveTo>
                  <a:lnTo>
                    <a:pt x="1020229" y="761682"/>
                  </a:lnTo>
                  <a:lnTo>
                    <a:pt x="1015771" y="763130"/>
                  </a:lnTo>
                  <a:lnTo>
                    <a:pt x="1020114" y="776528"/>
                  </a:lnTo>
                  <a:lnTo>
                    <a:pt x="1024572" y="775081"/>
                  </a:lnTo>
                  <a:close/>
                </a:path>
                <a:path w="1229995" h="1022350">
                  <a:moveTo>
                    <a:pt x="1027468" y="784009"/>
                  </a:moveTo>
                  <a:lnTo>
                    <a:pt x="1026020" y="779538"/>
                  </a:lnTo>
                  <a:lnTo>
                    <a:pt x="1021549" y="780986"/>
                  </a:lnTo>
                  <a:lnTo>
                    <a:pt x="1023010" y="785444"/>
                  </a:lnTo>
                  <a:lnTo>
                    <a:pt x="1027468" y="784009"/>
                  </a:lnTo>
                  <a:close/>
                </a:path>
                <a:path w="1229995" h="1022350">
                  <a:moveTo>
                    <a:pt x="1034973" y="795680"/>
                  </a:moveTo>
                  <a:lnTo>
                    <a:pt x="1031125" y="795274"/>
                  </a:lnTo>
                  <a:lnTo>
                    <a:pt x="1028915" y="788466"/>
                  </a:lnTo>
                  <a:lnTo>
                    <a:pt x="1024445" y="789914"/>
                  </a:lnTo>
                  <a:lnTo>
                    <a:pt x="1027137" y="798182"/>
                  </a:lnTo>
                  <a:lnTo>
                    <a:pt x="1027417" y="799058"/>
                  </a:lnTo>
                  <a:lnTo>
                    <a:pt x="1028204" y="799680"/>
                  </a:lnTo>
                  <a:lnTo>
                    <a:pt x="1034478" y="800354"/>
                  </a:lnTo>
                  <a:lnTo>
                    <a:pt x="1034973" y="795680"/>
                  </a:lnTo>
                  <a:close/>
                </a:path>
                <a:path w="1229995" h="1022350">
                  <a:moveTo>
                    <a:pt x="1038847" y="4635"/>
                  </a:moveTo>
                  <a:lnTo>
                    <a:pt x="1038174" y="0"/>
                  </a:lnTo>
                  <a:lnTo>
                    <a:pt x="1024242" y="2019"/>
                  </a:lnTo>
                  <a:lnTo>
                    <a:pt x="1024915" y="6667"/>
                  </a:lnTo>
                  <a:lnTo>
                    <a:pt x="1038847" y="4635"/>
                  </a:lnTo>
                  <a:close/>
                </a:path>
                <a:path w="1229995" h="1022350">
                  <a:moveTo>
                    <a:pt x="1044295" y="796683"/>
                  </a:moveTo>
                  <a:lnTo>
                    <a:pt x="1039634" y="796188"/>
                  </a:lnTo>
                  <a:lnTo>
                    <a:pt x="1039139" y="800862"/>
                  </a:lnTo>
                  <a:lnTo>
                    <a:pt x="1043813" y="801344"/>
                  </a:lnTo>
                  <a:lnTo>
                    <a:pt x="1044295" y="796683"/>
                  </a:lnTo>
                  <a:close/>
                </a:path>
                <a:path w="1229995" h="1022350">
                  <a:moveTo>
                    <a:pt x="1062964" y="798664"/>
                  </a:moveTo>
                  <a:lnTo>
                    <a:pt x="1048969" y="797179"/>
                  </a:lnTo>
                  <a:lnTo>
                    <a:pt x="1048473" y="801852"/>
                  </a:lnTo>
                  <a:lnTo>
                    <a:pt x="1062469" y="803338"/>
                  </a:lnTo>
                  <a:lnTo>
                    <a:pt x="1062964" y="798664"/>
                  </a:lnTo>
                  <a:close/>
                </a:path>
                <a:path w="1229995" h="1022350">
                  <a:moveTo>
                    <a:pt x="1072299" y="799655"/>
                  </a:moveTo>
                  <a:lnTo>
                    <a:pt x="1067625" y="799160"/>
                  </a:lnTo>
                  <a:lnTo>
                    <a:pt x="1067130" y="803821"/>
                  </a:lnTo>
                  <a:lnTo>
                    <a:pt x="1071803" y="804316"/>
                  </a:lnTo>
                  <a:lnTo>
                    <a:pt x="1072299" y="799655"/>
                  </a:lnTo>
                  <a:close/>
                </a:path>
                <a:path w="1229995" h="1022350">
                  <a:moveTo>
                    <a:pt x="1090955" y="801636"/>
                  </a:moveTo>
                  <a:lnTo>
                    <a:pt x="1076960" y="800150"/>
                  </a:lnTo>
                  <a:lnTo>
                    <a:pt x="1076464" y="804824"/>
                  </a:lnTo>
                  <a:lnTo>
                    <a:pt x="1090460" y="806310"/>
                  </a:lnTo>
                  <a:lnTo>
                    <a:pt x="1090955" y="801636"/>
                  </a:lnTo>
                  <a:close/>
                </a:path>
                <a:path w="1229995" h="1022350">
                  <a:moveTo>
                    <a:pt x="1100289" y="802627"/>
                  </a:moveTo>
                  <a:lnTo>
                    <a:pt x="1095616" y="802132"/>
                  </a:lnTo>
                  <a:lnTo>
                    <a:pt x="1095121" y="806805"/>
                  </a:lnTo>
                  <a:lnTo>
                    <a:pt x="1099781" y="807288"/>
                  </a:lnTo>
                  <a:lnTo>
                    <a:pt x="1100289" y="802627"/>
                  </a:lnTo>
                  <a:close/>
                </a:path>
                <a:path w="1229995" h="1022350">
                  <a:moveTo>
                    <a:pt x="1118997" y="805573"/>
                  </a:moveTo>
                  <a:lnTo>
                    <a:pt x="1118095" y="800963"/>
                  </a:lnTo>
                  <a:lnTo>
                    <a:pt x="1106284" y="803275"/>
                  </a:lnTo>
                  <a:lnTo>
                    <a:pt x="1104950" y="803122"/>
                  </a:lnTo>
                  <a:lnTo>
                    <a:pt x="1104455" y="807796"/>
                  </a:lnTo>
                  <a:lnTo>
                    <a:pt x="1106398" y="807986"/>
                  </a:lnTo>
                  <a:lnTo>
                    <a:pt x="1106690" y="807974"/>
                  </a:lnTo>
                  <a:lnTo>
                    <a:pt x="1118997" y="805573"/>
                  </a:lnTo>
                  <a:close/>
                </a:path>
                <a:path w="1229995" h="1022350">
                  <a:moveTo>
                    <a:pt x="1128204" y="803783"/>
                  </a:moveTo>
                  <a:lnTo>
                    <a:pt x="1127302" y="799185"/>
                  </a:lnTo>
                  <a:lnTo>
                    <a:pt x="1122705" y="800074"/>
                  </a:lnTo>
                  <a:lnTo>
                    <a:pt x="1123594" y="804684"/>
                  </a:lnTo>
                  <a:lnTo>
                    <a:pt x="1128204" y="803783"/>
                  </a:lnTo>
                  <a:close/>
                </a:path>
                <a:path w="1229995" h="1022350">
                  <a:moveTo>
                    <a:pt x="1146632" y="800201"/>
                  </a:moveTo>
                  <a:lnTo>
                    <a:pt x="1145743" y="795604"/>
                  </a:lnTo>
                  <a:lnTo>
                    <a:pt x="1131912" y="798296"/>
                  </a:lnTo>
                  <a:lnTo>
                    <a:pt x="1132801" y="802894"/>
                  </a:lnTo>
                  <a:lnTo>
                    <a:pt x="1146632" y="800201"/>
                  </a:lnTo>
                  <a:close/>
                </a:path>
                <a:path w="1229995" h="1022350">
                  <a:moveTo>
                    <a:pt x="1155839" y="798423"/>
                  </a:moveTo>
                  <a:lnTo>
                    <a:pt x="1154950" y="793813"/>
                  </a:lnTo>
                  <a:lnTo>
                    <a:pt x="1150340" y="794715"/>
                  </a:lnTo>
                  <a:lnTo>
                    <a:pt x="1151242" y="799312"/>
                  </a:lnTo>
                  <a:lnTo>
                    <a:pt x="1155839" y="798423"/>
                  </a:lnTo>
                  <a:close/>
                </a:path>
                <a:path w="1229995" h="1022350">
                  <a:moveTo>
                    <a:pt x="1174267" y="794842"/>
                  </a:moveTo>
                  <a:lnTo>
                    <a:pt x="1173365" y="790232"/>
                  </a:lnTo>
                  <a:lnTo>
                    <a:pt x="1159548" y="792911"/>
                  </a:lnTo>
                  <a:lnTo>
                    <a:pt x="1160449" y="797521"/>
                  </a:lnTo>
                  <a:lnTo>
                    <a:pt x="1174267" y="794842"/>
                  </a:lnTo>
                  <a:close/>
                </a:path>
                <a:path w="1229995" h="1022350">
                  <a:moveTo>
                    <a:pt x="1183474" y="793038"/>
                  </a:moveTo>
                  <a:lnTo>
                    <a:pt x="1182573" y="788441"/>
                  </a:lnTo>
                  <a:lnTo>
                    <a:pt x="1177975" y="789343"/>
                  </a:lnTo>
                  <a:lnTo>
                    <a:pt x="1178864" y="793940"/>
                  </a:lnTo>
                  <a:lnTo>
                    <a:pt x="1183474" y="793038"/>
                  </a:lnTo>
                  <a:close/>
                </a:path>
                <a:path w="1229995" h="1022350">
                  <a:moveTo>
                    <a:pt x="1189634" y="612101"/>
                  </a:moveTo>
                  <a:lnTo>
                    <a:pt x="1185468" y="609968"/>
                  </a:lnTo>
                  <a:lnTo>
                    <a:pt x="1184630" y="611581"/>
                  </a:lnTo>
                  <a:lnTo>
                    <a:pt x="1184389" y="612063"/>
                  </a:lnTo>
                  <a:lnTo>
                    <a:pt x="1184325" y="612609"/>
                  </a:lnTo>
                  <a:lnTo>
                    <a:pt x="1185049" y="615950"/>
                  </a:lnTo>
                  <a:lnTo>
                    <a:pt x="1189634" y="614972"/>
                  </a:lnTo>
                  <a:lnTo>
                    <a:pt x="1189202" y="612965"/>
                  </a:lnTo>
                  <a:lnTo>
                    <a:pt x="1189634" y="612101"/>
                  </a:lnTo>
                  <a:close/>
                </a:path>
                <a:path w="1229995" h="1022350">
                  <a:moveTo>
                    <a:pt x="1193571" y="633310"/>
                  </a:moveTo>
                  <a:lnTo>
                    <a:pt x="1190612" y="619556"/>
                  </a:lnTo>
                  <a:lnTo>
                    <a:pt x="1186027" y="620534"/>
                  </a:lnTo>
                  <a:lnTo>
                    <a:pt x="1188986" y="634301"/>
                  </a:lnTo>
                  <a:lnTo>
                    <a:pt x="1193571" y="633310"/>
                  </a:lnTo>
                  <a:close/>
                </a:path>
                <a:path w="1229995" h="1022350">
                  <a:moveTo>
                    <a:pt x="1195552" y="642493"/>
                  </a:moveTo>
                  <a:lnTo>
                    <a:pt x="1194562" y="637908"/>
                  </a:lnTo>
                  <a:lnTo>
                    <a:pt x="1189977" y="638886"/>
                  </a:lnTo>
                  <a:lnTo>
                    <a:pt x="1190967" y="643470"/>
                  </a:lnTo>
                  <a:lnTo>
                    <a:pt x="1195552" y="642493"/>
                  </a:lnTo>
                  <a:close/>
                </a:path>
                <a:path w="1229995" h="1022350">
                  <a:moveTo>
                    <a:pt x="1198194" y="595388"/>
                  </a:moveTo>
                  <a:lnTo>
                    <a:pt x="1194015" y="593255"/>
                  </a:lnTo>
                  <a:lnTo>
                    <a:pt x="1187602" y="605790"/>
                  </a:lnTo>
                  <a:lnTo>
                    <a:pt x="1191780" y="607923"/>
                  </a:lnTo>
                  <a:lnTo>
                    <a:pt x="1198194" y="595388"/>
                  </a:lnTo>
                  <a:close/>
                </a:path>
                <a:path w="1229995" h="1022350">
                  <a:moveTo>
                    <a:pt x="1199502" y="660831"/>
                  </a:moveTo>
                  <a:lnTo>
                    <a:pt x="1196530" y="647077"/>
                  </a:lnTo>
                  <a:lnTo>
                    <a:pt x="1191945" y="648068"/>
                  </a:lnTo>
                  <a:lnTo>
                    <a:pt x="1194917" y="661822"/>
                  </a:lnTo>
                  <a:lnTo>
                    <a:pt x="1199502" y="660831"/>
                  </a:lnTo>
                  <a:close/>
                </a:path>
                <a:path w="1229995" h="1022350">
                  <a:moveTo>
                    <a:pt x="1200594" y="519226"/>
                  </a:moveTo>
                  <a:lnTo>
                    <a:pt x="1197965" y="515340"/>
                  </a:lnTo>
                  <a:lnTo>
                    <a:pt x="1188770" y="521576"/>
                  </a:lnTo>
                  <a:lnTo>
                    <a:pt x="1188377" y="522401"/>
                  </a:lnTo>
                  <a:lnTo>
                    <a:pt x="1188427" y="523240"/>
                  </a:lnTo>
                  <a:lnTo>
                    <a:pt x="1188745" y="527024"/>
                  </a:lnTo>
                  <a:lnTo>
                    <a:pt x="1193419" y="526656"/>
                  </a:lnTo>
                  <a:lnTo>
                    <a:pt x="1193215" y="524217"/>
                  </a:lnTo>
                  <a:lnTo>
                    <a:pt x="1200594" y="519226"/>
                  </a:lnTo>
                  <a:close/>
                </a:path>
                <a:path w="1229995" h="1022350">
                  <a:moveTo>
                    <a:pt x="1201902" y="789470"/>
                  </a:moveTo>
                  <a:lnTo>
                    <a:pt x="1201000" y="784860"/>
                  </a:lnTo>
                  <a:lnTo>
                    <a:pt x="1187183" y="787539"/>
                  </a:lnTo>
                  <a:lnTo>
                    <a:pt x="1188072" y="792149"/>
                  </a:lnTo>
                  <a:lnTo>
                    <a:pt x="1201902" y="789470"/>
                  </a:lnTo>
                  <a:close/>
                </a:path>
                <a:path w="1229995" h="1022350">
                  <a:moveTo>
                    <a:pt x="1202448" y="587032"/>
                  </a:moveTo>
                  <a:lnTo>
                    <a:pt x="1198283" y="584898"/>
                  </a:lnTo>
                  <a:lnTo>
                    <a:pt x="1196136" y="589076"/>
                  </a:lnTo>
                  <a:lnTo>
                    <a:pt x="1200315" y="591210"/>
                  </a:lnTo>
                  <a:lnTo>
                    <a:pt x="1202448" y="587032"/>
                  </a:lnTo>
                  <a:close/>
                </a:path>
                <a:path w="1229995" h="1022350">
                  <a:moveTo>
                    <a:pt x="1204302" y="667067"/>
                  </a:moveTo>
                  <a:lnTo>
                    <a:pt x="1201064" y="663676"/>
                  </a:lnTo>
                  <a:lnTo>
                    <a:pt x="1197673" y="666915"/>
                  </a:lnTo>
                  <a:lnTo>
                    <a:pt x="1200912" y="670318"/>
                  </a:lnTo>
                  <a:lnTo>
                    <a:pt x="1204302" y="667067"/>
                  </a:lnTo>
                  <a:close/>
                </a:path>
                <a:path w="1229995" h="1022350">
                  <a:moveTo>
                    <a:pt x="1208366" y="513956"/>
                  </a:moveTo>
                  <a:lnTo>
                    <a:pt x="1205738" y="510070"/>
                  </a:lnTo>
                  <a:lnTo>
                    <a:pt x="1201851" y="512699"/>
                  </a:lnTo>
                  <a:lnTo>
                    <a:pt x="1204480" y="516585"/>
                  </a:lnTo>
                  <a:lnTo>
                    <a:pt x="1208366" y="513956"/>
                  </a:lnTo>
                  <a:close/>
                </a:path>
                <a:path w="1229995" h="1022350">
                  <a:moveTo>
                    <a:pt x="1229525" y="784098"/>
                  </a:moveTo>
                  <a:lnTo>
                    <a:pt x="1228636" y="779487"/>
                  </a:lnTo>
                  <a:lnTo>
                    <a:pt x="1214818" y="782180"/>
                  </a:lnTo>
                  <a:lnTo>
                    <a:pt x="1215720" y="786790"/>
                  </a:lnTo>
                  <a:lnTo>
                    <a:pt x="1229525" y="784098"/>
                  </a:lnTo>
                  <a:close/>
                </a:path>
              </a:pathLst>
            </a:custGeom>
            <a:solidFill>
              <a:srgbClr val="FFD5CF"/>
            </a:solidFill>
          </p:spPr>
          <p:txBody>
            <a:bodyPr wrap="square" lIns="0" tIns="0" rIns="0" bIns="0" rtlCol="0"/>
            <a:lstStyle/>
            <a:p>
              <a:endParaRPr/>
            </a:p>
          </p:txBody>
        </p:sp>
        <p:sp>
          <p:nvSpPr>
            <p:cNvPr id="186" name="object 186"/>
            <p:cNvSpPr/>
            <p:nvPr/>
          </p:nvSpPr>
          <p:spPr>
            <a:xfrm>
              <a:off x="12117502" y="7206329"/>
              <a:ext cx="683260" cy="2059305"/>
            </a:xfrm>
            <a:custGeom>
              <a:avLst/>
              <a:gdLst/>
              <a:ahLst/>
              <a:cxnLst/>
              <a:rect l="l" t="t" r="r" b="b"/>
              <a:pathLst>
                <a:path w="683259" h="2059304">
                  <a:moveTo>
                    <a:pt x="11430" y="2047049"/>
                  </a:moveTo>
                  <a:lnTo>
                    <a:pt x="7454" y="2044560"/>
                  </a:lnTo>
                  <a:lnTo>
                    <a:pt x="0" y="2056498"/>
                  </a:lnTo>
                  <a:lnTo>
                    <a:pt x="3987" y="2058987"/>
                  </a:lnTo>
                  <a:lnTo>
                    <a:pt x="11430" y="2047049"/>
                  </a:lnTo>
                  <a:close/>
                </a:path>
                <a:path w="683259" h="2059304">
                  <a:moveTo>
                    <a:pt x="16395" y="2039073"/>
                  </a:moveTo>
                  <a:lnTo>
                    <a:pt x="12420" y="2036597"/>
                  </a:lnTo>
                  <a:lnTo>
                    <a:pt x="9931" y="2040585"/>
                  </a:lnTo>
                  <a:lnTo>
                    <a:pt x="13919" y="2043061"/>
                  </a:lnTo>
                  <a:lnTo>
                    <a:pt x="16395" y="2039073"/>
                  </a:lnTo>
                  <a:close/>
                </a:path>
                <a:path w="683259" h="2059304">
                  <a:moveTo>
                    <a:pt x="23241" y="3162"/>
                  </a:moveTo>
                  <a:lnTo>
                    <a:pt x="19773" y="0"/>
                  </a:lnTo>
                  <a:lnTo>
                    <a:pt x="16611" y="3467"/>
                  </a:lnTo>
                  <a:lnTo>
                    <a:pt x="20078" y="6629"/>
                  </a:lnTo>
                  <a:lnTo>
                    <a:pt x="23241" y="3162"/>
                  </a:lnTo>
                  <a:close/>
                </a:path>
                <a:path w="683259" h="2059304">
                  <a:moveTo>
                    <a:pt x="26301" y="2033460"/>
                  </a:moveTo>
                  <a:lnTo>
                    <a:pt x="21920" y="2026373"/>
                  </a:lnTo>
                  <a:lnTo>
                    <a:pt x="21170" y="2025954"/>
                  </a:lnTo>
                  <a:lnTo>
                    <a:pt x="19545" y="2025954"/>
                  </a:lnTo>
                  <a:lnTo>
                    <a:pt x="18796" y="2026373"/>
                  </a:lnTo>
                  <a:lnTo>
                    <a:pt x="14897" y="2032622"/>
                  </a:lnTo>
                  <a:lnTo>
                    <a:pt x="18884" y="2035098"/>
                  </a:lnTo>
                  <a:lnTo>
                    <a:pt x="20345" y="2032749"/>
                  </a:lnTo>
                  <a:lnTo>
                    <a:pt x="22313" y="2035924"/>
                  </a:lnTo>
                  <a:lnTo>
                    <a:pt x="26301" y="2033460"/>
                  </a:lnTo>
                  <a:close/>
                </a:path>
                <a:path w="683259" h="2059304">
                  <a:moveTo>
                    <a:pt x="37109" y="15824"/>
                  </a:moveTo>
                  <a:lnTo>
                    <a:pt x="26720" y="6324"/>
                  </a:lnTo>
                  <a:lnTo>
                    <a:pt x="23545" y="9791"/>
                  </a:lnTo>
                  <a:lnTo>
                    <a:pt x="33934" y="19291"/>
                  </a:lnTo>
                  <a:lnTo>
                    <a:pt x="37109" y="15824"/>
                  </a:lnTo>
                  <a:close/>
                </a:path>
                <a:path w="683259" h="2059304">
                  <a:moveTo>
                    <a:pt x="44030" y="22161"/>
                  </a:moveTo>
                  <a:lnTo>
                    <a:pt x="40563" y="18999"/>
                  </a:lnTo>
                  <a:lnTo>
                    <a:pt x="37401" y="22466"/>
                  </a:lnTo>
                  <a:lnTo>
                    <a:pt x="40868" y="25628"/>
                  </a:lnTo>
                  <a:lnTo>
                    <a:pt x="44030" y="22161"/>
                  </a:lnTo>
                  <a:close/>
                </a:path>
                <a:path w="683259" h="2059304">
                  <a:moveTo>
                    <a:pt x="57937" y="34734"/>
                  </a:moveTo>
                  <a:lnTo>
                    <a:pt x="47498" y="25336"/>
                  </a:lnTo>
                  <a:lnTo>
                    <a:pt x="44323" y="28790"/>
                  </a:lnTo>
                  <a:lnTo>
                    <a:pt x="54800" y="38227"/>
                  </a:lnTo>
                  <a:lnTo>
                    <a:pt x="57937" y="34734"/>
                  </a:lnTo>
                  <a:close/>
                </a:path>
                <a:path w="683259" h="2059304">
                  <a:moveTo>
                    <a:pt x="64922" y="40995"/>
                  </a:moveTo>
                  <a:lnTo>
                    <a:pt x="61429" y="37858"/>
                  </a:lnTo>
                  <a:lnTo>
                    <a:pt x="58293" y="41351"/>
                  </a:lnTo>
                  <a:lnTo>
                    <a:pt x="61798" y="44488"/>
                  </a:lnTo>
                  <a:lnTo>
                    <a:pt x="64922" y="40995"/>
                  </a:lnTo>
                  <a:close/>
                </a:path>
                <a:path w="683259" h="2059304">
                  <a:moveTo>
                    <a:pt x="78905" y="53505"/>
                  </a:moveTo>
                  <a:lnTo>
                    <a:pt x="68414" y="44119"/>
                  </a:lnTo>
                  <a:lnTo>
                    <a:pt x="65278" y="47625"/>
                  </a:lnTo>
                  <a:lnTo>
                    <a:pt x="75780" y="56997"/>
                  </a:lnTo>
                  <a:lnTo>
                    <a:pt x="78905" y="53505"/>
                  </a:lnTo>
                  <a:close/>
                </a:path>
                <a:path w="683259" h="2059304">
                  <a:moveTo>
                    <a:pt x="85902" y="59766"/>
                  </a:moveTo>
                  <a:lnTo>
                    <a:pt x="82410" y="56629"/>
                  </a:lnTo>
                  <a:lnTo>
                    <a:pt x="79273" y="60134"/>
                  </a:lnTo>
                  <a:lnTo>
                    <a:pt x="82765" y="63258"/>
                  </a:lnTo>
                  <a:lnTo>
                    <a:pt x="85902" y="59766"/>
                  </a:lnTo>
                  <a:close/>
                </a:path>
                <a:path w="683259" h="2059304">
                  <a:moveTo>
                    <a:pt x="99885" y="72288"/>
                  </a:moveTo>
                  <a:lnTo>
                    <a:pt x="89395" y="62890"/>
                  </a:lnTo>
                  <a:lnTo>
                    <a:pt x="86271" y="66382"/>
                  </a:lnTo>
                  <a:lnTo>
                    <a:pt x="96748" y="75780"/>
                  </a:lnTo>
                  <a:lnTo>
                    <a:pt x="99885" y="72288"/>
                  </a:lnTo>
                  <a:close/>
                </a:path>
                <a:path w="683259" h="2059304">
                  <a:moveTo>
                    <a:pt x="106870" y="78536"/>
                  </a:moveTo>
                  <a:lnTo>
                    <a:pt x="103378" y="75412"/>
                  </a:lnTo>
                  <a:lnTo>
                    <a:pt x="100241" y="78905"/>
                  </a:lnTo>
                  <a:lnTo>
                    <a:pt x="103746" y="82042"/>
                  </a:lnTo>
                  <a:lnTo>
                    <a:pt x="106870" y="78536"/>
                  </a:lnTo>
                  <a:close/>
                </a:path>
                <a:path w="683259" h="2059304">
                  <a:moveTo>
                    <a:pt x="127850" y="97320"/>
                  </a:moveTo>
                  <a:lnTo>
                    <a:pt x="124358" y="94183"/>
                  </a:lnTo>
                  <a:lnTo>
                    <a:pt x="121221" y="97688"/>
                  </a:lnTo>
                  <a:lnTo>
                    <a:pt x="124726" y="100812"/>
                  </a:lnTo>
                  <a:lnTo>
                    <a:pt x="127850" y="97320"/>
                  </a:lnTo>
                  <a:close/>
                </a:path>
                <a:path w="683259" h="2059304">
                  <a:moveTo>
                    <a:pt x="141846" y="109816"/>
                  </a:moveTo>
                  <a:lnTo>
                    <a:pt x="131343" y="100457"/>
                  </a:lnTo>
                  <a:lnTo>
                    <a:pt x="128219" y="103936"/>
                  </a:lnTo>
                  <a:lnTo>
                    <a:pt x="138709" y="113322"/>
                  </a:lnTo>
                  <a:lnTo>
                    <a:pt x="141846" y="109816"/>
                  </a:lnTo>
                  <a:close/>
                </a:path>
                <a:path w="683259" h="2059304">
                  <a:moveTo>
                    <a:pt x="148844" y="116078"/>
                  </a:moveTo>
                  <a:lnTo>
                    <a:pt x="145326" y="112953"/>
                  </a:lnTo>
                  <a:lnTo>
                    <a:pt x="142214" y="116446"/>
                  </a:lnTo>
                  <a:lnTo>
                    <a:pt x="145707" y="119583"/>
                  </a:lnTo>
                  <a:lnTo>
                    <a:pt x="148844" y="116078"/>
                  </a:lnTo>
                  <a:close/>
                </a:path>
                <a:path w="683259" h="2059304">
                  <a:moveTo>
                    <a:pt x="162826" y="128587"/>
                  </a:moveTo>
                  <a:lnTo>
                    <a:pt x="152336" y="119202"/>
                  </a:lnTo>
                  <a:lnTo>
                    <a:pt x="149212" y="122707"/>
                  </a:lnTo>
                  <a:lnTo>
                    <a:pt x="159702" y="132080"/>
                  </a:lnTo>
                  <a:lnTo>
                    <a:pt x="162826" y="128587"/>
                  </a:lnTo>
                  <a:close/>
                </a:path>
                <a:path w="683259" h="2059304">
                  <a:moveTo>
                    <a:pt x="169837" y="134835"/>
                  </a:moveTo>
                  <a:lnTo>
                    <a:pt x="166331" y="131699"/>
                  </a:lnTo>
                  <a:lnTo>
                    <a:pt x="163207" y="135204"/>
                  </a:lnTo>
                  <a:lnTo>
                    <a:pt x="166700" y="138328"/>
                  </a:lnTo>
                  <a:lnTo>
                    <a:pt x="169837" y="134835"/>
                  </a:lnTo>
                  <a:close/>
                </a:path>
                <a:path w="683259" h="2059304">
                  <a:moveTo>
                    <a:pt x="183819" y="147345"/>
                  </a:moveTo>
                  <a:lnTo>
                    <a:pt x="173329" y="137960"/>
                  </a:lnTo>
                  <a:lnTo>
                    <a:pt x="170192" y="141452"/>
                  </a:lnTo>
                  <a:lnTo>
                    <a:pt x="180695" y="150837"/>
                  </a:lnTo>
                  <a:lnTo>
                    <a:pt x="183819" y="147345"/>
                  </a:lnTo>
                  <a:close/>
                </a:path>
                <a:path w="683259" h="2059304">
                  <a:moveTo>
                    <a:pt x="190817" y="153593"/>
                  </a:moveTo>
                  <a:lnTo>
                    <a:pt x="187312" y="150456"/>
                  </a:lnTo>
                  <a:lnTo>
                    <a:pt x="184200" y="153962"/>
                  </a:lnTo>
                  <a:lnTo>
                    <a:pt x="187693" y="157086"/>
                  </a:lnTo>
                  <a:lnTo>
                    <a:pt x="190817" y="153593"/>
                  </a:lnTo>
                  <a:close/>
                </a:path>
                <a:path w="683259" h="2059304">
                  <a:moveTo>
                    <a:pt x="204812" y="166103"/>
                  </a:moveTo>
                  <a:lnTo>
                    <a:pt x="194322" y="156718"/>
                  </a:lnTo>
                  <a:lnTo>
                    <a:pt x="191185" y="160223"/>
                  </a:lnTo>
                  <a:lnTo>
                    <a:pt x="201688" y="169595"/>
                  </a:lnTo>
                  <a:lnTo>
                    <a:pt x="204812" y="166103"/>
                  </a:lnTo>
                  <a:close/>
                </a:path>
                <a:path w="683259" h="2059304">
                  <a:moveTo>
                    <a:pt x="211810" y="172351"/>
                  </a:moveTo>
                  <a:lnTo>
                    <a:pt x="208305" y="169214"/>
                  </a:lnTo>
                  <a:lnTo>
                    <a:pt x="205193" y="172720"/>
                  </a:lnTo>
                  <a:lnTo>
                    <a:pt x="208686" y="175844"/>
                  </a:lnTo>
                  <a:lnTo>
                    <a:pt x="211810" y="172351"/>
                  </a:lnTo>
                  <a:close/>
                </a:path>
                <a:path w="683259" h="2059304">
                  <a:moveTo>
                    <a:pt x="228066" y="325056"/>
                  </a:moveTo>
                  <a:lnTo>
                    <a:pt x="224358" y="322160"/>
                  </a:lnTo>
                  <a:lnTo>
                    <a:pt x="215925" y="332955"/>
                  </a:lnTo>
                  <a:lnTo>
                    <a:pt x="215773" y="333705"/>
                  </a:lnTo>
                  <a:lnTo>
                    <a:pt x="216230" y="335483"/>
                  </a:lnTo>
                  <a:lnTo>
                    <a:pt x="219341" y="334683"/>
                  </a:lnTo>
                  <a:lnTo>
                    <a:pt x="220078" y="335267"/>
                  </a:lnTo>
                  <a:lnTo>
                    <a:pt x="228066" y="325056"/>
                  </a:lnTo>
                  <a:close/>
                </a:path>
                <a:path w="683259" h="2059304">
                  <a:moveTo>
                    <a:pt x="230124" y="370674"/>
                  </a:moveTo>
                  <a:lnTo>
                    <a:pt x="228955" y="366128"/>
                  </a:lnTo>
                  <a:lnTo>
                    <a:pt x="224421" y="367296"/>
                  </a:lnTo>
                  <a:lnTo>
                    <a:pt x="225577" y="371843"/>
                  </a:lnTo>
                  <a:lnTo>
                    <a:pt x="230124" y="370674"/>
                  </a:lnTo>
                  <a:close/>
                </a:path>
                <a:path w="683259" h="2059304">
                  <a:moveTo>
                    <a:pt x="234797" y="388848"/>
                  </a:moveTo>
                  <a:lnTo>
                    <a:pt x="231305" y="375221"/>
                  </a:lnTo>
                  <a:lnTo>
                    <a:pt x="226745" y="376389"/>
                  </a:lnTo>
                  <a:lnTo>
                    <a:pt x="230251" y="390029"/>
                  </a:lnTo>
                  <a:lnTo>
                    <a:pt x="234797" y="388848"/>
                  </a:lnTo>
                  <a:close/>
                </a:path>
                <a:path w="683259" h="2059304">
                  <a:moveTo>
                    <a:pt x="251155" y="452475"/>
                  </a:moveTo>
                  <a:lnTo>
                    <a:pt x="249986" y="447929"/>
                  </a:lnTo>
                  <a:lnTo>
                    <a:pt x="245440" y="449084"/>
                  </a:lnTo>
                  <a:lnTo>
                    <a:pt x="246595" y="453631"/>
                  </a:lnTo>
                  <a:lnTo>
                    <a:pt x="251155" y="452475"/>
                  </a:lnTo>
                  <a:close/>
                </a:path>
                <a:path w="683259" h="2059304">
                  <a:moveTo>
                    <a:pt x="255816" y="470649"/>
                  </a:moveTo>
                  <a:lnTo>
                    <a:pt x="252323" y="457009"/>
                  </a:lnTo>
                  <a:lnTo>
                    <a:pt x="247764" y="458177"/>
                  </a:lnTo>
                  <a:lnTo>
                    <a:pt x="251282" y="471805"/>
                  </a:lnTo>
                  <a:lnTo>
                    <a:pt x="255816" y="470649"/>
                  </a:lnTo>
                  <a:close/>
                </a:path>
                <a:path w="683259" h="2059304">
                  <a:moveTo>
                    <a:pt x="259130" y="477240"/>
                  </a:moveTo>
                  <a:lnTo>
                    <a:pt x="257124" y="475703"/>
                  </a:lnTo>
                  <a:lnTo>
                    <a:pt x="256984" y="475195"/>
                  </a:lnTo>
                  <a:lnTo>
                    <a:pt x="256578" y="475297"/>
                  </a:lnTo>
                  <a:lnTo>
                    <a:pt x="252450" y="476351"/>
                  </a:lnTo>
                  <a:lnTo>
                    <a:pt x="252920" y="478167"/>
                  </a:lnTo>
                  <a:lnTo>
                    <a:pt x="253212" y="478612"/>
                  </a:lnTo>
                  <a:lnTo>
                    <a:pt x="253631" y="478942"/>
                  </a:lnTo>
                  <a:lnTo>
                    <a:pt x="256286" y="480974"/>
                  </a:lnTo>
                  <a:lnTo>
                    <a:pt x="259130" y="477240"/>
                  </a:lnTo>
                  <a:close/>
                </a:path>
                <a:path w="683259" h="2059304">
                  <a:moveTo>
                    <a:pt x="262750" y="280708"/>
                  </a:moveTo>
                  <a:lnTo>
                    <a:pt x="259041" y="277812"/>
                  </a:lnTo>
                  <a:lnTo>
                    <a:pt x="250367" y="288899"/>
                  </a:lnTo>
                  <a:lnTo>
                    <a:pt x="254063" y="291795"/>
                  </a:lnTo>
                  <a:lnTo>
                    <a:pt x="262750" y="280708"/>
                  </a:lnTo>
                  <a:close/>
                </a:path>
                <a:path w="683259" h="2059304">
                  <a:moveTo>
                    <a:pt x="267119" y="223227"/>
                  </a:moveTo>
                  <a:lnTo>
                    <a:pt x="257022" y="213423"/>
                  </a:lnTo>
                  <a:lnTo>
                    <a:pt x="253758" y="216776"/>
                  </a:lnTo>
                  <a:lnTo>
                    <a:pt x="263855" y="226593"/>
                  </a:lnTo>
                  <a:lnTo>
                    <a:pt x="267119" y="223227"/>
                  </a:lnTo>
                  <a:close/>
                </a:path>
                <a:path w="683259" h="2059304">
                  <a:moveTo>
                    <a:pt x="268516" y="273304"/>
                  </a:moveTo>
                  <a:lnTo>
                    <a:pt x="264820" y="270421"/>
                  </a:lnTo>
                  <a:lnTo>
                    <a:pt x="261924" y="274116"/>
                  </a:lnTo>
                  <a:lnTo>
                    <a:pt x="265620" y="276999"/>
                  </a:lnTo>
                  <a:lnTo>
                    <a:pt x="268516" y="273304"/>
                  </a:lnTo>
                  <a:close/>
                </a:path>
                <a:path w="683259" h="2059304">
                  <a:moveTo>
                    <a:pt x="273850" y="229768"/>
                  </a:moveTo>
                  <a:lnTo>
                    <a:pt x="270497" y="226504"/>
                  </a:lnTo>
                  <a:lnTo>
                    <a:pt x="267220" y="229870"/>
                  </a:lnTo>
                  <a:lnTo>
                    <a:pt x="270586" y="233133"/>
                  </a:lnTo>
                  <a:lnTo>
                    <a:pt x="273850" y="229768"/>
                  </a:lnTo>
                  <a:close/>
                </a:path>
                <a:path w="683259" h="2059304">
                  <a:moveTo>
                    <a:pt x="274053" y="488619"/>
                  </a:moveTo>
                  <a:lnTo>
                    <a:pt x="262877" y="480085"/>
                  </a:lnTo>
                  <a:lnTo>
                    <a:pt x="260019" y="483819"/>
                  </a:lnTo>
                  <a:lnTo>
                    <a:pt x="271221" y="492353"/>
                  </a:lnTo>
                  <a:lnTo>
                    <a:pt x="274053" y="488619"/>
                  </a:lnTo>
                  <a:close/>
                </a:path>
                <a:path w="683259" h="2059304">
                  <a:moveTo>
                    <a:pt x="280073" y="258521"/>
                  </a:moveTo>
                  <a:lnTo>
                    <a:pt x="276377" y="255638"/>
                  </a:lnTo>
                  <a:lnTo>
                    <a:pt x="267703" y="266725"/>
                  </a:lnTo>
                  <a:lnTo>
                    <a:pt x="271411" y="269608"/>
                  </a:lnTo>
                  <a:lnTo>
                    <a:pt x="280073" y="258521"/>
                  </a:lnTo>
                  <a:close/>
                </a:path>
                <a:path w="683259" h="2059304">
                  <a:moveTo>
                    <a:pt x="281520" y="494309"/>
                  </a:moveTo>
                  <a:lnTo>
                    <a:pt x="277799" y="491464"/>
                  </a:lnTo>
                  <a:lnTo>
                    <a:pt x="274942" y="495198"/>
                  </a:lnTo>
                  <a:lnTo>
                    <a:pt x="278676" y="498043"/>
                  </a:lnTo>
                  <a:lnTo>
                    <a:pt x="281520" y="494309"/>
                  </a:lnTo>
                  <a:close/>
                </a:path>
                <a:path w="683259" h="2059304">
                  <a:moveTo>
                    <a:pt x="286258" y="249897"/>
                  </a:moveTo>
                  <a:lnTo>
                    <a:pt x="283781" y="249720"/>
                  </a:lnTo>
                  <a:lnTo>
                    <a:pt x="282054" y="248373"/>
                  </a:lnTo>
                  <a:lnTo>
                    <a:pt x="279273" y="251942"/>
                  </a:lnTo>
                  <a:lnTo>
                    <a:pt x="282968" y="254825"/>
                  </a:lnTo>
                  <a:lnTo>
                    <a:pt x="285750" y="251256"/>
                  </a:lnTo>
                  <a:lnTo>
                    <a:pt x="286029" y="250913"/>
                  </a:lnTo>
                  <a:lnTo>
                    <a:pt x="286194" y="250494"/>
                  </a:lnTo>
                  <a:lnTo>
                    <a:pt x="286258" y="249897"/>
                  </a:lnTo>
                  <a:close/>
                </a:path>
                <a:path w="683259" h="2059304">
                  <a:moveTo>
                    <a:pt x="287007" y="243027"/>
                  </a:moveTo>
                  <a:lnTo>
                    <a:pt x="286740" y="242316"/>
                  </a:lnTo>
                  <a:lnTo>
                    <a:pt x="277215" y="233045"/>
                  </a:lnTo>
                  <a:lnTo>
                    <a:pt x="273939" y="236410"/>
                  </a:lnTo>
                  <a:lnTo>
                    <a:pt x="282143" y="244373"/>
                  </a:lnTo>
                  <a:lnTo>
                    <a:pt x="282092" y="244729"/>
                  </a:lnTo>
                  <a:lnTo>
                    <a:pt x="282956" y="245173"/>
                  </a:lnTo>
                  <a:lnTo>
                    <a:pt x="283260" y="244856"/>
                  </a:lnTo>
                  <a:lnTo>
                    <a:pt x="286753" y="245249"/>
                  </a:lnTo>
                  <a:lnTo>
                    <a:pt x="287007" y="243027"/>
                  </a:lnTo>
                  <a:close/>
                </a:path>
                <a:path w="683259" h="2059304">
                  <a:moveTo>
                    <a:pt x="296443" y="505701"/>
                  </a:moveTo>
                  <a:lnTo>
                    <a:pt x="285254" y="497166"/>
                  </a:lnTo>
                  <a:lnTo>
                    <a:pt x="282397" y="500888"/>
                  </a:lnTo>
                  <a:lnTo>
                    <a:pt x="293611" y="509422"/>
                  </a:lnTo>
                  <a:lnTo>
                    <a:pt x="296443" y="505701"/>
                  </a:lnTo>
                  <a:close/>
                </a:path>
                <a:path w="683259" h="2059304">
                  <a:moveTo>
                    <a:pt x="303898" y="511390"/>
                  </a:moveTo>
                  <a:lnTo>
                    <a:pt x="300177" y="508546"/>
                  </a:lnTo>
                  <a:lnTo>
                    <a:pt x="297332" y="512279"/>
                  </a:lnTo>
                  <a:lnTo>
                    <a:pt x="301053" y="515124"/>
                  </a:lnTo>
                  <a:lnTo>
                    <a:pt x="303898" y="511390"/>
                  </a:lnTo>
                  <a:close/>
                </a:path>
                <a:path w="683259" h="2059304">
                  <a:moveTo>
                    <a:pt x="318820" y="522782"/>
                  </a:moveTo>
                  <a:lnTo>
                    <a:pt x="307632" y="514235"/>
                  </a:lnTo>
                  <a:lnTo>
                    <a:pt x="304787" y="517969"/>
                  </a:lnTo>
                  <a:lnTo>
                    <a:pt x="315976" y="526503"/>
                  </a:lnTo>
                  <a:lnTo>
                    <a:pt x="318820" y="522782"/>
                  </a:lnTo>
                  <a:close/>
                </a:path>
                <a:path w="683259" h="2059304">
                  <a:moveTo>
                    <a:pt x="326390" y="525843"/>
                  </a:moveTo>
                  <a:lnTo>
                    <a:pt x="321805" y="524827"/>
                  </a:lnTo>
                  <a:lnTo>
                    <a:pt x="320802" y="529412"/>
                  </a:lnTo>
                  <a:lnTo>
                    <a:pt x="325374" y="530415"/>
                  </a:lnTo>
                  <a:lnTo>
                    <a:pt x="326390" y="525843"/>
                  </a:lnTo>
                  <a:close/>
                </a:path>
                <a:path w="683259" h="2059304">
                  <a:moveTo>
                    <a:pt x="344716" y="531304"/>
                  </a:moveTo>
                  <a:lnTo>
                    <a:pt x="337477" y="528281"/>
                  </a:lnTo>
                  <a:lnTo>
                    <a:pt x="330962" y="526846"/>
                  </a:lnTo>
                  <a:lnTo>
                    <a:pt x="329958" y="531431"/>
                  </a:lnTo>
                  <a:lnTo>
                    <a:pt x="336067" y="532739"/>
                  </a:lnTo>
                  <a:lnTo>
                    <a:pt x="342887" y="535622"/>
                  </a:lnTo>
                  <a:lnTo>
                    <a:pt x="344716" y="531304"/>
                  </a:lnTo>
                  <a:close/>
                </a:path>
                <a:path w="683259" h="2059304">
                  <a:moveTo>
                    <a:pt x="353364" y="534949"/>
                  </a:moveTo>
                  <a:lnTo>
                    <a:pt x="349034" y="533133"/>
                  </a:lnTo>
                  <a:lnTo>
                    <a:pt x="347205" y="537438"/>
                  </a:lnTo>
                  <a:lnTo>
                    <a:pt x="351523" y="539280"/>
                  </a:lnTo>
                  <a:lnTo>
                    <a:pt x="353364" y="534949"/>
                  </a:lnTo>
                  <a:close/>
                </a:path>
                <a:path w="683259" h="2059304">
                  <a:moveTo>
                    <a:pt x="370636" y="542264"/>
                  </a:moveTo>
                  <a:lnTo>
                    <a:pt x="357682" y="536778"/>
                  </a:lnTo>
                  <a:lnTo>
                    <a:pt x="355841" y="541108"/>
                  </a:lnTo>
                  <a:lnTo>
                    <a:pt x="368808" y="546595"/>
                  </a:lnTo>
                  <a:lnTo>
                    <a:pt x="370636" y="542264"/>
                  </a:lnTo>
                  <a:close/>
                </a:path>
                <a:path w="683259" h="2059304">
                  <a:moveTo>
                    <a:pt x="379285" y="545922"/>
                  </a:moveTo>
                  <a:lnTo>
                    <a:pt x="374954" y="544106"/>
                  </a:lnTo>
                  <a:lnTo>
                    <a:pt x="373126" y="548424"/>
                  </a:lnTo>
                  <a:lnTo>
                    <a:pt x="377444" y="550252"/>
                  </a:lnTo>
                  <a:lnTo>
                    <a:pt x="379285" y="545922"/>
                  </a:lnTo>
                  <a:close/>
                </a:path>
                <a:path w="683259" h="2059304">
                  <a:moveTo>
                    <a:pt x="396557" y="553237"/>
                  </a:moveTo>
                  <a:lnTo>
                    <a:pt x="383603" y="547751"/>
                  </a:lnTo>
                  <a:lnTo>
                    <a:pt x="381762" y="552081"/>
                  </a:lnTo>
                  <a:lnTo>
                    <a:pt x="394728" y="557568"/>
                  </a:lnTo>
                  <a:lnTo>
                    <a:pt x="396557" y="553237"/>
                  </a:lnTo>
                  <a:close/>
                </a:path>
                <a:path w="683259" h="2059304">
                  <a:moveTo>
                    <a:pt x="405104" y="557504"/>
                  </a:moveTo>
                  <a:lnTo>
                    <a:pt x="404710" y="552831"/>
                  </a:lnTo>
                  <a:lnTo>
                    <a:pt x="400037" y="553237"/>
                  </a:lnTo>
                  <a:lnTo>
                    <a:pt x="400431" y="557898"/>
                  </a:lnTo>
                  <a:lnTo>
                    <a:pt x="405104" y="557504"/>
                  </a:lnTo>
                  <a:close/>
                </a:path>
                <a:path w="683259" h="2059304">
                  <a:moveTo>
                    <a:pt x="414515" y="1236751"/>
                  </a:moveTo>
                  <a:lnTo>
                    <a:pt x="403479" y="1228013"/>
                  </a:lnTo>
                  <a:lnTo>
                    <a:pt x="400558" y="1231696"/>
                  </a:lnTo>
                  <a:lnTo>
                    <a:pt x="411594" y="1240434"/>
                  </a:lnTo>
                  <a:lnTo>
                    <a:pt x="414515" y="1236751"/>
                  </a:lnTo>
                  <a:close/>
                </a:path>
                <a:path w="683259" h="2059304">
                  <a:moveTo>
                    <a:pt x="421868" y="1242580"/>
                  </a:moveTo>
                  <a:lnTo>
                    <a:pt x="418185" y="1239659"/>
                  </a:lnTo>
                  <a:lnTo>
                    <a:pt x="415290" y="1243342"/>
                  </a:lnTo>
                  <a:lnTo>
                    <a:pt x="418960" y="1246263"/>
                  </a:lnTo>
                  <a:lnTo>
                    <a:pt x="421868" y="1242580"/>
                  </a:lnTo>
                  <a:close/>
                </a:path>
                <a:path w="683259" h="2059304">
                  <a:moveTo>
                    <a:pt x="423811" y="555942"/>
                  </a:moveTo>
                  <a:lnTo>
                    <a:pt x="423418" y="551268"/>
                  </a:lnTo>
                  <a:lnTo>
                    <a:pt x="409384" y="552450"/>
                  </a:lnTo>
                  <a:lnTo>
                    <a:pt x="409778" y="557123"/>
                  </a:lnTo>
                  <a:lnTo>
                    <a:pt x="423811" y="555942"/>
                  </a:lnTo>
                  <a:close/>
                </a:path>
                <a:path w="683259" h="2059304">
                  <a:moveTo>
                    <a:pt x="424230" y="1111770"/>
                  </a:moveTo>
                  <a:lnTo>
                    <a:pt x="423557" y="1107122"/>
                  </a:lnTo>
                  <a:lnTo>
                    <a:pt x="418909" y="1107795"/>
                  </a:lnTo>
                  <a:lnTo>
                    <a:pt x="419595" y="1112443"/>
                  </a:lnTo>
                  <a:lnTo>
                    <a:pt x="424230" y="1111770"/>
                  </a:lnTo>
                  <a:close/>
                </a:path>
                <a:path w="683259" h="2059304">
                  <a:moveTo>
                    <a:pt x="433158" y="555167"/>
                  </a:moveTo>
                  <a:lnTo>
                    <a:pt x="432765" y="550481"/>
                  </a:lnTo>
                  <a:lnTo>
                    <a:pt x="428091" y="550875"/>
                  </a:lnTo>
                  <a:lnTo>
                    <a:pt x="428485" y="555548"/>
                  </a:lnTo>
                  <a:lnTo>
                    <a:pt x="433158" y="555167"/>
                  </a:lnTo>
                  <a:close/>
                </a:path>
                <a:path w="683259" h="2059304">
                  <a:moveTo>
                    <a:pt x="436587" y="1254213"/>
                  </a:moveTo>
                  <a:lnTo>
                    <a:pt x="425551" y="1245476"/>
                  </a:lnTo>
                  <a:lnTo>
                    <a:pt x="422643" y="1249172"/>
                  </a:lnTo>
                  <a:lnTo>
                    <a:pt x="433679" y="1257896"/>
                  </a:lnTo>
                  <a:lnTo>
                    <a:pt x="436587" y="1254213"/>
                  </a:lnTo>
                  <a:close/>
                </a:path>
                <a:path w="683259" h="2059304">
                  <a:moveTo>
                    <a:pt x="442798" y="1109065"/>
                  </a:moveTo>
                  <a:lnTo>
                    <a:pt x="442125" y="1104430"/>
                  </a:lnTo>
                  <a:lnTo>
                    <a:pt x="428193" y="1106449"/>
                  </a:lnTo>
                  <a:lnTo>
                    <a:pt x="428879" y="1111097"/>
                  </a:lnTo>
                  <a:lnTo>
                    <a:pt x="442798" y="1109065"/>
                  </a:lnTo>
                  <a:close/>
                </a:path>
                <a:path w="683259" h="2059304">
                  <a:moveTo>
                    <a:pt x="443941" y="1260043"/>
                  </a:moveTo>
                  <a:lnTo>
                    <a:pt x="440270" y="1257122"/>
                  </a:lnTo>
                  <a:lnTo>
                    <a:pt x="437349" y="1260817"/>
                  </a:lnTo>
                  <a:lnTo>
                    <a:pt x="441032" y="1263726"/>
                  </a:lnTo>
                  <a:lnTo>
                    <a:pt x="443941" y="1260043"/>
                  </a:lnTo>
                  <a:close/>
                </a:path>
                <a:path w="683259" h="2059304">
                  <a:moveTo>
                    <a:pt x="452094" y="1107719"/>
                  </a:moveTo>
                  <a:lnTo>
                    <a:pt x="451421" y="1103071"/>
                  </a:lnTo>
                  <a:lnTo>
                    <a:pt x="446773" y="1103744"/>
                  </a:lnTo>
                  <a:lnTo>
                    <a:pt x="447446" y="1108379"/>
                  </a:lnTo>
                  <a:lnTo>
                    <a:pt x="452094" y="1107719"/>
                  </a:lnTo>
                  <a:close/>
                </a:path>
                <a:path w="683259" h="2059304">
                  <a:moveTo>
                    <a:pt x="458660" y="1271689"/>
                  </a:moveTo>
                  <a:lnTo>
                    <a:pt x="447624" y="1262951"/>
                  </a:lnTo>
                  <a:lnTo>
                    <a:pt x="444703" y="1266634"/>
                  </a:lnTo>
                  <a:lnTo>
                    <a:pt x="455752" y="1275372"/>
                  </a:lnTo>
                  <a:lnTo>
                    <a:pt x="458660" y="1271689"/>
                  </a:lnTo>
                  <a:close/>
                </a:path>
                <a:path w="683259" h="2059304">
                  <a:moveTo>
                    <a:pt x="466026" y="1277518"/>
                  </a:moveTo>
                  <a:lnTo>
                    <a:pt x="462343" y="1274597"/>
                  </a:lnTo>
                  <a:lnTo>
                    <a:pt x="459435" y="1278280"/>
                  </a:lnTo>
                  <a:lnTo>
                    <a:pt x="463105" y="1281201"/>
                  </a:lnTo>
                  <a:lnTo>
                    <a:pt x="466026" y="1277518"/>
                  </a:lnTo>
                  <a:close/>
                </a:path>
                <a:path w="683259" h="2059304">
                  <a:moveTo>
                    <a:pt x="470382" y="1019949"/>
                  </a:moveTo>
                  <a:lnTo>
                    <a:pt x="466204" y="1017816"/>
                  </a:lnTo>
                  <a:lnTo>
                    <a:pt x="464070" y="1022007"/>
                  </a:lnTo>
                  <a:lnTo>
                    <a:pt x="468249" y="1024128"/>
                  </a:lnTo>
                  <a:lnTo>
                    <a:pt x="470382" y="1019949"/>
                  </a:lnTo>
                  <a:close/>
                </a:path>
                <a:path w="683259" h="2059304">
                  <a:moveTo>
                    <a:pt x="479171" y="1065847"/>
                  </a:moveTo>
                  <a:lnTo>
                    <a:pt x="475373" y="1063091"/>
                  </a:lnTo>
                  <a:lnTo>
                    <a:pt x="472617" y="1066876"/>
                  </a:lnTo>
                  <a:lnTo>
                    <a:pt x="476402" y="1069644"/>
                  </a:lnTo>
                  <a:lnTo>
                    <a:pt x="479171" y="1065847"/>
                  </a:lnTo>
                  <a:close/>
                </a:path>
                <a:path w="683259" h="2059304">
                  <a:moveTo>
                    <a:pt x="480733" y="1289164"/>
                  </a:moveTo>
                  <a:lnTo>
                    <a:pt x="469696" y="1280426"/>
                  </a:lnTo>
                  <a:lnTo>
                    <a:pt x="466788" y="1284109"/>
                  </a:lnTo>
                  <a:lnTo>
                    <a:pt x="477837" y="1292847"/>
                  </a:lnTo>
                  <a:lnTo>
                    <a:pt x="480733" y="1289164"/>
                  </a:lnTo>
                  <a:close/>
                </a:path>
                <a:path w="683259" h="2059304">
                  <a:moveTo>
                    <a:pt x="483806" y="1033437"/>
                  </a:moveTo>
                  <a:lnTo>
                    <a:pt x="483323" y="1027036"/>
                  </a:lnTo>
                  <a:lnTo>
                    <a:pt x="482841" y="1026312"/>
                  </a:lnTo>
                  <a:lnTo>
                    <a:pt x="474560" y="1022083"/>
                  </a:lnTo>
                  <a:lnTo>
                    <a:pt x="472427" y="1026261"/>
                  </a:lnTo>
                  <a:lnTo>
                    <a:pt x="478815" y="1029512"/>
                  </a:lnTo>
                  <a:lnTo>
                    <a:pt x="479132" y="1033780"/>
                  </a:lnTo>
                  <a:lnTo>
                    <a:pt x="483806" y="1033437"/>
                  </a:lnTo>
                  <a:close/>
                </a:path>
                <a:path w="683259" h="2059304">
                  <a:moveTo>
                    <a:pt x="484505" y="1042797"/>
                  </a:moveTo>
                  <a:lnTo>
                    <a:pt x="484162" y="1038110"/>
                  </a:lnTo>
                  <a:lnTo>
                    <a:pt x="479475" y="1038453"/>
                  </a:lnTo>
                  <a:lnTo>
                    <a:pt x="479831" y="1043139"/>
                  </a:lnTo>
                  <a:lnTo>
                    <a:pt x="484505" y="1042797"/>
                  </a:lnTo>
                  <a:close/>
                </a:path>
                <a:path w="683259" h="2059304">
                  <a:moveTo>
                    <a:pt x="485546" y="1056754"/>
                  </a:moveTo>
                  <a:lnTo>
                    <a:pt x="484860" y="1047470"/>
                  </a:lnTo>
                  <a:lnTo>
                    <a:pt x="480174" y="1047813"/>
                  </a:lnTo>
                  <a:lnTo>
                    <a:pt x="480771" y="1055674"/>
                  </a:lnTo>
                  <a:lnTo>
                    <a:pt x="478142" y="1059294"/>
                  </a:lnTo>
                  <a:lnTo>
                    <a:pt x="481926" y="1062062"/>
                  </a:lnTo>
                  <a:lnTo>
                    <a:pt x="485381" y="1057287"/>
                  </a:lnTo>
                  <a:lnTo>
                    <a:pt x="485546" y="1056754"/>
                  </a:lnTo>
                  <a:close/>
                </a:path>
                <a:path w="683259" h="2059304">
                  <a:moveTo>
                    <a:pt x="488099" y="1294980"/>
                  </a:moveTo>
                  <a:lnTo>
                    <a:pt x="484416" y="1292072"/>
                  </a:lnTo>
                  <a:lnTo>
                    <a:pt x="481507" y="1295742"/>
                  </a:lnTo>
                  <a:lnTo>
                    <a:pt x="485190" y="1298663"/>
                  </a:lnTo>
                  <a:lnTo>
                    <a:pt x="488099" y="1294980"/>
                  </a:lnTo>
                  <a:close/>
                </a:path>
                <a:path w="683259" h="2059304">
                  <a:moveTo>
                    <a:pt x="579297" y="1689341"/>
                  </a:moveTo>
                  <a:lnTo>
                    <a:pt x="574192" y="1676222"/>
                  </a:lnTo>
                  <a:lnTo>
                    <a:pt x="569823" y="1677924"/>
                  </a:lnTo>
                  <a:lnTo>
                    <a:pt x="574929" y="1691043"/>
                  </a:lnTo>
                  <a:lnTo>
                    <a:pt x="579297" y="1689341"/>
                  </a:lnTo>
                  <a:close/>
                </a:path>
                <a:path w="683259" h="2059304">
                  <a:moveTo>
                    <a:pt x="614845" y="1890788"/>
                  </a:moveTo>
                  <a:lnTo>
                    <a:pt x="613943" y="1886178"/>
                  </a:lnTo>
                  <a:lnTo>
                    <a:pt x="609346" y="1887080"/>
                  </a:lnTo>
                  <a:lnTo>
                    <a:pt x="610235" y="1891677"/>
                  </a:lnTo>
                  <a:lnTo>
                    <a:pt x="614845" y="1890788"/>
                  </a:lnTo>
                  <a:close/>
                </a:path>
                <a:path w="683259" h="2059304">
                  <a:moveTo>
                    <a:pt x="620750" y="1796249"/>
                  </a:moveTo>
                  <a:lnTo>
                    <a:pt x="607783" y="1790801"/>
                  </a:lnTo>
                  <a:lnTo>
                    <a:pt x="605955" y="1795132"/>
                  </a:lnTo>
                  <a:lnTo>
                    <a:pt x="618947" y="1800580"/>
                  </a:lnTo>
                  <a:lnTo>
                    <a:pt x="620750" y="1796249"/>
                  </a:lnTo>
                  <a:close/>
                </a:path>
                <a:path w="683259" h="2059304">
                  <a:moveTo>
                    <a:pt x="642467" y="1885416"/>
                  </a:moveTo>
                  <a:lnTo>
                    <a:pt x="641578" y="1880806"/>
                  </a:lnTo>
                  <a:lnTo>
                    <a:pt x="636981" y="1881708"/>
                  </a:lnTo>
                  <a:lnTo>
                    <a:pt x="637870" y="1886305"/>
                  </a:lnTo>
                  <a:lnTo>
                    <a:pt x="642467" y="1885416"/>
                  </a:lnTo>
                  <a:close/>
                </a:path>
                <a:path w="683259" h="2059304">
                  <a:moveTo>
                    <a:pt x="674052" y="1856041"/>
                  </a:moveTo>
                  <a:lnTo>
                    <a:pt x="662851" y="1847507"/>
                  </a:lnTo>
                  <a:lnTo>
                    <a:pt x="660019" y="1851240"/>
                  </a:lnTo>
                  <a:lnTo>
                    <a:pt x="671207" y="1859775"/>
                  </a:lnTo>
                  <a:lnTo>
                    <a:pt x="674052" y="1856041"/>
                  </a:lnTo>
                  <a:close/>
                </a:path>
                <a:path w="683259" h="2059304">
                  <a:moveTo>
                    <a:pt x="681431" y="627468"/>
                  </a:moveTo>
                  <a:lnTo>
                    <a:pt x="678027" y="624230"/>
                  </a:lnTo>
                  <a:lnTo>
                    <a:pt x="668337" y="634428"/>
                  </a:lnTo>
                  <a:lnTo>
                    <a:pt x="671728" y="637667"/>
                  </a:lnTo>
                  <a:lnTo>
                    <a:pt x="681431" y="627468"/>
                  </a:lnTo>
                  <a:close/>
                </a:path>
                <a:path w="683259" h="2059304">
                  <a:moveTo>
                    <a:pt x="683234" y="620788"/>
                  </a:moveTo>
                  <a:lnTo>
                    <a:pt x="679869" y="617524"/>
                  </a:lnTo>
                  <a:lnTo>
                    <a:pt x="676605" y="620915"/>
                  </a:lnTo>
                  <a:lnTo>
                    <a:pt x="679996" y="624166"/>
                  </a:lnTo>
                  <a:lnTo>
                    <a:pt x="683234" y="620788"/>
                  </a:lnTo>
                  <a:close/>
                </a:path>
              </a:pathLst>
            </a:custGeom>
            <a:solidFill>
              <a:srgbClr val="FFD5CF"/>
            </a:solidFill>
          </p:spPr>
          <p:txBody>
            <a:bodyPr wrap="square" lIns="0" tIns="0" rIns="0" bIns="0" rtlCol="0"/>
            <a:lstStyle/>
            <a:p>
              <a:endParaRPr/>
            </a:p>
          </p:txBody>
        </p:sp>
        <p:sp>
          <p:nvSpPr>
            <p:cNvPr id="187" name="object 187"/>
            <p:cNvSpPr/>
            <p:nvPr/>
          </p:nvSpPr>
          <p:spPr>
            <a:xfrm>
              <a:off x="11480927" y="7158195"/>
              <a:ext cx="1611630" cy="1632585"/>
            </a:xfrm>
            <a:custGeom>
              <a:avLst/>
              <a:gdLst/>
              <a:ahLst/>
              <a:cxnLst/>
              <a:rect l="l" t="t" r="r" b="b"/>
              <a:pathLst>
                <a:path w="1611630" h="1632584">
                  <a:moveTo>
                    <a:pt x="14795" y="1222895"/>
                  </a:moveTo>
                  <a:lnTo>
                    <a:pt x="1816" y="1217460"/>
                  </a:lnTo>
                  <a:lnTo>
                    <a:pt x="0" y="1221778"/>
                  </a:lnTo>
                  <a:lnTo>
                    <a:pt x="12979" y="1227226"/>
                  </a:lnTo>
                  <a:lnTo>
                    <a:pt x="14795" y="1222895"/>
                  </a:lnTo>
                  <a:close/>
                </a:path>
                <a:path w="1611630" h="1632584">
                  <a:moveTo>
                    <a:pt x="52095" y="139407"/>
                  </a:moveTo>
                  <a:lnTo>
                    <a:pt x="49161" y="135763"/>
                  </a:lnTo>
                  <a:lnTo>
                    <a:pt x="38201" y="144589"/>
                  </a:lnTo>
                  <a:lnTo>
                    <a:pt x="41148" y="148247"/>
                  </a:lnTo>
                  <a:lnTo>
                    <a:pt x="52095" y="139407"/>
                  </a:lnTo>
                  <a:close/>
                </a:path>
                <a:path w="1611630" h="1632584">
                  <a:moveTo>
                    <a:pt x="59410" y="133527"/>
                  </a:moveTo>
                  <a:lnTo>
                    <a:pt x="56464" y="129870"/>
                  </a:lnTo>
                  <a:lnTo>
                    <a:pt x="52806" y="132816"/>
                  </a:lnTo>
                  <a:lnTo>
                    <a:pt x="55753" y="136461"/>
                  </a:lnTo>
                  <a:lnTo>
                    <a:pt x="59410" y="133527"/>
                  </a:lnTo>
                  <a:close/>
                </a:path>
                <a:path w="1611630" h="1632584">
                  <a:moveTo>
                    <a:pt x="79286" y="116357"/>
                  </a:moveTo>
                  <a:lnTo>
                    <a:pt x="76161" y="112864"/>
                  </a:lnTo>
                  <a:lnTo>
                    <a:pt x="65659" y="122237"/>
                  </a:lnTo>
                  <a:lnTo>
                    <a:pt x="65773" y="122364"/>
                  </a:lnTo>
                  <a:lnTo>
                    <a:pt x="60121" y="126923"/>
                  </a:lnTo>
                  <a:lnTo>
                    <a:pt x="63068" y="130581"/>
                  </a:lnTo>
                  <a:lnTo>
                    <a:pt x="68922" y="125857"/>
                  </a:lnTo>
                  <a:lnTo>
                    <a:pt x="68795" y="125704"/>
                  </a:lnTo>
                  <a:lnTo>
                    <a:pt x="79286" y="116357"/>
                  </a:lnTo>
                  <a:close/>
                </a:path>
                <a:path w="1611630" h="1632584">
                  <a:moveTo>
                    <a:pt x="86283" y="110121"/>
                  </a:moveTo>
                  <a:lnTo>
                    <a:pt x="83159" y="106616"/>
                  </a:lnTo>
                  <a:lnTo>
                    <a:pt x="79654" y="109740"/>
                  </a:lnTo>
                  <a:lnTo>
                    <a:pt x="82791" y="113245"/>
                  </a:lnTo>
                  <a:lnTo>
                    <a:pt x="86283" y="110121"/>
                  </a:lnTo>
                  <a:close/>
                </a:path>
                <a:path w="1611630" h="1632584">
                  <a:moveTo>
                    <a:pt x="100825" y="99733"/>
                  </a:moveTo>
                  <a:lnTo>
                    <a:pt x="98882" y="95465"/>
                  </a:lnTo>
                  <a:lnTo>
                    <a:pt x="92379" y="98437"/>
                  </a:lnTo>
                  <a:lnTo>
                    <a:pt x="92189" y="98564"/>
                  </a:lnTo>
                  <a:lnTo>
                    <a:pt x="92011" y="98717"/>
                  </a:lnTo>
                  <a:lnTo>
                    <a:pt x="86664" y="103492"/>
                  </a:lnTo>
                  <a:lnTo>
                    <a:pt x="89789" y="106997"/>
                  </a:lnTo>
                  <a:lnTo>
                    <a:pt x="94869" y="102463"/>
                  </a:lnTo>
                  <a:lnTo>
                    <a:pt x="100825" y="99733"/>
                  </a:lnTo>
                  <a:close/>
                </a:path>
                <a:path w="1611630" h="1632584">
                  <a:moveTo>
                    <a:pt x="109359" y="95808"/>
                  </a:moveTo>
                  <a:lnTo>
                    <a:pt x="107416" y="91554"/>
                  </a:lnTo>
                  <a:lnTo>
                    <a:pt x="103149" y="93510"/>
                  </a:lnTo>
                  <a:lnTo>
                    <a:pt x="105105" y="97777"/>
                  </a:lnTo>
                  <a:lnTo>
                    <a:pt x="109359" y="95808"/>
                  </a:lnTo>
                  <a:close/>
                </a:path>
                <a:path w="1611630" h="1632584">
                  <a:moveTo>
                    <a:pt x="126428" y="87998"/>
                  </a:moveTo>
                  <a:lnTo>
                    <a:pt x="124472" y="83743"/>
                  </a:lnTo>
                  <a:lnTo>
                    <a:pt x="111671" y="89598"/>
                  </a:lnTo>
                  <a:lnTo>
                    <a:pt x="113626" y="93865"/>
                  </a:lnTo>
                  <a:lnTo>
                    <a:pt x="126428" y="87998"/>
                  </a:lnTo>
                  <a:close/>
                </a:path>
                <a:path w="1611630" h="1632584">
                  <a:moveTo>
                    <a:pt x="134950" y="84086"/>
                  </a:moveTo>
                  <a:lnTo>
                    <a:pt x="133007" y="79819"/>
                  </a:lnTo>
                  <a:lnTo>
                    <a:pt x="128727" y="81775"/>
                  </a:lnTo>
                  <a:lnTo>
                    <a:pt x="130695" y="86042"/>
                  </a:lnTo>
                  <a:lnTo>
                    <a:pt x="134950" y="84086"/>
                  </a:lnTo>
                  <a:close/>
                </a:path>
                <a:path w="1611630" h="1632584">
                  <a:moveTo>
                    <a:pt x="152019" y="76276"/>
                  </a:moveTo>
                  <a:lnTo>
                    <a:pt x="150063" y="72009"/>
                  </a:lnTo>
                  <a:lnTo>
                    <a:pt x="137261" y="77876"/>
                  </a:lnTo>
                  <a:lnTo>
                    <a:pt x="139230" y="82130"/>
                  </a:lnTo>
                  <a:lnTo>
                    <a:pt x="152019" y="76276"/>
                  </a:lnTo>
                  <a:close/>
                </a:path>
                <a:path w="1611630" h="1632584">
                  <a:moveTo>
                    <a:pt x="160553" y="72351"/>
                  </a:moveTo>
                  <a:lnTo>
                    <a:pt x="158597" y="68097"/>
                  </a:lnTo>
                  <a:lnTo>
                    <a:pt x="154317" y="70053"/>
                  </a:lnTo>
                  <a:lnTo>
                    <a:pt x="156286" y="74320"/>
                  </a:lnTo>
                  <a:lnTo>
                    <a:pt x="160553" y="72351"/>
                  </a:lnTo>
                  <a:close/>
                </a:path>
                <a:path w="1611630" h="1632584">
                  <a:moveTo>
                    <a:pt x="176999" y="65163"/>
                  </a:moveTo>
                  <a:lnTo>
                    <a:pt x="176504" y="60502"/>
                  </a:lnTo>
                  <a:lnTo>
                    <a:pt x="174917" y="60667"/>
                  </a:lnTo>
                  <a:lnTo>
                    <a:pt x="174663" y="60731"/>
                  </a:lnTo>
                  <a:lnTo>
                    <a:pt x="162864" y="66141"/>
                  </a:lnTo>
                  <a:lnTo>
                    <a:pt x="164807" y="70408"/>
                  </a:lnTo>
                  <a:lnTo>
                    <a:pt x="176034" y="65265"/>
                  </a:lnTo>
                  <a:lnTo>
                    <a:pt x="176999" y="65163"/>
                  </a:lnTo>
                  <a:close/>
                </a:path>
                <a:path w="1611630" h="1632584">
                  <a:moveTo>
                    <a:pt x="186321" y="64198"/>
                  </a:moveTo>
                  <a:lnTo>
                    <a:pt x="185839" y="59524"/>
                  </a:lnTo>
                  <a:lnTo>
                    <a:pt x="181165" y="60007"/>
                  </a:lnTo>
                  <a:lnTo>
                    <a:pt x="181660" y="64681"/>
                  </a:lnTo>
                  <a:lnTo>
                    <a:pt x="186321" y="64198"/>
                  </a:lnTo>
                  <a:close/>
                </a:path>
                <a:path w="1611630" h="1632584">
                  <a:moveTo>
                    <a:pt x="188112" y="340233"/>
                  </a:moveTo>
                  <a:lnTo>
                    <a:pt x="178130" y="330314"/>
                  </a:lnTo>
                  <a:lnTo>
                    <a:pt x="174815" y="333629"/>
                  </a:lnTo>
                  <a:lnTo>
                    <a:pt x="184797" y="343560"/>
                  </a:lnTo>
                  <a:lnTo>
                    <a:pt x="188112" y="340233"/>
                  </a:lnTo>
                  <a:close/>
                </a:path>
                <a:path w="1611630" h="1632584">
                  <a:moveTo>
                    <a:pt x="194754" y="346862"/>
                  </a:moveTo>
                  <a:lnTo>
                    <a:pt x="191439" y="343547"/>
                  </a:lnTo>
                  <a:lnTo>
                    <a:pt x="188125" y="346875"/>
                  </a:lnTo>
                  <a:lnTo>
                    <a:pt x="191439" y="350177"/>
                  </a:lnTo>
                  <a:lnTo>
                    <a:pt x="194754" y="346862"/>
                  </a:lnTo>
                  <a:close/>
                </a:path>
                <a:path w="1611630" h="1632584">
                  <a:moveTo>
                    <a:pt x="204990" y="62255"/>
                  </a:moveTo>
                  <a:lnTo>
                    <a:pt x="204508" y="57581"/>
                  </a:lnTo>
                  <a:lnTo>
                    <a:pt x="190500" y="59042"/>
                  </a:lnTo>
                  <a:lnTo>
                    <a:pt x="190982" y="63715"/>
                  </a:lnTo>
                  <a:lnTo>
                    <a:pt x="204990" y="62255"/>
                  </a:lnTo>
                  <a:close/>
                </a:path>
                <a:path w="1611630" h="1632584">
                  <a:moveTo>
                    <a:pt x="208051" y="360095"/>
                  </a:moveTo>
                  <a:lnTo>
                    <a:pt x="198081" y="350177"/>
                  </a:lnTo>
                  <a:lnTo>
                    <a:pt x="194767" y="353491"/>
                  </a:lnTo>
                  <a:lnTo>
                    <a:pt x="204749" y="363423"/>
                  </a:lnTo>
                  <a:lnTo>
                    <a:pt x="208051" y="360095"/>
                  </a:lnTo>
                  <a:close/>
                </a:path>
                <a:path w="1611630" h="1632584">
                  <a:moveTo>
                    <a:pt x="214325" y="61290"/>
                  </a:moveTo>
                  <a:lnTo>
                    <a:pt x="213842" y="56616"/>
                  </a:lnTo>
                  <a:lnTo>
                    <a:pt x="209181" y="57099"/>
                  </a:lnTo>
                  <a:lnTo>
                    <a:pt x="209664" y="61772"/>
                  </a:lnTo>
                  <a:lnTo>
                    <a:pt x="214325" y="61290"/>
                  </a:lnTo>
                  <a:close/>
                </a:path>
                <a:path w="1611630" h="1632584">
                  <a:moveTo>
                    <a:pt x="214706" y="366725"/>
                  </a:moveTo>
                  <a:lnTo>
                    <a:pt x="211378" y="363410"/>
                  </a:lnTo>
                  <a:lnTo>
                    <a:pt x="208076" y="366737"/>
                  </a:lnTo>
                  <a:lnTo>
                    <a:pt x="211391" y="370039"/>
                  </a:lnTo>
                  <a:lnTo>
                    <a:pt x="214706" y="366725"/>
                  </a:lnTo>
                  <a:close/>
                </a:path>
                <a:path w="1611630" h="1632584">
                  <a:moveTo>
                    <a:pt x="228015" y="379958"/>
                  </a:moveTo>
                  <a:lnTo>
                    <a:pt x="218033" y="370039"/>
                  </a:lnTo>
                  <a:lnTo>
                    <a:pt x="214718" y="373354"/>
                  </a:lnTo>
                  <a:lnTo>
                    <a:pt x="224701" y="383286"/>
                  </a:lnTo>
                  <a:lnTo>
                    <a:pt x="228015" y="379958"/>
                  </a:lnTo>
                  <a:close/>
                </a:path>
                <a:path w="1611630" h="1632584">
                  <a:moveTo>
                    <a:pt x="232981" y="59347"/>
                  </a:moveTo>
                  <a:lnTo>
                    <a:pt x="232511" y="54673"/>
                  </a:lnTo>
                  <a:lnTo>
                    <a:pt x="218503" y="56134"/>
                  </a:lnTo>
                  <a:lnTo>
                    <a:pt x="218986" y="60807"/>
                  </a:lnTo>
                  <a:lnTo>
                    <a:pt x="232981" y="59347"/>
                  </a:lnTo>
                  <a:close/>
                </a:path>
                <a:path w="1611630" h="1632584">
                  <a:moveTo>
                    <a:pt x="234657" y="386588"/>
                  </a:moveTo>
                  <a:lnTo>
                    <a:pt x="231330" y="383273"/>
                  </a:lnTo>
                  <a:lnTo>
                    <a:pt x="228015" y="386600"/>
                  </a:lnTo>
                  <a:lnTo>
                    <a:pt x="231343" y="389902"/>
                  </a:lnTo>
                  <a:lnTo>
                    <a:pt x="234657" y="386588"/>
                  </a:lnTo>
                  <a:close/>
                </a:path>
                <a:path w="1611630" h="1632584">
                  <a:moveTo>
                    <a:pt x="242150" y="58521"/>
                  </a:moveTo>
                  <a:lnTo>
                    <a:pt x="242036" y="53835"/>
                  </a:lnTo>
                  <a:lnTo>
                    <a:pt x="237172" y="54190"/>
                  </a:lnTo>
                  <a:lnTo>
                    <a:pt x="237667" y="58864"/>
                  </a:lnTo>
                  <a:lnTo>
                    <a:pt x="242150" y="58521"/>
                  </a:lnTo>
                  <a:close/>
                </a:path>
                <a:path w="1611630" h="1632584">
                  <a:moveTo>
                    <a:pt x="247954" y="399834"/>
                  </a:moveTo>
                  <a:lnTo>
                    <a:pt x="237985" y="389890"/>
                  </a:lnTo>
                  <a:lnTo>
                    <a:pt x="234670" y="393230"/>
                  </a:lnTo>
                  <a:lnTo>
                    <a:pt x="244640" y="403148"/>
                  </a:lnTo>
                  <a:lnTo>
                    <a:pt x="247954" y="399834"/>
                  </a:lnTo>
                  <a:close/>
                </a:path>
                <a:path w="1611630" h="1632584">
                  <a:moveTo>
                    <a:pt x="254609" y="406450"/>
                  </a:moveTo>
                  <a:lnTo>
                    <a:pt x="251282" y="403136"/>
                  </a:lnTo>
                  <a:lnTo>
                    <a:pt x="247980" y="406463"/>
                  </a:lnTo>
                  <a:lnTo>
                    <a:pt x="251294" y="409765"/>
                  </a:lnTo>
                  <a:lnTo>
                    <a:pt x="254609" y="406450"/>
                  </a:lnTo>
                  <a:close/>
                </a:path>
                <a:path w="1611630" h="1632584">
                  <a:moveTo>
                    <a:pt x="260908" y="58115"/>
                  </a:moveTo>
                  <a:lnTo>
                    <a:pt x="260807" y="53416"/>
                  </a:lnTo>
                  <a:lnTo>
                    <a:pt x="246735" y="53733"/>
                  </a:lnTo>
                  <a:lnTo>
                    <a:pt x="246837" y="58432"/>
                  </a:lnTo>
                  <a:lnTo>
                    <a:pt x="260908" y="58115"/>
                  </a:lnTo>
                  <a:close/>
                </a:path>
                <a:path w="1611630" h="1632584">
                  <a:moveTo>
                    <a:pt x="267906" y="419684"/>
                  </a:moveTo>
                  <a:lnTo>
                    <a:pt x="257937" y="409765"/>
                  </a:lnTo>
                  <a:lnTo>
                    <a:pt x="254609" y="413080"/>
                  </a:lnTo>
                  <a:lnTo>
                    <a:pt x="264604" y="423011"/>
                  </a:lnTo>
                  <a:lnTo>
                    <a:pt x="267906" y="419684"/>
                  </a:lnTo>
                  <a:close/>
                </a:path>
                <a:path w="1611630" h="1632584">
                  <a:moveTo>
                    <a:pt x="270294" y="57899"/>
                  </a:moveTo>
                  <a:lnTo>
                    <a:pt x="270179" y="53213"/>
                  </a:lnTo>
                  <a:lnTo>
                    <a:pt x="265493" y="53314"/>
                  </a:lnTo>
                  <a:lnTo>
                    <a:pt x="265607" y="58000"/>
                  </a:lnTo>
                  <a:lnTo>
                    <a:pt x="270294" y="57899"/>
                  </a:lnTo>
                  <a:close/>
                </a:path>
                <a:path w="1611630" h="1632584">
                  <a:moveTo>
                    <a:pt x="274561" y="426313"/>
                  </a:moveTo>
                  <a:lnTo>
                    <a:pt x="271233" y="422998"/>
                  </a:lnTo>
                  <a:lnTo>
                    <a:pt x="267919" y="426313"/>
                  </a:lnTo>
                  <a:lnTo>
                    <a:pt x="271246" y="429628"/>
                  </a:lnTo>
                  <a:lnTo>
                    <a:pt x="274561" y="426313"/>
                  </a:lnTo>
                  <a:close/>
                </a:path>
                <a:path w="1611630" h="1632584">
                  <a:moveTo>
                    <a:pt x="289052" y="57467"/>
                  </a:moveTo>
                  <a:lnTo>
                    <a:pt x="288950" y="52768"/>
                  </a:lnTo>
                  <a:lnTo>
                    <a:pt x="274866" y="53098"/>
                  </a:lnTo>
                  <a:lnTo>
                    <a:pt x="274980" y="57785"/>
                  </a:lnTo>
                  <a:lnTo>
                    <a:pt x="289052" y="57467"/>
                  </a:lnTo>
                  <a:close/>
                </a:path>
                <a:path w="1611630" h="1632584">
                  <a:moveTo>
                    <a:pt x="298437" y="57251"/>
                  </a:moveTo>
                  <a:lnTo>
                    <a:pt x="298323" y="52565"/>
                  </a:lnTo>
                  <a:lnTo>
                    <a:pt x="293636" y="52666"/>
                  </a:lnTo>
                  <a:lnTo>
                    <a:pt x="293738" y="57353"/>
                  </a:lnTo>
                  <a:lnTo>
                    <a:pt x="298437" y="57251"/>
                  </a:lnTo>
                  <a:close/>
                </a:path>
                <a:path w="1611630" h="1632584">
                  <a:moveTo>
                    <a:pt x="317195" y="56819"/>
                  </a:moveTo>
                  <a:lnTo>
                    <a:pt x="317080" y="52133"/>
                  </a:lnTo>
                  <a:lnTo>
                    <a:pt x="303009" y="52451"/>
                  </a:lnTo>
                  <a:lnTo>
                    <a:pt x="303123" y="57137"/>
                  </a:lnTo>
                  <a:lnTo>
                    <a:pt x="317195" y="56819"/>
                  </a:lnTo>
                  <a:close/>
                </a:path>
                <a:path w="1611630" h="1632584">
                  <a:moveTo>
                    <a:pt x="326580" y="56603"/>
                  </a:moveTo>
                  <a:lnTo>
                    <a:pt x="326478" y="51917"/>
                  </a:lnTo>
                  <a:lnTo>
                    <a:pt x="321779" y="52019"/>
                  </a:lnTo>
                  <a:lnTo>
                    <a:pt x="321881" y="56718"/>
                  </a:lnTo>
                  <a:lnTo>
                    <a:pt x="326580" y="56603"/>
                  </a:lnTo>
                  <a:close/>
                </a:path>
                <a:path w="1611630" h="1632584">
                  <a:moveTo>
                    <a:pt x="345389" y="55968"/>
                  </a:moveTo>
                  <a:lnTo>
                    <a:pt x="345173" y="51269"/>
                  </a:lnTo>
                  <a:lnTo>
                    <a:pt x="331165" y="51803"/>
                  </a:lnTo>
                  <a:lnTo>
                    <a:pt x="331266" y="56502"/>
                  </a:lnTo>
                  <a:lnTo>
                    <a:pt x="345389" y="55968"/>
                  </a:lnTo>
                  <a:close/>
                </a:path>
                <a:path w="1611630" h="1632584">
                  <a:moveTo>
                    <a:pt x="354761" y="55524"/>
                  </a:moveTo>
                  <a:lnTo>
                    <a:pt x="354545" y="50838"/>
                  </a:lnTo>
                  <a:lnTo>
                    <a:pt x="349846" y="51054"/>
                  </a:lnTo>
                  <a:lnTo>
                    <a:pt x="350075" y="55753"/>
                  </a:lnTo>
                  <a:lnTo>
                    <a:pt x="354761" y="55524"/>
                  </a:lnTo>
                  <a:close/>
                </a:path>
                <a:path w="1611630" h="1632584">
                  <a:moveTo>
                    <a:pt x="373507" y="54648"/>
                  </a:moveTo>
                  <a:lnTo>
                    <a:pt x="373291" y="49961"/>
                  </a:lnTo>
                  <a:lnTo>
                    <a:pt x="359232" y="50622"/>
                  </a:lnTo>
                  <a:lnTo>
                    <a:pt x="359448" y="55308"/>
                  </a:lnTo>
                  <a:lnTo>
                    <a:pt x="373507" y="54648"/>
                  </a:lnTo>
                  <a:close/>
                </a:path>
                <a:path w="1611630" h="1632584">
                  <a:moveTo>
                    <a:pt x="429755" y="52019"/>
                  </a:moveTo>
                  <a:lnTo>
                    <a:pt x="429526" y="47332"/>
                  </a:lnTo>
                  <a:lnTo>
                    <a:pt x="415467" y="47980"/>
                  </a:lnTo>
                  <a:lnTo>
                    <a:pt x="415683" y="52679"/>
                  </a:lnTo>
                  <a:lnTo>
                    <a:pt x="429755" y="52019"/>
                  </a:lnTo>
                  <a:close/>
                </a:path>
                <a:path w="1611630" h="1632584">
                  <a:moveTo>
                    <a:pt x="439293" y="48844"/>
                  </a:moveTo>
                  <a:lnTo>
                    <a:pt x="437705" y="44424"/>
                  </a:lnTo>
                  <a:lnTo>
                    <a:pt x="433285" y="45999"/>
                  </a:lnTo>
                  <a:lnTo>
                    <a:pt x="434873" y="50419"/>
                  </a:lnTo>
                  <a:lnTo>
                    <a:pt x="439293" y="48844"/>
                  </a:lnTo>
                  <a:close/>
                </a:path>
                <a:path w="1611630" h="1632584">
                  <a:moveTo>
                    <a:pt x="462876" y="32512"/>
                  </a:moveTo>
                  <a:lnTo>
                    <a:pt x="460006" y="28816"/>
                  </a:lnTo>
                  <a:lnTo>
                    <a:pt x="456298" y="31686"/>
                  </a:lnTo>
                  <a:lnTo>
                    <a:pt x="459168" y="35394"/>
                  </a:lnTo>
                  <a:lnTo>
                    <a:pt x="462876" y="32512"/>
                  </a:lnTo>
                  <a:close/>
                </a:path>
                <a:path w="1611630" h="1632584">
                  <a:moveTo>
                    <a:pt x="477697" y="20993"/>
                  </a:moveTo>
                  <a:lnTo>
                    <a:pt x="474814" y="17284"/>
                  </a:lnTo>
                  <a:lnTo>
                    <a:pt x="463702" y="25920"/>
                  </a:lnTo>
                  <a:lnTo>
                    <a:pt x="466585" y="29629"/>
                  </a:lnTo>
                  <a:lnTo>
                    <a:pt x="477697" y="20993"/>
                  </a:lnTo>
                  <a:close/>
                </a:path>
                <a:path w="1611630" h="1632584">
                  <a:moveTo>
                    <a:pt x="485101" y="15227"/>
                  </a:moveTo>
                  <a:lnTo>
                    <a:pt x="482219" y="11518"/>
                  </a:lnTo>
                  <a:lnTo>
                    <a:pt x="478510" y="14401"/>
                  </a:lnTo>
                  <a:lnTo>
                    <a:pt x="481393" y="18110"/>
                  </a:lnTo>
                  <a:lnTo>
                    <a:pt x="485101" y="15227"/>
                  </a:lnTo>
                  <a:close/>
                </a:path>
                <a:path w="1611630" h="1632584">
                  <a:moveTo>
                    <a:pt x="499910" y="3695"/>
                  </a:moveTo>
                  <a:lnTo>
                    <a:pt x="497027" y="0"/>
                  </a:lnTo>
                  <a:lnTo>
                    <a:pt x="485927" y="8636"/>
                  </a:lnTo>
                  <a:lnTo>
                    <a:pt x="488797" y="12344"/>
                  </a:lnTo>
                  <a:lnTo>
                    <a:pt x="499910" y="3695"/>
                  </a:lnTo>
                  <a:close/>
                </a:path>
                <a:path w="1611630" h="1632584">
                  <a:moveTo>
                    <a:pt x="507212" y="3759"/>
                  </a:moveTo>
                  <a:lnTo>
                    <a:pt x="503618" y="749"/>
                  </a:lnTo>
                  <a:lnTo>
                    <a:pt x="500608" y="4356"/>
                  </a:lnTo>
                  <a:lnTo>
                    <a:pt x="504215" y="7366"/>
                  </a:lnTo>
                  <a:lnTo>
                    <a:pt x="507212" y="3759"/>
                  </a:lnTo>
                  <a:close/>
                </a:path>
                <a:path w="1611630" h="1632584">
                  <a:moveTo>
                    <a:pt x="521627" y="15786"/>
                  </a:moveTo>
                  <a:lnTo>
                    <a:pt x="510819" y="6769"/>
                  </a:lnTo>
                  <a:lnTo>
                    <a:pt x="507809" y="10375"/>
                  </a:lnTo>
                  <a:lnTo>
                    <a:pt x="518617" y="19392"/>
                  </a:lnTo>
                  <a:lnTo>
                    <a:pt x="521627" y="15786"/>
                  </a:lnTo>
                  <a:close/>
                </a:path>
                <a:path w="1611630" h="1632584">
                  <a:moveTo>
                    <a:pt x="528828" y="21805"/>
                  </a:moveTo>
                  <a:lnTo>
                    <a:pt x="525221" y="18796"/>
                  </a:lnTo>
                  <a:lnTo>
                    <a:pt x="522211" y="22402"/>
                  </a:lnTo>
                  <a:lnTo>
                    <a:pt x="525818" y="25400"/>
                  </a:lnTo>
                  <a:lnTo>
                    <a:pt x="528828" y="21805"/>
                  </a:lnTo>
                  <a:close/>
                </a:path>
                <a:path w="1611630" h="1632584">
                  <a:moveTo>
                    <a:pt x="545299" y="27851"/>
                  </a:moveTo>
                  <a:lnTo>
                    <a:pt x="531774" y="23977"/>
                  </a:lnTo>
                  <a:lnTo>
                    <a:pt x="530479" y="28486"/>
                  </a:lnTo>
                  <a:lnTo>
                    <a:pt x="544004" y="32359"/>
                  </a:lnTo>
                  <a:lnTo>
                    <a:pt x="545299" y="27851"/>
                  </a:lnTo>
                  <a:close/>
                </a:path>
                <a:path w="1611630" h="1632584">
                  <a:moveTo>
                    <a:pt x="554329" y="30429"/>
                  </a:moveTo>
                  <a:lnTo>
                    <a:pt x="549808" y="29133"/>
                  </a:lnTo>
                  <a:lnTo>
                    <a:pt x="548525" y="33655"/>
                  </a:lnTo>
                  <a:lnTo>
                    <a:pt x="553034" y="34937"/>
                  </a:lnTo>
                  <a:lnTo>
                    <a:pt x="554329" y="30429"/>
                  </a:lnTo>
                  <a:close/>
                </a:path>
                <a:path w="1611630" h="1632584">
                  <a:moveTo>
                    <a:pt x="572363" y="35585"/>
                  </a:moveTo>
                  <a:lnTo>
                    <a:pt x="558838" y="31711"/>
                  </a:lnTo>
                  <a:lnTo>
                    <a:pt x="557555" y="36233"/>
                  </a:lnTo>
                  <a:lnTo>
                    <a:pt x="571080" y="40093"/>
                  </a:lnTo>
                  <a:lnTo>
                    <a:pt x="572363" y="35585"/>
                  </a:lnTo>
                  <a:close/>
                </a:path>
                <a:path w="1611630" h="1632584">
                  <a:moveTo>
                    <a:pt x="581393" y="38150"/>
                  </a:moveTo>
                  <a:lnTo>
                    <a:pt x="576884" y="36868"/>
                  </a:lnTo>
                  <a:lnTo>
                    <a:pt x="575589" y="41376"/>
                  </a:lnTo>
                  <a:lnTo>
                    <a:pt x="580110" y="42672"/>
                  </a:lnTo>
                  <a:lnTo>
                    <a:pt x="581393" y="38150"/>
                  </a:lnTo>
                  <a:close/>
                </a:path>
                <a:path w="1611630" h="1632584">
                  <a:moveTo>
                    <a:pt x="599452" y="42456"/>
                  </a:moveTo>
                  <a:lnTo>
                    <a:pt x="589356" y="40436"/>
                  </a:lnTo>
                  <a:lnTo>
                    <a:pt x="585901" y="39446"/>
                  </a:lnTo>
                  <a:lnTo>
                    <a:pt x="584619" y="43954"/>
                  </a:lnTo>
                  <a:lnTo>
                    <a:pt x="588264" y="44996"/>
                  </a:lnTo>
                  <a:lnTo>
                    <a:pt x="598525" y="47053"/>
                  </a:lnTo>
                  <a:lnTo>
                    <a:pt x="599452" y="42456"/>
                  </a:lnTo>
                  <a:close/>
                </a:path>
                <a:path w="1611630" h="1632584">
                  <a:moveTo>
                    <a:pt x="608711" y="47485"/>
                  </a:moveTo>
                  <a:lnTo>
                    <a:pt x="607618" y="42913"/>
                  </a:lnTo>
                  <a:lnTo>
                    <a:pt x="604926" y="43561"/>
                  </a:lnTo>
                  <a:lnTo>
                    <a:pt x="604050" y="43383"/>
                  </a:lnTo>
                  <a:lnTo>
                    <a:pt x="603135" y="47980"/>
                  </a:lnTo>
                  <a:lnTo>
                    <a:pt x="604647" y="48298"/>
                  </a:lnTo>
                  <a:lnTo>
                    <a:pt x="605142" y="48310"/>
                  </a:lnTo>
                  <a:lnTo>
                    <a:pt x="605332" y="48285"/>
                  </a:lnTo>
                  <a:lnTo>
                    <a:pt x="608711" y="47485"/>
                  </a:lnTo>
                  <a:close/>
                </a:path>
                <a:path w="1611630" h="1632584">
                  <a:moveTo>
                    <a:pt x="626960" y="43103"/>
                  </a:moveTo>
                  <a:lnTo>
                    <a:pt x="625868" y="38544"/>
                  </a:lnTo>
                  <a:lnTo>
                    <a:pt x="612190" y="41821"/>
                  </a:lnTo>
                  <a:lnTo>
                    <a:pt x="613270" y="46380"/>
                  </a:lnTo>
                  <a:lnTo>
                    <a:pt x="626960" y="43103"/>
                  </a:lnTo>
                  <a:close/>
                </a:path>
                <a:path w="1611630" h="1632584">
                  <a:moveTo>
                    <a:pt x="636092" y="40919"/>
                  </a:moveTo>
                  <a:lnTo>
                    <a:pt x="635000" y="36360"/>
                  </a:lnTo>
                  <a:lnTo>
                    <a:pt x="630440" y="37439"/>
                  </a:lnTo>
                  <a:lnTo>
                    <a:pt x="631520" y="42011"/>
                  </a:lnTo>
                  <a:lnTo>
                    <a:pt x="636092" y="40919"/>
                  </a:lnTo>
                  <a:close/>
                </a:path>
                <a:path w="1611630" h="1632584">
                  <a:moveTo>
                    <a:pt x="652894" y="44970"/>
                  </a:moveTo>
                  <a:lnTo>
                    <a:pt x="648017" y="40576"/>
                  </a:lnTo>
                  <a:lnTo>
                    <a:pt x="641159" y="36487"/>
                  </a:lnTo>
                  <a:lnTo>
                    <a:pt x="638759" y="40525"/>
                  </a:lnTo>
                  <a:lnTo>
                    <a:pt x="645223" y="44323"/>
                  </a:lnTo>
                  <a:lnTo>
                    <a:pt x="649732" y="48437"/>
                  </a:lnTo>
                  <a:lnTo>
                    <a:pt x="652894" y="44970"/>
                  </a:lnTo>
                  <a:close/>
                </a:path>
                <a:path w="1611630" h="1632584">
                  <a:moveTo>
                    <a:pt x="859688" y="391541"/>
                  </a:moveTo>
                  <a:lnTo>
                    <a:pt x="858532" y="386994"/>
                  </a:lnTo>
                  <a:lnTo>
                    <a:pt x="853986" y="388162"/>
                  </a:lnTo>
                  <a:lnTo>
                    <a:pt x="855141" y="392709"/>
                  </a:lnTo>
                  <a:lnTo>
                    <a:pt x="859688" y="391541"/>
                  </a:lnTo>
                  <a:close/>
                </a:path>
                <a:path w="1611630" h="1632584">
                  <a:moveTo>
                    <a:pt x="862380" y="232994"/>
                  </a:moveTo>
                  <a:lnTo>
                    <a:pt x="851890" y="223608"/>
                  </a:lnTo>
                  <a:lnTo>
                    <a:pt x="848753" y="227101"/>
                  </a:lnTo>
                  <a:lnTo>
                    <a:pt x="859256" y="236486"/>
                  </a:lnTo>
                  <a:lnTo>
                    <a:pt x="862380" y="232994"/>
                  </a:lnTo>
                  <a:close/>
                </a:path>
                <a:path w="1611630" h="1632584">
                  <a:moveTo>
                    <a:pt x="864362" y="409714"/>
                  </a:moveTo>
                  <a:lnTo>
                    <a:pt x="860869" y="396087"/>
                  </a:lnTo>
                  <a:lnTo>
                    <a:pt x="856310" y="397243"/>
                  </a:lnTo>
                  <a:lnTo>
                    <a:pt x="859815" y="410883"/>
                  </a:lnTo>
                  <a:lnTo>
                    <a:pt x="864362" y="409714"/>
                  </a:lnTo>
                  <a:close/>
                </a:path>
                <a:path w="1611630" h="1632584">
                  <a:moveTo>
                    <a:pt x="866698" y="418807"/>
                  </a:moveTo>
                  <a:lnTo>
                    <a:pt x="865530" y="414261"/>
                  </a:lnTo>
                  <a:lnTo>
                    <a:pt x="860996" y="415429"/>
                  </a:lnTo>
                  <a:lnTo>
                    <a:pt x="862152" y="419976"/>
                  </a:lnTo>
                  <a:lnTo>
                    <a:pt x="866698" y="418807"/>
                  </a:lnTo>
                  <a:close/>
                </a:path>
                <a:path w="1611630" h="1632584">
                  <a:moveTo>
                    <a:pt x="869365" y="239242"/>
                  </a:moveTo>
                  <a:lnTo>
                    <a:pt x="865873" y="236118"/>
                  </a:lnTo>
                  <a:lnTo>
                    <a:pt x="862749" y="239610"/>
                  </a:lnTo>
                  <a:lnTo>
                    <a:pt x="866254" y="242747"/>
                  </a:lnTo>
                  <a:lnTo>
                    <a:pt x="869365" y="239242"/>
                  </a:lnTo>
                  <a:close/>
                </a:path>
                <a:path w="1611630" h="1632584">
                  <a:moveTo>
                    <a:pt x="870419" y="365798"/>
                  </a:moveTo>
                  <a:lnTo>
                    <a:pt x="866711" y="362915"/>
                  </a:lnTo>
                  <a:lnTo>
                    <a:pt x="863828" y="366610"/>
                  </a:lnTo>
                  <a:lnTo>
                    <a:pt x="867524" y="369493"/>
                  </a:lnTo>
                  <a:lnTo>
                    <a:pt x="870419" y="365798"/>
                  </a:lnTo>
                  <a:close/>
                </a:path>
                <a:path w="1611630" h="1632584">
                  <a:moveTo>
                    <a:pt x="873709" y="446074"/>
                  </a:moveTo>
                  <a:lnTo>
                    <a:pt x="872540" y="441528"/>
                  </a:lnTo>
                  <a:lnTo>
                    <a:pt x="867994" y="442696"/>
                  </a:lnTo>
                  <a:lnTo>
                    <a:pt x="869162" y="447243"/>
                  </a:lnTo>
                  <a:lnTo>
                    <a:pt x="873709" y="446074"/>
                  </a:lnTo>
                  <a:close/>
                </a:path>
                <a:path w="1611630" h="1632584">
                  <a:moveTo>
                    <a:pt x="878382" y="464248"/>
                  </a:moveTo>
                  <a:lnTo>
                    <a:pt x="874877" y="450621"/>
                  </a:lnTo>
                  <a:lnTo>
                    <a:pt x="870331" y="451777"/>
                  </a:lnTo>
                  <a:lnTo>
                    <a:pt x="873823" y="465416"/>
                  </a:lnTo>
                  <a:lnTo>
                    <a:pt x="878382" y="464248"/>
                  </a:lnTo>
                  <a:close/>
                </a:path>
                <a:path w="1611630" h="1632584">
                  <a:moveTo>
                    <a:pt x="880719" y="473341"/>
                  </a:moveTo>
                  <a:lnTo>
                    <a:pt x="879551" y="468795"/>
                  </a:lnTo>
                  <a:lnTo>
                    <a:pt x="875004" y="469950"/>
                  </a:lnTo>
                  <a:lnTo>
                    <a:pt x="876173" y="474497"/>
                  </a:lnTo>
                  <a:lnTo>
                    <a:pt x="880719" y="473341"/>
                  </a:lnTo>
                  <a:close/>
                </a:path>
                <a:path w="1611630" h="1632584">
                  <a:moveTo>
                    <a:pt x="881964" y="351015"/>
                  </a:moveTo>
                  <a:lnTo>
                    <a:pt x="878281" y="348119"/>
                  </a:lnTo>
                  <a:lnTo>
                    <a:pt x="869607" y="359206"/>
                  </a:lnTo>
                  <a:lnTo>
                    <a:pt x="873302" y="362102"/>
                  </a:lnTo>
                  <a:lnTo>
                    <a:pt x="881964" y="351015"/>
                  </a:lnTo>
                  <a:close/>
                </a:path>
                <a:path w="1611630" h="1632584">
                  <a:moveTo>
                    <a:pt x="883373" y="251752"/>
                  </a:moveTo>
                  <a:lnTo>
                    <a:pt x="872883" y="242366"/>
                  </a:lnTo>
                  <a:lnTo>
                    <a:pt x="869746" y="245859"/>
                  </a:lnTo>
                  <a:lnTo>
                    <a:pt x="880249" y="255244"/>
                  </a:lnTo>
                  <a:lnTo>
                    <a:pt x="883373" y="251752"/>
                  </a:lnTo>
                  <a:close/>
                </a:path>
                <a:path w="1611630" h="1632584">
                  <a:moveTo>
                    <a:pt x="885380" y="491515"/>
                  </a:moveTo>
                  <a:lnTo>
                    <a:pt x="881888" y="477875"/>
                  </a:lnTo>
                  <a:lnTo>
                    <a:pt x="877328" y="479056"/>
                  </a:lnTo>
                  <a:lnTo>
                    <a:pt x="880846" y="492683"/>
                  </a:lnTo>
                  <a:lnTo>
                    <a:pt x="885380" y="491515"/>
                  </a:lnTo>
                  <a:close/>
                </a:path>
                <a:path w="1611630" h="1632584">
                  <a:moveTo>
                    <a:pt x="887742" y="343623"/>
                  </a:moveTo>
                  <a:lnTo>
                    <a:pt x="884059" y="340728"/>
                  </a:lnTo>
                  <a:lnTo>
                    <a:pt x="881164" y="344424"/>
                  </a:lnTo>
                  <a:lnTo>
                    <a:pt x="884859" y="347319"/>
                  </a:lnTo>
                  <a:lnTo>
                    <a:pt x="887742" y="343623"/>
                  </a:lnTo>
                  <a:close/>
                </a:path>
                <a:path w="1611630" h="1632584">
                  <a:moveTo>
                    <a:pt x="890244" y="258279"/>
                  </a:moveTo>
                  <a:lnTo>
                    <a:pt x="886879" y="255016"/>
                  </a:lnTo>
                  <a:lnTo>
                    <a:pt x="883602" y="258368"/>
                  </a:lnTo>
                  <a:lnTo>
                    <a:pt x="886980" y="261645"/>
                  </a:lnTo>
                  <a:lnTo>
                    <a:pt x="890244" y="258279"/>
                  </a:lnTo>
                  <a:close/>
                </a:path>
                <a:path w="1611630" h="1632584">
                  <a:moveTo>
                    <a:pt x="1313065" y="662406"/>
                  </a:moveTo>
                  <a:lnTo>
                    <a:pt x="1302931" y="652640"/>
                  </a:lnTo>
                  <a:lnTo>
                    <a:pt x="1299679" y="656018"/>
                  </a:lnTo>
                  <a:lnTo>
                    <a:pt x="1309801" y="665784"/>
                  </a:lnTo>
                  <a:lnTo>
                    <a:pt x="1313065" y="662406"/>
                  </a:lnTo>
                  <a:close/>
                </a:path>
                <a:path w="1611630" h="1632584">
                  <a:moveTo>
                    <a:pt x="1601800" y="1626768"/>
                  </a:moveTo>
                  <a:lnTo>
                    <a:pt x="1587741" y="1625879"/>
                  </a:lnTo>
                  <a:lnTo>
                    <a:pt x="1587449" y="1630565"/>
                  </a:lnTo>
                  <a:lnTo>
                    <a:pt x="1601495" y="1631454"/>
                  </a:lnTo>
                  <a:lnTo>
                    <a:pt x="1601800" y="1626768"/>
                  </a:lnTo>
                  <a:close/>
                </a:path>
                <a:path w="1611630" h="1632584">
                  <a:moveTo>
                    <a:pt x="1611160" y="1627365"/>
                  </a:moveTo>
                  <a:lnTo>
                    <a:pt x="1606473" y="1627060"/>
                  </a:lnTo>
                  <a:lnTo>
                    <a:pt x="1606181" y="1631759"/>
                  </a:lnTo>
                  <a:lnTo>
                    <a:pt x="1610855" y="1632051"/>
                  </a:lnTo>
                  <a:lnTo>
                    <a:pt x="1611160" y="1627365"/>
                  </a:lnTo>
                  <a:close/>
                </a:path>
              </a:pathLst>
            </a:custGeom>
            <a:solidFill>
              <a:srgbClr val="FFD5CF"/>
            </a:solidFill>
          </p:spPr>
          <p:txBody>
            <a:bodyPr wrap="square" lIns="0" tIns="0" rIns="0" bIns="0" rtlCol="0"/>
            <a:lstStyle/>
            <a:p>
              <a:endParaRPr/>
            </a:p>
          </p:txBody>
        </p:sp>
        <p:sp>
          <p:nvSpPr>
            <p:cNvPr id="188" name="object 188"/>
            <p:cNvSpPr/>
            <p:nvPr/>
          </p:nvSpPr>
          <p:spPr>
            <a:xfrm>
              <a:off x="11273841" y="7192765"/>
              <a:ext cx="1512570" cy="1555750"/>
            </a:xfrm>
            <a:custGeom>
              <a:avLst/>
              <a:gdLst/>
              <a:ahLst/>
              <a:cxnLst/>
              <a:rect l="l" t="t" r="r" b="b"/>
              <a:pathLst>
                <a:path w="1512570" h="1555750">
                  <a:moveTo>
                    <a:pt x="5778" y="1162011"/>
                  </a:moveTo>
                  <a:lnTo>
                    <a:pt x="4673" y="1147978"/>
                  </a:lnTo>
                  <a:lnTo>
                    <a:pt x="0" y="1148346"/>
                  </a:lnTo>
                  <a:lnTo>
                    <a:pt x="1104" y="1162367"/>
                  </a:lnTo>
                  <a:lnTo>
                    <a:pt x="5778" y="1162011"/>
                  </a:lnTo>
                  <a:close/>
                </a:path>
                <a:path w="1512570" h="1555750">
                  <a:moveTo>
                    <a:pt x="6515" y="1171359"/>
                  </a:moveTo>
                  <a:lnTo>
                    <a:pt x="6146" y="1166685"/>
                  </a:lnTo>
                  <a:lnTo>
                    <a:pt x="1460" y="1167053"/>
                  </a:lnTo>
                  <a:lnTo>
                    <a:pt x="1828" y="1171727"/>
                  </a:lnTo>
                  <a:lnTo>
                    <a:pt x="6515" y="1171359"/>
                  </a:lnTo>
                  <a:close/>
                </a:path>
                <a:path w="1512570" h="1555750">
                  <a:moveTo>
                    <a:pt x="7988" y="1190066"/>
                  </a:moveTo>
                  <a:lnTo>
                    <a:pt x="6883" y="1176045"/>
                  </a:lnTo>
                  <a:lnTo>
                    <a:pt x="2197" y="1176401"/>
                  </a:lnTo>
                  <a:lnTo>
                    <a:pt x="3302" y="1190434"/>
                  </a:lnTo>
                  <a:lnTo>
                    <a:pt x="7988" y="1190066"/>
                  </a:lnTo>
                  <a:close/>
                </a:path>
                <a:path w="1512570" h="1555750">
                  <a:moveTo>
                    <a:pt x="8712" y="1199426"/>
                  </a:moveTo>
                  <a:lnTo>
                    <a:pt x="8343" y="1194752"/>
                  </a:lnTo>
                  <a:lnTo>
                    <a:pt x="3670" y="1195108"/>
                  </a:lnTo>
                  <a:lnTo>
                    <a:pt x="4025" y="1199794"/>
                  </a:lnTo>
                  <a:lnTo>
                    <a:pt x="8712" y="1199426"/>
                  </a:lnTo>
                  <a:close/>
                </a:path>
                <a:path w="1512570" h="1555750">
                  <a:moveTo>
                    <a:pt x="10172" y="1218133"/>
                  </a:moveTo>
                  <a:lnTo>
                    <a:pt x="9080" y="1204099"/>
                  </a:lnTo>
                  <a:lnTo>
                    <a:pt x="4394" y="1204468"/>
                  </a:lnTo>
                  <a:lnTo>
                    <a:pt x="5499" y="1218501"/>
                  </a:lnTo>
                  <a:lnTo>
                    <a:pt x="10172" y="1218133"/>
                  </a:lnTo>
                  <a:close/>
                </a:path>
                <a:path w="1512570" h="1555750">
                  <a:moveTo>
                    <a:pt x="10909" y="1227493"/>
                  </a:moveTo>
                  <a:lnTo>
                    <a:pt x="10541" y="1222806"/>
                  </a:lnTo>
                  <a:lnTo>
                    <a:pt x="5867" y="1223175"/>
                  </a:lnTo>
                  <a:lnTo>
                    <a:pt x="6223" y="1227861"/>
                  </a:lnTo>
                  <a:lnTo>
                    <a:pt x="10909" y="1227493"/>
                  </a:lnTo>
                  <a:close/>
                </a:path>
                <a:path w="1512570" h="1555750">
                  <a:moveTo>
                    <a:pt x="12382" y="1246200"/>
                  </a:moveTo>
                  <a:lnTo>
                    <a:pt x="11277" y="1232166"/>
                  </a:lnTo>
                  <a:lnTo>
                    <a:pt x="6591" y="1232535"/>
                  </a:lnTo>
                  <a:lnTo>
                    <a:pt x="7696" y="1246568"/>
                  </a:lnTo>
                  <a:lnTo>
                    <a:pt x="12382" y="1246200"/>
                  </a:lnTo>
                  <a:close/>
                </a:path>
                <a:path w="1512570" h="1555750">
                  <a:moveTo>
                    <a:pt x="13106" y="1255560"/>
                  </a:moveTo>
                  <a:lnTo>
                    <a:pt x="12738" y="1250886"/>
                  </a:lnTo>
                  <a:lnTo>
                    <a:pt x="8064" y="1251254"/>
                  </a:lnTo>
                  <a:lnTo>
                    <a:pt x="8432" y="1255928"/>
                  </a:lnTo>
                  <a:lnTo>
                    <a:pt x="13106" y="1255560"/>
                  </a:lnTo>
                  <a:close/>
                </a:path>
                <a:path w="1512570" h="1555750">
                  <a:moveTo>
                    <a:pt x="14579" y="1274267"/>
                  </a:moveTo>
                  <a:lnTo>
                    <a:pt x="13474" y="1260233"/>
                  </a:lnTo>
                  <a:lnTo>
                    <a:pt x="8788" y="1260602"/>
                  </a:lnTo>
                  <a:lnTo>
                    <a:pt x="9893" y="1274635"/>
                  </a:lnTo>
                  <a:lnTo>
                    <a:pt x="14579" y="1274267"/>
                  </a:lnTo>
                  <a:close/>
                </a:path>
                <a:path w="1512570" h="1555750">
                  <a:moveTo>
                    <a:pt x="15316" y="1283627"/>
                  </a:moveTo>
                  <a:lnTo>
                    <a:pt x="14947" y="1278940"/>
                  </a:lnTo>
                  <a:lnTo>
                    <a:pt x="10261" y="1279309"/>
                  </a:lnTo>
                  <a:lnTo>
                    <a:pt x="10629" y="1283995"/>
                  </a:lnTo>
                  <a:lnTo>
                    <a:pt x="15316" y="1283627"/>
                  </a:lnTo>
                  <a:close/>
                </a:path>
                <a:path w="1512570" h="1555750">
                  <a:moveTo>
                    <a:pt x="18135" y="1301991"/>
                  </a:moveTo>
                  <a:lnTo>
                    <a:pt x="15951" y="1288084"/>
                  </a:lnTo>
                  <a:lnTo>
                    <a:pt x="11303" y="1288821"/>
                  </a:lnTo>
                  <a:lnTo>
                    <a:pt x="13500" y="1302715"/>
                  </a:lnTo>
                  <a:lnTo>
                    <a:pt x="18135" y="1301991"/>
                  </a:lnTo>
                  <a:close/>
                </a:path>
                <a:path w="1512570" h="1555750">
                  <a:moveTo>
                    <a:pt x="19596" y="1311262"/>
                  </a:moveTo>
                  <a:lnTo>
                    <a:pt x="18859" y="1306614"/>
                  </a:lnTo>
                  <a:lnTo>
                    <a:pt x="14224" y="1307350"/>
                  </a:lnTo>
                  <a:lnTo>
                    <a:pt x="14973" y="1311986"/>
                  </a:lnTo>
                  <a:lnTo>
                    <a:pt x="19596" y="1311262"/>
                  </a:lnTo>
                  <a:close/>
                </a:path>
                <a:path w="1512570" h="1555750">
                  <a:moveTo>
                    <a:pt x="21323" y="1138161"/>
                  </a:moveTo>
                  <a:lnTo>
                    <a:pt x="7264" y="1137500"/>
                  </a:lnTo>
                  <a:lnTo>
                    <a:pt x="7035" y="1142199"/>
                  </a:lnTo>
                  <a:lnTo>
                    <a:pt x="21107" y="1142847"/>
                  </a:lnTo>
                  <a:lnTo>
                    <a:pt x="21323" y="1138161"/>
                  </a:lnTo>
                  <a:close/>
                </a:path>
                <a:path w="1512570" h="1555750">
                  <a:moveTo>
                    <a:pt x="22529" y="1329791"/>
                  </a:moveTo>
                  <a:lnTo>
                    <a:pt x="20332" y="1315885"/>
                  </a:lnTo>
                  <a:lnTo>
                    <a:pt x="15697" y="1316621"/>
                  </a:lnTo>
                  <a:lnTo>
                    <a:pt x="17894" y="1330528"/>
                  </a:lnTo>
                  <a:lnTo>
                    <a:pt x="22529" y="1329791"/>
                  </a:lnTo>
                  <a:close/>
                </a:path>
                <a:path w="1512570" h="1555750">
                  <a:moveTo>
                    <a:pt x="23990" y="1339062"/>
                  </a:moveTo>
                  <a:lnTo>
                    <a:pt x="23253" y="1334427"/>
                  </a:lnTo>
                  <a:lnTo>
                    <a:pt x="18630" y="1335163"/>
                  </a:lnTo>
                  <a:lnTo>
                    <a:pt x="19342" y="1339799"/>
                  </a:lnTo>
                  <a:lnTo>
                    <a:pt x="23990" y="1339062"/>
                  </a:lnTo>
                  <a:close/>
                </a:path>
                <a:path w="1512570" h="1555750">
                  <a:moveTo>
                    <a:pt x="26898" y="1357604"/>
                  </a:moveTo>
                  <a:lnTo>
                    <a:pt x="24714" y="1343698"/>
                  </a:lnTo>
                  <a:lnTo>
                    <a:pt x="20091" y="1344434"/>
                  </a:lnTo>
                  <a:lnTo>
                    <a:pt x="22275" y="1358341"/>
                  </a:lnTo>
                  <a:lnTo>
                    <a:pt x="26898" y="1357604"/>
                  </a:lnTo>
                  <a:close/>
                </a:path>
                <a:path w="1512570" h="1555750">
                  <a:moveTo>
                    <a:pt x="28371" y="1366875"/>
                  </a:moveTo>
                  <a:lnTo>
                    <a:pt x="27647" y="1362240"/>
                  </a:lnTo>
                  <a:lnTo>
                    <a:pt x="23012" y="1362964"/>
                  </a:lnTo>
                  <a:lnTo>
                    <a:pt x="23736" y="1367612"/>
                  </a:lnTo>
                  <a:lnTo>
                    <a:pt x="28371" y="1366875"/>
                  </a:lnTo>
                  <a:close/>
                </a:path>
                <a:path w="1512570" h="1555750">
                  <a:moveTo>
                    <a:pt x="30276" y="1137234"/>
                  </a:moveTo>
                  <a:lnTo>
                    <a:pt x="27508" y="1133449"/>
                  </a:lnTo>
                  <a:lnTo>
                    <a:pt x="23723" y="1136218"/>
                  </a:lnTo>
                  <a:lnTo>
                    <a:pt x="26492" y="1140002"/>
                  </a:lnTo>
                  <a:lnTo>
                    <a:pt x="30276" y="1137234"/>
                  </a:lnTo>
                  <a:close/>
                </a:path>
                <a:path w="1512570" h="1555750">
                  <a:moveTo>
                    <a:pt x="43281" y="1373098"/>
                  </a:moveTo>
                  <a:lnTo>
                    <a:pt x="30302" y="1367663"/>
                  </a:lnTo>
                  <a:lnTo>
                    <a:pt x="28486" y="1371993"/>
                  </a:lnTo>
                  <a:lnTo>
                    <a:pt x="41465" y="1377429"/>
                  </a:lnTo>
                  <a:lnTo>
                    <a:pt x="43281" y="1373098"/>
                  </a:lnTo>
                  <a:close/>
                </a:path>
                <a:path w="1512570" h="1555750">
                  <a:moveTo>
                    <a:pt x="45440" y="1126172"/>
                  </a:moveTo>
                  <a:lnTo>
                    <a:pt x="42672" y="1122387"/>
                  </a:lnTo>
                  <a:lnTo>
                    <a:pt x="31305" y="1130681"/>
                  </a:lnTo>
                  <a:lnTo>
                    <a:pt x="34074" y="1134465"/>
                  </a:lnTo>
                  <a:lnTo>
                    <a:pt x="45440" y="1126172"/>
                  </a:lnTo>
                  <a:close/>
                </a:path>
                <a:path w="1512570" h="1555750">
                  <a:moveTo>
                    <a:pt x="51231" y="1379334"/>
                  </a:moveTo>
                  <a:lnTo>
                    <a:pt x="47764" y="1376159"/>
                  </a:lnTo>
                  <a:lnTo>
                    <a:pt x="44602" y="1379613"/>
                  </a:lnTo>
                  <a:lnTo>
                    <a:pt x="48056" y="1382788"/>
                  </a:lnTo>
                  <a:lnTo>
                    <a:pt x="51231" y="1379334"/>
                  </a:lnTo>
                  <a:close/>
                </a:path>
                <a:path w="1512570" h="1555750">
                  <a:moveTo>
                    <a:pt x="53022" y="1120648"/>
                  </a:moveTo>
                  <a:lnTo>
                    <a:pt x="50253" y="1116850"/>
                  </a:lnTo>
                  <a:lnTo>
                    <a:pt x="46469" y="1119619"/>
                  </a:lnTo>
                  <a:lnTo>
                    <a:pt x="49225" y="1123403"/>
                  </a:lnTo>
                  <a:lnTo>
                    <a:pt x="53022" y="1120648"/>
                  </a:lnTo>
                  <a:close/>
                </a:path>
                <a:path w="1512570" h="1555750">
                  <a:moveTo>
                    <a:pt x="65049" y="1392021"/>
                  </a:moveTo>
                  <a:lnTo>
                    <a:pt x="54686" y="1382509"/>
                  </a:lnTo>
                  <a:lnTo>
                    <a:pt x="51511" y="1385963"/>
                  </a:lnTo>
                  <a:lnTo>
                    <a:pt x="61874" y="1395476"/>
                  </a:lnTo>
                  <a:lnTo>
                    <a:pt x="65049" y="1392021"/>
                  </a:lnTo>
                  <a:close/>
                </a:path>
                <a:path w="1512570" h="1555750">
                  <a:moveTo>
                    <a:pt x="68770" y="1117917"/>
                  </a:moveTo>
                  <a:lnTo>
                    <a:pt x="57708" y="1112037"/>
                  </a:lnTo>
                  <a:lnTo>
                    <a:pt x="56756" y="1112100"/>
                  </a:lnTo>
                  <a:lnTo>
                    <a:pt x="56032" y="1112634"/>
                  </a:lnTo>
                  <a:lnTo>
                    <a:pt x="54051" y="1114082"/>
                  </a:lnTo>
                  <a:lnTo>
                    <a:pt x="56807" y="1117866"/>
                  </a:lnTo>
                  <a:lnTo>
                    <a:pt x="57594" y="1117295"/>
                  </a:lnTo>
                  <a:lnTo>
                    <a:pt x="66560" y="1122057"/>
                  </a:lnTo>
                  <a:lnTo>
                    <a:pt x="68770" y="1117917"/>
                  </a:lnTo>
                  <a:close/>
                </a:path>
                <a:path w="1512570" h="1555750">
                  <a:moveTo>
                    <a:pt x="71958" y="1398371"/>
                  </a:moveTo>
                  <a:lnTo>
                    <a:pt x="68503" y="1395196"/>
                  </a:lnTo>
                  <a:lnTo>
                    <a:pt x="65328" y="1398651"/>
                  </a:lnTo>
                  <a:lnTo>
                    <a:pt x="68795" y="1401826"/>
                  </a:lnTo>
                  <a:lnTo>
                    <a:pt x="71958" y="1398371"/>
                  </a:lnTo>
                  <a:close/>
                </a:path>
                <a:path w="1512570" h="1555750">
                  <a:moveTo>
                    <a:pt x="77050" y="1122324"/>
                  </a:moveTo>
                  <a:lnTo>
                    <a:pt x="72910" y="1120114"/>
                  </a:lnTo>
                  <a:lnTo>
                    <a:pt x="70713" y="1124267"/>
                  </a:lnTo>
                  <a:lnTo>
                    <a:pt x="74853" y="1126464"/>
                  </a:lnTo>
                  <a:lnTo>
                    <a:pt x="77050" y="1122324"/>
                  </a:lnTo>
                  <a:close/>
                </a:path>
                <a:path w="1512570" h="1555750">
                  <a:moveTo>
                    <a:pt x="85801" y="1411058"/>
                  </a:moveTo>
                  <a:lnTo>
                    <a:pt x="75425" y="1401546"/>
                  </a:lnTo>
                  <a:lnTo>
                    <a:pt x="72250" y="1405001"/>
                  </a:lnTo>
                  <a:lnTo>
                    <a:pt x="82626" y="1414513"/>
                  </a:lnTo>
                  <a:lnTo>
                    <a:pt x="85801" y="1411058"/>
                  </a:lnTo>
                  <a:close/>
                </a:path>
                <a:path w="1512570" h="1555750">
                  <a:moveTo>
                    <a:pt x="92710" y="1417408"/>
                  </a:moveTo>
                  <a:lnTo>
                    <a:pt x="89255" y="1414233"/>
                  </a:lnTo>
                  <a:lnTo>
                    <a:pt x="86080" y="1417688"/>
                  </a:lnTo>
                  <a:lnTo>
                    <a:pt x="89547" y="1420863"/>
                  </a:lnTo>
                  <a:lnTo>
                    <a:pt x="92710" y="1417408"/>
                  </a:lnTo>
                  <a:close/>
                </a:path>
                <a:path w="1512570" h="1555750">
                  <a:moveTo>
                    <a:pt x="93611" y="1131138"/>
                  </a:moveTo>
                  <a:lnTo>
                    <a:pt x="81191" y="1124521"/>
                  </a:lnTo>
                  <a:lnTo>
                    <a:pt x="78994" y="1128674"/>
                  </a:lnTo>
                  <a:lnTo>
                    <a:pt x="91427" y="1135291"/>
                  </a:lnTo>
                  <a:lnTo>
                    <a:pt x="93611" y="1131138"/>
                  </a:lnTo>
                  <a:close/>
                </a:path>
                <a:path w="1512570" h="1555750">
                  <a:moveTo>
                    <a:pt x="113449" y="1436433"/>
                  </a:moveTo>
                  <a:lnTo>
                    <a:pt x="109994" y="1433271"/>
                  </a:lnTo>
                  <a:lnTo>
                    <a:pt x="106819" y="1436725"/>
                  </a:lnTo>
                  <a:lnTo>
                    <a:pt x="110274" y="1439887"/>
                  </a:lnTo>
                  <a:lnTo>
                    <a:pt x="113449" y="1436433"/>
                  </a:lnTo>
                  <a:close/>
                </a:path>
                <a:path w="1512570" h="1555750">
                  <a:moveTo>
                    <a:pt x="118465" y="1144358"/>
                  </a:moveTo>
                  <a:lnTo>
                    <a:pt x="106045" y="1137742"/>
                  </a:lnTo>
                  <a:lnTo>
                    <a:pt x="103847" y="1141895"/>
                  </a:lnTo>
                  <a:lnTo>
                    <a:pt x="116268" y="1148511"/>
                  </a:lnTo>
                  <a:lnTo>
                    <a:pt x="118465" y="1144358"/>
                  </a:lnTo>
                  <a:close/>
                </a:path>
                <a:path w="1512570" h="1555750">
                  <a:moveTo>
                    <a:pt x="133146" y="1456817"/>
                  </a:moveTo>
                  <a:lnTo>
                    <a:pt x="130009" y="1453324"/>
                  </a:lnTo>
                  <a:lnTo>
                    <a:pt x="126530" y="1456461"/>
                  </a:lnTo>
                  <a:lnTo>
                    <a:pt x="129654" y="1459953"/>
                  </a:lnTo>
                  <a:lnTo>
                    <a:pt x="133146" y="1456817"/>
                  </a:lnTo>
                  <a:close/>
                </a:path>
                <a:path w="1512570" h="1555750">
                  <a:moveTo>
                    <a:pt x="189738" y="1517599"/>
                  </a:moveTo>
                  <a:lnTo>
                    <a:pt x="187934" y="1513281"/>
                  </a:lnTo>
                  <a:lnTo>
                    <a:pt x="183603" y="1515071"/>
                  </a:lnTo>
                  <a:lnTo>
                    <a:pt x="185407" y="1519415"/>
                  </a:lnTo>
                  <a:lnTo>
                    <a:pt x="189738" y="1517599"/>
                  </a:lnTo>
                  <a:close/>
                </a:path>
                <a:path w="1512570" h="1555750">
                  <a:moveTo>
                    <a:pt x="195922" y="1177455"/>
                  </a:moveTo>
                  <a:lnTo>
                    <a:pt x="182930" y="1172006"/>
                  </a:lnTo>
                  <a:lnTo>
                    <a:pt x="181127" y="1176324"/>
                  </a:lnTo>
                  <a:lnTo>
                    <a:pt x="194106" y="1181773"/>
                  </a:lnTo>
                  <a:lnTo>
                    <a:pt x="195922" y="1177455"/>
                  </a:lnTo>
                  <a:close/>
                </a:path>
                <a:path w="1512570" h="1555750">
                  <a:moveTo>
                    <a:pt x="204571" y="1181074"/>
                  </a:moveTo>
                  <a:lnTo>
                    <a:pt x="200253" y="1179258"/>
                  </a:lnTo>
                  <a:lnTo>
                    <a:pt x="198424" y="1183589"/>
                  </a:lnTo>
                  <a:lnTo>
                    <a:pt x="202755" y="1185392"/>
                  </a:lnTo>
                  <a:lnTo>
                    <a:pt x="204571" y="1181074"/>
                  </a:lnTo>
                  <a:close/>
                </a:path>
                <a:path w="1512570" h="1555750">
                  <a:moveTo>
                    <a:pt x="206425" y="1538605"/>
                  </a:moveTo>
                  <a:lnTo>
                    <a:pt x="203123" y="1535277"/>
                  </a:lnTo>
                  <a:lnTo>
                    <a:pt x="199783" y="1538579"/>
                  </a:lnTo>
                  <a:lnTo>
                    <a:pt x="203085" y="1541907"/>
                  </a:lnTo>
                  <a:lnTo>
                    <a:pt x="206425" y="1538605"/>
                  </a:lnTo>
                  <a:close/>
                </a:path>
                <a:path w="1512570" h="1555750">
                  <a:moveTo>
                    <a:pt x="219633" y="1551940"/>
                  </a:moveTo>
                  <a:lnTo>
                    <a:pt x="209727" y="1541932"/>
                  </a:lnTo>
                  <a:lnTo>
                    <a:pt x="206387" y="1545247"/>
                  </a:lnTo>
                  <a:lnTo>
                    <a:pt x="216293" y="1555242"/>
                  </a:lnTo>
                  <a:lnTo>
                    <a:pt x="219633" y="1551940"/>
                  </a:lnTo>
                  <a:close/>
                </a:path>
                <a:path w="1512570" h="1555750">
                  <a:moveTo>
                    <a:pt x="589965" y="19646"/>
                  </a:moveTo>
                  <a:lnTo>
                    <a:pt x="589749" y="14947"/>
                  </a:lnTo>
                  <a:lnTo>
                    <a:pt x="585063" y="15176"/>
                  </a:lnTo>
                  <a:lnTo>
                    <a:pt x="585279" y="19862"/>
                  </a:lnTo>
                  <a:lnTo>
                    <a:pt x="589965" y="19646"/>
                  </a:lnTo>
                  <a:close/>
                </a:path>
                <a:path w="1512570" h="1555750">
                  <a:moveTo>
                    <a:pt x="608723" y="18757"/>
                  </a:moveTo>
                  <a:lnTo>
                    <a:pt x="608495" y="14084"/>
                  </a:lnTo>
                  <a:lnTo>
                    <a:pt x="594436" y="14732"/>
                  </a:lnTo>
                  <a:lnTo>
                    <a:pt x="594652" y="19418"/>
                  </a:lnTo>
                  <a:lnTo>
                    <a:pt x="608723" y="18757"/>
                  </a:lnTo>
                  <a:close/>
                </a:path>
                <a:path w="1512570" h="1555750">
                  <a:moveTo>
                    <a:pt x="618096" y="18326"/>
                  </a:moveTo>
                  <a:lnTo>
                    <a:pt x="617867" y="13639"/>
                  </a:lnTo>
                  <a:lnTo>
                    <a:pt x="613181" y="13855"/>
                  </a:lnTo>
                  <a:lnTo>
                    <a:pt x="613410" y="18542"/>
                  </a:lnTo>
                  <a:lnTo>
                    <a:pt x="618096" y="18326"/>
                  </a:lnTo>
                  <a:close/>
                </a:path>
                <a:path w="1512570" h="1555750">
                  <a:moveTo>
                    <a:pt x="646379" y="14274"/>
                  </a:moveTo>
                  <a:lnTo>
                    <a:pt x="644791" y="9855"/>
                  </a:lnTo>
                  <a:lnTo>
                    <a:pt x="640372" y="11430"/>
                  </a:lnTo>
                  <a:lnTo>
                    <a:pt x="641959" y="15849"/>
                  </a:lnTo>
                  <a:lnTo>
                    <a:pt x="646379" y="14274"/>
                  </a:lnTo>
                  <a:close/>
                </a:path>
                <a:path w="1512570" h="1555750">
                  <a:moveTo>
                    <a:pt x="662559" y="3708"/>
                  </a:moveTo>
                  <a:lnTo>
                    <a:pt x="659688" y="0"/>
                  </a:lnTo>
                  <a:lnTo>
                    <a:pt x="648601" y="8623"/>
                  </a:lnTo>
                  <a:lnTo>
                    <a:pt x="650011" y="10414"/>
                  </a:lnTo>
                  <a:lnTo>
                    <a:pt x="650824" y="12687"/>
                  </a:lnTo>
                  <a:lnTo>
                    <a:pt x="651065" y="12598"/>
                  </a:lnTo>
                  <a:lnTo>
                    <a:pt x="651294" y="12471"/>
                  </a:lnTo>
                  <a:lnTo>
                    <a:pt x="662559" y="3708"/>
                  </a:lnTo>
                  <a:close/>
                </a:path>
                <a:path w="1512570" h="1555750">
                  <a:moveTo>
                    <a:pt x="964526" y="104622"/>
                  </a:moveTo>
                  <a:lnTo>
                    <a:pt x="954036" y="95237"/>
                  </a:lnTo>
                  <a:lnTo>
                    <a:pt x="950899" y="98729"/>
                  </a:lnTo>
                  <a:lnTo>
                    <a:pt x="961390" y="108115"/>
                  </a:lnTo>
                  <a:lnTo>
                    <a:pt x="964526" y="104622"/>
                  </a:lnTo>
                  <a:close/>
                </a:path>
                <a:path w="1512570" h="1555750">
                  <a:moveTo>
                    <a:pt x="1291653" y="975690"/>
                  </a:moveTo>
                  <a:lnTo>
                    <a:pt x="1287741" y="973099"/>
                  </a:lnTo>
                  <a:lnTo>
                    <a:pt x="1285138" y="976998"/>
                  </a:lnTo>
                  <a:lnTo>
                    <a:pt x="1289062" y="979601"/>
                  </a:lnTo>
                  <a:lnTo>
                    <a:pt x="1291653" y="975690"/>
                  </a:lnTo>
                  <a:close/>
                </a:path>
                <a:path w="1512570" h="1555750">
                  <a:moveTo>
                    <a:pt x="1295514" y="567156"/>
                  </a:moveTo>
                  <a:lnTo>
                    <a:pt x="1295133" y="562483"/>
                  </a:lnTo>
                  <a:lnTo>
                    <a:pt x="1281099" y="563651"/>
                  </a:lnTo>
                  <a:lnTo>
                    <a:pt x="1281493" y="568337"/>
                  </a:lnTo>
                  <a:lnTo>
                    <a:pt x="1295514" y="567156"/>
                  </a:lnTo>
                  <a:close/>
                </a:path>
                <a:path w="1512570" h="1555750">
                  <a:moveTo>
                    <a:pt x="1302029" y="960056"/>
                  </a:moveTo>
                  <a:lnTo>
                    <a:pt x="1298130" y="957465"/>
                  </a:lnTo>
                  <a:lnTo>
                    <a:pt x="1290332" y="969187"/>
                  </a:lnTo>
                  <a:lnTo>
                    <a:pt x="1294244" y="971791"/>
                  </a:lnTo>
                  <a:lnTo>
                    <a:pt x="1302029" y="960056"/>
                  </a:lnTo>
                  <a:close/>
                </a:path>
                <a:path w="1512570" h="1555750">
                  <a:moveTo>
                    <a:pt x="1304874" y="566369"/>
                  </a:moveTo>
                  <a:lnTo>
                    <a:pt x="1304480" y="561695"/>
                  </a:lnTo>
                  <a:lnTo>
                    <a:pt x="1299806" y="562089"/>
                  </a:lnTo>
                  <a:lnTo>
                    <a:pt x="1300200" y="566762"/>
                  </a:lnTo>
                  <a:lnTo>
                    <a:pt x="1304874" y="566369"/>
                  </a:lnTo>
                  <a:close/>
                </a:path>
                <a:path w="1512570" h="1555750">
                  <a:moveTo>
                    <a:pt x="1307223" y="952246"/>
                  </a:moveTo>
                  <a:lnTo>
                    <a:pt x="1303324" y="949655"/>
                  </a:lnTo>
                  <a:lnTo>
                    <a:pt x="1300721" y="953554"/>
                  </a:lnTo>
                  <a:lnTo>
                    <a:pt x="1304632" y="956157"/>
                  </a:lnTo>
                  <a:lnTo>
                    <a:pt x="1307223" y="952246"/>
                  </a:lnTo>
                  <a:close/>
                </a:path>
                <a:path w="1512570" h="1555750">
                  <a:moveTo>
                    <a:pt x="1316621" y="935685"/>
                  </a:moveTo>
                  <a:lnTo>
                    <a:pt x="1312405" y="933627"/>
                  </a:lnTo>
                  <a:lnTo>
                    <a:pt x="1308239" y="942251"/>
                  </a:lnTo>
                  <a:lnTo>
                    <a:pt x="1305928" y="945730"/>
                  </a:lnTo>
                  <a:lnTo>
                    <a:pt x="1309827" y="948334"/>
                  </a:lnTo>
                  <a:lnTo>
                    <a:pt x="1312303" y="944575"/>
                  </a:lnTo>
                  <a:lnTo>
                    <a:pt x="1316621" y="935685"/>
                  </a:lnTo>
                  <a:close/>
                </a:path>
                <a:path w="1512570" h="1555750">
                  <a:moveTo>
                    <a:pt x="1320736" y="927252"/>
                  </a:moveTo>
                  <a:lnTo>
                    <a:pt x="1316520" y="925195"/>
                  </a:lnTo>
                  <a:lnTo>
                    <a:pt x="1314462" y="929411"/>
                  </a:lnTo>
                  <a:lnTo>
                    <a:pt x="1318679" y="931468"/>
                  </a:lnTo>
                  <a:lnTo>
                    <a:pt x="1320736" y="927252"/>
                  </a:lnTo>
                  <a:close/>
                </a:path>
                <a:path w="1512570" h="1555750">
                  <a:moveTo>
                    <a:pt x="1323581" y="564807"/>
                  </a:moveTo>
                  <a:lnTo>
                    <a:pt x="1323174" y="560133"/>
                  </a:lnTo>
                  <a:lnTo>
                    <a:pt x="1309154" y="561301"/>
                  </a:lnTo>
                  <a:lnTo>
                    <a:pt x="1309547" y="565975"/>
                  </a:lnTo>
                  <a:lnTo>
                    <a:pt x="1323581" y="564807"/>
                  </a:lnTo>
                  <a:close/>
                </a:path>
                <a:path w="1512570" h="1555750">
                  <a:moveTo>
                    <a:pt x="1328953" y="910374"/>
                  </a:moveTo>
                  <a:lnTo>
                    <a:pt x="1324737" y="908316"/>
                  </a:lnTo>
                  <a:lnTo>
                    <a:pt x="1318564" y="920965"/>
                  </a:lnTo>
                  <a:lnTo>
                    <a:pt x="1322793" y="923036"/>
                  </a:lnTo>
                  <a:lnTo>
                    <a:pt x="1328953" y="910374"/>
                  </a:lnTo>
                  <a:close/>
                </a:path>
                <a:path w="1512570" h="1555750">
                  <a:moveTo>
                    <a:pt x="1332826" y="560260"/>
                  </a:moveTo>
                  <a:lnTo>
                    <a:pt x="1330426" y="556234"/>
                  </a:lnTo>
                  <a:lnTo>
                    <a:pt x="1326388" y="558647"/>
                  </a:lnTo>
                  <a:lnTo>
                    <a:pt x="1328801" y="562673"/>
                  </a:lnTo>
                  <a:lnTo>
                    <a:pt x="1332826" y="560260"/>
                  </a:lnTo>
                  <a:close/>
                </a:path>
                <a:path w="1512570" h="1555750">
                  <a:moveTo>
                    <a:pt x="1333055" y="901941"/>
                  </a:moveTo>
                  <a:lnTo>
                    <a:pt x="1328839" y="899883"/>
                  </a:lnTo>
                  <a:lnTo>
                    <a:pt x="1326781" y="904113"/>
                  </a:lnTo>
                  <a:lnTo>
                    <a:pt x="1331010" y="906157"/>
                  </a:lnTo>
                  <a:lnTo>
                    <a:pt x="1333055" y="901941"/>
                  </a:lnTo>
                  <a:close/>
                </a:path>
                <a:path w="1512570" h="1555750">
                  <a:moveTo>
                    <a:pt x="1341272" y="885063"/>
                  </a:moveTo>
                  <a:lnTo>
                    <a:pt x="1337056" y="883018"/>
                  </a:lnTo>
                  <a:lnTo>
                    <a:pt x="1330896" y="895667"/>
                  </a:lnTo>
                  <a:lnTo>
                    <a:pt x="1335112" y="897724"/>
                  </a:lnTo>
                  <a:lnTo>
                    <a:pt x="1341272" y="885063"/>
                  </a:lnTo>
                  <a:close/>
                </a:path>
                <a:path w="1512570" h="1555750">
                  <a:moveTo>
                    <a:pt x="1345374" y="876630"/>
                  </a:moveTo>
                  <a:lnTo>
                    <a:pt x="1341158" y="874572"/>
                  </a:lnTo>
                  <a:lnTo>
                    <a:pt x="1339113" y="878801"/>
                  </a:lnTo>
                  <a:lnTo>
                    <a:pt x="1343329" y="880846"/>
                  </a:lnTo>
                  <a:lnTo>
                    <a:pt x="1345374" y="876630"/>
                  </a:lnTo>
                  <a:close/>
                </a:path>
                <a:path w="1512570" h="1555750">
                  <a:moveTo>
                    <a:pt x="1348930" y="550646"/>
                  </a:moveTo>
                  <a:lnTo>
                    <a:pt x="1346530" y="546608"/>
                  </a:lnTo>
                  <a:lnTo>
                    <a:pt x="1334452" y="553821"/>
                  </a:lnTo>
                  <a:lnTo>
                    <a:pt x="1336865" y="557860"/>
                  </a:lnTo>
                  <a:lnTo>
                    <a:pt x="1348930" y="550646"/>
                  </a:lnTo>
                  <a:close/>
                </a:path>
                <a:path w="1512570" h="1555750">
                  <a:moveTo>
                    <a:pt x="1353591" y="859751"/>
                  </a:moveTo>
                  <a:lnTo>
                    <a:pt x="1349375" y="857707"/>
                  </a:lnTo>
                  <a:lnTo>
                    <a:pt x="1343215" y="870356"/>
                  </a:lnTo>
                  <a:lnTo>
                    <a:pt x="1347431" y="872401"/>
                  </a:lnTo>
                  <a:lnTo>
                    <a:pt x="1353591" y="859751"/>
                  </a:lnTo>
                  <a:close/>
                </a:path>
                <a:path w="1512570" h="1555750">
                  <a:moveTo>
                    <a:pt x="1356995" y="545820"/>
                  </a:moveTo>
                  <a:lnTo>
                    <a:pt x="1354582" y="541794"/>
                  </a:lnTo>
                  <a:lnTo>
                    <a:pt x="1350568" y="544195"/>
                  </a:lnTo>
                  <a:lnTo>
                    <a:pt x="1352969" y="548233"/>
                  </a:lnTo>
                  <a:lnTo>
                    <a:pt x="1356995" y="545820"/>
                  </a:lnTo>
                  <a:close/>
                </a:path>
                <a:path w="1512570" h="1555750">
                  <a:moveTo>
                    <a:pt x="1357706" y="851319"/>
                  </a:moveTo>
                  <a:lnTo>
                    <a:pt x="1353477" y="849261"/>
                  </a:lnTo>
                  <a:lnTo>
                    <a:pt x="1351432" y="853478"/>
                  </a:lnTo>
                  <a:lnTo>
                    <a:pt x="1355648" y="855535"/>
                  </a:lnTo>
                  <a:lnTo>
                    <a:pt x="1357706" y="851319"/>
                  </a:lnTo>
                  <a:close/>
                </a:path>
                <a:path w="1512570" h="1555750">
                  <a:moveTo>
                    <a:pt x="1365910" y="834440"/>
                  </a:moveTo>
                  <a:lnTo>
                    <a:pt x="1361706" y="832383"/>
                  </a:lnTo>
                  <a:lnTo>
                    <a:pt x="1355534" y="845032"/>
                  </a:lnTo>
                  <a:lnTo>
                    <a:pt x="1359750" y="847102"/>
                  </a:lnTo>
                  <a:lnTo>
                    <a:pt x="1365910" y="834440"/>
                  </a:lnTo>
                  <a:close/>
                </a:path>
                <a:path w="1512570" h="1555750">
                  <a:moveTo>
                    <a:pt x="1370025" y="826008"/>
                  </a:moveTo>
                  <a:lnTo>
                    <a:pt x="1365808" y="823950"/>
                  </a:lnTo>
                  <a:lnTo>
                    <a:pt x="1363751" y="828167"/>
                  </a:lnTo>
                  <a:lnTo>
                    <a:pt x="1367967" y="830224"/>
                  </a:lnTo>
                  <a:lnTo>
                    <a:pt x="1370025" y="826008"/>
                  </a:lnTo>
                  <a:close/>
                </a:path>
                <a:path w="1512570" h="1555750">
                  <a:moveTo>
                    <a:pt x="1373111" y="536194"/>
                  </a:moveTo>
                  <a:lnTo>
                    <a:pt x="1370698" y="532168"/>
                  </a:lnTo>
                  <a:lnTo>
                    <a:pt x="1358620" y="539394"/>
                  </a:lnTo>
                  <a:lnTo>
                    <a:pt x="1361020" y="543407"/>
                  </a:lnTo>
                  <a:lnTo>
                    <a:pt x="1373111" y="536194"/>
                  </a:lnTo>
                  <a:close/>
                </a:path>
                <a:path w="1512570" h="1555750">
                  <a:moveTo>
                    <a:pt x="1378229" y="809129"/>
                  </a:moveTo>
                  <a:lnTo>
                    <a:pt x="1374025" y="807072"/>
                  </a:lnTo>
                  <a:lnTo>
                    <a:pt x="1367853" y="819721"/>
                  </a:lnTo>
                  <a:lnTo>
                    <a:pt x="1372082" y="821791"/>
                  </a:lnTo>
                  <a:lnTo>
                    <a:pt x="1378229" y="809129"/>
                  </a:lnTo>
                  <a:close/>
                </a:path>
                <a:path w="1512570" h="1555750">
                  <a:moveTo>
                    <a:pt x="1382344" y="800696"/>
                  </a:moveTo>
                  <a:lnTo>
                    <a:pt x="1378127" y="798639"/>
                  </a:lnTo>
                  <a:lnTo>
                    <a:pt x="1376070" y="802855"/>
                  </a:lnTo>
                  <a:lnTo>
                    <a:pt x="1380286" y="804913"/>
                  </a:lnTo>
                  <a:lnTo>
                    <a:pt x="1382344" y="800696"/>
                  </a:lnTo>
                  <a:close/>
                </a:path>
                <a:path w="1512570" h="1555750">
                  <a:moveTo>
                    <a:pt x="1428064" y="743000"/>
                  </a:moveTo>
                  <a:lnTo>
                    <a:pt x="1424673" y="739762"/>
                  </a:lnTo>
                  <a:lnTo>
                    <a:pt x="1414957" y="749960"/>
                  </a:lnTo>
                  <a:lnTo>
                    <a:pt x="1418361" y="753198"/>
                  </a:lnTo>
                  <a:lnTo>
                    <a:pt x="1428064" y="743000"/>
                  </a:lnTo>
                  <a:close/>
                </a:path>
                <a:path w="1512570" h="1555750">
                  <a:moveTo>
                    <a:pt x="1434541" y="736193"/>
                  </a:moveTo>
                  <a:lnTo>
                    <a:pt x="1431137" y="732967"/>
                  </a:lnTo>
                  <a:lnTo>
                    <a:pt x="1427899" y="736358"/>
                  </a:lnTo>
                  <a:lnTo>
                    <a:pt x="1431302" y="739597"/>
                  </a:lnTo>
                  <a:lnTo>
                    <a:pt x="1434541" y="736193"/>
                  </a:lnTo>
                  <a:close/>
                </a:path>
                <a:path w="1512570" h="1555750">
                  <a:moveTo>
                    <a:pt x="1439075" y="549681"/>
                  </a:moveTo>
                  <a:lnTo>
                    <a:pt x="1428940" y="539915"/>
                  </a:lnTo>
                  <a:lnTo>
                    <a:pt x="1425689" y="543293"/>
                  </a:lnTo>
                  <a:lnTo>
                    <a:pt x="1435823" y="553059"/>
                  </a:lnTo>
                  <a:lnTo>
                    <a:pt x="1439075" y="549681"/>
                  </a:lnTo>
                  <a:close/>
                </a:path>
                <a:path w="1512570" h="1555750">
                  <a:moveTo>
                    <a:pt x="1445831" y="556196"/>
                  </a:moveTo>
                  <a:lnTo>
                    <a:pt x="1442466" y="552932"/>
                  </a:lnTo>
                  <a:lnTo>
                    <a:pt x="1439202" y="556323"/>
                  </a:lnTo>
                  <a:lnTo>
                    <a:pt x="1442580" y="559574"/>
                  </a:lnTo>
                  <a:lnTo>
                    <a:pt x="1445831" y="556196"/>
                  </a:lnTo>
                  <a:close/>
                </a:path>
                <a:path w="1512570" h="1555750">
                  <a:moveTo>
                    <a:pt x="1447469" y="722604"/>
                  </a:moveTo>
                  <a:lnTo>
                    <a:pt x="1444066" y="719366"/>
                  </a:lnTo>
                  <a:lnTo>
                    <a:pt x="1434376" y="729564"/>
                  </a:lnTo>
                  <a:lnTo>
                    <a:pt x="1437767" y="732802"/>
                  </a:lnTo>
                  <a:lnTo>
                    <a:pt x="1447469" y="722604"/>
                  </a:lnTo>
                  <a:close/>
                </a:path>
                <a:path w="1512570" h="1555750">
                  <a:moveTo>
                    <a:pt x="1512163" y="654621"/>
                  </a:moveTo>
                  <a:lnTo>
                    <a:pt x="1508760" y="651383"/>
                  </a:lnTo>
                  <a:lnTo>
                    <a:pt x="1505521" y="654786"/>
                  </a:lnTo>
                  <a:lnTo>
                    <a:pt x="1508925" y="658012"/>
                  </a:lnTo>
                  <a:lnTo>
                    <a:pt x="1512163" y="654621"/>
                  </a:lnTo>
                  <a:close/>
                </a:path>
              </a:pathLst>
            </a:custGeom>
            <a:solidFill>
              <a:srgbClr val="FFD5CF"/>
            </a:solidFill>
          </p:spPr>
          <p:txBody>
            <a:bodyPr wrap="square" lIns="0" tIns="0" rIns="0" bIns="0" rtlCol="0"/>
            <a:lstStyle/>
            <a:p>
              <a:endParaRPr/>
            </a:p>
          </p:txBody>
        </p:sp>
        <p:sp>
          <p:nvSpPr>
            <p:cNvPr id="189" name="object 189"/>
            <p:cNvSpPr/>
            <p:nvPr/>
          </p:nvSpPr>
          <p:spPr>
            <a:xfrm>
              <a:off x="11403038" y="7706785"/>
              <a:ext cx="3122930" cy="3359785"/>
            </a:xfrm>
            <a:custGeom>
              <a:avLst/>
              <a:gdLst/>
              <a:ahLst/>
              <a:cxnLst/>
              <a:rect l="l" t="t" r="r" b="b"/>
              <a:pathLst>
                <a:path w="3122930" h="3359784">
                  <a:moveTo>
                    <a:pt x="14795" y="641654"/>
                  </a:moveTo>
                  <a:lnTo>
                    <a:pt x="1816" y="636219"/>
                  </a:lnTo>
                  <a:lnTo>
                    <a:pt x="0" y="640549"/>
                  </a:lnTo>
                  <a:lnTo>
                    <a:pt x="12979" y="645998"/>
                  </a:lnTo>
                  <a:lnTo>
                    <a:pt x="14795" y="641654"/>
                  </a:lnTo>
                  <a:close/>
                </a:path>
                <a:path w="3122930" h="3359784">
                  <a:moveTo>
                    <a:pt x="16484" y="956767"/>
                  </a:moveTo>
                  <a:lnTo>
                    <a:pt x="7086" y="946289"/>
                  </a:lnTo>
                  <a:lnTo>
                    <a:pt x="3594" y="949426"/>
                  </a:lnTo>
                  <a:lnTo>
                    <a:pt x="12992" y="959891"/>
                  </a:lnTo>
                  <a:lnTo>
                    <a:pt x="16484" y="956767"/>
                  </a:lnTo>
                  <a:close/>
                </a:path>
                <a:path w="3122930" h="3359784">
                  <a:moveTo>
                    <a:pt x="22758" y="963752"/>
                  </a:moveTo>
                  <a:lnTo>
                    <a:pt x="19621" y="960247"/>
                  </a:lnTo>
                  <a:lnTo>
                    <a:pt x="16141" y="963396"/>
                  </a:lnTo>
                  <a:lnTo>
                    <a:pt x="19265" y="966876"/>
                  </a:lnTo>
                  <a:lnTo>
                    <a:pt x="22758" y="963752"/>
                  </a:lnTo>
                  <a:close/>
                </a:path>
                <a:path w="3122930" h="3359784">
                  <a:moveTo>
                    <a:pt x="23444" y="645287"/>
                  </a:moveTo>
                  <a:lnTo>
                    <a:pt x="19126" y="643483"/>
                  </a:lnTo>
                  <a:lnTo>
                    <a:pt x="17310" y="647801"/>
                  </a:lnTo>
                  <a:lnTo>
                    <a:pt x="21640" y="649617"/>
                  </a:lnTo>
                  <a:lnTo>
                    <a:pt x="23444" y="645287"/>
                  </a:lnTo>
                  <a:close/>
                </a:path>
                <a:path w="3122930" h="3359784">
                  <a:moveTo>
                    <a:pt x="36957" y="973632"/>
                  </a:moveTo>
                  <a:lnTo>
                    <a:pt x="28384" y="970000"/>
                  </a:lnTo>
                  <a:lnTo>
                    <a:pt x="25895" y="967232"/>
                  </a:lnTo>
                  <a:lnTo>
                    <a:pt x="22402" y="970368"/>
                  </a:lnTo>
                  <a:lnTo>
                    <a:pt x="25463" y="973785"/>
                  </a:lnTo>
                  <a:lnTo>
                    <a:pt x="25755" y="973975"/>
                  </a:lnTo>
                  <a:lnTo>
                    <a:pt x="35128" y="977950"/>
                  </a:lnTo>
                  <a:lnTo>
                    <a:pt x="36957" y="973632"/>
                  </a:lnTo>
                  <a:close/>
                </a:path>
                <a:path w="3122930" h="3359784">
                  <a:moveTo>
                    <a:pt x="40767" y="652538"/>
                  </a:moveTo>
                  <a:lnTo>
                    <a:pt x="27774" y="647103"/>
                  </a:lnTo>
                  <a:lnTo>
                    <a:pt x="25958" y="651433"/>
                  </a:lnTo>
                  <a:lnTo>
                    <a:pt x="38938" y="656869"/>
                  </a:lnTo>
                  <a:lnTo>
                    <a:pt x="40767" y="652538"/>
                  </a:lnTo>
                  <a:close/>
                </a:path>
                <a:path w="3122930" h="3359784">
                  <a:moveTo>
                    <a:pt x="45351" y="979424"/>
                  </a:moveTo>
                  <a:lnTo>
                    <a:pt x="42341" y="976007"/>
                  </a:lnTo>
                  <a:lnTo>
                    <a:pt x="41605" y="975601"/>
                  </a:lnTo>
                  <a:lnTo>
                    <a:pt x="41275" y="975461"/>
                  </a:lnTo>
                  <a:lnTo>
                    <a:pt x="40462" y="978115"/>
                  </a:lnTo>
                  <a:lnTo>
                    <a:pt x="39039" y="979360"/>
                  </a:lnTo>
                  <a:lnTo>
                    <a:pt x="41821" y="982522"/>
                  </a:lnTo>
                  <a:lnTo>
                    <a:pt x="45351" y="979424"/>
                  </a:lnTo>
                  <a:close/>
                </a:path>
                <a:path w="3122930" h="3359784">
                  <a:moveTo>
                    <a:pt x="49415" y="656170"/>
                  </a:moveTo>
                  <a:lnTo>
                    <a:pt x="45085" y="654354"/>
                  </a:lnTo>
                  <a:lnTo>
                    <a:pt x="43268" y="658685"/>
                  </a:lnTo>
                  <a:lnTo>
                    <a:pt x="47599" y="660501"/>
                  </a:lnTo>
                  <a:lnTo>
                    <a:pt x="49415" y="656170"/>
                  </a:lnTo>
                  <a:close/>
                </a:path>
                <a:path w="3122930" h="3359784">
                  <a:moveTo>
                    <a:pt x="56934" y="994930"/>
                  </a:moveTo>
                  <a:lnTo>
                    <a:pt x="55156" y="990688"/>
                  </a:lnTo>
                  <a:lnTo>
                    <a:pt x="54864" y="990282"/>
                  </a:lnTo>
                  <a:lnTo>
                    <a:pt x="48437" y="982954"/>
                  </a:lnTo>
                  <a:lnTo>
                    <a:pt x="44907" y="986040"/>
                  </a:lnTo>
                  <a:lnTo>
                    <a:pt x="51079" y="993076"/>
                  </a:lnTo>
                  <a:lnTo>
                    <a:pt x="52590" y="996721"/>
                  </a:lnTo>
                  <a:lnTo>
                    <a:pt x="56934" y="994930"/>
                  </a:lnTo>
                  <a:close/>
                </a:path>
                <a:path w="3122930" h="3359784">
                  <a:moveTo>
                    <a:pt x="70624" y="1017917"/>
                  </a:moveTo>
                  <a:lnTo>
                    <a:pt x="63538" y="1010767"/>
                  </a:lnTo>
                  <a:lnTo>
                    <a:pt x="62344" y="1007910"/>
                  </a:lnTo>
                  <a:lnTo>
                    <a:pt x="58013" y="1009713"/>
                  </a:lnTo>
                  <a:lnTo>
                    <a:pt x="59499" y="1013282"/>
                  </a:lnTo>
                  <a:lnTo>
                    <a:pt x="59664" y="1013536"/>
                  </a:lnTo>
                  <a:lnTo>
                    <a:pt x="67297" y="1021219"/>
                  </a:lnTo>
                  <a:lnTo>
                    <a:pt x="70624" y="1017917"/>
                  </a:lnTo>
                  <a:close/>
                </a:path>
                <a:path w="3122930" h="3359784">
                  <a:moveTo>
                    <a:pt x="1251966" y="17360"/>
                  </a:moveTo>
                  <a:lnTo>
                    <a:pt x="1249565" y="13335"/>
                  </a:lnTo>
                  <a:lnTo>
                    <a:pt x="1245527" y="15735"/>
                  </a:lnTo>
                  <a:lnTo>
                    <a:pt x="1247927" y="19773"/>
                  </a:lnTo>
                  <a:lnTo>
                    <a:pt x="1251966" y="17360"/>
                  </a:lnTo>
                  <a:close/>
                </a:path>
                <a:path w="3122930" h="3359784">
                  <a:moveTo>
                    <a:pt x="1261364" y="269798"/>
                  </a:moveTo>
                  <a:lnTo>
                    <a:pt x="1257147" y="267754"/>
                  </a:lnTo>
                  <a:lnTo>
                    <a:pt x="1250988" y="280390"/>
                  </a:lnTo>
                  <a:lnTo>
                    <a:pt x="1255204" y="282448"/>
                  </a:lnTo>
                  <a:lnTo>
                    <a:pt x="1261364" y="269798"/>
                  </a:lnTo>
                  <a:close/>
                </a:path>
                <a:path w="3122930" h="3359784">
                  <a:moveTo>
                    <a:pt x="1266520" y="262966"/>
                  </a:moveTo>
                  <a:lnTo>
                    <a:pt x="1263129" y="259727"/>
                  </a:lnTo>
                  <a:lnTo>
                    <a:pt x="1259890" y="263131"/>
                  </a:lnTo>
                  <a:lnTo>
                    <a:pt x="1263281" y="266369"/>
                  </a:lnTo>
                  <a:lnTo>
                    <a:pt x="1266520" y="262966"/>
                  </a:lnTo>
                  <a:close/>
                </a:path>
                <a:path w="3122930" h="3359784">
                  <a:moveTo>
                    <a:pt x="1268069" y="7734"/>
                  </a:moveTo>
                  <a:lnTo>
                    <a:pt x="1265669" y="3708"/>
                  </a:lnTo>
                  <a:lnTo>
                    <a:pt x="1253578" y="10922"/>
                  </a:lnTo>
                  <a:lnTo>
                    <a:pt x="1255991" y="14947"/>
                  </a:lnTo>
                  <a:lnTo>
                    <a:pt x="1268069" y="7734"/>
                  </a:lnTo>
                  <a:close/>
                </a:path>
                <a:path w="3122930" h="3359784">
                  <a:moveTo>
                    <a:pt x="1276108" y="3098"/>
                  </a:moveTo>
                  <a:lnTo>
                    <a:pt x="1273035" y="127"/>
                  </a:lnTo>
                  <a:lnTo>
                    <a:pt x="1271866" y="0"/>
                  </a:lnTo>
                  <a:lnTo>
                    <a:pt x="1269695" y="1295"/>
                  </a:lnTo>
                  <a:lnTo>
                    <a:pt x="1271104" y="3644"/>
                  </a:lnTo>
                  <a:lnTo>
                    <a:pt x="1270533" y="4241"/>
                  </a:lnTo>
                  <a:lnTo>
                    <a:pt x="1272857" y="6477"/>
                  </a:lnTo>
                  <a:lnTo>
                    <a:pt x="1276108" y="3098"/>
                  </a:lnTo>
                  <a:close/>
                </a:path>
                <a:path w="3122930" h="3359784">
                  <a:moveTo>
                    <a:pt x="1279461" y="249377"/>
                  </a:moveTo>
                  <a:lnTo>
                    <a:pt x="1276057" y="246138"/>
                  </a:lnTo>
                  <a:lnTo>
                    <a:pt x="1266367" y="256336"/>
                  </a:lnTo>
                  <a:lnTo>
                    <a:pt x="1269758" y="259575"/>
                  </a:lnTo>
                  <a:lnTo>
                    <a:pt x="1279461" y="249377"/>
                  </a:lnTo>
                  <a:close/>
                </a:path>
                <a:path w="3122930" h="3359784">
                  <a:moveTo>
                    <a:pt x="1285925" y="242570"/>
                  </a:moveTo>
                  <a:lnTo>
                    <a:pt x="1282522" y="239331"/>
                  </a:lnTo>
                  <a:lnTo>
                    <a:pt x="1279296" y="242735"/>
                  </a:lnTo>
                  <a:lnTo>
                    <a:pt x="1282700" y="245973"/>
                  </a:lnTo>
                  <a:lnTo>
                    <a:pt x="1285925" y="242570"/>
                  </a:lnTo>
                  <a:close/>
                </a:path>
                <a:path w="3122930" h="3359784">
                  <a:moveTo>
                    <a:pt x="1289621" y="16129"/>
                  </a:moveTo>
                  <a:lnTo>
                    <a:pt x="1279486" y="6350"/>
                  </a:lnTo>
                  <a:lnTo>
                    <a:pt x="1276223" y="9740"/>
                  </a:lnTo>
                  <a:lnTo>
                    <a:pt x="1286357" y="19507"/>
                  </a:lnTo>
                  <a:lnTo>
                    <a:pt x="1289621" y="16129"/>
                  </a:lnTo>
                  <a:close/>
                </a:path>
                <a:path w="3122930" h="3359784">
                  <a:moveTo>
                    <a:pt x="1296365" y="22631"/>
                  </a:moveTo>
                  <a:lnTo>
                    <a:pt x="1292999" y="19380"/>
                  </a:lnTo>
                  <a:lnTo>
                    <a:pt x="1289735" y="22758"/>
                  </a:lnTo>
                  <a:lnTo>
                    <a:pt x="1293126" y="26022"/>
                  </a:lnTo>
                  <a:lnTo>
                    <a:pt x="1296365" y="22631"/>
                  </a:lnTo>
                  <a:close/>
                </a:path>
                <a:path w="3122930" h="3359784">
                  <a:moveTo>
                    <a:pt x="1305344" y="222173"/>
                  </a:moveTo>
                  <a:lnTo>
                    <a:pt x="1301940" y="218948"/>
                  </a:lnTo>
                  <a:lnTo>
                    <a:pt x="1298702" y="222338"/>
                  </a:lnTo>
                  <a:lnTo>
                    <a:pt x="1302105" y="225577"/>
                  </a:lnTo>
                  <a:lnTo>
                    <a:pt x="1305344" y="222173"/>
                  </a:lnTo>
                  <a:close/>
                </a:path>
                <a:path w="3122930" h="3359784">
                  <a:moveTo>
                    <a:pt x="1324737" y="201777"/>
                  </a:moveTo>
                  <a:lnTo>
                    <a:pt x="1321333" y="198551"/>
                  </a:lnTo>
                  <a:lnTo>
                    <a:pt x="1318107" y="201955"/>
                  </a:lnTo>
                  <a:lnTo>
                    <a:pt x="1321511" y="205181"/>
                  </a:lnTo>
                  <a:lnTo>
                    <a:pt x="1324737" y="201777"/>
                  </a:lnTo>
                  <a:close/>
                </a:path>
                <a:path w="3122930" h="3359784">
                  <a:moveTo>
                    <a:pt x="1330147" y="55194"/>
                  </a:moveTo>
                  <a:lnTo>
                    <a:pt x="1320012" y="45427"/>
                  </a:lnTo>
                  <a:lnTo>
                    <a:pt x="1316761" y="48818"/>
                  </a:lnTo>
                  <a:lnTo>
                    <a:pt x="1326896" y="58585"/>
                  </a:lnTo>
                  <a:lnTo>
                    <a:pt x="1330147" y="55194"/>
                  </a:lnTo>
                  <a:close/>
                </a:path>
                <a:path w="3122930" h="3359784">
                  <a:moveTo>
                    <a:pt x="1336903" y="61709"/>
                  </a:moveTo>
                  <a:lnTo>
                    <a:pt x="1333525" y="58458"/>
                  </a:lnTo>
                  <a:lnTo>
                    <a:pt x="1330274" y="61836"/>
                  </a:lnTo>
                  <a:lnTo>
                    <a:pt x="1333652" y="65100"/>
                  </a:lnTo>
                  <a:lnTo>
                    <a:pt x="1336903" y="61709"/>
                  </a:lnTo>
                  <a:close/>
                </a:path>
                <a:path w="3122930" h="3359784">
                  <a:moveTo>
                    <a:pt x="1337678" y="188188"/>
                  </a:moveTo>
                  <a:lnTo>
                    <a:pt x="1334274" y="184950"/>
                  </a:lnTo>
                  <a:lnTo>
                    <a:pt x="1324571" y="195148"/>
                  </a:lnTo>
                  <a:lnTo>
                    <a:pt x="1327975" y="198386"/>
                  </a:lnTo>
                  <a:lnTo>
                    <a:pt x="1337678" y="188188"/>
                  </a:lnTo>
                  <a:close/>
                </a:path>
                <a:path w="3122930" h="3359784">
                  <a:moveTo>
                    <a:pt x="1344142" y="181394"/>
                  </a:moveTo>
                  <a:lnTo>
                    <a:pt x="1340751" y="178155"/>
                  </a:lnTo>
                  <a:lnTo>
                    <a:pt x="1337513" y="181546"/>
                  </a:lnTo>
                  <a:lnTo>
                    <a:pt x="1340904" y="184785"/>
                  </a:lnTo>
                  <a:lnTo>
                    <a:pt x="1344142" y="181394"/>
                  </a:lnTo>
                  <a:close/>
                </a:path>
                <a:path w="3122930" h="3359784">
                  <a:moveTo>
                    <a:pt x="1350429" y="74739"/>
                  </a:moveTo>
                  <a:lnTo>
                    <a:pt x="1340281" y="64973"/>
                  </a:lnTo>
                  <a:lnTo>
                    <a:pt x="1337030" y="68351"/>
                  </a:lnTo>
                  <a:lnTo>
                    <a:pt x="1347152" y="78117"/>
                  </a:lnTo>
                  <a:lnTo>
                    <a:pt x="1350429" y="74739"/>
                  </a:lnTo>
                  <a:close/>
                </a:path>
                <a:path w="3122930" h="3359784">
                  <a:moveTo>
                    <a:pt x="1357083" y="167792"/>
                  </a:moveTo>
                  <a:lnTo>
                    <a:pt x="1353680" y="164566"/>
                  </a:lnTo>
                  <a:lnTo>
                    <a:pt x="1343990" y="174764"/>
                  </a:lnTo>
                  <a:lnTo>
                    <a:pt x="1347381" y="177990"/>
                  </a:lnTo>
                  <a:lnTo>
                    <a:pt x="1357083" y="167792"/>
                  </a:lnTo>
                  <a:close/>
                </a:path>
                <a:path w="3122930" h="3359784">
                  <a:moveTo>
                    <a:pt x="1357172" y="81254"/>
                  </a:moveTo>
                  <a:lnTo>
                    <a:pt x="1353794" y="77990"/>
                  </a:lnTo>
                  <a:lnTo>
                    <a:pt x="1350543" y="81381"/>
                  </a:lnTo>
                  <a:lnTo>
                    <a:pt x="1353908" y="84632"/>
                  </a:lnTo>
                  <a:lnTo>
                    <a:pt x="1357172" y="81254"/>
                  </a:lnTo>
                  <a:close/>
                </a:path>
                <a:path w="3122930" h="3359784">
                  <a:moveTo>
                    <a:pt x="1363548" y="160997"/>
                  </a:moveTo>
                  <a:lnTo>
                    <a:pt x="1360144" y="157759"/>
                  </a:lnTo>
                  <a:lnTo>
                    <a:pt x="1356918" y="161150"/>
                  </a:lnTo>
                  <a:lnTo>
                    <a:pt x="1360322" y="164388"/>
                  </a:lnTo>
                  <a:lnTo>
                    <a:pt x="1363548" y="160997"/>
                  </a:lnTo>
                  <a:close/>
                </a:path>
                <a:path w="3122930" h="3359784">
                  <a:moveTo>
                    <a:pt x="1370685" y="94272"/>
                  </a:moveTo>
                  <a:lnTo>
                    <a:pt x="1360551" y="84505"/>
                  </a:lnTo>
                  <a:lnTo>
                    <a:pt x="1357299" y="87896"/>
                  </a:lnTo>
                  <a:lnTo>
                    <a:pt x="1367421" y="97663"/>
                  </a:lnTo>
                  <a:lnTo>
                    <a:pt x="1370685" y="94272"/>
                  </a:lnTo>
                  <a:close/>
                </a:path>
                <a:path w="3122930" h="3359784">
                  <a:moveTo>
                    <a:pt x="1376489" y="147396"/>
                  </a:moveTo>
                  <a:lnTo>
                    <a:pt x="1373098" y="144170"/>
                  </a:lnTo>
                  <a:lnTo>
                    <a:pt x="1363383" y="154368"/>
                  </a:lnTo>
                  <a:lnTo>
                    <a:pt x="1366786" y="157594"/>
                  </a:lnTo>
                  <a:lnTo>
                    <a:pt x="1376489" y="147396"/>
                  </a:lnTo>
                  <a:close/>
                </a:path>
                <a:path w="3122930" h="3359784">
                  <a:moveTo>
                    <a:pt x="1377442" y="100787"/>
                  </a:moveTo>
                  <a:lnTo>
                    <a:pt x="1374063" y="97536"/>
                  </a:lnTo>
                  <a:lnTo>
                    <a:pt x="1370812" y="100914"/>
                  </a:lnTo>
                  <a:lnTo>
                    <a:pt x="1374178" y="104178"/>
                  </a:lnTo>
                  <a:lnTo>
                    <a:pt x="1377442" y="100787"/>
                  </a:lnTo>
                  <a:close/>
                </a:path>
                <a:path w="3122930" h="3359784">
                  <a:moveTo>
                    <a:pt x="2525712" y="2335250"/>
                  </a:moveTo>
                  <a:lnTo>
                    <a:pt x="2525115" y="2334349"/>
                  </a:lnTo>
                  <a:lnTo>
                    <a:pt x="2521064" y="2332748"/>
                  </a:lnTo>
                  <a:lnTo>
                    <a:pt x="2519337" y="2337092"/>
                  </a:lnTo>
                  <a:lnTo>
                    <a:pt x="2522474" y="2338349"/>
                  </a:lnTo>
                  <a:lnTo>
                    <a:pt x="2522613" y="2338019"/>
                  </a:lnTo>
                  <a:lnTo>
                    <a:pt x="2522880" y="2338832"/>
                  </a:lnTo>
                  <a:lnTo>
                    <a:pt x="2525039" y="2338057"/>
                  </a:lnTo>
                  <a:lnTo>
                    <a:pt x="2525661" y="2337193"/>
                  </a:lnTo>
                  <a:lnTo>
                    <a:pt x="2525712" y="2335250"/>
                  </a:lnTo>
                  <a:close/>
                </a:path>
                <a:path w="3122930" h="3359784">
                  <a:moveTo>
                    <a:pt x="2611259" y="3357321"/>
                  </a:moveTo>
                  <a:lnTo>
                    <a:pt x="2609278" y="3353079"/>
                  </a:lnTo>
                  <a:lnTo>
                    <a:pt x="2605011" y="3355073"/>
                  </a:lnTo>
                  <a:lnTo>
                    <a:pt x="2607018" y="3359315"/>
                  </a:lnTo>
                  <a:lnTo>
                    <a:pt x="2611259" y="3357321"/>
                  </a:lnTo>
                  <a:close/>
                </a:path>
                <a:path w="3122930" h="3359784">
                  <a:moveTo>
                    <a:pt x="2628252" y="3349358"/>
                  </a:moveTo>
                  <a:lnTo>
                    <a:pt x="2626258" y="3345116"/>
                  </a:lnTo>
                  <a:lnTo>
                    <a:pt x="2613520" y="3351098"/>
                  </a:lnTo>
                  <a:lnTo>
                    <a:pt x="2615501" y="3355327"/>
                  </a:lnTo>
                  <a:lnTo>
                    <a:pt x="2628252" y="3349358"/>
                  </a:lnTo>
                  <a:close/>
                </a:path>
                <a:path w="3122930" h="3359784">
                  <a:moveTo>
                    <a:pt x="2636748" y="3345383"/>
                  </a:moveTo>
                  <a:lnTo>
                    <a:pt x="2634754" y="3341128"/>
                  </a:lnTo>
                  <a:lnTo>
                    <a:pt x="2630500" y="3343110"/>
                  </a:lnTo>
                  <a:lnTo>
                    <a:pt x="2632494" y="3347351"/>
                  </a:lnTo>
                  <a:lnTo>
                    <a:pt x="2636748" y="3345383"/>
                  </a:lnTo>
                  <a:close/>
                </a:path>
                <a:path w="3122930" h="3359784">
                  <a:moveTo>
                    <a:pt x="2653741" y="3337395"/>
                  </a:moveTo>
                  <a:lnTo>
                    <a:pt x="2651747" y="3333165"/>
                  </a:lnTo>
                  <a:lnTo>
                    <a:pt x="2638996" y="3339134"/>
                  </a:lnTo>
                  <a:lnTo>
                    <a:pt x="2641003" y="3343376"/>
                  </a:lnTo>
                  <a:lnTo>
                    <a:pt x="2653741" y="3337395"/>
                  </a:lnTo>
                  <a:close/>
                </a:path>
                <a:path w="3122930" h="3359784">
                  <a:moveTo>
                    <a:pt x="2662237" y="3333419"/>
                  </a:moveTo>
                  <a:lnTo>
                    <a:pt x="2660243" y="3329178"/>
                  </a:lnTo>
                  <a:lnTo>
                    <a:pt x="2655989" y="3331159"/>
                  </a:lnTo>
                  <a:lnTo>
                    <a:pt x="2657983" y="3335401"/>
                  </a:lnTo>
                  <a:lnTo>
                    <a:pt x="2662237" y="3333419"/>
                  </a:lnTo>
                  <a:close/>
                </a:path>
                <a:path w="3122930" h="3359784">
                  <a:moveTo>
                    <a:pt x="2679217" y="3325444"/>
                  </a:moveTo>
                  <a:lnTo>
                    <a:pt x="2677236" y="3321202"/>
                  </a:lnTo>
                  <a:lnTo>
                    <a:pt x="2664485" y="3327184"/>
                  </a:lnTo>
                  <a:lnTo>
                    <a:pt x="2666479" y="3331426"/>
                  </a:lnTo>
                  <a:lnTo>
                    <a:pt x="2679217" y="3325444"/>
                  </a:lnTo>
                  <a:close/>
                </a:path>
                <a:path w="3122930" h="3359784">
                  <a:moveTo>
                    <a:pt x="2687726" y="3321456"/>
                  </a:moveTo>
                  <a:lnTo>
                    <a:pt x="2685732" y="3317214"/>
                  </a:lnTo>
                  <a:lnTo>
                    <a:pt x="2681478" y="3319208"/>
                  </a:lnTo>
                  <a:lnTo>
                    <a:pt x="2683472" y="3323450"/>
                  </a:lnTo>
                  <a:lnTo>
                    <a:pt x="2687726" y="3321456"/>
                  </a:lnTo>
                  <a:close/>
                </a:path>
                <a:path w="3122930" h="3359784">
                  <a:moveTo>
                    <a:pt x="2698623" y="3306572"/>
                  </a:moveTo>
                  <a:lnTo>
                    <a:pt x="2693936" y="3306470"/>
                  </a:lnTo>
                  <a:lnTo>
                    <a:pt x="2693771" y="3313430"/>
                  </a:lnTo>
                  <a:lnTo>
                    <a:pt x="2689974" y="3315220"/>
                  </a:lnTo>
                  <a:lnTo>
                    <a:pt x="2691968" y="3319462"/>
                  </a:lnTo>
                  <a:lnTo>
                    <a:pt x="2697086" y="3317062"/>
                  </a:lnTo>
                  <a:lnTo>
                    <a:pt x="2697899" y="3316681"/>
                  </a:lnTo>
                  <a:lnTo>
                    <a:pt x="2698419" y="3315881"/>
                  </a:lnTo>
                  <a:lnTo>
                    <a:pt x="2698623" y="3306572"/>
                  </a:lnTo>
                  <a:close/>
                </a:path>
                <a:path w="3122930" h="3359784">
                  <a:moveTo>
                    <a:pt x="2699474" y="3269056"/>
                  </a:moveTo>
                  <a:lnTo>
                    <a:pt x="2694787" y="3268942"/>
                  </a:lnTo>
                  <a:lnTo>
                    <a:pt x="2694686" y="3273641"/>
                  </a:lnTo>
                  <a:lnTo>
                    <a:pt x="2699359" y="3273742"/>
                  </a:lnTo>
                  <a:lnTo>
                    <a:pt x="2699474" y="3269056"/>
                  </a:lnTo>
                  <a:close/>
                </a:path>
                <a:path w="3122930" h="3359784">
                  <a:moveTo>
                    <a:pt x="2780258" y="3261868"/>
                  </a:moveTo>
                  <a:lnTo>
                    <a:pt x="2779547" y="3257232"/>
                  </a:lnTo>
                  <a:lnTo>
                    <a:pt x="2774912" y="3257943"/>
                  </a:lnTo>
                  <a:lnTo>
                    <a:pt x="2775623" y="3262579"/>
                  </a:lnTo>
                  <a:lnTo>
                    <a:pt x="2780258" y="3261868"/>
                  </a:lnTo>
                  <a:close/>
                </a:path>
                <a:path w="3122930" h="3359784">
                  <a:moveTo>
                    <a:pt x="2835249" y="3248863"/>
                  </a:moveTo>
                  <a:lnTo>
                    <a:pt x="2833649" y="3244456"/>
                  </a:lnTo>
                  <a:lnTo>
                    <a:pt x="2829242" y="3246056"/>
                  </a:lnTo>
                  <a:lnTo>
                    <a:pt x="2830842" y="3250476"/>
                  </a:lnTo>
                  <a:lnTo>
                    <a:pt x="2835249" y="3248863"/>
                  </a:lnTo>
                  <a:close/>
                </a:path>
                <a:path w="3122930" h="3359784">
                  <a:moveTo>
                    <a:pt x="2852877" y="3242424"/>
                  </a:moveTo>
                  <a:lnTo>
                    <a:pt x="2851277" y="3238030"/>
                  </a:lnTo>
                  <a:lnTo>
                    <a:pt x="2838056" y="3242843"/>
                  </a:lnTo>
                  <a:lnTo>
                    <a:pt x="2839656" y="3247250"/>
                  </a:lnTo>
                  <a:lnTo>
                    <a:pt x="2852877" y="3242424"/>
                  </a:lnTo>
                  <a:close/>
                </a:path>
                <a:path w="3122930" h="3359784">
                  <a:moveTo>
                    <a:pt x="2861691" y="3239224"/>
                  </a:moveTo>
                  <a:lnTo>
                    <a:pt x="2860090" y="3234817"/>
                  </a:lnTo>
                  <a:lnTo>
                    <a:pt x="2855684" y="3236417"/>
                  </a:lnTo>
                  <a:lnTo>
                    <a:pt x="2857284" y="3240824"/>
                  </a:lnTo>
                  <a:lnTo>
                    <a:pt x="2861691" y="3239224"/>
                  </a:lnTo>
                  <a:close/>
                </a:path>
                <a:path w="3122930" h="3359784">
                  <a:moveTo>
                    <a:pt x="2879331" y="3232785"/>
                  </a:moveTo>
                  <a:lnTo>
                    <a:pt x="2877718" y="3228378"/>
                  </a:lnTo>
                  <a:lnTo>
                    <a:pt x="2864497" y="3233204"/>
                  </a:lnTo>
                  <a:lnTo>
                    <a:pt x="2866110" y="3237611"/>
                  </a:lnTo>
                  <a:lnTo>
                    <a:pt x="2879331" y="3232785"/>
                  </a:lnTo>
                  <a:close/>
                </a:path>
                <a:path w="3122930" h="3359784">
                  <a:moveTo>
                    <a:pt x="2888145" y="3229572"/>
                  </a:moveTo>
                  <a:lnTo>
                    <a:pt x="2886532" y="3225165"/>
                  </a:lnTo>
                  <a:lnTo>
                    <a:pt x="2882125" y="3226778"/>
                  </a:lnTo>
                  <a:lnTo>
                    <a:pt x="2883738" y="3231184"/>
                  </a:lnTo>
                  <a:lnTo>
                    <a:pt x="2888145" y="3229572"/>
                  </a:lnTo>
                  <a:close/>
                </a:path>
                <a:path w="3122930" h="3359784">
                  <a:moveTo>
                    <a:pt x="2905772" y="3223133"/>
                  </a:moveTo>
                  <a:lnTo>
                    <a:pt x="2904172" y="3218726"/>
                  </a:lnTo>
                  <a:lnTo>
                    <a:pt x="2890939" y="3223552"/>
                  </a:lnTo>
                  <a:lnTo>
                    <a:pt x="2892552" y="3227959"/>
                  </a:lnTo>
                  <a:lnTo>
                    <a:pt x="2905772" y="3223133"/>
                  </a:lnTo>
                  <a:close/>
                </a:path>
                <a:path w="3122930" h="3359784">
                  <a:moveTo>
                    <a:pt x="2914599" y="3219920"/>
                  </a:moveTo>
                  <a:lnTo>
                    <a:pt x="2912986" y="3215513"/>
                  </a:lnTo>
                  <a:lnTo>
                    <a:pt x="2908579" y="3217126"/>
                  </a:lnTo>
                  <a:lnTo>
                    <a:pt x="2910192" y="3221532"/>
                  </a:lnTo>
                  <a:lnTo>
                    <a:pt x="2914599" y="3219920"/>
                  </a:lnTo>
                  <a:close/>
                </a:path>
                <a:path w="3122930" h="3359784">
                  <a:moveTo>
                    <a:pt x="2918383" y="3005925"/>
                  </a:moveTo>
                  <a:lnTo>
                    <a:pt x="2915145" y="3002534"/>
                  </a:lnTo>
                  <a:lnTo>
                    <a:pt x="2911741" y="3005772"/>
                  </a:lnTo>
                  <a:lnTo>
                    <a:pt x="2914993" y="3009163"/>
                  </a:lnTo>
                  <a:lnTo>
                    <a:pt x="2918383" y="3005925"/>
                  </a:lnTo>
                  <a:close/>
                </a:path>
                <a:path w="3122930" h="3359784">
                  <a:moveTo>
                    <a:pt x="2931350" y="3019488"/>
                  </a:moveTo>
                  <a:lnTo>
                    <a:pt x="2921622" y="3009315"/>
                  </a:lnTo>
                  <a:lnTo>
                    <a:pt x="2918231" y="3012554"/>
                  </a:lnTo>
                  <a:lnTo>
                    <a:pt x="2927959" y="3022727"/>
                  </a:lnTo>
                  <a:lnTo>
                    <a:pt x="2931350" y="3019488"/>
                  </a:lnTo>
                  <a:close/>
                </a:path>
                <a:path w="3122930" h="3359784">
                  <a:moveTo>
                    <a:pt x="2931439" y="3210814"/>
                  </a:moveTo>
                  <a:lnTo>
                    <a:pt x="2929051" y="3206775"/>
                  </a:lnTo>
                  <a:lnTo>
                    <a:pt x="2916923" y="3213912"/>
                  </a:lnTo>
                  <a:lnTo>
                    <a:pt x="2919311" y="3217951"/>
                  </a:lnTo>
                  <a:lnTo>
                    <a:pt x="2931439" y="3210814"/>
                  </a:lnTo>
                  <a:close/>
                </a:path>
                <a:path w="3122930" h="3359784">
                  <a:moveTo>
                    <a:pt x="2937827" y="3026270"/>
                  </a:moveTo>
                  <a:lnTo>
                    <a:pt x="2934601" y="3022879"/>
                  </a:lnTo>
                  <a:lnTo>
                    <a:pt x="2931198" y="3026130"/>
                  </a:lnTo>
                  <a:lnTo>
                    <a:pt x="2934436" y="3029521"/>
                  </a:lnTo>
                  <a:lnTo>
                    <a:pt x="2937827" y="3026270"/>
                  </a:lnTo>
                  <a:close/>
                </a:path>
                <a:path w="3122930" h="3359784">
                  <a:moveTo>
                    <a:pt x="2939516" y="3206038"/>
                  </a:moveTo>
                  <a:lnTo>
                    <a:pt x="2937129" y="3202000"/>
                  </a:lnTo>
                  <a:lnTo>
                    <a:pt x="2933090" y="3204387"/>
                  </a:lnTo>
                  <a:lnTo>
                    <a:pt x="2935478" y="3208426"/>
                  </a:lnTo>
                  <a:lnTo>
                    <a:pt x="2939516" y="3206038"/>
                  </a:lnTo>
                  <a:close/>
                </a:path>
                <a:path w="3122930" h="3359784">
                  <a:moveTo>
                    <a:pt x="2951175" y="3035973"/>
                  </a:moveTo>
                  <a:lnTo>
                    <a:pt x="2946323" y="3035160"/>
                  </a:lnTo>
                  <a:lnTo>
                    <a:pt x="2941078" y="3029661"/>
                  </a:lnTo>
                  <a:lnTo>
                    <a:pt x="2937687" y="3032912"/>
                  </a:lnTo>
                  <a:lnTo>
                    <a:pt x="2943479" y="3038957"/>
                  </a:lnTo>
                  <a:lnTo>
                    <a:pt x="2943822" y="3039326"/>
                  </a:lnTo>
                  <a:lnTo>
                    <a:pt x="2944291" y="3039567"/>
                  </a:lnTo>
                  <a:lnTo>
                    <a:pt x="2950400" y="3040596"/>
                  </a:lnTo>
                  <a:lnTo>
                    <a:pt x="2951175" y="3035973"/>
                  </a:lnTo>
                  <a:close/>
                </a:path>
                <a:path w="3122930" h="3359784">
                  <a:moveTo>
                    <a:pt x="2960433" y="3037535"/>
                  </a:moveTo>
                  <a:lnTo>
                    <a:pt x="2955810" y="3036747"/>
                  </a:lnTo>
                  <a:lnTo>
                    <a:pt x="2955023" y="3041383"/>
                  </a:lnTo>
                  <a:lnTo>
                    <a:pt x="2959658" y="3042158"/>
                  </a:lnTo>
                  <a:lnTo>
                    <a:pt x="2960433" y="3037535"/>
                  </a:lnTo>
                  <a:close/>
                </a:path>
                <a:path w="3122930" h="3359784">
                  <a:moveTo>
                    <a:pt x="2963773" y="3191751"/>
                  </a:moveTo>
                  <a:lnTo>
                    <a:pt x="2961398" y="3187712"/>
                  </a:lnTo>
                  <a:lnTo>
                    <a:pt x="2957334" y="3190100"/>
                  </a:lnTo>
                  <a:lnTo>
                    <a:pt x="2959722" y="3194139"/>
                  </a:lnTo>
                  <a:lnTo>
                    <a:pt x="2963773" y="3191751"/>
                  </a:lnTo>
                  <a:close/>
                </a:path>
                <a:path w="3122930" h="3359784">
                  <a:moveTo>
                    <a:pt x="2978937" y="3040646"/>
                  </a:moveTo>
                  <a:lnTo>
                    <a:pt x="2965056" y="3038310"/>
                  </a:lnTo>
                  <a:lnTo>
                    <a:pt x="2964281" y="3042932"/>
                  </a:lnTo>
                  <a:lnTo>
                    <a:pt x="2978162" y="3045269"/>
                  </a:lnTo>
                  <a:lnTo>
                    <a:pt x="2978937" y="3040646"/>
                  </a:lnTo>
                  <a:close/>
                </a:path>
                <a:path w="3122930" h="3359784">
                  <a:moveTo>
                    <a:pt x="2988018" y="3177463"/>
                  </a:moveTo>
                  <a:lnTo>
                    <a:pt x="2985630" y="3173425"/>
                  </a:lnTo>
                  <a:lnTo>
                    <a:pt x="2981604" y="3175812"/>
                  </a:lnTo>
                  <a:lnTo>
                    <a:pt x="2983979" y="3179851"/>
                  </a:lnTo>
                  <a:lnTo>
                    <a:pt x="2988018" y="3177463"/>
                  </a:lnTo>
                  <a:close/>
                </a:path>
                <a:path w="3122930" h="3359784">
                  <a:moveTo>
                    <a:pt x="2988195" y="3042208"/>
                  </a:moveTo>
                  <a:lnTo>
                    <a:pt x="2983573" y="3041421"/>
                  </a:lnTo>
                  <a:lnTo>
                    <a:pt x="2982785" y="3046044"/>
                  </a:lnTo>
                  <a:lnTo>
                    <a:pt x="2987421" y="3046819"/>
                  </a:lnTo>
                  <a:lnTo>
                    <a:pt x="2988195" y="3042208"/>
                  </a:lnTo>
                  <a:close/>
                </a:path>
                <a:path w="3122930" h="3359784">
                  <a:moveTo>
                    <a:pt x="3004197" y="3167938"/>
                  </a:moveTo>
                  <a:lnTo>
                    <a:pt x="3001810" y="3163900"/>
                  </a:lnTo>
                  <a:lnTo>
                    <a:pt x="2989681" y="3171037"/>
                  </a:lnTo>
                  <a:lnTo>
                    <a:pt x="2992069" y="3175076"/>
                  </a:lnTo>
                  <a:lnTo>
                    <a:pt x="3004197" y="3167938"/>
                  </a:lnTo>
                  <a:close/>
                </a:path>
                <a:path w="3122930" h="3359784">
                  <a:moveTo>
                    <a:pt x="3006699" y="3045320"/>
                  </a:moveTo>
                  <a:lnTo>
                    <a:pt x="2992818" y="3042983"/>
                  </a:lnTo>
                  <a:lnTo>
                    <a:pt x="2992043" y="3047619"/>
                  </a:lnTo>
                  <a:lnTo>
                    <a:pt x="3005925" y="3049943"/>
                  </a:lnTo>
                  <a:lnTo>
                    <a:pt x="3006699" y="3045320"/>
                  </a:lnTo>
                  <a:close/>
                </a:path>
                <a:path w="3122930" h="3359784">
                  <a:moveTo>
                    <a:pt x="3012275" y="3163163"/>
                  </a:moveTo>
                  <a:lnTo>
                    <a:pt x="3009887" y="3159137"/>
                  </a:lnTo>
                  <a:lnTo>
                    <a:pt x="3005848" y="3161512"/>
                  </a:lnTo>
                  <a:lnTo>
                    <a:pt x="3008236" y="3165551"/>
                  </a:lnTo>
                  <a:lnTo>
                    <a:pt x="3012275" y="3163163"/>
                  </a:lnTo>
                  <a:close/>
                </a:path>
                <a:path w="3122930" h="3359784">
                  <a:moveTo>
                    <a:pt x="3015958" y="3046882"/>
                  </a:moveTo>
                  <a:lnTo>
                    <a:pt x="3011335" y="3046095"/>
                  </a:lnTo>
                  <a:lnTo>
                    <a:pt x="3010547" y="3050717"/>
                  </a:lnTo>
                  <a:lnTo>
                    <a:pt x="3015170" y="3051492"/>
                  </a:lnTo>
                  <a:lnTo>
                    <a:pt x="3015958" y="3046882"/>
                  </a:lnTo>
                  <a:close/>
                </a:path>
                <a:path w="3122930" h="3359784">
                  <a:moveTo>
                    <a:pt x="3028454" y="3153651"/>
                  </a:moveTo>
                  <a:lnTo>
                    <a:pt x="3026067" y="3149612"/>
                  </a:lnTo>
                  <a:lnTo>
                    <a:pt x="3013938" y="3156750"/>
                  </a:lnTo>
                  <a:lnTo>
                    <a:pt x="3016326" y="3160788"/>
                  </a:lnTo>
                  <a:lnTo>
                    <a:pt x="3028454" y="3153651"/>
                  </a:lnTo>
                  <a:close/>
                </a:path>
                <a:path w="3122930" h="3359784">
                  <a:moveTo>
                    <a:pt x="3034461" y="3049994"/>
                  </a:moveTo>
                  <a:lnTo>
                    <a:pt x="3020580" y="3047657"/>
                  </a:lnTo>
                  <a:lnTo>
                    <a:pt x="3019806" y="3052280"/>
                  </a:lnTo>
                  <a:lnTo>
                    <a:pt x="3033687" y="3054616"/>
                  </a:lnTo>
                  <a:lnTo>
                    <a:pt x="3034461" y="3049994"/>
                  </a:lnTo>
                  <a:close/>
                </a:path>
                <a:path w="3122930" h="3359784">
                  <a:moveTo>
                    <a:pt x="3086836" y="3070174"/>
                  </a:moveTo>
                  <a:lnTo>
                    <a:pt x="3074924" y="3062681"/>
                  </a:lnTo>
                  <a:lnTo>
                    <a:pt x="3072422" y="3066656"/>
                  </a:lnTo>
                  <a:lnTo>
                    <a:pt x="3084334" y="3074149"/>
                  </a:lnTo>
                  <a:lnTo>
                    <a:pt x="3086836" y="3070174"/>
                  </a:lnTo>
                  <a:close/>
                </a:path>
                <a:path w="3122930" h="3359784">
                  <a:moveTo>
                    <a:pt x="3095193" y="3072473"/>
                  </a:moveTo>
                  <a:lnTo>
                    <a:pt x="3090659" y="3071253"/>
                  </a:lnTo>
                  <a:lnTo>
                    <a:pt x="3089452" y="3075787"/>
                  </a:lnTo>
                  <a:lnTo>
                    <a:pt x="3093986" y="3077006"/>
                  </a:lnTo>
                  <a:lnTo>
                    <a:pt x="3095193" y="3072473"/>
                  </a:lnTo>
                  <a:close/>
                </a:path>
                <a:path w="3122930" h="3359784">
                  <a:moveTo>
                    <a:pt x="3113328" y="3077324"/>
                  </a:moveTo>
                  <a:lnTo>
                    <a:pt x="3099739" y="3073679"/>
                  </a:lnTo>
                  <a:lnTo>
                    <a:pt x="3098508" y="3078213"/>
                  </a:lnTo>
                  <a:lnTo>
                    <a:pt x="3112109" y="3081858"/>
                  </a:lnTo>
                  <a:lnTo>
                    <a:pt x="3113328" y="3077324"/>
                  </a:lnTo>
                  <a:close/>
                </a:path>
                <a:path w="3122930" h="3359784">
                  <a:moveTo>
                    <a:pt x="3122384" y="3079737"/>
                  </a:moveTo>
                  <a:lnTo>
                    <a:pt x="3117850" y="3078530"/>
                  </a:lnTo>
                  <a:lnTo>
                    <a:pt x="3116656" y="3083064"/>
                  </a:lnTo>
                  <a:lnTo>
                    <a:pt x="3121190" y="3084271"/>
                  </a:lnTo>
                  <a:lnTo>
                    <a:pt x="3122384" y="3079737"/>
                  </a:lnTo>
                  <a:close/>
                </a:path>
              </a:pathLst>
            </a:custGeom>
            <a:solidFill>
              <a:srgbClr val="FFD5CF"/>
            </a:solidFill>
          </p:spPr>
          <p:txBody>
            <a:bodyPr wrap="square" lIns="0" tIns="0" rIns="0" bIns="0" rtlCol="0"/>
            <a:lstStyle/>
            <a:p>
              <a:endParaRPr/>
            </a:p>
          </p:txBody>
        </p:sp>
        <p:sp>
          <p:nvSpPr>
            <p:cNvPr id="190" name="object 190"/>
            <p:cNvSpPr/>
            <p:nvPr/>
          </p:nvSpPr>
          <p:spPr>
            <a:xfrm>
              <a:off x="12866993" y="10055752"/>
              <a:ext cx="1598930" cy="1058545"/>
            </a:xfrm>
            <a:custGeom>
              <a:avLst/>
              <a:gdLst/>
              <a:ahLst/>
              <a:cxnLst/>
              <a:rect l="l" t="t" r="r" b="b"/>
              <a:pathLst>
                <a:path w="1598930" h="1058545">
                  <a:moveTo>
                    <a:pt x="5003" y="694867"/>
                  </a:moveTo>
                  <a:lnTo>
                    <a:pt x="2768" y="693610"/>
                  </a:lnTo>
                  <a:lnTo>
                    <a:pt x="1879" y="693610"/>
                  </a:lnTo>
                  <a:lnTo>
                    <a:pt x="457" y="694461"/>
                  </a:lnTo>
                  <a:lnTo>
                    <a:pt x="0" y="695223"/>
                  </a:lnTo>
                  <a:lnTo>
                    <a:pt x="0" y="699020"/>
                  </a:lnTo>
                  <a:lnTo>
                    <a:pt x="4699" y="699033"/>
                  </a:lnTo>
                  <a:lnTo>
                    <a:pt x="4699" y="696074"/>
                  </a:lnTo>
                  <a:lnTo>
                    <a:pt x="4330" y="696074"/>
                  </a:lnTo>
                  <a:lnTo>
                    <a:pt x="5003" y="694867"/>
                  </a:lnTo>
                  <a:close/>
                </a:path>
                <a:path w="1598930" h="1058545">
                  <a:moveTo>
                    <a:pt x="40220" y="1045286"/>
                  </a:moveTo>
                  <a:lnTo>
                    <a:pt x="35966" y="1043330"/>
                  </a:lnTo>
                  <a:lnTo>
                    <a:pt x="30060" y="1056106"/>
                  </a:lnTo>
                  <a:lnTo>
                    <a:pt x="34328" y="1058062"/>
                  </a:lnTo>
                  <a:lnTo>
                    <a:pt x="40220" y="1045286"/>
                  </a:lnTo>
                  <a:close/>
                </a:path>
                <a:path w="1598930" h="1058545">
                  <a:moveTo>
                    <a:pt x="1053846" y="4216"/>
                  </a:moveTo>
                  <a:lnTo>
                    <a:pt x="1051788" y="0"/>
                  </a:lnTo>
                  <a:lnTo>
                    <a:pt x="1047572" y="2070"/>
                  </a:lnTo>
                  <a:lnTo>
                    <a:pt x="1049642" y="6286"/>
                  </a:lnTo>
                  <a:lnTo>
                    <a:pt x="1053846" y="4216"/>
                  </a:lnTo>
                  <a:close/>
                </a:path>
                <a:path w="1598930" h="1058545">
                  <a:moveTo>
                    <a:pt x="1062113" y="21069"/>
                  </a:moveTo>
                  <a:lnTo>
                    <a:pt x="1055916" y="8432"/>
                  </a:lnTo>
                  <a:lnTo>
                    <a:pt x="1051699" y="10490"/>
                  </a:lnTo>
                  <a:lnTo>
                    <a:pt x="1057897" y="23139"/>
                  </a:lnTo>
                  <a:lnTo>
                    <a:pt x="1062113" y="21069"/>
                  </a:lnTo>
                  <a:close/>
                </a:path>
                <a:path w="1598930" h="1058545">
                  <a:moveTo>
                    <a:pt x="1066241" y="29502"/>
                  </a:moveTo>
                  <a:lnTo>
                    <a:pt x="1064171" y="25273"/>
                  </a:lnTo>
                  <a:lnTo>
                    <a:pt x="1059967" y="27355"/>
                  </a:lnTo>
                  <a:lnTo>
                    <a:pt x="1062024" y="31559"/>
                  </a:lnTo>
                  <a:lnTo>
                    <a:pt x="1066241" y="29502"/>
                  </a:lnTo>
                  <a:close/>
                </a:path>
                <a:path w="1598930" h="1058545">
                  <a:moveTo>
                    <a:pt x="1074496" y="46355"/>
                  </a:moveTo>
                  <a:lnTo>
                    <a:pt x="1068311" y="33705"/>
                  </a:lnTo>
                  <a:lnTo>
                    <a:pt x="1064094" y="35775"/>
                  </a:lnTo>
                  <a:lnTo>
                    <a:pt x="1070292" y="48412"/>
                  </a:lnTo>
                  <a:lnTo>
                    <a:pt x="1074496" y="46355"/>
                  </a:lnTo>
                  <a:close/>
                </a:path>
                <a:path w="1598930" h="1058545">
                  <a:moveTo>
                    <a:pt x="1078636" y="54775"/>
                  </a:moveTo>
                  <a:lnTo>
                    <a:pt x="1076566" y="50558"/>
                  </a:lnTo>
                  <a:lnTo>
                    <a:pt x="1072362" y="52628"/>
                  </a:lnTo>
                  <a:lnTo>
                    <a:pt x="1074420" y="56832"/>
                  </a:lnTo>
                  <a:lnTo>
                    <a:pt x="1078636" y="54775"/>
                  </a:lnTo>
                  <a:close/>
                </a:path>
                <a:path w="1598930" h="1058545">
                  <a:moveTo>
                    <a:pt x="1086891" y="71628"/>
                  </a:moveTo>
                  <a:lnTo>
                    <a:pt x="1080706" y="58991"/>
                  </a:lnTo>
                  <a:lnTo>
                    <a:pt x="1076490" y="61048"/>
                  </a:lnTo>
                  <a:lnTo>
                    <a:pt x="1082675" y="73685"/>
                  </a:lnTo>
                  <a:lnTo>
                    <a:pt x="1086891" y="71628"/>
                  </a:lnTo>
                  <a:close/>
                </a:path>
                <a:path w="1598930" h="1058545">
                  <a:moveTo>
                    <a:pt x="1091018" y="80048"/>
                  </a:moveTo>
                  <a:lnTo>
                    <a:pt x="1088961" y="75831"/>
                  </a:lnTo>
                  <a:lnTo>
                    <a:pt x="1084745" y="77901"/>
                  </a:lnTo>
                  <a:lnTo>
                    <a:pt x="1086815" y="82118"/>
                  </a:lnTo>
                  <a:lnTo>
                    <a:pt x="1091018" y="80048"/>
                  </a:lnTo>
                  <a:close/>
                </a:path>
                <a:path w="1598930" h="1058545">
                  <a:moveTo>
                    <a:pt x="1099273" y="96901"/>
                  </a:moveTo>
                  <a:lnTo>
                    <a:pt x="1093089" y="84264"/>
                  </a:lnTo>
                  <a:lnTo>
                    <a:pt x="1088885" y="86334"/>
                  </a:lnTo>
                  <a:lnTo>
                    <a:pt x="1095070" y="98971"/>
                  </a:lnTo>
                  <a:lnTo>
                    <a:pt x="1099273" y="96901"/>
                  </a:lnTo>
                  <a:close/>
                </a:path>
                <a:path w="1598930" h="1058545">
                  <a:moveTo>
                    <a:pt x="1103401" y="105346"/>
                  </a:moveTo>
                  <a:lnTo>
                    <a:pt x="1101356" y="101130"/>
                  </a:lnTo>
                  <a:lnTo>
                    <a:pt x="1099248" y="102146"/>
                  </a:lnTo>
                  <a:lnTo>
                    <a:pt x="1097292" y="103492"/>
                  </a:lnTo>
                  <a:lnTo>
                    <a:pt x="1099197" y="107391"/>
                  </a:lnTo>
                  <a:lnTo>
                    <a:pt x="1103401" y="105346"/>
                  </a:lnTo>
                  <a:close/>
                </a:path>
                <a:path w="1598930" h="1058545">
                  <a:moveTo>
                    <a:pt x="1111669" y="122186"/>
                  </a:moveTo>
                  <a:lnTo>
                    <a:pt x="1105446" y="109537"/>
                  </a:lnTo>
                  <a:lnTo>
                    <a:pt x="1101267" y="111683"/>
                  </a:lnTo>
                  <a:lnTo>
                    <a:pt x="1107452" y="124256"/>
                  </a:lnTo>
                  <a:lnTo>
                    <a:pt x="1111669" y="122186"/>
                  </a:lnTo>
                  <a:close/>
                </a:path>
                <a:path w="1598930" h="1058545">
                  <a:moveTo>
                    <a:pt x="1115809" y="130606"/>
                  </a:moveTo>
                  <a:lnTo>
                    <a:pt x="1113739" y="126390"/>
                  </a:lnTo>
                  <a:lnTo>
                    <a:pt x="1109522" y="128460"/>
                  </a:lnTo>
                  <a:lnTo>
                    <a:pt x="1111592" y="132676"/>
                  </a:lnTo>
                  <a:lnTo>
                    <a:pt x="1115809" y="130606"/>
                  </a:lnTo>
                  <a:close/>
                </a:path>
                <a:path w="1598930" h="1058545">
                  <a:moveTo>
                    <a:pt x="1124089" y="147447"/>
                  </a:moveTo>
                  <a:lnTo>
                    <a:pt x="1117879" y="134810"/>
                  </a:lnTo>
                  <a:lnTo>
                    <a:pt x="1113663" y="136893"/>
                  </a:lnTo>
                  <a:lnTo>
                    <a:pt x="1119886" y="149517"/>
                  </a:lnTo>
                  <a:lnTo>
                    <a:pt x="1124089" y="147447"/>
                  </a:lnTo>
                  <a:close/>
                </a:path>
                <a:path w="1598930" h="1058545">
                  <a:moveTo>
                    <a:pt x="1128229" y="155867"/>
                  </a:moveTo>
                  <a:lnTo>
                    <a:pt x="1126172" y="151650"/>
                  </a:lnTo>
                  <a:lnTo>
                    <a:pt x="1121943" y="153720"/>
                  </a:lnTo>
                  <a:lnTo>
                    <a:pt x="1124026" y="157937"/>
                  </a:lnTo>
                  <a:lnTo>
                    <a:pt x="1128229" y="155867"/>
                  </a:lnTo>
                  <a:close/>
                </a:path>
                <a:path w="1598930" h="1058545">
                  <a:moveTo>
                    <a:pt x="1141247" y="160528"/>
                  </a:moveTo>
                  <a:lnTo>
                    <a:pt x="1130490" y="160451"/>
                  </a:lnTo>
                  <a:lnTo>
                    <a:pt x="1130300" y="160070"/>
                  </a:lnTo>
                  <a:lnTo>
                    <a:pt x="1129550" y="160439"/>
                  </a:lnTo>
                  <a:lnTo>
                    <a:pt x="1129042" y="160439"/>
                  </a:lnTo>
                  <a:lnTo>
                    <a:pt x="1126096" y="162140"/>
                  </a:lnTo>
                  <a:lnTo>
                    <a:pt x="1126921" y="163817"/>
                  </a:lnTo>
                  <a:lnTo>
                    <a:pt x="1127302" y="164617"/>
                  </a:lnTo>
                  <a:lnTo>
                    <a:pt x="1128115" y="165125"/>
                  </a:lnTo>
                  <a:lnTo>
                    <a:pt x="1141209" y="165214"/>
                  </a:lnTo>
                  <a:lnTo>
                    <a:pt x="1141247" y="160528"/>
                  </a:lnTo>
                  <a:close/>
                </a:path>
                <a:path w="1598930" h="1058545">
                  <a:moveTo>
                    <a:pt x="1150632" y="160591"/>
                  </a:moveTo>
                  <a:lnTo>
                    <a:pt x="1145946" y="160566"/>
                  </a:lnTo>
                  <a:lnTo>
                    <a:pt x="1145908" y="165252"/>
                  </a:lnTo>
                  <a:lnTo>
                    <a:pt x="1150607" y="165290"/>
                  </a:lnTo>
                  <a:lnTo>
                    <a:pt x="1150632" y="160591"/>
                  </a:lnTo>
                  <a:close/>
                </a:path>
                <a:path w="1598930" h="1058545">
                  <a:moveTo>
                    <a:pt x="1167841" y="167817"/>
                  </a:moveTo>
                  <a:lnTo>
                    <a:pt x="1164678" y="161201"/>
                  </a:lnTo>
                  <a:lnTo>
                    <a:pt x="1163853" y="160693"/>
                  </a:lnTo>
                  <a:lnTo>
                    <a:pt x="1155319" y="160629"/>
                  </a:lnTo>
                  <a:lnTo>
                    <a:pt x="1155293" y="165315"/>
                  </a:lnTo>
                  <a:lnTo>
                    <a:pt x="1161453" y="165366"/>
                  </a:lnTo>
                  <a:lnTo>
                    <a:pt x="1163612" y="169849"/>
                  </a:lnTo>
                  <a:lnTo>
                    <a:pt x="1167841" y="167817"/>
                  </a:lnTo>
                  <a:close/>
                </a:path>
                <a:path w="1598930" h="1058545">
                  <a:moveTo>
                    <a:pt x="1171905" y="176288"/>
                  </a:moveTo>
                  <a:lnTo>
                    <a:pt x="1169873" y="172046"/>
                  </a:lnTo>
                  <a:lnTo>
                    <a:pt x="1165644" y="174078"/>
                  </a:lnTo>
                  <a:lnTo>
                    <a:pt x="1167663" y="178308"/>
                  </a:lnTo>
                  <a:lnTo>
                    <a:pt x="1171905" y="176288"/>
                  </a:lnTo>
                  <a:close/>
                </a:path>
                <a:path w="1598930" h="1058545">
                  <a:moveTo>
                    <a:pt x="1180020" y="193205"/>
                  </a:moveTo>
                  <a:lnTo>
                    <a:pt x="1173937" y="180517"/>
                  </a:lnTo>
                  <a:lnTo>
                    <a:pt x="1169708" y="182549"/>
                  </a:lnTo>
                  <a:lnTo>
                    <a:pt x="1175804" y="195237"/>
                  </a:lnTo>
                  <a:lnTo>
                    <a:pt x="1180020" y="193205"/>
                  </a:lnTo>
                  <a:close/>
                </a:path>
                <a:path w="1598930" h="1058545">
                  <a:moveTo>
                    <a:pt x="1184071" y="201676"/>
                  </a:moveTo>
                  <a:lnTo>
                    <a:pt x="1182052" y="197434"/>
                  </a:lnTo>
                  <a:lnTo>
                    <a:pt x="1177823" y="199466"/>
                  </a:lnTo>
                  <a:lnTo>
                    <a:pt x="1179855" y="203695"/>
                  </a:lnTo>
                  <a:lnTo>
                    <a:pt x="1184071" y="201676"/>
                  </a:lnTo>
                  <a:close/>
                </a:path>
                <a:path w="1598930" h="1058545">
                  <a:moveTo>
                    <a:pt x="1192212" y="218579"/>
                  </a:moveTo>
                  <a:lnTo>
                    <a:pt x="1186116" y="205892"/>
                  </a:lnTo>
                  <a:lnTo>
                    <a:pt x="1181887" y="207924"/>
                  </a:lnTo>
                  <a:lnTo>
                    <a:pt x="1187970" y="220611"/>
                  </a:lnTo>
                  <a:lnTo>
                    <a:pt x="1192212" y="218579"/>
                  </a:lnTo>
                  <a:close/>
                </a:path>
                <a:path w="1598930" h="1058545">
                  <a:moveTo>
                    <a:pt x="1196263" y="227050"/>
                  </a:moveTo>
                  <a:lnTo>
                    <a:pt x="1194231" y="222808"/>
                  </a:lnTo>
                  <a:lnTo>
                    <a:pt x="1190002" y="224840"/>
                  </a:lnTo>
                  <a:lnTo>
                    <a:pt x="1192034" y="229069"/>
                  </a:lnTo>
                  <a:lnTo>
                    <a:pt x="1196263" y="227050"/>
                  </a:lnTo>
                  <a:close/>
                </a:path>
                <a:path w="1598930" h="1058545">
                  <a:moveTo>
                    <a:pt x="1204391" y="243954"/>
                  </a:moveTo>
                  <a:lnTo>
                    <a:pt x="1198295" y="231267"/>
                  </a:lnTo>
                  <a:lnTo>
                    <a:pt x="1194066" y="233299"/>
                  </a:lnTo>
                  <a:lnTo>
                    <a:pt x="1200150" y="245986"/>
                  </a:lnTo>
                  <a:lnTo>
                    <a:pt x="1204391" y="243954"/>
                  </a:lnTo>
                  <a:close/>
                </a:path>
                <a:path w="1598930" h="1058545">
                  <a:moveTo>
                    <a:pt x="1208493" y="252349"/>
                  </a:moveTo>
                  <a:lnTo>
                    <a:pt x="1206411" y="248183"/>
                  </a:lnTo>
                  <a:lnTo>
                    <a:pt x="1204302" y="249199"/>
                  </a:lnTo>
                  <a:lnTo>
                    <a:pt x="1202397" y="250659"/>
                  </a:lnTo>
                  <a:lnTo>
                    <a:pt x="1204315" y="254457"/>
                  </a:lnTo>
                  <a:lnTo>
                    <a:pt x="1208493" y="252349"/>
                  </a:lnTo>
                  <a:close/>
                </a:path>
                <a:path w="1598930" h="1058545">
                  <a:moveTo>
                    <a:pt x="1216939" y="269113"/>
                  </a:moveTo>
                  <a:lnTo>
                    <a:pt x="1210614" y="256540"/>
                  </a:lnTo>
                  <a:lnTo>
                    <a:pt x="1206423" y="258635"/>
                  </a:lnTo>
                  <a:lnTo>
                    <a:pt x="1212748" y="271221"/>
                  </a:lnTo>
                  <a:lnTo>
                    <a:pt x="1216939" y="269113"/>
                  </a:lnTo>
                  <a:close/>
                </a:path>
                <a:path w="1598930" h="1058545">
                  <a:moveTo>
                    <a:pt x="1221168" y="277495"/>
                  </a:moveTo>
                  <a:lnTo>
                    <a:pt x="1219060" y="273291"/>
                  </a:lnTo>
                  <a:lnTo>
                    <a:pt x="1214856" y="275412"/>
                  </a:lnTo>
                  <a:lnTo>
                    <a:pt x="1216977" y="279590"/>
                  </a:lnTo>
                  <a:lnTo>
                    <a:pt x="1221168" y="277495"/>
                  </a:lnTo>
                  <a:close/>
                </a:path>
                <a:path w="1598930" h="1058545">
                  <a:moveTo>
                    <a:pt x="1229614" y="294246"/>
                  </a:moveTo>
                  <a:lnTo>
                    <a:pt x="1223276" y="281673"/>
                  </a:lnTo>
                  <a:lnTo>
                    <a:pt x="1219085" y="283794"/>
                  </a:lnTo>
                  <a:lnTo>
                    <a:pt x="1225423" y="296354"/>
                  </a:lnTo>
                  <a:lnTo>
                    <a:pt x="1229614" y="294246"/>
                  </a:lnTo>
                  <a:close/>
                </a:path>
                <a:path w="1598930" h="1058545">
                  <a:moveTo>
                    <a:pt x="1233817" y="302628"/>
                  </a:moveTo>
                  <a:lnTo>
                    <a:pt x="1231722" y="298437"/>
                  </a:lnTo>
                  <a:lnTo>
                    <a:pt x="1227531" y="300545"/>
                  </a:lnTo>
                  <a:lnTo>
                    <a:pt x="1229639" y="304736"/>
                  </a:lnTo>
                  <a:lnTo>
                    <a:pt x="1233817" y="302628"/>
                  </a:lnTo>
                  <a:close/>
                </a:path>
                <a:path w="1598930" h="1058545">
                  <a:moveTo>
                    <a:pt x="1242275" y="319392"/>
                  </a:moveTo>
                  <a:lnTo>
                    <a:pt x="1235951" y="306819"/>
                  </a:lnTo>
                  <a:lnTo>
                    <a:pt x="1231760" y="308927"/>
                  </a:lnTo>
                  <a:lnTo>
                    <a:pt x="1238084" y="321500"/>
                  </a:lnTo>
                  <a:lnTo>
                    <a:pt x="1242275" y="319392"/>
                  </a:lnTo>
                  <a:close/>
                </a:path>
                <a:path w="1598930" h="1058545">
                  <a:moveTo>
                    <a:pt x="1246492" y="327774"/>
                  </a:moveTo>
                  <a:lnTo>
                    <a:pt x="1244384" y="323570"/>
                  </a:lnTo>
                  <a:lnTo>
                    <a:pt x="1240205" y="325691"/>
                  </a:lnTo>
                  <a:lnTo>
                    <a:pt x="1242301" y="329882"/>
                  </a:lnTo>
                  <a:lnTo>
                    <a:pt x="1246492" y="327774"/>
                  </a:lnTo>
                  <a:close/>
                </a:path>
                <a:path w="1598930" h="1058545">
                  <a:moveTo>
                    <a:pt x="1250899" y="920673"/>
                  </a:moveTo>
                  <a:lnTo>
                    <a:pt x="1250746" y="915974"/>
                  </a:lnTo>
                  <a:lnTo>
                    <a:pt x="1236675" y="916432"/>
                  </a:lnTo>
                  <a:lnTo>
                    <a:pt x="1236840" y="921118"/>
                  </a:lnTo>
                  <a:lnTo>
                    <a:pt x="1250899" y="920673"/>
                  </a:lnTo>
                  <a:close/>
                </a:path>
                <a:path w="1598930" h="1058545">
                  <a:moveTo>
                    <a:pt x="1254937" y="344538"/>
                  </a:moveTo>
                  <a:lnTo>
                    <a:pt x="1248600" y="331952"/>
                  </a:lnTo>
                  <a:lnTo>
                    <a:pt x="1244409" y="334060"/>
                  </a:lnTo>
                  <a:lnTo>
                    <a:pt x="1250746" y="346633"/>
                  </a:lnTo>
                  <a:lnTo>
                    <a:pt x="1254937" y="344538"/>
                  </a:lnTo>
                  <a:close/>
                </a:path>
                <a:path w="1598930" h="1058545">
                  <a:moveTo>
                    <a:pt x="1259166" y="352907"/>
                  </a:moveTo>
                  <a:lnTo>
                    <a:pt x="1257046" y="348716"/>
                  </a:lnTo>
                  <a:lnTo>
                    <a:pt x="1252855" y="350837"/>
                  </a:lnTo>
                  <a:lnTo>
                    <a:pt x="1254975" y="355028"/>
                  </a:lnTo>
                  <a:lnTo>
                    <a:pt x="1259166" y="352907"/>
                  </a:lnTo>
                  <a:close/>
                </a:path>
                <a:path w="1598930" h="1058545">
                  <a:moveTo>
                    <a:pt x="1260284" y="920369"/>
                  </a:moveTo>
                  <a:lnTo>
                    <a:pt x="1260119" y="915657"/>
                  </a:lnTo>
                  <a:lnTo>
                    <a:pt x="1255433" y="915822"/>
                  </a:lnTo>
                  <a:lnTo>
                    <a:pt x="1255585" y="920508"/>
                  </a:lnTo>
                  <a:lnTo>
                    <a:pt x="1260284" y="920369"/>
                  </a:lnTo>
                  <a:close/>
                </a:path>
                <a:path w="1598930" h="1058545">
                  <a:moveTo>
                    <a:pt x="1267599" y="369671"/>
                  </a:moveTo>
                  <a:lnTo>
                    <a:pt x="1261262" y="357111"/>
                  </a:lnTo>
                  <a:lnTo>
                    <a:pt x="1257084" y="359206"/>
                  </a:lnTo>
                  <a:lnTo>
                    <a:pt x="1263421" y="371779"/>
                  </a:lnTo>
                  <a:lnTo>
                    <a:pt x="1267599" y="369671"/>
                  </a:lnTo>
                  <a:close/>
                </a:path>
                <a:path w="1598930" h="1058545">
                  <a:moveTo>
                    <a:pt x="1271828" y="378053"/>
                  </a:moveTo>
                  <a:lnTo>
                    <a:pt x="1269720" y="373862"/>
                  </a:lnTo>
                  <a:lnTo>
                    <a:pt x="1265516" y="375970"/>
                  </a:lnTo>
                  <a:lnTo>
                    <a:pt x="1267637" y="380161"/>
                  </a:lnTo>
                  <a:lnTo>
                    <a:pt x="1271828" y="378053"/>
                  </a:lnTo>
                  <a:close/>
                </a:path>
                <a:path w="1598930" h="1058545">
                  <a:moveTo>
                    <a:pt x="1279207" y="918629"/>
                  </a:moveTo>
                  <a:lnTo>
                    <a:pt x="1278496" y="913993"/>
                  </a:lnTo>
                  <a:lnTo>
                    <a:pt x="1269809" y="915352"/>
                  </a:lnTo>
                  <a:lnTo>
                    <a:pt x="1264818" y="915517"/>
                  </a:lnTo>
                  <a:lnTo>
                    <a:pt x="1264970" y="920203"/>
                  </a:lnTo>
                  <a:lnTo>
                    <a:pt x="1270254" y="920013"/>
                  </a:lnTo>
                  <a:lnTo>
                    <a:pt x="1279207" y="918629"/>
                  </a:lnTo>
                  <a:close/>
                </a:path>
                <a:path w="1598930" h="1058545">
                  <a:moveTo>
                    <a:pt x="1280274" y="394817"/>
                  </a:moveTo>
                  <a:lnTo>
                    <a:pt x="1273937" y="382244"/>
                  </a:lnTo>
                  <a:lnTo>
                    <a:pt x="1269746" y="384340"/>
                  </a:lnTo>
                  <a:lnTo>
                    <a:pt x="1276083" y="396925"/>
                  </a:lnTo>
                  <a:lnTo>
                    <a:pt x="1280274" y="394817"/>
                  </a:lnTo>
                  <a:close/>
                </a:path>
                <a:path w="1598930" h="1058545">
                  <a:moveTo>
                    <a:pt x="1284490" y="403199"/>
                  </a:moveTo>
                  <a:lnTo>
                    <a:pt x="1282382" y="398995"/>
                  </a:lnTo>
                  <a:lnTo>
                    <a:pt x="1278191" y="401116"/>
                  </a:lnTo>
                  <a:lnTo>
                    <a:pt x="1280299" y="405295"/>
                  </a:lnTo>
                  <a:lnTo>
                    <a:pt x="1284490" y="403199"/>
                  </a:lnTo>
                  <a:close/>
                </a:path>
                <a:path w="1598930" h="1058545">
                  <a:moveTo>
                    <a:pt x="1288491" y="917206"/>
                  </a:moveTo>
                  <a:lnTo>
                    <a:pt x="1287767" y="912571"/>
                  </a:lnTo>
                  <a:lnTo>
                    <a:pt x="1283131" y="913282"/>
                  </a:lnTo>
                  <a:lnTo>
                    <a:pt x="1283843" y="917905"/>
                  </a:lnTo>
                  <a:lnTo>
                    <a:pt x="1288491" y="917206"/>
                  </a:lnTo>
                  <a:close/>
                </a:path>
                <a:path w="1598930" h="1058545">
                  <a:moveTo>
                    <a:pt x="1292936" y="419950"/>
                  </a:moveTo>
                  <a:lnTo>
                    <a:pt x="1286598" y="407390"/>
                  </a:lnTo>
                  <a:lnTo>
                    <a:pt x="1282420" y="409498"/>
                  </a:lnTo>
                  <a:lnTo>
                    <a:pt x="1288745" y="422059"/>
                  </a:lnTo>
                  <a:lnTo>
                    <a:pt x="1292936" y="419950"/>
                  </a:lnTo>
                  <a:close/>
                </a:path>
                <a:path w="1598930" h="1058545">
                  <a:moveTo>
                    <a:pt x="1297165" y="428332"/>
                  </a:moveTo>
                  <a:lnTo>
                    <a:pt x="1295044" y="424141"/>
                  </a:lnTo>
                  <a:lnTo>
                    <a:pt x="1290853" y="426262"/>
                  </a:lnTo>
                  <a:lnTo>
                    <a:pt x="1292974" y="430441"/>
                  </a:lnTo>
                  <a:lnTo>
                    <a:pt x="1297165" y="428332"/>
                  </a:lnTo>
                  <a:close/>
                </a:path>
                <a:path w="1598930" h="1058545">
                  <a:moveTo>
                    <a:pt x="1305521" y="445173"/>
                  </a:moveTo>
                  <a:lnTo>
                    <a:pt x="1299273" y="432523"/>
                  </a:lnTo>
                  <a:lnTo>
                    <a:pt x="1295069" y="434632"/>
                  </a:lnTo>
                  <a:lnTo>
                    <a:pt x="1301318" y="447217"/>
                  </a:lnTo>
                  <a:lnTo>
                    <a:pt x="1305521" y="445173"/>
                  </a:lnTo>
                  <a:close/>
                </a:path>
                <a:path w="1598930" h="1058545">
                  <a:moveTo>
                    <a:pt x="1307033" y="914323"/>
                  </a:moveTo>
                  <a:lnTo>
                    <a:pt x="1306322" y="909701"/>
                  </a:lnTo>
                  <a:lnTo>
                    <a:pt x="1292402" y="911847"/>
                  </a:lnTo>
                  <a:lnTo>
                    <a:pt x="1293126" y="916470"/>
                  </a:lnTo>
                  <a:lnTo>
                    <a:pt x="1307033" y="914323"/>
                  </a:lnTo>
                  <a:close/>
                </a:path>
                <a:path w="1598930" h="1058545">
                  <a:moveTo>
                    <a:pt x="1309649" y="453605"/>
                  </a:moveTo>
                  <a:lnTo>
                    <a:pt x="1307592" y="449389"/>
                  </a:lnTo>
                  <a:lnTo>
                    <a:pt x="1303375" y="451434"/>
                  </a:lnTo>
                  <a:lnTo>
                    <a:pt x="1305420" y="455650"/>
                  </a:lnTo>
                  <a:lnTo>
                    <a:pt x="1309649" y="453605"/>
                  </a:lnTo>
                  <a:close/>
                </a:path>
                <a:path w="1598930" h="1058545">
                  <a:moveTo>
                    <a:pt x="1316304" y="912901"/>
                  </a:moveTo>
                  <a:lnTo>
                    <a:pt x="1315593" y="908265"/>
                  </a:lnTo>
                  <a:lnTo>
                    <a:pt x="1310957" y="908977"/>
                  </a:lnTo>
                  <a:lnTo>
                    <a:pt x="1311668" y="913612"/>
                  </a:lnTo>
                  <a:lnTo>
                    <a:pt x="1316304" y="912901"/>
                  </a:lnTo>
                  <a:close/>
                </a:path>
                <a:path w="1598930" h="1058545">
                  <a:moveTo>
                    <a:pt x="1317866" y="470471"/>
                  </a:moveTo>
                  <a:lnTo>
                    <a:pt x="1311694" y="457809"/>
                  </a:lnTo>
                  <a:lnTo>
                    <a:pt x="1307477" y="459879"/>
                  </a:lnTo>
                  <a:lnTo>
                    <a:pt x="1313662" y="472528"/>
                  </a:lnTo>
                  <a:lnTo>
                    <a:pt x="1317866" y="470471"/>
                  </a:lnTo>
                  <a:close/>
                </a:path>
                <a:path w="1598930" h="1058545">
                  <a:moveTo>
                    <a:pt x="1321993" y="478904"/>
                  </a:moveTo>
                  <a:lnTo>
                    <a:pt x="1319936" y="474687"/>
                  </a:lnTo>
                  <a:lnTo>
                    <a:pt x="1315720" y="476732"/>
                  </a:lnTo>
                  <a:lnTo>
                    <a:pt x="1317764" y="480949"/>
                  </a:lnTo>
                  <a:lnTo>
                    <a:pt x="1321993" y="478904"/>
                  </a:lnTo>
                  <a:close/>
                </a:path>
                <a:path w="1598930" h="1058545">
                  <a:moveTo>
                    <a:pt x="1330223" y="495769"/>
                  </a:moveTo>
                  <a:lnTo>
                    <a:pt x="1324038" y="483120"/>
                  </a:lnTo>
                  <a:lnTo>
                    <a:pt x="1319834" y="485178"/>
                  </a:lnTo>
                  <a:lnTo>
                    <a:pt x="1326007" y="497827"/>
                  </a:lnTo>
                  <a:lnTo>
                    <a:pt x="1330223" y="495769"/>
                  </a:lnTo>
                  <a:close/>
                </a:path>
                <a:path w="1598930" h="1058545">
                  <a:moveTo>
                    <a:pt x="1334325" y="504202"/>
                  </a:moveTo>
                  <a:lnTo>
                    <a:pt x="1332280" y="499986"/>
                  </a:lnTo>
                  <a:lnTo>
                    <a:pt x="1328064" y="502043"/>
                  </a:lnTo>
                  <a:lnTo>
                    <a:pt x="1330109" y="506260"/>
                  </a:lnTo>
                  <a:lnTo>
                    <a:pt x="1334325" y="504202"/>
                  </a:lnTo>
                  <a:close/>
                </a:path>
                <a:path w="1598930" h="1058545">
                  <a:moveTo>
                    <a:pt x="1334858" y="910031"/>
                  </a:moveTo>
                  <a:lnTo>
                    <a:pt x="1334147" y="905408"/>
                  </a:lnTo>
                  <a:lnTo>
                    <a:pt x="1320228" y="907554"/>
                  </a:lnTo>
                  <a:lnTo>
                    <a:pt x="1320939" y="912177"/>
                  </a:lnTo>
                  <a:lnTo>
                    <a:pt x="1334858" y="910031"/>
                  </a:lnTo>
                  <a:close/>
                </a:path>
                <a:path w="1598930" h="1058545">
                  <a:moveTo>
                    <a:pt x="1342567" y="521068"/>
                  </a:moveTo>
                  <a:lnTo>
                    <a:pt x="1336382" y="508419"/>
                  </a:lnTo>
                  <a:lnTo>
                    <a:pt x="1332179" y="510476"/>
                  </a:lnTo>
                  <a:lnTo>
                    <a:pt x="1338338" y="523125"/>
                  </a:lnTo>
                  <a:lnTo>
                    <a:pt x="1342567" y="521068"/>
                  </a:lnTo>
                  <a:close/>
                </a:path>
                <a:path w="1598930" h="1058545">
                  <a:moveTo>
                    <a:pt x="1344129" y="908608"/>
                  </a:moveTo>
                  <a:lnTo>
                    <a:pt x="1343418" y="903973"/>
                  </a:lnTo>
                  <a:lnTo>
                    <a:pt x="1338783" y="904684"/>
                  </a:lnTo>
                  <a:lnTo>
                    <a:pt x="1339494" y="909320"/>
                  </a:lnTo>
                  <a:lnTo>
                    <a:pt x="1344129" y="908608"/>
                  </a:lnTo>
                  <a:close/>
                </a:path>
                <a:path w="1598930" h="1058545">
                  <a:moveTo>
                    <a:pt x="1346669" y="529513"/>
                  </a:moveTo>
                  <a:lnTo>
                    <a:pt x="1344625" y="525284"/>
                  </a:lnTo>
                  <a:lnTo>
                    <a:pt x="1340396" y="527342"/>
                  </a:lnTo>
                  <a:lnTo>
                    <a:pt x="1342453" y="531558"/>
                  </a:lnTo>
                  <a:lnTo>
                    <a:pt x="1346669" y="529513"/>
                  </a:lnTo>
                  <a:close/>
                </a:path>
                <a:path w="1598930" h="1058545">
                  <a:moveTo>
                    <a:pt x="1354899" y="546379"/>
                  </a:moveTo>
                  <a:lnTo>
                    <a:pt x="1348727" y="533717"/>
                  </a:lnTo>
                  <a:lnTo>
                    <a:pt x="1344523" y="535774"/>
                  </a:lnTo>
                  <a:lnTo>
                    <a:pt x="1350683" y="548424"/>
                  </a:lnTo>
                  <a:lnTo>
                    <a:pt x="1354899" y="546379"/>
                  </a:lnTo>
                  <a:close/>
                </a:path>
                <a:path w="1598930" h="1058545">
                  <a:moveTo>
                    <a:pt x="1359014" y="554799"/>
                  </a:moveTo>
                  <a:lnTo>
                    <a:pt x="1356969" y="550583"/>
                  </a:lnTo>
                  <a:lnTo>
                    <a:pt x="1352740" y="552640"/>
                  </a:lnTo>
                  <a:lnTo>
                    <a:pt x="1354797" y="556856"/>
                  </a:lnTo>
                  <a:lnTo>
                    <a:pt x="1359014" y="554799"/>
                  </a:lnTo>
                  <a:close/>
                </a:path>
                <a:path w="1598930" h="1058545">
                  <a:moveTo>
                    <a:pt x="1362481" y="903122"/>
                  </a:moveTo>
                  <a:lnTo>
                    <a:pt x="1360868" y="898715"/>
                  </a:lnTo>
                  <a:lnTo>
                    <a:pt x="1348879" y="903135"/>
                  </a:lnTo>
                  <a:lnTo>
                    <a:pt x="1348054" y="903249"/>
                  </a:lnTo>
                  <a:lnTo>
                    <a:pt x="1348765" y="907897"/>
                  </a:lnTo>
                  <a:lnTo>
                    <a:pt x="1362481" y="903122"/>
                  </a:lnTo>
                  <a:close/>
                </a:path>
                <a:path w="1598930" h="1058545">
                  <a:moveTo>
                    <a:pt x="1370126" y="568782"/>
                  </a:moveTo>
                  <a:lnTo>
                    <a:pt x="1361376" y="559612"/>
                  </a:lnTo>
                  <a:lnTo>
                    <a:pt x="1361071" y="559015"/>
                  </a:lnTo>
                  <a:lnTo>
                    <a:pt x="1356855" y="561086"/>
                  </a:lnTo>
                  <a:lnTo>
                    <a:pt x="1357312" y="562013"/>
                  </a:lnTo>
                  <a:lnTo>
                    <a:pt x="1357414" y="562229"/>
                  </a:lnTo>
                  <a:lnTo>
                    <a:pt x="1357553" y="562432"/>
                  </a:lnTo>
                  <a:lnTo>
                    <a:pt x="1366735" y="572033"/>
                  </a:lnTo>
                  <a:lnTo>
                    <a:pt x="1370126" y="568782"/>
                  </a:lnTo>
                  <a:close/>
                </a:path>
                <a:path w="1598930" h="1058545">
                  <a:moveTo>
                    <a:pt x="1376616" y="575564"/>
                  </a:moveTo>
                  <a:lnTo>
                    <a:pt x="1373365" y="572173"/>
                  </a:lnTo>
                  <a:lnTo>
                    <a:pt x="1369974" y="575411"/>
                  </a:lnTo>
                  <a:lnTo>
                    <a:pt x="1373225" y="578802"/>
                  </a:lnTo>
                  <a:lnTo>
                    <a:pt x="1376616" y="575564"/>
                  </a:lnTo>
                  <a:close/>
                </a:path>
                <a:path w="1598930" h="1058545">
                  <a:moveTo>
                    <a:pt x="1389583" y="589127"/>
                  </a:moveTo>
                  <a:lnTo>
                    <a:pt x="1379855" y="578954"/>
                  </a:lnTo>
                  <a:lnTo>
                    <a:pt x="1376464" y="582206"/>
                  </a:lnTo>
                  <a:lnTo>
                    <a:pt x="1386192" y="592366"/>
                  </a:lnTo>
                  <a:lnTo>
                    <a:pt x="1389583" y="589127"/>
                  </a:lnTo>
                  <a:close/>
                </a:path>
                <a:path w="1598930" h="1058545">
                  <a:moveTo>
                    <a:pt x="1396072" y="595909"/>
                  </a:moveTo>
                  <a:lnTo>
                    <a:pt x="1392821" y="592531"/>
                  </a:lnTo>
                  <a:lnTo>
                    <a:pt x="1389430" y="595769"/>
                  </a:lnTo>
                  <a:lnTo>
                    <a:pt x="1392669" y="599160"/>
                  </a:lnTo>
                  <a:lnTo>
                    <a:pt x="1396072" y="595909"/>
                  </a:lnTo>
                  <a:close/>
                </a:path>
                <a:path w="1598930" h="1058545">
                  <a:moveTo>
                    <a:pt x="1409026" y="609473"/>
                  </a:moveTo>
                  <a:lnTo>
                    <a:pt x="1399311" y="599313"/>
                  </a:lnTo>
                  <a:lnTo>
                    <a:pt x="1395920" y="602538"/>
                  </a:lnTo>
                  <a:lnTo>
                    <a:pt x="1405648" y="612724"/>
                  </a:lnTo>
                  <a:lnTo>
                    <a:pt x="1409026" y="609473"/>
                  </a:lnTo>
                  <a:close/>
                </a:path>
                <a:path w="1598930" h="1058545">
                  <a:moveTo>
                    <a:pt x="1415516" y="616254"/>
                  </a:moveTo>
                  <a:lnTo>
                    <a:pt x="1412278" y="612876"/>
                  </a:lnTo>
                  <a:lnTo>
                    <a:pt x="1408887" y="616115"/>
                  </a:lnTo>
                  <a:lnTo>
                    <a:pt x="1412125" y="619506"/>
                  </a:lnTo>
                  <a:lnTo>
                    <a:pt x="1415516" y="616254"/>
                  </a:lnTo>
                  <a:close/>
                </a:path>
                <a:path w="1598930" h="1058545">
                  <a:moveTo>
                    <a:pt x="1428483" y="629818"/>
                  </a:moveTo>
                  <a:lnTo>
                    <a:pt x="1418755" y="619658"/>
                  </a:lnTo>
                  <a:lnTo>
                    <a:pt x="1415364" y="622896"/>
                  </a:lnTo>
                  <a:lnTo>
                    <a:pt x="1425092" y="633069"/>
                  </a:lnTo>
                  <a:lnTo>
                    <a:pt x="1428483" y="629818"/>
                  </a:lnTo>
                  <a:close/>
                </a:path>
                <a:path w="1598930" h="1058545">
                  <a:moveTo>
                    <a:pt x="1434973" y="636612"/>
                  </a:moveTo>
                  <a:lnTo>
                    <a:pt x="1431734" y="633209"/>
                  </a:lnTo>
                  <a:lnTo>
                    <a:pt x="1428330" y="636460"/>
                  </a:lnTo>
                  <a:lnTo>
                    <a:pt x="1431582" y="639851"/>
                  </a:lnTo>
                  <a:lnTo>
                    <a:pt x="1434973" y="636612"/>
                  </a:lnTo>
                  <a:close/>
                </a:path>
                <a:path w="1598930" h="1058545">
                  <a:moveTo>
                    <a:pt x="1447952" y="650176"/>
                  </a:moveTo>
                  <a:lnTo>
                    <a:pt x="1438224" y="640003"/>
                  </a:lnTo>
                  <a:lnTo>
                    <a:pt x="1434820" y="643242"/>
                  </a:lnTo>
                  <a:lnTo>
                    <a:pt x="1444548" y="653415"/>
                  </a:lnTo>
                  <a:lnTo>
                    <a:pt x="1447952" y="650176"/>
                  </a:lnTo>
                  <a:close/>
                </a:path>
                <a:path w="1598930" h="1058545">
                  <a:moveTo>
                    <a:pt x="1491729" y="847559"/>
                  </a:moveTo>
                  <a:lnTo>
                    <a:pt x="1489354" y="843508"/>
                  </a:lnTo>
                  <a:lnTo>
                    <a:pt x="1477225" y="850658"/>
                  </a:lnTo>
                  <a:lnTo>
                    <a:pt x="1479613" y="854697"/>
                  </a:lnTo>
                  <a:lnTo>
                    <a:pt x="1491729" y="847559"/>
                  </a:lnTo>
                  <a:close/>
                </a:path>
                <a:path w="1598930" h="1058545">
                  <a:moveTo>
                    <a:pt x="1515986" y="833272"/>
                  </a:moveTo>
                  <a:lnTo>
                    <a:pt x="1513598" y="829221"/>
                  </a:lnTo>
                  <a:lnTo>
                    <a:pt x="1501482" y="836371"/>
                  </a:lnTo>
                  <a:lnTo>
                    <a:pt x="1503870" y="840409"/>
                  </a:lnTo>
                  <a:lnTo>
                    <a:pt x="1515986" y="833272"/>
                  </a:lnTo>
                  <a:close/>
                </a:path>
                <a:path w="1598930" h="1058545">
                  <a:moveTo>
                    <a:pt x="1579765" y="702589"/>
                  </a:moveTo>
                  <a:lnTo>
                    <a:pt x="1575142" y="701802"/>
                  </a:lnTo>
                  <a:lnTo>
                    <a:pt x="1574355" y="706424"/>
                  </a:lnTo>
                  <a:lnTo>
                    <a:pt x="1578978" y="707199"/>
                  </a:lnTo>
                  <a:lnTo>
                    <a:pt x="1579765" y="702589"/>
                  </a:lnTo>
                  <a:close/>
                </a:path>
                <a:path w="1598930" h="1058545">
                  <a:moveTo>
                    <a:pt x="1598612" y="705942"/>
                  </a:moveTo>
                  <a:lnTo>
                    <a:pt x="1598345" y="705764"/>
                  </a:lnTo>
                  <a:lnTo>
                    <a:pt x="1598053" y="705662"/>
                  </a:lnTo>
                  <a:lnTo>
                    <a:pt x="1584388" y="703364"/>
                  </a:lnTo>
                  <a:lnTo>
                    <a:pt x="1583601" y="707986"/>
                  </a:lnTo>
                  <a:lnTo>
                    <a:pt x="1596567" y="710184"/>
                  </a:lnTo>
                  <a:lnTo>
                    <a:pt x="1598612" y="705942"/>
                  </a:lnTo>
                  <a:close/>
                </a:path>
              </a:pathLst>
            </a:custGeom>
            <a:solidFill>
              <a:srgbClr val="FFD5CF"/>
            </a:solidFill>
          </p:spPr>
          <p:txBody>
            <a:bodyPr wrap="square" lIns="0" tIns="0" rIns="0" bIns="0" rtlCol="0"/>
            <a:lstStyle/>
            <a:p>
              <a:endParaRPr/>
            </a:p>
          </p:txBody>
        </p:sp>
        <p:sp>
          <p:nvSpPr>
            <p:cNvPr id="191" name="object 191"/>
            <p:cNvSpPr/>
            <p:nvPr/>
          </p:nvSpPr>
          <p:spPr>
            <a:xfrm>
              <a:off x="12549683" y="10596314"/>
              <a:ext cx="447675" cy="678815"/>
            </a:xfrm>
            <a:custGeom>
              <a:avLst/>
              <a:gdLst/>
              <a:ahLst/>
              <a:cxnLst/>
              <a:rect l="l" t="t" r="r" b="b"/>
              <a:pathLst>
                <a:path w="447675" h="678815">
                  <a:moveTo>
                    <a:pt x="10617" y="92710"/>
                  </a:moveTo>
                  <a:lnTo>
                    <a:pt x="6667" y="90182"/>
                  </a:lnTo>
                  <a:lnTo>
                    <a:pt x="4127" y="94132"/>
                  </a:lnTo>
                  <a:lnTo>
                    <a:pt x="8077" y="96659"/>
                  </a:lnTo>
                  <a:lnTo>
                    <a:pt x="10617" y="92710"/>
                  </a:lnTo>
                  <a:close/>
                </a:path>
                <a:path w="447675" h="678815">
                  <a:moveTo>
                    <a:pt x="12509" y="108318"/>
                  </a:moveTo>
                  <a:lnTo>
                    <a:pt x="5499" y="100672"/>
                  </a:lnTo>
                  <a:lnTo>
                    <a:pt x="4267" y="99339"/>
                  </a:lnTo>
                  <a:lnTo>
                    <a:pt x="3987" y="99606"/>
                  </a:lnTo>
                  <a:lnTo>
                    <a:pt x="1587" y="98069"/>
                  </a:lnTo>
                  <a:lnTo>
                    <a:pt x="0" y="100545"/>
                  </a:lnTo>
                  <a:lnTo>
                    <a:pt x="101" y="101714"/>
                  </a:lnTo>
                  <a:lnTo>
                    <a:pt x="9042" y="111493"/>
                  </a:lnTo>
                  <a:lnTo>
                    <a:pt x="12509" y="108318"/>
                  </a:lnTo>
                  <a:close/>
                </a:path>
                <a:path w="447675" h="678815">
                  <a:moveTo>
                    <a:pt x="18846" y="115252"/>
                  </a:moveTo>
                  <a:lnTo>
                    <a:pt x="15684" y="111785"/>
                  </a:lnTo>
                  <a:lnTo>
                    <a:pt x="12217" y="114960"/>
                  </a:lnTo>
                  <a:lnTo>
                    <a:pt x="15392" y="118414"/>
                  </a:lnTo>
                  <a:lnTo>
                    <a:pt x="18846" y="115252"/>
                  </a:lnTo>
                  <a:close/>
                </a:path>
                <a:path w="447675" h="678815">
                  <a:moveTo>
                    <a:pt x="20777" y="76936"/>
                  </a:moveTo>
                  <a:lnTo>
                    <a:pt x="16827" y="74409"/>
                  </a:lnTo>
                  <a:lnTo>
                    <a:pt x="9207" y="86233"/>
                  </a:lnTo>
                  <a:lnTo>
                    <a:pt x="13157" y="88773"/>
                  </a:lnTo>
                  <a:lnTo>
                    <a:pt x="20777" y="76936"/>
                  </a:lnTo>
                  <a:close/>
                </a:path>
                <a:path w="447675" h="678815">
                  <a:moveTo>
                    <a:pt x="25857" y="69049"/>
                  </a:moveTo>
                  <a:lnTo>
                    <a:pt x="21920" y="66509"/>
                  </a:lnTo>
                  <a:lnTo>
                    <a:pt x="19367" y="70459"/>
                  </a:lnTo>
                  <a:lnTo>
                    <a:pt x="23317" y="72986"/>
                  </a:lnTo>
                  <a:lnTo>
                    <a:pt x="25857" y="69049"/>
                  </a:lnTo>
                  <a:close/>
                </a:path>
                <a:path w="447675" h="678815">
                  <a:moveTo>
                    <a:pt x="31521" y="129082"/>
                  </a:moveTo>
                  <a:lnTo>
                    <a:pt x="22009" y="118706"/>
                  </a:lnTo>
                  <a:lnTo>
                    <a:pt x="18554" y="121881"/>
                  </a:lnTo>
                  <a:lnTo>
                    <a:pt x="28067" y="132257"/>
                  </a:lnTo>
                  <a:lnTo>
                    <a:pt x="31521" y="129082"/>
                  </a:lnTo>
                  <a:close/>
                </a:path>
                <a:path w="447675" h="678815">
                  <a:moveTo>
                    <a:pt x="36017" y="53276"/>
                  </a:moveTo>
                  <a:lnTo>
                    <a:pt x="32080" y="50736"/>
                  </a:lnTo>
                  <a:lnTo>
                    <a:pt x="24460" y="62560"/>
                  </a:lnTo>
                  <a:lnTo>
                    <a:pt x="28397" y="65112"/>
                  </a:lnTo>
                  <a:lnTo>
                    <a:pt x="36017" y="53276"/>
                  </a:lnTo>
                  <a:close/>
                </a:path>
                <a:path w="447675" h="678815">
                  <a:moveTo>
                    <a:pt x="37858" y="136004"/>
                  </a:moveTo>
                  <a:lnTo>
                    <a:pt x="34683" y="132549"/>
                  </a:lnTo>
                  <a:lnTo>
                    <a:pt x="31229" y="135724"/>
                  </a:lnTo>
                  <a:lnTo>
                    <a:pt x="34404" y="139179"/>
                  </a:lnTo>
                  <a:lnTo>
                    <a:pt x="37858" y="136004"/>
                  </a:lnTo>
                  <a:close/>
                </a:path>
                <a:path w="447675" h="678815">
                  <a:moveTo>
                    <a:pt x="41097" y="45377"/>
                  </a:moveTo>
                  <a:lnTo>
                    <a:pt x="37147" y="42849"/>
                  </a:lnTo>
                  <a:lnTo>
                    <a:pt x="34620" y="46786"/>
                  </a:lnTo>
                  <a:lnTo>
                    <a:pt x="38569" y="49314"/>
                  </a:lnTo>
                  <a:lnTo>
                    <a:pt x="41097" y="45377"/>
                  </a:lnTo>
                  <a:close/>
                </a:path>
                <a:path w="447675" h="678815">
                  <a:moveTo>
                    <a:pt x="50533" y="149847"/>
                  </a:moveTo>
                  <a:lnTo>
                    <a:pt x="41033" y="139471"/>
                  </a:lnTo>
                  <a:lnTo>
                    <a:pt x="37566" y="142633"/>
                  </a:lnTo>
                  <a:lnTo>
                    <a:pt x="47066" y="153009"/>
                  </a:lnTo>
                  <a:lnTo>
                    <a:pt x="50533" y="149847"/>
                  </a:lnTo>
                  <a:close/>
                </a:path>
                <a:path w="447675" h="678815">
                  <a:moveTo>
                    <a:pt x="51269" y="29603"/>
                  </a:moveTo>
                  <a:lnTo>
                    <a:pt x="47320" y="27063"/>
                  </a:lnTo>
                  <a:lnTo>
                    <a:pt x="39700" y="38900"/>
                  </a:lnTo>
                  <a:lnTo>
                    <a:pt x="43637" y="41440"/>
                  </a:lnTo>
                  <a:lnTo>
                    <a:pt x="51269" y="29603"/>
                  </a:lnTo>
                  <a:close/>
                </a:path>
                <a:path w="447675" h="678815">
                  <a:moveTo>
                    <a:pt x="56870" y="156768"/>
                  </a:moveTo>
                  <a:lnTo>
                    <a:pt x="53708" y="153301"/>
                  </a:lnTo>
                  <a:lnTo>
                    <a:pt x="50241" y="156476"/>
                  </a:lnTo>
                  <a:lnTo>
                    <a:pt x="53416" y="159931"/>
                  </a:lnTo>
                  <a:lnTo>
                    <a:pt x="56870" y="156768"/>
                  </a:lnTo>
                  <a:close/>
                </a:path>
                <a:path w="447675" h="678815">
                  <a:moveTo>
                    <a:pt x="58724" y="29413"/>
                  </a:moveTo>
                  <a:lnTo>
                    <a:pt x="58216" y="24752"/>
                  </a:lnTo>
                  <a:lnTo>
                    <a:pt x="53555" y="25273"/>
                  </a:lnTo>
                  <a:lnTo>
                    <a:pt x="54063" y="29933"/>
                  </a:lnTo>
                  <a:lnTo>
                    <a:pt x="58724" y="29413"/>
                  </a:lnTo>
                  <a:close/>
                </a:path>
                <a:path w="447675" h="678815">
                  <a:moveTo>
                    <a:pt x="69545" y="170611"/>
                  </a:moveTo>
                  <a:lnTo>
                    <a:pt x="60045" y="160223"/>
                  </a:lnTo>
                  <a:lnTo>
                    <a:pt x="56578" y="163385"/>
                  </a:lnTo>
                  <a:lnTo>
                    <a:pt x="66090" y="173774"/>
                  </a:lnTo>
                  <a:lnTo>
                    <a:pt x="69545" y="170611"/>
                  </a:lnTo>
                  <a:close/>
                </a:path>
                <a:path w="447675" h="678815">
                  <a:moveTo>
                    <a:pt x="75895" y="177533"/>
                  </a:moveTo>
                  <a:lnTo>
                    <a:pt x="72720" y="174066"/>
                  </a:lnTo>
                  <a:lnTo>
                    <a:pt x="69265" y="177228"/>
                  </a:lnTo>
                  <a:lnTo>
                    <a:pt x="72428" y="180695"/>
                  </a:lnTo>
                  <a:lnTo>
                    <a:pt x="75895" y="177533"/>
                  </a:lnTo>
                  <a:close/>
                </a:path>
                <a:path w="447675" h="678815">
                  <a:moveTo>
                    <a:pt x="77393" y="27381"/>
                  </a:moveTo>
                  <a:lnTo>
                    <a:pt x="76873" y="22720"/>
                  </a:lnTo>
                  <a:lnTo>
                    <a:pt x="62890" y="24244"/>
                  </a:lnTo>
                  <a:lnTo>
                    <a:pt x="63398" y="28905"/>
                  </a:lnTo>
                  <a:lnTo>
                    <a:pt x="77393" y="27381"/>
                  </a:lnTo>
                  <a:close/>
                </a:path>
                <a:path w="447675" h="678815">
                  <a:moveTo>
                    <a:pt x="86715" y="26352"/>
                  </a:moveTo>
                  <a:lnTo>
                    <a:pt x="86207" y="21691"/>
                  </a:lnTo>
                  <a:lnTo>
                    <a:pt x="81546" y="22199"/>
                  </a:lnTo>
                  <a:lnTo>
                    <a:pt x="82054" y="26860"/>
                  </a:lnTo>
                  <a:lnTo>
                    <a:pt x="86715" y="26352"/>
                  </a:lnTo>
                  <a:close/>
                </a:path>
                <a:path w="447675" h="678815">
                  <a:moveTo>
                    <a:pt x="91313" y="186867"/>
                  </a:moveTo>
                  <a:lnTo>
                    <a:pt x="79197" y="179717"/>
                  </a:lnTo>
                  <a:lnTo>
                    <a:pt x="76809" y="183743"/>
                  </a:lnTo>
                  <a:lnTo>
                    <a:pt x="88925" y="190906"/>
                  </a:lnTo>
                  <a:lnTo>
                    <a:pt x="91313" y="186867"/>
                  </a:lnTo>
                  <a:close/>
                </a:path>
                <a:path w="447675" h="678815">
                  <a:moveTo>
                    <a:pt x="99060" y="10439"/>
                  </a:moveTo>
                  <a:lnTo>
                    <a:pt x="95084" y="7975"/>
                  </a:lnTo>
                  <a:lnTo>
                    <a:pt x="87655" y="19913"/>
                  </a:lnTo>
                  <a:lnTo>
                    <a:pt x="91643" y="22402"/>
                  </a:lnTo>
                  <a:lnTo>
                    <a:pt x="99060" y="10439"/>
                  </a:lnTo>
                  <a:close/>
                </a:path>
                <a:path w="447675" h="678815">
                  <a:moveTo>
                    <a:pt x="99390" y="191643"/>
                  </a:moveTo>
                  <a:lnTo>
                    <a:pt x="95364" y="189255"/>
                  </a:lnTo>
                  <a:lnTo>
                    <a:pt x="92976" y="193294"/>
                  </a:lnTo>
                  <a:lnTo>
                    <a:pt x="97015" y="195681"/>
                  </a:lnTo>
                  <a:lnTo>
                    <a:pt x="99390" y="191643"/>
                  </a:lnTo>
                  <a:close/>
                </a:path>
                <a:path w="447675" h="678815">
                  <a:moveTo>
                    <a:pt x="104013" y="2476"/>
                  </a:moveTo>
                  <a:lnTo>
                    <a:pt x="100037" y="0"/>
                  </a:lnTo>
                  <a:lnTo>
                    <a:pt x="97548" y="3975"/>
                  </a:lnTo>
                  <a:lnTo>
                    <a:pt x="101536" y="6451"/>
                  </a:lnTo>
                  <a:lnTo>
                    <a:pt x="104013" y="2476"/>
                  </a:lnTo>
                  <a:close/>
                </a:path>
                <a:path w="447675" h="678815">
                  <a:moveTo>
                    <a:pt x="115633" y="202641"/>
                  </a:moveTo>
                  <a:lnTo>
                    <a:pt x="114223" y="200482"/>
                  </a:lnTo>
                  <a:lnTo>
                    <a:pt x="113957" y="200240"/>
                  </a:lnTo>
                  <a:lnTo>
                    <a:pt x="103441" y="194030"/>
                  </a:lnTo>
                  <a:lnTo>
                    <a:pt x="101053" y="198069"/>
                  </a:lnTo>
                  <a:lnTo>
                    <a:pt x="110794" y="203822"/>
                  </a:lnTo>
                  <a:lnTo>
                    <a:pt x="111721" y="205219"/>
                  </a:lnTo>
                  <a:lnTo>
                    <a:pt x="115633" y="202641"/>
                  </a:lnTo>
                  <a:close/>
                </a:path>
                <a:path w="447675" h="678815">
                  <a:moveTo>
                    <a:pt x="120802" y="210464"/>
                  </a:moveTo>
                  <a:lnTo>
                    <a:pt x="118224" y="206552"/>
                  </a:lnTo>
                  <a:lnTo>
                    <a:pt x="114300" y="209143"/>
                  </a:lnTo>
                  <a:lnTo>
                    <a:pt x="116878" y="213055"/>
                  </a:lnTo>
                  <a:lnTo>
                    <a:pt x="120802" y="210464"/>
                  </a:lnTo>
                  <a:close/>
                </a:path>
                <a:path w="447675" h="678815">
                  <a:moveTo>
                    <a:pt x="131127" y="226148"/>
                  </a:moveTo>
                  <a:lnTo>
                    <a:pt x="123380" y="214388"/>
                  </a:lnTo>
                  <a:lnTo>
                    <a:pt x="119468" y="216966"/>
                  </a:lnTo>
                  <a:lnTo>
                    <a:pt x="127215" y="228714"/>
                  </a:lnTo>
                  <a:lnTo>
                    <a:pt x="131127" y="226148"/>
                  </a:lnTo>
                  <a:close/>
                </a:path>
                <a:path w="447675" h="678815">
                  <a:moveTo>
                    <a:pt x="136296" y="233972"/>
                  </a:moveTo>
                  <a:lnTo>
                    <a:pt x="133705" y="230060"/>
                  </a:lnTo>
                  <a:lnTo>
                    <a:pt x="129794" y="232638"/>
                  </a:lnTo>
                  <a:lnTo>
                    <a:pt x="132372" y="236562"/>
                  </a:lnTo>
                  <a:lnTo>
                    <a:pt x="136296" y="233972"/>
                  </a:lnTo>
                  <a:close/>
                </a:path>
                <a:path w="447675" h="678815">
                  <a:moveTo>
                    <a:pt x="150939" y="235673"/>
                  </a:moveTo>
                  <a:lnTo>
                    <a:pt x="149161" y="231343"/>
                  </a:lnTo>
                  <a:lnTo>
                    <a:pt x="136131" y="236689"/>
                  </a:lnTo>
                  <a:lnTo>
                    <a:pt x="137909" y="241033"/>
                  </a:lnTo>
                  <a:lnTo>
                    <a:pt x="150939" y="235673"/>
                  </a:lnTo>
                  <a:close/>
                </a:path>
                <a:path w="447675" h="678815">
                  <a:moveTo>
                    <a:pt x="159613" y="232130"/>
                  </a:moveTo>
                  <a:lnTo>
                    <a:pt x="157835" y="227774"/>
                  </a:lnTo>
                  <a:lnTo>
                    <a:pt x="153492" y="229565"/>
                  </a:lnTo>
                  <a:lnTo>
                    <a:pt x="155270" y="233908"/>
                  </a:lnTo>
                  <a:lnTo>
                    <a:pt x="159613" y="232130"/>
                  </a:lnTo>
                  <a:close/>
                </a:path>
                <a:path w="447675" h="678815">
                  <a:moveTo>
                    <a:pt x="172707" y="225348"/>
                  </a:moveTo>
                  <a:lnTo>
                    <a:pt x="172643" y="224650"/>
                  </a:lnTo>
                  <a:lnTo>
                    <a:pt x="169240" y="218579"/>
                  </a:lnTo>
                  <a:lnTo>
                    <a:pt x="165150" y="220878"/>
                  </a:lnTo>
                  <a:lnTo>
                    <a:pt x="166928" y="224040"/>
                  </a:lnTo>
                  <a:lnTo>
                    <a:pt x="162179" y="225996"/>
                  </a:lnTo>
                  <a:lnTo>
                    <a:pt x="163957" y="230339"/>
                  </a:lnTo>
                  <a:lnTo>
                    <a:pt x="171780" y="227126"/>
                  </a:lnTo>
                  <a:lnTo>
                    <a:pt x="172262" y="226618"/>
                  </a:lnTo>
                  <a:lnTo>
                    <a:pt x="172707" y="225348"/>
                  </a:lnTo>
                  <a:close/>
                </a:path>
                <a:path w="447675" h="678815">
                  <a:moveTo>
                    <a:pt x="173380" y="202539"/>
                  </a:moveTo>
                  <a:lnTo>
                    <a:pt x="171081" y="198437"/>
                  </a:lnTo>
                  <a:lnTo>
                    <a:pt x="158483" y="205473"/>
                  </a:lnTo>
                  <a:lnTo>
                    <a:pt x="158153" y="206095"/>
                  </a:lnTo>
                  <a:lnTo>
                    <a:pt x="157822" y="207302"/>
                  </a:lnTo>
                  <a:lnTo>
                    <a:pt x="157962" y="208064"/>
                  </a:lnTo>
                  <a:lnTo>
                    <a:pt x="158267" y="208610"/>
                  </a:lnTo>
                  <a:lnTo>
                    <a:pt x="160248" y="207327"/>
                  </a:lnTo>
                  <a:lnTo>
                    <a:pt x="161328" y="209270"/>
                  </a:lnTo>
                  <a:lnTo>
                    <a:pt x="173380" y="202539"/>
                  </a:lnTo>
                  <a:close/>
                </a:path>
                <a:path w="447675" h="678815">
                  <a:moveTo>
                    <a:pt x="181571" y="197967"/>
                  </a:moveTo>
                  <a:lnTo>
                    <a:pt x="179285" y="193852"/>
                  </a:lnTo>
                  <a:lnTo>
                    <a:pt x="175196" y="196151"/>
                  </a:lnTo>
                  <a:lnTo>
                    <a:pt x="177469" y="200240"/>
                  </a:lnTo>
                  <a:lnTo>
                    <a:pt x="181571" y="197967"/>
                  </a:lnTo>
                  <a:close/>
                </a:path>
                <a:path w="447675" h="678815">
                  <a:moveTo>
                    <a:pt x="197954" y="188810"/>
                  </a:moveTo>
                  <a:lnTo>
                    <a:pt x="195668" y="184708"/>
                  </a:lnTo>
                  <a:lnTo>
                    <a:pt x="183375" y="191579"/>
                  </a:lnTo>
                  <a:lnTo>
                    <a:pt x="185661" y="195668"/>
                  </a:lnTo>
                  <a:lnTo>
                    <a:pt x="197954" y="188810"/>
                  </a:lnTo>
                  <a:close/>
                </a:path>
                <a:path w="447675" h="678815">
                  <a:moveTo>
                    <a:pt x="206146" y="184238"/>
                  </a:moveTo>
                  <a:lnTo>
                    <a:pt x="203860" y="180124"/>
                  </a:lnTo>
                  <a:lnTo>
                    <a:pt x="199771" y="182422"/>
                  </a:lnTo>
                  <a:lnTo>
                    <a:pt x="202044" y="186512"/>
                  </a:lnTo>
                  <a:lnTo>
                    <a:pt x="206146" y="184238"/>
                  </a:lnTo>
                  <a:close/>
                </a:path>
                <a:path w="447675" h="678815">
                  <a:moveTo>
                    <a:pt x="222250" y="173812"/>
                  </a:moveTo>
                  <a:lnTo>
                    <a:pt x="216636" y="173431"/>
                  </a:lnTo>
                  <a:lnTo>
                    <a:pt x="216154" y="173431"/>
                  </a:lnTo>
                  <a:lnTo>
                    <a:pt x="215722" y="173507"/>
                  </a:lnTo>
                  <a:lnTo>
                    <a:pt x="207962" y="177838"/>
                  </a:lnTo>
                  <a:lnTo>
                    <a:pt x="210248" y="181940"/>
                  </a:lnTo>
                  <a:lnTo>
                    <a:pt x="217004" y="178168"/>
                  </a:lnTo>
                  <a:lnTo>
                    <a:pt x="221945" y="178485"/>
                  </a:lnTo>
                  <a:lnTo>
                    <a:pt x="222250" y="173812"/>
                  </a:lnTo>
                  <a:close/>
                </a:path>
                <a:path w="447675" h="678815">
                  <a:moveTo>
                    <a:pt x="231609" y="174421"/>
                  </a:moveTo>
                  <a:lnTo>
                    <a:pt x="226936" y="174117"/>
                  </a:lnTo>
                  <a:lnTo>
                    <a:pt x="226618" y="178790"/>
                  </a:lnTo>
                  <a:lnTo>
                    <a:pt x="231292" y="179108"/>
                  </a:lnTo>
                  <a:lnTo>
                    <a:pt x="231609" y="174421"/>
                  </a:lnTo>
                  <a:close/>
                </a:path>
                <a:path w="447675" h="678815">
                  <a:moveTo>
                    <a:pt x="238023" y="597014"/>
                  </a:moveTo>
                  <a:lnTo>
                    <a:pt x="234099" y="594436"/>
                  </a:lnTo>
                  <a:lnTo>
                    <a:pt x="228714" y="602615"/>
                  </a:lnTo>
                  <a:lnTo>
                    <a:pt x="228803" y="603796"/>
                  </a:lnTo>
                  <a:lnTo>
                    <a:pt x="229514" y="604583"/>
                  </a:lnTo>
                  <a:lnTo>
                    <a:pt x="233083" y="608558"/>
                  </a:lnTo>
                  <a:lnTo>
                    <a:pt x="236575" y="605409"/>
                  </a:lnTo>
                  <a:lnTo>
                    <a:pt x="234213" y="602792"/>
                  </a:lnTo>
                  <a:lnTo>
                    <a:pt x="238023" y="597014"/>
                  </a:lnTo>
                  <a:close/>
                </a:path>
                <a:path w="447675" h="678815">
                  <a:moveTo>
                    <a:pt x="243192" y="589178"/>
                  </a:moveTo>
                  <a:lnTo>
                    <a:pt x="239280" y="586600"/>
                  </a:lnTo>
                  <a:lnTo>
                    <a:pt x="236689" y="590511"/>
                  </a:lnTo>
                  <a:lnTo>
                    <a:pt x="240614" y="593102"/>
                  </a:lnTo>
                  <a:lnTo>
                    <a:pt x="243192" y="589178"/>
                  </a:lnTo>
                  <a:close/>
                </a:path>
                <a:path w="447675" h="678815">
                  <a:moveTo>
                    <a:pt x="250329" y="175666"/>
                  </a:moveTo>
                  <a:lnTo>
                    <a:pt x="236296" y="174739"/>
                  </a:lnTo>
                  <a:lnTo>
                    <a:pt x="235978" y="179412"/>
                  </a:lnTo>
                  <a:lnTo>
                    <a:pt x="250024" y="180352"/>
                  </a:lnTo>
                  <a:lnTo>
                    <a:pt x="250329" y="175666"/>
                  </a:lnTo>
                  <a:close/>
                </a:path>
                <a:path w="447675" h="678815">
                  <a:moveTo>
                    <a:pt x="253517" y="573519"/>
                  </a:moveTo>
                  <a:lnTo>
                    <a:pt x="249605" y="570915"/>
                  </a:lnTo>
                  <a:lnTo>
                    <a:pt x="241858" y="582676"/>
                  </a:lnTo>
                  <a:lnTo>
                    <a:pt x="245770" y="585266"/>
                  </a:lnTo>
                  <a:lnTo>
                    <a:pt x="253517" y="573519"/>
                  </a:lnTo>
                  <a:close/>
                </a:path>
                <a:path w="447675" h="678815">
                  <a:moveTo>
                    <a:pt x="255422" y="626325"/>
                  </a:moveTo>
                  <a:lnTo>
                    <a:pt x="245986" y="615873"/>
                  </a:lnTo>
                  <a:lnTo>
                    <a:pt x="242506" y="619010"/>
                  </a:lnTo>
                  <a:lnTo>
                    <a:pt x="251929" y="629475"/>
                  </a:lnTo>
                  <a:lnTo>
                    <a:pt x="255422" y="626325"/>
                  </a:lnTo>
                  <a:close/>
                </a:path>
                <a:path w="447675" h="678815">
                  <a:moveTo>
                    <a:pt x="258152" y="183197"/>
                  </a:moveTo>
                  <a:lnTo>
                    <a:pt x="255409" y="179387"/>
                  </a:lnTo>
                  <a:lnTo>
                    <a:pt x="251612" y="182130"/>
                  </a:lnTo>
                  <a:lnTo>
                    <a:pt x="254342" y="185940"/>
                  </a:lnTo>
                  <a:lnTo>
                    <a:pt x="258152" y="183197"/>
                  </a:lnTo>
                  <a:close/>
                </a:path>
                <a:path w="447675" h="678815">
                  <a:moveTo>
                    <a:pt x="258686" y="565683"/>
                  </a:moveTo>
                  <a:lnTo>
                    <a:pt x="254774" y="563092"/>
                  </a:lnTo>
                  <a:lnTo>
                    <a:pt x="252183" y="567004"/>
                  </a:lnTo>
                  <a:lnTo>
                    <a:pt x="256108" y="569595"/>
                  </a:lnTo>
                  <a:lnTo>
                    <a:pt x="258686" y="565683"/>
                  </a:lnTo>
                  <a:close/>
                </a:path>
                <a:path w="447675" h="678815">
                  <a:moveTo>
                    <a:pt x="261696" y="633310"/>
                  </a:moveTo>
                  <a:lnTo>
                    <a:pt x="258559" y="629818"/>
                  </a:lnTo>
                  <a:lnTo>
                    <a:pt x="255066" y="632955"/>
                  </a:lnTo>
                  <a:lnTo>
                    <a:pt x="258203" y="636447"/>
                  </a:lnTo>
                  <a:lnTo>
                    <a:pt x="261696" y="633310"/>
                  </a:lnTo>
                  <a:close/>
                </a:path>
                <a:path w="447675" h="678815">
                  <a:moveTo>
                    <a:pt x="269113" y="198437"/>
                  </a:moveTo>
                  <a:lnTo>
                    <a:pt x="260896" y="187007"/>
                  </a:lnTo>
                  <a:lnTo>
                    <a:pt x="257086" y="189750"/>
                  </a:lnTo>
                  <a:lnTo>
                    <a:pt x="265303" y="201180"/>
                  </a:lnTo>
                  <a:lnTo>
                    <a:pt x="269113" y="198437"/>
                  </a:lnTo>
                  <a:close/>
                </a:path>
                <a:path w="447675" h="678815">
                  <a:moveTo>
                    <a:pt x="274599" y="206044"/>
                  </a:moveTo>
                  <a:lnTo>
                    <a:pt x="271856" y="202247"/>
                  </a:lnTo>
                  <a:lnTo>
                    <a:pt x="268046" y="204978"/>
                  </a:lnTo>
                  <a:lnTo>
                    <a:pt x="270789" y="208788"/>
                  </a:lnTo>
                  <a:lnTo>
                    <a:pt x="274599" y="206044"/>
                  </a:lnTo>
                  <a:close/>
                </a:path>
                <a:path w="447675" h="678815">
                  <a:moveTo>
                    <a:pt x="280543" y="654227"/>
                  </a:moveTo>
                  <a:lnTo>
                    <a:pt x="277393" y="650735"/>
                  </a:lnTo>
                  <a:lnTo>
                    <a:pt x="273913" y="653872"/>
                  </a:lnTo>
                  <a:lnTo>
                    <a:pt x="277050" y="657364"/>
                  </a:lnTo>
                  <a:lnTo>
                    <a:pt x="280543" y="654227"/>
                  </a:lnTo>
                  <a:close/>
                </a:path>
                <a:path w="447675" h="678815">
                  <a:moveTo>
                    <a:pt x="289788" y="203022"/>
                  </a:moveTo>
                  <a:lnTo>
                    <a:pt x="287578" y="198869"/>
                  </a:lnTo>
                  <a:lnTo>
                    <a:pt x="275170" y="205524"/>
                  </a:lnTo>
                  <a:lnTo>
                    <a:pt x="277380" y="209651"/>
                  </a:lnTo>
                  <a:lnTo>
                    <a:pt x="289788" y="203022"/>
                  </a:lnTo>
                  <a:close/>
                </a:path>
                <a:path w="447675" h="678815">
                  <a:moveTo>
                    <a:pt x="293090" y="668172"/>
                  </a:moveTo>
                  <a:lnTo>
                    <a:pt x="283667" y="657707"/>
                  </a:lnTo>
                  <a:lnTo>
                    <a:pt x="280187" y="660844"/>
                  </a:lnTo>
                  <a:lnTo>
                    <a:pt x="289610" y="671309"/>
                  </a:lnTo>
                  <a:lnTo>
                    <a:pt x="293090" y="668172"/>
                  </a:lnTo>
                  <a:close/>
                </a:path>
                <a:path w="447675" h="678815">
                  <a:moveTo>
                    <a:pt x="297243" y="550964"/>
                  </a:moveTo>
                  <a:lnTo>
                    <a:pt x="296697" y="546303"/>
                  </a:lnTo>
                  <a:lnTo>
                    <a:pt x="282727" y="547928"/>
                  </a:lnTo>
                  <a:lnTo>
                    <a:pt x="283260" y="552589"/>
                  </a:lnTo>
                  <a:lnTo>
                    <a:pt x="297243" y="550964"/>
                  </a:lnTo>
                  <a:close/>
                </a:path>
                <a:path w="447675" h="678815">
                  <a:moveTo>
                    <a:pt x="298069" y="198589"/>
                  </a:moveTo>
                  <a:lnTo>
                    <a:pt x="295846" y="194449"/>
                  </a:lnTo>
                  <a:lnTo>
                    <a:pt x="291719" y="196659"/>
                  </a:lnTo>
                  <a:lnTo>
                    <a:pt x="293916" y="200799"/>
                  </a:lnTo>
                  <a:lnTo>
                    <a:pt x="298069" y="198589"/>
                  </a:lnTo>
                  <a:close/>
                </a:path>
                <a:path w="447675" h="678815">
                  <a:moveTo>
                    <a:pt x="299377" y="675144"/>
                  </a:moveTo>
                  <a:lnTo>
                    <a:pt x="296240" y="671652"/>
                  </a:lnTo>
                  <a:lnTo>
                    <a:pt x="292747" y="674801"/>
                  </a:lnTo>
                  <a:lnTo>
                    <a:pt x="295884" y="678281"/>
                  </a:lnTo>
                  <a:lnTo>
                    <a:pt x="299377" y="675144"/>
                  </a:lnTo>
                  <a:close/>
                </a:path>
                <a:path w="447675" h="678815">
                  <a:moveTo>
                    <a:pt x="314617" y="189725"/>
                  </a:moveTo>
                  <a:lnTo>
                    <a:pt x="312394" y="185585"/>
                  </a:lnTo>
                  <a:lnTo>
                    <a:pt x="299999" y="192239"/>
                  </a:lnTo>
                  <a:lnTo>
                    <a:pt x="302196" y="196367"/>
                  </a:lnTo>
                  <a:lnTo>
                    <a:pt x="314617" y="189725"/>
                  </a:lnTo>
                  <a:close/>
                </a:path>
                <a:path w="447675" h="678815">
                  <a:moveTo>
                    <a:pt x="321945" y="181927"/>
                  </a:moveTo>
                  <a:lnTo>
                    <a:pt x="317246" y="181914"/>
                  </a:lnTo>
                  <a:lnTo>
                    <a:pt x="317246" y="182994"/>
                  </a:lnTo>
                  <a:lnTo>
                    <a:pt x="316534" y="183375"/>
                  </a:lnTo>
                  <a:lnTo>
                    <a:pt x="318731" y="187515"/>
                  </a:lnTo>
                  <a:lnTo>
                    <a:pt x="320700" y="186474"/>
                  </a:lnTo>
                  <a:lnTo>
                    <a:pt x="321462" y="186067"/>
                  </a:lnTo>
                  <a:lnTo>
                    <a:pt x="321932" y="185267"/>
                  </a:lnTo>
                  <a:lnTo>
                    <a:pt x="321945" y="184416"/>
                  </a:lnTo>
                  <a:lnTo>
                    <a:pt x="321945" y="181927"/>
                  </a:lnTo>
                  <a:close/>
                </a:path>
                <a:path w="447675" h="678815">
                  <a:moveTo>
                    <a:pt x="321983" y="163169"/>
                  </a:moveTo>
                  <a:lnTo>
                    <a:pt x="317296" y="163156"/>
                  </a:lnTo>
                  <a:lnTo>
                    <a:pt x="317258" y="177228"/>
                  </a:lnTo>
                  <a:lnTo>
                    <a:pt x="321957" y="177241"/>
                  </a:lnTo>
                  <a:lnTo>
                    <a:pt x="321983" y="163169"/>
                  </a:lnTo>
                  <a:close/>
                </a:path>
                <a:path w="447675" h="678815">
                  <a:moveTo>
                    <a:pt x="338683" y="163487"/>
                  </a:moveTo>
                  <a:lnTo>
                    <a:pt x="326402" y="156603"/>
                  </a:lnTo>
                  <a:lnTo>
                    <a:pt x="324116" y="160680"/>
                  </a:lnTo>
                  <a:lnTo>
                    <a:pt x="336384" y="167589"/>
                  </a:lnTo>
                  <a:lnTo>
                    <a:pt x="338683" y="163487"/>
                  </a:lnTo>
                  <a:close/>
                </a:path>
                <a:path w="447675" h="678815">
                  <a:moveTo>
                    <a:pt x="346862" y="168084"/>
                  </a:moveTo>
                  <a:lnTo>
                    <a:pt x="342760" y="165798"/>
                  </a:lnTo>
                  <a:lnTo>
                    <a:pt x="340474" y="169875"/>
                  </a:lnTo>
                  <a:lnTo>
                    <a:pt x="344563" y="172186"/>
                  </a:lnTo>
                  <a:lnTo>
                    <a:pt x="346862" y="168084"/>
                  </a:lnTo>
                  <a:close/>
                </a:path>
                <a:path w="447675" h="678815">
                  <a:moveTo>
                    <a:pt x="357530" y="504723"/>
                  </a:moveTo>
                  <a:lnTo>
                    <a:pt x="353275" y="502767"/>
                  </a:lnTo>
                  <a:lnTo>
                    <a:pt x="347370" y="515543"/>
                  </a:lnTo>
                  <a:lnTo>
                    <a:pt x="351637" y="517499"/>
                  </a:lnTo>
                  <a:lnTo>
                    <a:pt x="357530" y="504723"/>
                  </a:lnTo>
                  <a:close/>
                </a:path>
                <a:path w="447675" h="678815">
                  <a:moveTo>
                    <a:pt x="363918" y="179959"/>
                  </a:moveTo>
                  <a:lnTo>
                    <a:pt x="361797" y="178917"/>
                  </a:lnTo>
                  <a:lnTo>
                    <a:pt x="362826" y="177076"/>
                  </a:lnTo>
                  <a:lnTo>
                    <a:pt x="350951" y="170395"/>
                  </a:lnTo>
                  <a:lnTo>
                    <a:pt x="348653" y="174472"/>
                  </a:lnTo>
                  <a:lnTo>
                    <a:pt x="360908" y="181368"/>
                  </a:lnTo>
                  <a:lnTo>
                    <a:pt x="361302" y="181457"/>
                  </a:lnTo>
                  <a:lnTo>
                    <a:pt x="361683" y="181457"/>
                  </a:lnTo>
                  <a:lnTo>
                    <a:pt x="362470" y="181457"/>
                  </a:lnTo>
                  <a:lnTo>
                    <a:pt x="363245" y="181051"/>
                  </a:lnTo>
                  <a:lnTo>
                    <a:pt x="363918" y="179959"/>
                  </a:lnTo>
                  <a:close/>
                </a:path>
                <a:path w="447675" h="678815">
                  <a:moveTo>
                    <a:pt x="368795" y="171945"/>
                  </a:moveTo>
                  <a:lnTo>
                    <a:pt x="364794" y="169506"/>
                  </a:lnTo>
                  <a:lnTo>
                    <a:pt x="362356" y="173507"/>
                  </a:lnTo>
                  <a:lnTo>
                    <a:pt x="366356" y="175945"/>
                  </a:lnTo>
                  <a:lnTo>
                    <a:pt x="368795" y="171945"/>
                  </a:lnTo>
                  <a:close/>
                </a:path>
                <a:path w="447675" h="678815">
                  <a:moveTo>
                    <a:pt x="373265" y="470649"/>
                  </a:moveTo>
                  <a:lnTo>
                    <a:pt x="368998" y="468680"/>
                  </a:lnTo>
                  <a:lnTo>
                    <a:pt x="367030" y="472935"/>
                  </a:lnTo>
                  <a:lnTo>
                    <a:pt x="371297" y="474903"/>
                  </a:lnTo>
                  <a:lnTo>
                    <a:pt x="373265" y="470649"/>
                  </a:lnTo>
                  <a:close/>
                </a:path>
                <a:path w="447675" h="678815">
                  <a:moveTo>
                    <a:pt x="376694" y="288124"/>
                  </a:moveTo>
                  <a:lnTo>
                    <a:pt x="372211" y="286740"/>
                  </a:lnTo>
                  <a:lnTo>
                    <a:pt x="371411" y="289306"/>
                  </a:lnTo>
                  <a:lnTo>
                    <a:pt x="371221" y="289915"/>
                  </a:lnTo>
                  <a:lnTo>
                    <a:pt x="373037" y="292265"/>
                  </a:lnTo>
                  <a:lnTo>
                    <a:pt x="374980" y="292798"/>
                  </a:lnTo>
                  <a:lnTo>
                    <a:pt x="375564" y="290601"/>
                  </a:lnTo>
                  <a:lnTo>
                    <a:pt x="375881" y="290703"/>
                  </a:lnTo>
                  <a:lnTo>
                    <a:pt x="376694" y="288124"/>
                  </a:lnTo>
                  <a:close/>
                </a:path>
                <a:path w="447675" h="678815">
                  <a:moveTo>
                    <a:pt x="381127" y="453605"/>
                  </a:moveTo>
                  <a:lnTo>
                    <a:pt x="376872" y="451650"/>
                  </a:lnTo>
                  <a:lnTo>
                    <a:pt x="370967" y="464426"/>
                  </a:lnTo>
                  <a:lnTo>
                    <a:pt x="375234" y="466382"/>
                  </a:lnTo>
                  <a:lnTo>
                    <a:pt x="381127" y="453605"/>
                  </a:lnTo>
                  <a:close/>
                </a:path>
                <a:path w="447675" h="678815">
                  <a:moveTo>
                    <a:pt x="382244" y="270205"/>
                  </a:moveTo>
                  <a:lnTo>
                    <a:pt x="377761" y="268808"/>
                  </a:lnTo>
                  <a:lnTo>
                    <a:pt x="373583" y="282257"/>
                  </a:lnTo>
                  <a:lnTo>
                    <a:pt x="378079" y="283654"/>
                  </a:lnTo>
                  <a:lnTo>
                    <a:pt x="382244" y="270205"/>
                  </a:lnTo>
                  <a:close/>
                </a:path>
                <a:path w="447675" h="678815">
                  <a:moveTo>
                    <a:pt x="385025" y="261239"/>
                  </a:moveTo>
                  <a:lnTo>
                    <a:pt x="380542" y="259854"/>
                  </a:lnTo>
                  <a:lnTo>
                    <a:pt x="379145" y="264325"/>
                  </a:lnTo>
                  <a:lnTo>
                    <a:pt x="383641" y="265722"/>
                  </a:lnTo>
                  <a:lnTo>
                    <a:pt x="385025" y="261239"/>
                  </a:lnTo>
                  <a:close/>
                </a:path>
                <a:path w="447675" h="678815">
                  <a:moveTo>
                    <a:pt x="390715" y="243433"/>
                  </a:moveTo>
                  <a:lnTo>
                    <a:pt x="386270" y="241896"/>
                  </a:lnTo>
                  <a:lnTo>
                    <a:pt x="381939" y="255371"/>
                  </a:lnTo>
                  <a:lnTo>
                    <a:pt x="386410" y="256755"/>
                  </a:lnTo>
                  <a:lnTo>
                    <a:pt x="390715" y="243433"/>
                  </a:lnTo>
                  <a:close/>
                </a:path>
                <a:path w="447675" h="678815">
                  <a:moveTo>
                    <a:pt x="393763" y="234556"/>
                  </a:moveTo>
                  <a:lnTo>
                    <a:pt x="389318" y="233032"/>
                  </a:lnTo>
                  <a:lnTo>
                    <a:pt x="387807" y="237464"/>
                  </a:lnTo>
                  <a:lnTo>
                    <a:pt x="392226" y="238988"/>
                  </a:lnTo>
                  <a:lnTo>
                    <a:pt x="393763" y="234556"/>
                  </a:lnTo>
                  <a:close/>
                </a:path>
                <a:path w="447675" h="678815">
                  <a:moveTo>
                    <a:pt x="407301" y="225971"/>
                  </a:moveTo>
                  <a:lnTo>
                    <a:pt x="405333" y="221716"/>
                  </a:lnTo>
                  <a:lnTo>
                    <a:pt x="392557" y="227672"/>
                  </a:lnTo>
                  <a:lnTo>
                    <a:pt x="394550" y="231914"/>
                  </a:lnTo>
                  <a:lnTo>
                    <a:pt x="407301" y="225971"/>
                  </a:lnTo>
                  <a:close/>
                </a:path>
                <a:path w="447675" h="678815">
                  <a:moveTo>
                    <a:pt x="415810" y="222008"/>
                  </a:moveTo>
                  <a:lnTo>
                    <a:pt x="413829" y="217754"/>
                  </a:lnTo>
                  <a:lnTo>
                    <a:pt x="409575" y="219735"/>
                  </a:lnTo>
                  <a:lnTo>
                    <a:pt x="411556" y="223989"/>
                  </a:lnTo>
                  <a:lnTo>
                    <a:pt x="415810" y="222008"/>
                  </a:lnTo>
                  <a:close/>
                </a:path>
                <a:path w="447675" h="678815">
                  <a:moveTo>
                    <a:pt x="421487" y="300494"/>
                  </a:moveTo>
                  <a:lnTo>
                    <a:pt x="407898" y="296837"/>
                  </a:lnTo>
                  <a:lnTo>
                    <a:pt x="406679" y="301358"/>
                  </a:lnTo>
                  <a:lnTo>
                    <a:pt x="420255" y="305028"/>
                  </a:lnTo>
                  <a:lnTo>
                    <a:pt x="421487" y="300494"/>
                  </a:lnTo>
                  <a:close/>
                </a:path>
                <a:path w="447675" h="678815">
                  <a:moveTo>
                    <a:pt x="432816" y="214071"/>
                  </a:moveTo>
                  <a:lnTo>
                    <a:pt x="430834" y="209829"/>
                  </a:lnTo>
                  <a:lnTo>
                    <a:pt x="418071" y="215773"/>
                  </a:lnTo>
                  <a:lnTo>
                    <a:pt x="420065" y="220027"/>
                  </a:lnTo>
                  <a:lnTo>
                    <a:pt x="432816" y="214071"/>
                  </a:lnTo>
                  <a:close/>
                </a:path>
                <a:path w="447675" h="678815">
                  <a:moveTo>
                    <a:pt x="440131" y="325805"/>
                  </a:moveTo>
                  <a:lnTo>
                    <a:pt x="435876" y="323850"/>
                  </a:lnTo>
                  <a:lnTo>
                    <a:pt x="429971" y="336638"/>
                  </a:lnTo>
                  <a:lnTo>
                    <a:pt x="434238" y="338594"/>
                  </a:lnTo>
                  <a:lnTo>
                    <a:pt x="440131" y="325805"/>
                  </a:lnTo>
                  <a:close/>
                </a:path>
                <a:path w="447675" h="678815">
                  <a:moveTo>
                    <a:pt x="447586" y="309689"/>
                  </a:moveTo>
                  <a:lnTo>
                    <a:pt x="447573" y="308965"/>
                  </a:lnTo>
                  <a:lnTo>
                    <a:pt x="446989" y="307708"/>
                  </a:lnTo>
                  <a:lnTo>
                    <a:pt x="446430" y="307251"/>
                  </a:lnTo>
                  <a:lnTo>
                    <a:pt x="435076" y="304177"/>
                  </a:lnTo>
                  <a:lnTo>
                    <a:pt x="433844" y="308698"/>
                  </a:lnTo>
                  <a:lnTo>
                    <a:pt x="441871" y="310870"/>
                  </a:lnTo>
                  <a:lnTo>
                    <a:pt x="441782" y="311073"/>
                  </a:lnTo>
                  <a:lnTo>
                    <a:pt x="446036" y="313029"/>
                  </a:lnTo>
                  <a:lnTo>
                    <a:pt x="447586" y="309689"/>
                  </a:lnTo>
                  <a:close/>
                </a:path>
              </a:pathLst>
            </a:custGeom>
            <a:solidFill>
              <a:srgbClr val="FFD5CF"/>
            </a:solidFill>
          </p:spPr>
          <p:txBody>
            <a:bodyPr wrap="square" lIns="0" tIns="0" rIns="0" bIns="0" rtlCol="0"/>
            <a:lstStyle/>
            <a:p>
              <a:endParaRPr/>
            </a:p>
          </p:txBody>
        </p:sp>
        <p:sp>
          <p:nvSpPr>
            <p:cNvPr id="192" name="object 192"/>
            <p:cNvSpPr/>
            <p:nvPr/>
          </p:nvSpPr>
          <p:spPr>
            <a:xfrm>
              <a:off x="12510884" y="9577000"/>
              <a:ext cx="1410970" cy="1731645"/>
            </a:xfrm>
            <a:custGeom>
              <a:avLst/>
              <a:gdLst/>
              <a:ahLst/>
              <a:cxnLst/>
              <a:rect l="l" t="t" r="r" b="b"/>
              <a:pathLst>
                <a:path w="1410969" h="1731645">
                  <a:moveTo>
                    <a:pt x="9499" y="867143"/>
                  </a:moveTo>
                  <a:lnTo>
                    <a:pt x="7696" y="862812"/>
                  </a:lnTo>
                  <a:lnTo>
                    <a:pt x="3365" y="864641"/>
                  </a:lnTo>
                  <a:lnTo>
                    <a:pt x="5181" y="868959"/>
                  </a:lnTo>
                  <a:lnTo>
                    <a:pt x="9499" y="867143"/>
                  </a:lnTo>
                  <a:close/>
                </a:path>
                <a:path w="1410969" h="1731645">
                  <a:moveTo>
                    <a:pt x="12103" y="850646"/>
                  </a:moveTo>
                  <a:lnTo>
                    <a:pt x="8864" y="847267"/>
                  </a:lnTo>
                  <a:lnTo>
                    <a:pt x="203" y="855548"/>
                  </a:lnTo>
                  <a:lnTo>
                    <a:pt x="0" y="856589"/>
                  </a:lnTo>
                  <a:lnTo>
                    <a:pt x="1549" y="860298"/>
                  </a:lnTo>
                  <a:lnTo>
                    <a:pt x="5880" y="858494"/>
                  </a:lnTo>
                  <a:lnTo>
                    <a:pt x="5308" y="857148"/>
                  </a:lnTo>
                  <a:lnTo>
                    <a:pt x="12103" y="850646"/>
                  </a:lnTo>
                  <a:close/>
                </a:path>
                <a:path w="1410969" h="1731645">
                  <a:moveTo>
                    <a:pt x="16764" y="884453"/>
                  </a:moveTo>
                  <a:lnTo>
                    <a:pt x="11315" y="871474"/>
                  </a:lnTo>
                  <a:lnTo>
                    <a:pt x="6997" y="873277"/>
                  </a:lnTo>
                  <a:lnTo>
                    <a:pt x="12446" y="886269"/>
                  </a:lnTo>
                  <a:lnTo>
                    <a:pt x="16764" y="884453"/>
                  </a:lnTo>
                  <a:close/>
                </a:path>
                <a:path w="1410969" h="1731645">
                  <a:moveTo>
                    <a:pt x="18884" y="844156"/>
                  </a:moveTo>
                  <a:lnTo>
                    <a:pt x="15633" y="840765"/>
                  </a:lnTo>
                  <a:lnTo>
                    <a:pt x="12242" y="844016"/>
                  </a:lnTo>
                  <a:lnTo>
                    <a:pt x="15494" y="847394"/>
                  </a:lnTo>
                  <a:lnTo>
                    <a:pt x="18884" y="844156"/>
                  </a:lnTo>
                  <a:close/>
                </a:path>
                <a:path w="1410969" h="1731645">
                  <a:moveTo>
                    <a:pt x="20396" y="893102"/>
                  </a:moveTo>
                  <a:lnTo>
                    <a:pt x="18580" y="888771"/>
                  </a:lnTo>
                  <a:lnTo>
                    <a:pt x="14262" y="890600"/>
                  </a:lnTo>
                  <a:lnTo>
                    <a:pt x="16065" y="894918"/>
                  </a:lnTo>
                  <a:lnTo>
                    <a:pt x="20396" y="893102"/>
                  </a:lnTo>
                  <a:close/>
                </a:path>
                <a:path w="1410969" h="1731645">
                  <a:moveTo>
                    <a:pt x="27660" y="910399"/>
                  </a:moveTo>
                  <a:lnTo>
                    <a:pt x="22212" y="897432"/>
                  </a:lnTo>
                  <a:lnTo>
                    <a:pt x="17881" y="899248"/>
                  </a:lnTo>
                  <a:lnTo>
                    <a:pt x="23329" y="912215"/>
                  </a:lnTo>
                  <a:lnTo>
                    <a:pt x="27660" y="910399"/>
                  </a:lnTo>
                  <a:close/>
                </a:path>
                <a:path w="1410969" h="1731645">
                  <a:moveTo>
                    <a:pt x="39217" y="824674"/>
                  </a:moveTo>
                  <a:lnTo>
                    <a:pt x="35966" y="821296"/>
                  </a:lnTo>
                  <a:lnTo>
                    <a:pt x="32575" y="824534"/>
                  </a:lnTo>
                  <a:lnTo>
                    <a:pt x="35826" y="827925"/>
                  </a:lnTo>
                  <a:lnTo>
                    <a:pt x="39217" y="824674"/>
                  </a:lnTo>
                  <a:close/>
                </a:path>
                <a:path w="1410969" h="1731645">
                  <a:moveTo>
                    <a:pt x="147154" y="833704"/>
                  </a:moveTo>
                  <a:lnTo>
                    <a:pt x="142532" y="832904"/>
                  </a:lnTo>
                  <a:lnTo>
                    <a:pt x="141732" y="837539"/>
                  </a:lnTo>
                  <a:lnTo>
                    <a:pt x="146354" y="838314"/>
                  </a:lnTo>
                  <a:lnTo>
                    <a:pt x="147154" y="833704"/>
                  </a:lnTo>
                  <a:close/>
                </a:path>
                <a:path w="1410969" h="1731645">
                  <a:moveTo>
                    <a:pt x="205740" y="1233805"/>
                  </a:moveTo>
                  <a:lnTo>
                    <a:pt x="203454" y="1229702"/>
                  </a:lnTo>
                  <a:lnTo>
                    <a:pt x="199351" y="1232014"/>
                  </a:lnTo>
                  <a:lnTo>
                    <a:pt x="201650" y="1236103"/>
                  </a:lnTo>
                  <a:lnTo>
                    <a:pt x="205740" y="1233805"/>
                  </a:lnTo>
                  <a:close/>
                </a:path>
                <a:path w="1410969" h="1731645">
                  <a:moveTo>
                    <a:pt x="281660" y="1631708"/>
                  </a:moveTo>
                  <a:lnTo>
                    <a:pt x="278511" y="1628216"/>
                  </a:lnTo>
                  <a:lnTo>
                    <a:pt x="275031" y="1631353"/>
                  </a:lnTo>
                  <a:lnTo>
                    <a:pt x="278168" y="1634845"/>
                  </a:lnTo>
                  <a:lnTo>
                    <a:pt x="281660" y="1631708"/>
                  </a:lnTo>
                  <a:close/>
                </a:path>
                <a:path w="1410969" h="1731645">
                  <a:moveTo>
                    <a:pt x="308076" y="1573530"/>
                  </a:moveTo>
                  <a:lnTo>
                    <a:pt x="307530" y="1568869"/>
                  </a:lnTo>
                  <a:lnTo>
                    <a:pt x="303161" y="1569377"/>
                  </a:lnTo>
                  <a:lnTo>
                    <a:pt x="302475" y="1569453"/>
                  </a:lnTo>
                  <a:lnTo>
                    <a:pt x="301853" y="1569834"/>
                  </a:lnTo>
                  <a:lnTo>
                    <a:pt x="296151" y="1578495"/>
                  </a:lnTo>
                  <a:lnTo>
                    <a:pt x="300062" y="1581086"/>
                  </a:lnTo>
                  <a:lnTo>
                    <a:pt x="304787" y="1573911"/>
                  </a:lnTo>
                  <a:lnTo>
                    <a:pt x="308076" y="1573530"/>
                  </a:lnTo>
                  <a:close/>
                </a:path>
                <a:path w="1410969" h="1731645">
                  <a:moveTo>
                    <a:pt x="313042" y="1666570"/>
                  </a:moveTo>
                  <a:lnTo>
                    <a:pt x="303631" y="1656105"/>
                  </a:lnTo>
                  <a:lnTo>
                    <a:pt x="300151" y="1659242"/>
                  </a:lnTo>
                  <a:lnTo>
                    <a:pt x="309562" y="1669707"/>
                  </a:lnTo>
                  <a:lnTo>
                    <a:pt x="313042" y="1666570"/>
                  </a:lnTo>
                  <a:close/>
                </a:path>
                <a:path w="1410969" h="1731645">
                  <a:moveTo>
                    <a:pt x="317398" y="1572450"/>
                  </a:moveTo>
                  <a:lnTo>
                    <a:pt x="316865" y="1567789"/>
                  </a:lnTo>
                  <a:lnTo>
                    <a:pt x="312204" y="1568335"/>
                  </a:lnTo>
                  <a:lnTo>
                    <a:pt x="312750" y="1572983"/>
                  </a:lnTo>
                  <a:lnTo>
                    <a:pt x="317398" y="1572450"/>
                  </a:lnTo>
                  <a:close/>
                </a:path>
                <a:path w="1410969" h="1731645">
                  <a:moveTo>
                    <a:pt x="341376" y="1731556"/>
                  </a:moveTo>
                  <a:lnTo>
                    <a:pt x="340804" y="1730908"/>
                  </a:lnTo>
                  <a:lnTo>
                    <a:pt x="340055" y="1731556"/>
                  </a:lnTo>
                  <a:lnTo>
                    <a:pt x="341376" y="1731556"/>
                  </a:lnTo>
                  <a:close/>
                </a:path>
                <a:path w="1410969" h="1731645">
                  <a:moveTo>
                    <a:pt x="345363" y="1569186"/>
                  </a:moveTo>
                  <a:lnTo>
                    <a:pt x="344817" y="1564538"/>
                  </a:lnTo>
                  <a:lnTo>
                    <a:pt x="340156" y="1565071"/>
                  </a:lnTo>
                  <a:lnTo>
                    <a:pt x="340690" y="1569732"/>
                  </a:lnTo>
                  <a:lnTo>
                    <a:pt x="345363" y="1569186"/>
                  </a:lnTo>
                  <a:close/>
                </a:path>
                <a:path w="1410969" h="1731645">
                  <a:moveTo>
                    <a:pt x="350735" y="1708404"/>
                  </a:moveTo>
                  <a:lnTo>
                    <a:pt x="341312" y="1697939"/>
                  </a:lnTo>
                  <a:lnTo>
                    <a:pt x="337832" y="1701076"/>
                  </a:lnTo>
                  <a:lnTo>
                    <a:pt x="347243" y="1711540"/>
                  </a:lnTo>
                  <a:lnTo>
                    <a:pt x="350735" y="1708404"/>
                  </a:lnTo>
                  <a:close/>
                </a:path>
                <a:path w="1410969" h="1731645">
                  <a:moveTo>
                    <a:pt x="357009" y="1715376"/>
                  </a:moveTo>
                  <a:lnTo>
                    <a:pt x="353872" y="1711883"/>
                  </a:lnTo>
                  <a:lnTo>
                    <a:pt x="350393" y="1715033"/>
                  </a:lnTo>
                  <a:lnTo>
                    <a:pt x="353529" y="1718513"/>
                  </a:lnTo>
                  <a:lnTo>
                    <a:pt x="357009" y="1715376"/>
                  </a:lnTo>
                  <a:close/>
                </a:path>
                <a:path w="1410969" h="1731645">
                  <a:moveTo>
                    <a:pt x="358025" y="1722081"/>
                  </a:moveTo>
                  <a:lnTo>
                    <a:pt x="354939" y="1718551"/>
                  </a:lnTo>
                  <a:lnTo>
                    <a:pt x="344335" y="1727822"/>
                  </a:lnTo>
                  <a:lnTo>
                    <a:pt x="347433" y="1731352"/>
                  </a:lnTo>
                  <a:lnTo>
                    <a:pt x="358025" y="1722081"/>
                  </a:lnTo>
                  <a:close/>
                </a:path>
                <a:path w="1410969" h="1731645">
                  <a:moveTo>
                    <a:pt x="364007" y="1567027"/>
                  </a:moveTo>
                  <a:lnTo>
                    <a:pt x="363461" y="1562366"/>
                  </a:lnTo>
                  <a:lnTo>
                    <a:pt x="349478" y="1563992"/>
                  </a:lnTo>
                  <a:lnTo>
                    <a:pt x="350024" y="1568653"/>
                  </a:lnTo>
                  <a:lnTo>
                    <a:pt x="364007" y="1567027"/>
                  </a:lnTo>
                  <a:close/>
                </a:path>
                <a:path w="1410969" h="1731645">
                  <a:moveTo>
                    <a:pt x="373329" y="1565948"/>
                  </a:moveTo>
                  <a:lnTo>
                    <a:pt x="372783" y="1561287"/>
                  </a:lnTo>
                  <a:lnTo>
                    <a:pt x="368122" y="1561833"/>
                  </a:lnTo>
                  <a:lnTo>
                    <a:pt x="368668" y="1566494"/>
                  </a:lnTo>
                  <a:lnTo>
                    <a:pt x="373329" y="1565948"/>
                  </a:lnTo>
                  <a:close/>
                </a:path>
                <a:path w="1410969" h="1731645">
                  <a:moveTo>
                    <a:pt x="384530" y="1549590"/>
                  </a:moveTo>
                  <a:lnTo>
                    <a:pt x="380263" y="1547634"/>
                  </a:lnTo>
                  <a:lnTo>
                    <a:pt x="374370" y="1560410"/>
                  </a:lnTo>
                  <a:lnTo>
                    <a:pt x="378625" y="1562366"/>
                  </a:lnTo>
                  <a:lnTo>
                    <a:pt x="384530" y="1549590"/>
                  </a:lnTo>
                  <a:close/>
                </a:path>
                <a:path w="1410969" h="1731645">
                  <a:moveTo>
                    <a:pt x="388467" y="1541068"/>
                  </a:moveTo>
                  <a:lnTo>
                    <a:pt x="384200" y="1539113"/>
                  </a:lnTo>
                  <a:lnTo>
                    <a:pt x="382231" y="1543380"/>
                  </a:lnTo>
                  <a:lnTo>
                    <a:pt x="386499" y="1545336"/>
                  </a:lnTo>
                  <a:lnTo>
                    <a:pt x="388467" y="1541068"/>
                  </a:lnTo>
                  <a:close/>
                </a:path>
                <a:path w="1410969" h="1731645">
                  <a:moveTo>
                    <a:pt x="400265" y="1515516"/>
                  </a:moveTo>
                  <a:lnTo>
                    <a:pt x="395998" y="1513560"/>
                  </a:lnTo>
                  <a:lnTo>
                    <a:pt x="394030" y="1517815"/>
                  </a:lnTo>
                  <a:lnTo>
                    <a:pt x="398297" y="1519770"/>
                  </a:lnTo>
                  <a:lnTo>
                    <a:pt x="400265" y="1515516"/>
                  </a:lnTo>
                  <a:close/>
                </a:path>
                <a:path w="1410969" h="1731645">
                  <a:moveTo>
                    <a:pt x="408127" y="1498473"/>
                  </a:moveTo>
                  <a:lnTo>
                    <a:pt x="403872" y="1496517"/>
                  </a:lnTo>
                  <a:lnTo>
                    <a:pt x="397967" y="1509293"/>
                  </a:lnTo>
                  <a:lnTo>
                    <a:pt x="402221" y="1511249"/>
                  </a:lnTo>
                  <a:lnTo>
                    <a:pt x="408127" y="1498473"/>
                  </a:lnTo>
                  <a:close/>
                </a:path>
                <a:path w="1410969" h="1731645">
                  <a:moveTo>
                    <a:pt x="423862" y="1464398"/>
                  </a:moveTo>
                  <a:lnTo>
                    <a:pt x="419608" y="1462430"/>
                  </a:lnTo>
                  <a:lnTo>
                    <a:pt x="417639" y="1466697"/>
                  </a:lnTo>
                  <a:lnTo>
                    <a:pt x="421894" y="1468653"/>
                  </a:lnTo>
                  <a:lnTo>
                    <a:pt x="423862" y="1464398"/>
                  </a:lnTo>
                  <a:close/>
                </a:path>
                <a:path w="1410969" h="1731645">
                  <a:moveTo>
                    <a:pt x="431723" y="1447355"/>
                  </a:moveTo>
                  <a:lnTo>
                    <a:pt x="427469" y="1445399"/>
                  </a:lnTo>
                  <a:lnTo>
                    <a:pt x="421576" y="1458175"/>
                  </a:lnTo>
                  <a:lnTo>
                    <a:pt x="425818" y="1460131"/>
                  </a:lnTo>
                  <a:lnTo>
                    <a:pt x="431723" y="1447355"/>
                  </a:lnTo>
                  <a:close/>
                </a:path>
                <a:path w="1410969" h="1731645">
                  <a:moveTo>
                    <a:pt x="433108" y="1312481"/>
                  </a:moveTo>
                  <a:lnTo>
                    <a:pt x="419531" y="1308798"/>
                  </a:lnTo>
                  <a:lnTo>
                    <a:pt x="418287" y="1313332"/>
                  </a:lnTo>
                  <a:lnTo>
                    <a:pt x="431888" y="1317015"/>
                  </a:lnTo>
                  <a:lnTo>
                    <a:pt x="433108" y="1312481"/>
                  </a:lnTo>
                  <a:close/>
                </a:path>
                <a:path w="1410969" h="1731645">
                  <a:moveTo>
                    <a:pt x="435660" y="1438846"/>
                  </a:moveTo>
                  <a:lnTo>
                    <a:pt x="431406" y="1436878"/>
                  </a:lnTo>
                  <a:lnTo>
                    <a:pt x="429437" y="1441132"/>
                  </a:lnTo>
                  <a:lnTo>
                    <a:pt x="433692" y="1443101"/>
                  </a:lnTo>
                  <a:lnTo>
                    <a:pt x="435660" y="1438846"/>
                  </a:lnTo>
                  <a:close/>
                </a:path>
                <a:path w="1410969" h="1731645">
                  <a:moveTo>
                    <a:pt x="442163" y="1314919"/>
                  </a:moveTo>
                  <a:lnTo>
                    <a:pt x="437629" y="1313700"/>
                  </a:lnTo>
                  <a:lnTo>
                    <a:pt x="436410" y="1318221"/>
                  </a:lnTo>
                  <a:lnTo>
                    <a:pt x="440944" y="1319453"/>
                  </a:lnTo>
                  <a:lnTo>
                    <a:pt x="442163" y="1314919"/>
                  </a:lnTo>
                  <a:close/>
                </a:path>
                <a:path w="1410969" h="1731645">
                  <a:moveTo>
                    <a:pt x="443534" y="1421803"/>
                  </a:moveTo>
                  <a:lnTo>
                    <a:pt x="439267" y="1419847"/>
                  </a:lnTo>
                  <a:lnTo>
                    <a:pt x="433374" y="1432623"/>
                  </a:lnTo>
                  <a:lnTo>
                    <a:pt x="437629" y="1434579"/>
                  </a:lnTo>
                  <a:lnTo>
                    <a:pt x="443534" y="1421803"/>
                  </a:lnTo>
                  <a:close/>
                </a:path>
                <a:path w="1410969" h="1731645">
                  <a:moveTo>
                    <a:pt x="447471" y="1413281"/>
                  </a:moveTo>
                  <a:lnTo>
                    <a:pt x="443204" y="1411312"/>
                  </a:lnTo>
                  <a:lnTo>
                    <a:pt x="441236" y="1415580"/>
                  </a:lnTo>
                  <a:lnTo>
                    <a:pt x="445503" y="1417535"/>
                  </a:lnTo>
                  <a:lnTo>
                    <a:pt x="447471" y="1413281"/>
                  </a:lnTo>
                  <a:close/>
                </a:path>
                <a:path w="1410969" h="1731645">
                  <a:moveTo>
                    <a:pt x="455333" y="1396250"/>
                  </a:moveTo>
                  <a:lnTo>
                    <a:pt x="451065" y="1394282"/>
                  </a:lnTo>
                  <a:lnTo>
                    <a:pt x="445173" y="1407058"/>
                  </a:lnTo>
                  <a:lnTo>
                    <a:pt x="449440" y="1409014"/>
                  </a:lnTo>
                  <a:lnTo>
                    <a:pt x="455333" y="1396250"/>
                  </a:lnTo>
                  <a:close/>
                </a:path>
                <a:path w="1410969" h="1731645">
                  <a:moveTo>
                    <a:pt x="459270" y="1387729"/>
                  </a:moveTo>
                  <a:lnTo>
                    <a:pt x="455002" y="1385760"/>
                  </a:lnTo>
                  <a:lnTo>
                    <a:pt x="453034" y="1390015"/>
                  </a:lnTo>
                  <a:lnTo>
                    <a:pt x="457301" y="1391983"/>
                  </a:lnTo>
                  <a:lnTo>
                    <a:pt x="459270" y="1387729"/>
                  </a:lnTo>
                  <a:close/>
                </a:path>
                <a:path w="1410969" h="1731645">
                  <a:moveTo>
                    <a:pt x="467131" y="1370685"/>
                  </a:moveTo>
                  <a:lnTo>
                    <a:pt x="462864" y="1368717"/>
                  </a:lnTo>
                  <a:lnTo>
                    <a:pt x="456971" y="1381506"/>
                  </a:lnTo>
                  <a:lnTo>
                    <a:pt x="461238" y="1383461"/>
                  </a:lnTo>
                  <a:lnTo>
                    <a:pt x="467131" y="1370685"/>
                  </a:lnTo>
                  <a:close/>
                </a:path>
                <a:path w="1410969" h="1731645">
                  <a:moveTo>
                    <a:pt x="469341" y="1322260"/>
                  </a:moveTo>
                  <a:lnTo>
                    <a:pt x="464807" y="1321041"/>
                  </a:lnTo>
                  <a:lnTo>
                    <a:pt x="463588" y="1325575"/>
                  </a:lnTo>
                  <a:lnTo>
                    <a:pt x="468122" y="1326794"/>
                  </a:lnTo>
                  <a:lnTo>
                    <a:pt x="469341" y="1322260"/>
                  </a:lnTo>
                  <a:close/>
                </a:path>
                <a:path w="1410969" h="1731645">
                  <a:moveTo>
                    <a:pt x="471068" y="1362163"/>
                  </a:moveTo>
                  <a:lnTo>
                    <a:pt x="466801" y="1360195"/>
                  </a:lnTo>
                  <a:lnTo>
                    <a:pt x="464832" y="1364462"/>
                  </a:lnTo>
                  <a:lnTo>
                    <a:pt x="469099" y="1366418"/>
                  </a:lnTo>
                  <a:lnTo>
                    <a:pt x="471068" y="1362163"/>
                  </a:lnTo>
                  <a:close/>
                </a:path>
                <a:path w="1410969" h="1731645">
                  <a:moveTo>
                    <a:pt x="480123" y="1229423"/>
                  </a:moveTo>
                  <a:lnTo>
                    <a:pt x="478142" y="1225181"/>
                  </a:lnTo>
                  <a:lnTo>
                    <a:pt x="473887" y="1227162"/>
                  </a:lnTo>
                  <a:lnTo>
                    <a:pt x="475869" y="1231404"/>
                  </a:lnTo>
                  <a:lnTo>
                    <a:pt x="480123" y="1229423"/>
                  </a:lnTo>
                  <a:close/>
                </a:path>
                <a:path w="1410969" h="1731645">
                  <a:moveTo>
                    <a:pt x="480148" y="93941"/>
                  </a:moveTo>
                  <a:lnTo>
                    <a:pt x="477583" y="90017"/>
                  </a:lnTo>
                  <a:lnTo>
                    <a:pt x="473646" y="92570"/>
                  </a:lnTo>
                  <a:lnTo>
                    <a:pt x="476211" y="96507"/>
                  </a:lnTo>
                  <a:lnTo>
                    <a:pt x="480148" y="93941"/>
                  </a:lnTo>
                  <a:close/>
                </a:path>
                <a:path w="1410969" h="1731645">
                  <a:moveTo>
                    <a:pt x="482866" y="1336611"/>
                  </a:moveTo>
                  <a:lnTo>
                    <a:pt x="478612" y="1334643"/>
                  </a:lnTo>
                  <a:lnTo>
                    <a:pt x="476643" y="1338897"/>
                  </a:lnTo>
                  <a:lnTo>
                    <a:pt x="480898" y="1340866"/>
                  </a:lnTo>
                  <a:lnTo>
                    <a:pt x="482866" y="1336611"/>
                  </a:lnTo>
                  <a:close/>
                </a:path>
                <a:path w="1410969" h="1731645">
                  <a:moveTo>
                    <a:pt x="486384" y="1329004"/>
                  </a:moveTo>
                  <a:lnTo>
                    <a:pt x="486371" y="1328280"/>
                  </a:lnTo>
                  <a:lnTo>
                    <a:pt x="485787" y="1327023"/>
                  </a:lnTo>
                  <a:lnTo>
                    <a:pt x="485228" y="1326565"/>
                  </a:lnTo>
                  <a:lnTo>
                    <a:pt x="473875" y="1323492"/>
                  </a:lnTo>
                  <a:lnTo>
                    <a:pt x="472643" y="1328013"/>
                  </a:lnTo>
                  <a:lnTo>
                    <a:pt x="480669" y="1330185"/>
                  </a:lnTo>
                  <a:lnTo>
                    <a:pt x="480580" y="1330388"/>
                  </a:lnTo>
                  <a:lnTo>
                    <a:pt x="484835" y="1332344"/>
                  </a:lnTo>
                  <a:lnTo>
                    <a:pt x="486384" y="1329004"/>
                  </a:lnTo>
                  <a:close/>
                </a:path>
                <a:path w="1410969" h="1731645">
                  <a:moveTo>
                    <a:pt x="488835" y="21399"/>
                  </a:moveTo>
                  <a:lnTo>
                    <a:pt x="487603" y="16865"/>
                  </a:lnTo>
                  <a:lnTo>
                    <a:pt x="474014" y="20599"/>
                  </a:lnTo>
                  <a:lnTo>
                    <a:pt x="475272" y="25120"/>
                  </a:lnTo>
                  <a:lnTo>
                    <a:pt x="488835" y="21399"/>
                  </a:lnTo>
                  <a:close/>
                </a:path>
                <a:path w="1410969" h="1731645">
                  <a:moveTo>
                    <a:pt x="567220" y="227596"/>
                  </a:moveTo>
                  <a:lnTo>
                    <a:pt x="559536" y="215798"/>
                  </a:lnTo>
                  <a:lnTo>
                    <a:pt x="555612" y="218363"/>
                  </a:lnTo>
                  <a:lnTo>
                    <a:pt x="563295" y="230162"/>
                  </a:lnTo>
                  <a:lnTo>
                    <a:pt x="567220" y="227596"/>
                  </a:lnTo>
                  <a:close/>
                </a:path>
                <a:path w="1410969" h="1731645">
                  <a:moveTo>
                    <a:pt x="572350" y="235458"/>
                  </a:moveTo>
                  <a:lnTo>
                    <a:pt x="569785" y="231533"/>
                  </a:lnTo>
                  <a:lnTo>
                    <a:pt x="565861" y="234086"/>
                  </a:lnTo>
                  <a:lnTo>
                    <a:pt x="568426" y="238010"/>
                  </a:lnTo>
                  <a:lnTo>
                    <a:pt x="572350" y="235458"/>
                  </a:lnTo>
                  <a:close/>
                </a:path>
                <a:path w="1410969" h="1731645">
                  <a:moveTo>
                    <a:pt x="578154" y="2667"/>
                  </a:moveTo>
                  <a:lnTo>
                    <a:pt x="574306" y="0"/>
                  </a:lnTo>
                  <a:lnTo>
                    <a:pt x="571639" y="3848"/>
                  </a:lnTo>
                  <a:lnTo>
                    <a:pt x="575487" y="6515"/>
                  </a:lnTo>
                  <a:lnTo>
                    <a:pt x="578154" y="2667"/>
                  </a:lnTo>
                  <a:close/>
                </a:path>
                <a:path w="1410969" h="1731645">
                  <a:moveTo>
                    <a:pt x="587717" y="259041"/>
                  </a:moveTo>
                  <a:lnTo>
                    <a:pt x="585152" y="255117"/>
                  </a:lnTo>
                  <a:lnTo>
                    <a:pt x="581228" y="257670"/>
                  </a:lnTo>
                  <a:lnTo>
                    <a:pt x="583793" y="261594"/>
                  </a:lnTo>
                  <a:lnTo>
                    <a:pt x="587717" y="259041"/>
                  </a:lnTo>
                  <a:close/>
                </a:path>
                <a:path w="1410969" h="1731645">
                  <a:moveTo>
                    <a:pt x="588302" y="628878"/>
                  </a:moveTo>
                  <a:lnTo>
                    <a:pt x="587209" y="624332"/>
                  </a:lnTo>
                  <a:lnTo>
                    <a:pt x="573519" y="627595"/>
                  </a:lnTo>
                  <a:lnTo>
                    <a:pt x="574611" y="632155"/>
                  </a:lnTo>
                  <a:lnTo>
                    <a:pt x="588302" y="628878"/>
                  </a:lnTo>
                  <a:close/>
                </a:path>
                <a:path w="1410969" h="1731645">
                  <a:moveTo>
                    <a:pt x="593585" y="13360"/>
                  </a:moveTo>
                  <a:lnTo>
                    <a:pt x="582015" y="5334"/>
                  </a:lnTo>
                  <a:lnTo>
                    <a:pt x="579335" y="9194"/>
                  </a:lnTo>
                  <a:lnTo>
                    <a:pt x="590918" y="17208"/>
                  </a:lnTo>
                  <a:lnTo>
                    <a:pt x="593585" y="13360"/>
                  </a:lnTo>
                  <a:close/>
                </a:path>
                <a:path w="1410969" h="1731645">
                  <a:moveTo>
                    <a:pt x="597420" y="626706"/>
                  </a:moveTo>
                  <a:lnTo>
                    <a:pt x="596341" y="622134"/>
                  </a:lnTo>
                  <a:lnTo>
                    <a:pt x="591769" y="623227"/>
                  </a:lnTo>
                  <a:lnTo>
                    <a:pt x="592861" y="627799"/>
                  </a:lnTo>
                  <a:lnTo>
                    <a:pt x="597420" y="626706"/>
                  </a:lnTo>
                  <a:close/>
                </a:path>
                <a:path w="1410969" h="1731645">
                  <a:moveTo>
                    <a:pt x="597966" y="274777"/>
                  </a:moveTo>
                  <a:lnTo>
                    <a:pt x="590283" y="262978"/>
                  </a:lnTo>
                  <a:lnTo>
                    <a:pt x="586359" y="265544"/>
                  </a:lnTo>
                  <a:lnTo>
                    <a:pt x="594042" y="277329"/>
                  </a:lnTo>
                  <a:lnTo>
                    <a:pt x="597966" y="274777"/>
                  </a:lnTo>
                  <a:close/>
                </a:path>
                <a:path w="1410969" h="1731645">
                  <a:moveTo>
                    <a:pt x="601294" y="18707"/>
                  </a:moveTo>
                  <a:lnTo>
                    <a:pt x="597446" y="16027"/>
                  </a:lnTo>
                  <a:lnTo>
                    <a:pt x="594766" y="19888"/>
                  </a:lnTo>
                  <a:lnTo>
                    <a:pt x="598627" y="22555"/>
                  </a:lnTo>
                  <a:lnTo>
                    <a:pt x="601294" y="18707"/>
                  </a:lnTo>
                  <a:close/>
                </a:path>
                <a:path w="1410969" h="1731645">
                  <a:moveTo>
                    <a:pt x="603097" y="282625"/>
                  </a:moveTo>
                  <a:lnTo>
                    <a:pt x="600532" y="278701"/>
                  </a:lnTo>
                  <a:lnTo>
                    <a:pt x="596607" y="281266"/>
                  </a:lnTo>
                  <a:lnTo>
                    <a:pt x="599160" y="285191"/>
                  </a:lnTo>
                  <a:lnTo>
                    <a:pt x="603097" y="282625"/>
                  </a:lnTo>
                  <a:close/>
                </a:path>
                <a:path w="1410969" h="1731645">
                  <a:moveTo>
                    <a:pt x="613333" y="298361"/>
                  </a:moveTo>
                  <a:lnTo>
                    <a:pt x="605650" y="286562"/>
                  </a:lnTo>
                  <a:lnTo>
                    <a:pt x="601713" y="289128"/>
                  </a:lnTo>
                  <a:lnTo>
                    <a:pt x="609409" y="300913"/>
                  </a:lnTo>
                  <a:lnTo>
                    <a:pt x="613333" y="298361"/>
                  </a:lnTo>
                  <a:close/>
                </a:path>
                <a:path w="1410969" h="1731645">
                  <a:moveTo>
                    <a:pt x="615670" y="622338"/>
                  </a:moveTo>
                  <a:lnTo>
                    <a:pt x="614591" y="617778"/>
                  </a:lnTo>
                  <a:lnTo>
                    <a:pt x="600900" y="621042"/>
                  </a:lnTo>
                  <a:lnTo>
                    <a:pt x="601992" y="625614"/>
                  </a:lnTo>
                  <a:lnTo>
                    <a:pt x="615670" y="622338"/>
                  </a:lnTo>
                  <a:close/>
                </a:path>
                <a:path w="1410969" h="1731645">
                  <a:moveTo>
                    <a:pt x="616724" y="29387"/>
                  </a:moveTo>
                  <a:lnTo>
                    <a:pt x="605155" y="21374"/>
                  </a:lnTo>
                  <a:lnTo>
                    <a:pt x="602488" y="25234"/>
                  </a:lnTo>
                  <a:lnTo>
                    <a:pt x="614045" y="33248"/>
                  </a:lnTo>
                  <a:lnTo>
                    <a:pt x="616724" y="29387"/>
                  </a:lnTo>
                  <a:close/>
                </a:path>
                <a:path w="1410969" h="1731645">
                  <a:moveTo>
                    <a:pt x="618451" y="306222"/>
                  </a:moveTo>
                  <a:lnTo>
                    <a:pt x="615899" y="302285"/>
                  </a:lnTo>
                  <a:lnTo>
                    <a:pt x="611962" y="304850"/>
                  </a:lnTo>
                  <a:lnTo>
                    <a:pt x="614527" y="308787"/>
                  </a:lnTo>
                  <a:lnTo>
                    <a:pt x="618451" y="306222"/>
                  </a:lnTo>
                  <a:close/>
                </a:path>
                <a:path w="1410969" h="1731645">
                  <a:moveTo>
                    <a:pt x="624433" y="34734"/>
                  </a:moveTo>
                  <a:lnTo>
                    <a:pt x="620585" y="32067"/>
                  </a:lnTo>
                  <a:lnTo>
                    <a:pt x="617905" y="35915"/>
                  </a:lnTo>
                  <a:lnTo>
                    <a:pt x="621766" y="38582"/>
                  </a:lnTo>
                  <a:lnTo>
                    <a:pt x="624433" y="34734"/>
                  </a:lnTo>
                  <a:close/>
                </a:path>
                <a:path w="1410969" h="1731645">
                  <a:moveTo>
                    <a:pt x="624801" y="620153"/>
                  </a:moveTo>
                  <a:lnTo>
                    <a:pt x="623709" y="615594"/>
                  </a:lnTo>
                  <a:lnTo>
                    <a:pt x="619150" y="616673"/>
                  </a:lnTo>
                  <a:lnTo>
                    <a:pt x="620242" y="621245"/>
                  </a:lnTo>
                  <a:lnTo>
                    <a:pt x="624801" y="620153"/>
                  </a:lnTo>
                  <a:close/>
                </a:path>
                <a:path w="1410969" h="1731645">
                  <a:moveTo>
                    <a:pt x="628700" y="321945"/>
                  </a:moveTo>
                  <a:lnTo>
                    <a:pt x="621030" y="310159"/>
                  </a:lnTo>
                  <a:lnTo>
                    <a:pt x="617093" y="312712"/>
                  </a:lnTo>
                  <a:lnTo>
                    <a:pt x="624776" y="324497"/>
                  </a:lnTo>
                  <a:lnTo>
                    <a:pt x="628700" y="321945"/>
                  </a:lnTo>
                  <a:close/>
                </a:path>
                <a:path w="1410969" h="1731645">
                  <a:moveTo>
                    <a:pt x="633818" y="329806"/>
                  </a:moveTo>
                  <a:lnTo>
                    <a:pt x="631266" y="325882"/>
                  </a:lnTo>
                  <a:lnTo>
                    <a:pt x="627329" y="328434"/>
                  </a:lnTo>
                  <a:lnTo>
                    <a:pt x="629894" y="332359"/>
                  </a:lnTo>
                  <a:lnTo>
                    <a:pt x="633818" y="329806"/>
                  </a:lnTo>
                  <a:close/>
                </a:path>
                <a:path w="1410969" h="1731645">
                  <a:moveTo>
                    <a:pt x="639864" y="45427"/>
                  </a:moveTo>
                  <a:lnTo>
                    <a:pt x="628294" y="37401"/>
                  </a:lnTo>
                  <a:lnTo>
                    <a:pt x="625627" y="41262"/>
                  </a:lnTo>
                  <a:lnTo>
                    <a:pt x="637184" y="49276"/>
                  </a:lnTo>
                  <a:lnTo>
                    <a:pt x="639864" y="45427"/>
                  </a:lnTo>
                  <a:close/>
                </a:path>
                <a:path w="1410969" h="1731645">
                  <a:moveTo>
                    <a:pt x="643051" y="615784"/>
                  </a:moveTo>
                  <a:lnTo>
                    <a:pt x="641959" y="611225"/>
                  </a:lnTo>
                  <a:lnTo>
                    <a:pt x="628281" y="614489"/>
                  </a:lnTo>
                  <a:lnTo>
                    <a:pt x="629361" y="619048"/>
                  </a:lnTo>
                  <a:lnTo>
                    <a:pt x="643051" y="615784"/>
                  </a:lnTo>
                  <a:close/>
                </a:path>
                <a:path w="1410969" h="1731645">
                  <a:moveTo>
                    <a:pt x="647573" y="50774"/>
                  </a:moveTo>
                  <a:lnTo>
                    <a:pt x="643712" y="48094"/>
                  </a:lnTo>
                  <a:lnTo>
                    <a:pt x="641045" y="51955"/>
                  </a:lnTo>
                  <a:lnTo>
                    <a:pt x="644906" y="54622"/>
                  </a:lnTo>
                  <a:lnTo>
                    <a:pt x="647573" y="50774"/>
                  </a:lnTo>
                  <a:close/>
                </a:path>
                <a:path w="1410969" h="1731645">
                  <a:moveTo>
                    <a:pt x="663003" y="61455"/>
                  </a:moveTo>
                  <a:lnTo>
                    <a:pt x="651433" y="53441"/>
                  </a:lnTo>
                  <a:lnTo>
                    <a:pt x="648766" y="57302"/>
                  </a:lnTo>
                  <a:lnTo>
                    <a:pt x="660336" y="65316"/>
                  </a:lnTo>
                  <a:lnTo>
                    <a:pt x="663003" y="61455"/>
                  </a:lnTo>
                  <a:close/>
                </a:path>
                <a:path w="1410969" h="1731645">
                  <a:moveTo>
                    <a:pt x="670712" y="66802"/>
                  </a:moveTo>
                  <a:lnTo>
                    <a:pt x="666864" y="64135"/>
                  </a:lnTo>
                  <a:lnTo>
                    <a:pt x="664184" y="67983"/>
                  </a:lnTo>
                  <a:lnTo>
                    <a:pt x="668032" y="70662"/>
                  </a:lnTo>
                  <a:lnTo>
                    <a:pt x="670712" y="66802"/>
                  </a:lnTo>
                  <a:close/>
                </a:path>
                <a:path w="1410969" h="1731645">
                  <a:moveTo>
                    <a:pt x="686142" y="77495"/>
                  </a:moveTo>
                  <a:lnTo>
                    <a:pt x="674573" y="69469"/>
                  </a:lnTo>
                  <a:lnTo>
                    <a:pt x="671906" y="73342"/>
                  </a:lnTo>
                  <a:lnTo>
                    <a:pt x="683475" y="81343"/>
                  </a:lnTo>
                  <a:lnTo>
                    <a:pt x="686142" y="77495"/>
                  </a:lnTo>
                  <a:close/>
                </a:path>
                <a:path w="1410969" h="1731645">
                  <a:moveTo>
                    <a:pt x="693851" y="82842"/>
                  </a:moveTo>
                  <a:lnTo>
                    <a:pt x="689991" y="80162"/>
                  </a:lnTo>
                  <a:lnTo>
                    <a:pt x="687324" y="84023"/>
                  </a:lnTo>
                  <a:lnTo>
                    <a:pt x="691172" y="86690"/>
                  </a:lnTo>
                  <a:lnTo>
                    <a:pt x="693851" y="82842"/>
                  </a:lnTo>
                  <a:close/>
                </a:path>
                <a:path w="1410969" h="1731645">
                  <a:moveTo>
                    <a:pt x="709282" y="93522"/>
                  </a:moveTo>
                  <a:lnTo>
                    <a:pt x="697712" y="85509"/>
                  </a:lnTo>
                  <a:lnTo>
                    <a:pt x="695032" y="89369"/>
                  </a:lnTo>
                  <a:lnTo>
                    <a:pt x="706602" y="97383"/>
                  </a:lnTo>
                  <a:lnTo>
                    <a:pt x="709282" y="93522"/>
                  </a:lnTo>
                  <a:close/>
                </a:path>
                <a:path w="1410969" h="1731645">
                  <a:moveTo>
                    <a:pt x="716991" y="98869"/>
                  </a:moveTo>
                  <a:lnTo>
                    <a:pt x="713143" y="96202"/>
                  </a:lnTo>
                  <a:lnTo>
                    <a:pt x="710463" y="100050"/>
                  </a:lnTo>
                  <a:lnTo>
                    <a:pt x="714324" y="102730"/>
                  </a:lnTo>
                  <a:lnTo>
                    <a:pt x="716991" y="98869"/>
                  </a:lnTo>
                  <a:close/>
                </a:path>
                <a:path w="1410969" h="1731645">
                  <a:moveTo>
                    <a:pt x="732421" y="109562"/>
                  </a:moveTo>
                  <a:lnTo>
                    <a:pt x="720852" y="101549"/>
                  </a:lnTo>
                  <a:lnTo>
                    <a:pt x="718172" y="105397"/>
                  </a:lnTo>
                  <a:lnTo>
                    <a:pt x="729742" y="113411"/>
                  </a:lnTo>
                  <a:lnTo>
                    <a:pt x="732421" y="109562"/>
                  </a:lnTo>
                  <a:close/>
                </a:path>
                <a:path w="1410969" h="1731645">
                  <a:moveTo>
                    <a:pt x="740130" y="114909"/>
                  </a:moveTo>
                  <a:lnTo>
                    <a:pt x="736269" y="112242"/>
                  </a:lnTo>
                  <a:lnTo>
                    <a:pt x="733602" y="116090"/>
                  </a:lnTo>
                  <a:lnTo>
                    <a:pt x="737463" y="118757"/>
                  </a:lnTo>
                  <a:lnTo>
                    <a:pt x="740130" y="114909"/>
                  </a:lnTo>
                  <a:close/>
                </a:path>
                <a:path w="1410969" h="1731645">
                  <a:moveTo>
                    <a:pt x="1410627" y="470179"/>
                  </a:moveTo>
                  <a:lnTo>
                    <a:pt x="1409065" y="465747"/>
                  </a:lnTo>
                  <a:lnTo>
                    <a:pt x="1400022" y="468947"/>
                  </a:lnTo>
                  <a:lnTo>
                    <a:pt x="1399527" y="469417"/>
                  </a:lnTo>
                  <a:lnTo>
                    <a:pt x="1399273" y="470052"/>
                  </a:lnTo>
                  <a:lnTo>
                    <a:pt x="1399019" y="470662"/>
                  </a:lnTo>
                  <a:lnTo>
                    <a:pt x="1399057" y="471360"/>
                  </a:lnTo>
                  <a:lnTo>
                    <a:pt x="1399336" y="471970"/>
                  </a:lnTo>
                  <a:lnTo>
                    <a:pt x="1401622" y="476605"/>
                  </a:lnTo>
                  <a:lnTo>
                    <a:pt x="1405826" y="474548"/>
                  </a:lnTo>
                  <a:lnTo>
                    <a:pt x="1404721" y="472274"/>
                  </a:lnTo>
                  <a:lnTo>
                    <a:pt x="1410627" y="470179"/>
                  </a:lnTo>
                  <a:close/>
                </a:path>
              </a:pathLst>
            </a:custGeom>
            <a:solidFill>
              <a:srgbClr val="FFD5CF"/>
            </a:solidFill>
          </p:spPr>
          <p:txBody>
            <a:bodyPr wrap="square" lIns="0" tIns="0" rIns="0" bIns="0" rtlCol="0"/>
            <a:lstStyle/>
            <a:p>
              <a:endParaRPr/>
            </a:p>
          </p:txBody>
        </p:sp>
        <p:sp>
          <p:nvSpPr>
            <p:cNvPr id="193" name="object 193"/>
            <p:cNvSpPr/>
            <p:nvPr/>
          </p:nvSpPr>
          <p:spPr>
            <a:xfrm>
              <a:off x="12523128" y="9571919"/>
              <a:ext cx="558800" cy="975360"/>
            </a:xfrm>
            <a:custGeom>
              <a:avLst/>
              <a:gdLst/>
              <a:ahLst/>
              <a:cxnLst/>
              <a:rect l="l" t="t" r="r" b="b"/>
              <a:pathLst>
                <a:path w="558800" h="975359">
                  <a:moveTo>
                    <a:pt x="6642" y="849236"/>
                  </a:moveTo>
                  <a:lnTo>
                    <a:pt x="3390" y="845845"/>
                  </a:lnTo>
                  <a:lnTo>
                    <a:pt x="0" y="849096"/>
                  </a:lnTo>
                  <a:lnTo>
                    <a:pt x="3251" y="852474"/>
                  </a:lnTo>
                  <a:lnTo>
                    <a:pt x="6642" y="849236"/>
                  </a:lnTo>
                  <a:close/>
                </a:path>
                <a:path w="558800" h="975359">
                  <a:moveTo>
                    <a:pt x="42418" y="822960"/>
                  </a:moveTo>
                  <a:lnTo>
                    <a:pt x="30734" y="820966"/>
                  </a:lnTo>
                  <a:lnTo>
                    <a:pt x="30010" y="820813"/>
                  </a:lnTo>
                  <a:lnTo>
                    <a:pt x="29260" y="821067"/>
                  </a:lnTo>
                  <a:lnTo>
                    <a:pt x="28727" y="821575"/>
                  </a:lnTo>
                  <a:lnTo>
                    <a:pt x="27114" y="823112"/>
                  </a:lnTo>
                  <a:lnTo>
                    <a:pt x="30353" y="826516"/>
                  </a:lnTo>
                  <a:lnTo>
                    <a:pt x="31115" y="825792"/>
                  </a:lnTo>
                  <a:lnTo>
                    <a:pt x="41617" y="827582"/>
                  </a:lnTo>
                  <a:lnTo>
                    <a:pt x="42418" y="822960"/>
                  </a:lnTo>
                  <a:close/>
                </a:path>
                <a:path w="558800" h="975359">
                  <a:moveTo>
                    <a:pt x="51663" y="824547"/>
                  </a:moveTo>
                  <a:lnTo>
                    <a:pt x="47040" y="823760"/>
                  </a:lnTo>
                  <a:lnTo>
                    <a:pt x="46240" y="828370"/>
                  </a:lnTo>
                  <a:lnTo>
                    <a:pt x="50876" y="829170"/>
                  </a:lnTo>
                  <a:lnTo>
                    <a:pt x="51663" y="824547"/>
                  </a:lnTo>
                  <a:close/>
                </a:path>
                <a:path w="558800" h="975359">
                  <a:moveTo>
                    <a:pt x="70154" y="827709"/>
                  </a:moveTo>
                  <a:lnTo>
                    <a:pt x="56299" y="825347"/>
                  </a:lnTo>
                  <a:lnTo>
                    <a:pt x="55499" y="829957"/>
                  </a:lnTo>
                  <a:lnTo>
                    <a:pt x="69367" y="832332"/>
                  </a:lnTo>
                  <a:lnTo>
                    <a:pt x="70154" y="827709"/>
                  </a:lnTo>
                  <a:close/>
                </a:path>
                <a:path w="558800" h="975359">
                  <a:moveTo>
                    <a:pt x="79425" y="829284"/>
                  </a:moveTo>
                  <a:lnTo>
                    <a:pt x="74790" y="828497"/>
                  </a:lnTo>
                  <a:lnTo>
                    <a:pt x="73990" y="833120"/>
                  </a:lnTo>
                  <a:lnTo>
                    <a:pt x="78613" y="833920"/>
                  </a:lnTo>
                  <a:lnTo>
                    <a:pt x="79425" y="829284"/>
                  </a:lnTo>
                  <a:close/>
                </a:path>
                <a:path w="558800" h="975359">
                  <a:moveTo>
                    <a:pt x="97917" y="832446"/>
                  </a:moveTo>
                  <a:lnTo>
                    <a:pt x="84035" y="830084"/>
                  </a:lnTo>
                  <a:lnTo>
                    <a:pt x="83248" y="834707"/>
                  </a:lnTo>
                  <a:lnTo>
                    <a:pt x="97116" y="837082"/>
                  </a:lnTo>
                  <a:lnTo>
                    <a:pt x="97917" y="832446"/>
                  </a:lnTo>
                  <a:close/>
                </a:path>
                <a:path w="558800" h="975359">
                  <a:moveTo>
                    <a:pt x="107162" y="834034"/>
                  </a:moveTo>
                  <a:lnTo>
                    <a:pt x="102539" y="833247"/>
                  </a:lnTo>
                  <a:lnTo>
                    <a:pt x="101752" y="837869"/>
                  </a:lnTo>
                  <a:lnTo>
                    <a:pt x="106362" y="838657"/>
                  </a:lnTo>
                  <a:lnTo>
                    <a:pt x="107162" y="834034"/>
                  </a:lnTo>
                  <a:close/>
                </a:path>
                <a:path w="558800" h="975359">
                  <a:moveTo>
                    <a:pt x="125666" y="837196"/>
                  </a:moveTo>
                  <a:lnTo>
                    <a:pt x="111785" y="834821"/>
                  </a:lnTo>
                  <a:lnTo>
                    <a:pt x="110985" y="839444"/>
                  </a:lnTo>
                  <a:lnTo>
                    <a:pt x="124866" y="841819"/>
                  </a:lnTo>
                  <a:lnTo>
                    <a:pt x="125666" y="837196"/>
                  </a:lnTo>
                  <a:close/>
                </a:path>
                <a:path w="558800" h="975359">
                  <a:moveTo>
                    <a:pt x="128866" y="970762"/>
                  </a:moveTo>
                  <a:lnTo>
                    <a:pt x="124790" y="968438"/>
                  </a:lnTo>
                  <a:lnTo>
                    <a:pt x="122491" y="972527"/>
                  </a:lnTo>
                  <a:lnTo>
                    <a:pt x="126568" y="974839"/>
                  </a:lnTo>
                  <a:lnTo>
                    <a:pt x="128866" y="970762"/>
                  </a:lnTo>
                  <a:close/>
                </a:path>
                <a:path w="558800" h="975359">
                  <a:moveTo>
                    <a:pt x="131991" y="890917"/>
                  </a:moveTo>
                  <a:lnTo>
                    <a:pt x="131889" y="886218"/>
                  </a:lnTo>
                  <a:lnTo>
                    <a:pt x="127203" y="886320"/>
                  </a:lnTo>
                  <a:lnTo>
                    <a:pt x="127292" y="891006"/>
                  </a:lnTo>
                  <a:lnTo>
                    <a:pt x="131991" y="890917"/>
                  </a:lnTo>
                  <a:close/>
                </a:path>
                <a:path w="558800" h="975359">
                  <a:moveTo>
                    <a:pt x="132372" y="909675"/>
                  </a:moveTo>
                  <a:lnTo>
                    <a:pt x="132080" y="895604"/>
                  </a:lnTo>
                  <a:lnTo>
                    <a:pt x="127393" y="895692"/>
                  </a:lnTo>
                  <a:lnTo>
                    <a:pt x="127673" y="909777"/>
                  </a:lnTo>
                  <a:lnTo>
                    <a:pt x="132372" y="909675"/>
                  </a:lnTo>
                  <a:close/>
                </a:path>
                <a:path w="558800" h="975359">
                  <a:moveTo>
                    <a:pt x="132562" y="919060"/>
                  </a:moveTo>
                  <a:lnTo>
                    <a:pt x="132461" y="914361"/>
                  </a:lnTo>
                  <a:lnTo>
                    <a:pt x="127774" y="914463"/>
                  </a:lnTo>
                  <a:lnTo>
                    <a:pt x="127863" y="919149"/>
                  </a:lnTo>
                  <a:lnTo>
                    <a:pt x="132562" y="919060"/>
                  </a:lnTo>
                  <a:close/>
                </a:path>
                <a:path w="558800" h="975359">
                  <a:moveTo>
                    <a:pt x="132930" y="937818"/>
                  </a:moveTo>
                  <a:lnTo>
                    <a:pt x="132651" y="923747"/>
                  </a:lnTo>
                  <a:lnTo>
                    <a:pt x="127952" y="923848"/>
                  </a:lnTo>
                  <a:lnTo>
                    <a:pt x="128244" y="937920"/>
                  </a:lnTo>
                  <a:lnTo>
                    <a:pt x="132930" y="937818"/>
                  </a:lnTo>
                  <a:close/>
                </a:path>
                <a:path w="558800" h="975359">
                  <a:moveTo>
                    <a:pt x="133121" y="947204"/>
                  </a:moveTo>
                  <a:lnTo>
                    <a:pt x="133019" y="942517"/>
                  </a:lnTo>
                  <a:lnTo>
                    <a:pt x="128333" y="942606"/>
                  </a:lnTo>
                  <a:lnTo>
                    <a:pt x="128435" y="947305"/>
                  </a:lnTo>
                  <a:lnTo>
                    <a:pt x="133121" y="947204"/>
                  </a:lnTo>
                  <a:close/>
                </a:path>
                <a:path w="558800" h="975359">
                  <a:moveTo>
                    <a:pt x="133426" y="962456"/>
                  </a:moveTo>
                  <a:lnTo>
                    <a:pt x="133223" y="951890"/>
                  </a:lnTo>
                  <a:lnTo>
                    <a:pt x="128524" y="951992"/>
                  </a:lnTo>
                  <a:lnTo>
                    <a:pt x="128714" y="961491"/>
                  </a:lnTo>
                  <a:lnTo>
                    <a:pt x="127088" y="964361"/>
                  </a:lnTo>
                  <a:lnTo>
                    <a:pt x="131178" y="966660"/>
                  </a:lnTo>
                  <a:lnTo>
                    <a:pt x="133324" y="962863"/>
                  </a:lnTo>
                  <a:lnTo>
                    <a:pt x="133426" y="962456"/>
                  </a:lnTo>
                  <a:close/>
                </a:path>
                <a:path w="558800" h="975359">
                  <a:moveTo>
                    <a:pt x="134505" y="869226"/>
                  </a:moveTo>
                  <a:lnTo>
                    <a:pt x="130289" y="867194"/>
                  </a:lnTo>
                  <a:lnTo>
                    <a:pt x="127203" y="873594"/>
                  </a:lnTo>
                  <a:lnTo>
                    <a:pt x="127038" y="873925"/>
                  </a:lnTo>
                  <a:lnTo>
                    <a:pt x="126974" y="874280"/>
                  </a:lnTo>
                  <a:lnTo>
                    <a:pt x="127101" y="881621"/>
                  </a:lnTo>
                  <a:lnTo>
                    <a:pt x="131800" y="881532"/>
                  </a:lnTo>
                  <a:lnTo>
                    <a:pt x="131673" y="875118"/>
                  </a:lnTo>
                  <a:lnTo>
                    <a:pt x="134505" y="869226"/>
                  </a:lnTo>
                  <a:close/>
                </a:path>
                <a:path w="558800" h="975359">
                  <a:moveTo>
                    <a:pt x="138595" y="860780"/>
                  </a:moveTo>
                  <a:lnTo>
                    <a:pt x="134353" y="858748"/>
                  </a:lnTo>
                  <a:lnTo>
                    <a:pt x="132321" y="862965"/>
                  </a:lnTo>
                  <a:lnTo>
                    <a:pt x="136550" y="864997"/>
                  </a:lnTo>
                  <a:lnTo>
                    <a:pt x="138595" y="860780"/>
                  </a:lnTo>
                  <a:close/>
                </a:path>
                <a:path w="558800" h="975359">
                  <a:moveTo>
                    <a:pt x="153441" y="842606"/>
                  </a:moveTo>
                  <a:lnTo>
                    <a:pt x="145072" y="840524"/>
                  </a:lnTo>
                  <a:lnTo>
                    <a:pt x="139534" y="839571"/>
                  </a:lnTo>
                  <a:lnTo>
                    <a:pt x="138747" y="844194"/>
                  </a:lnTo>
                  <a:lnTo>
                    <a:pt x="141173" y="844613"/>
                  </a:lnTo>
                  <a:lnTo>
                    <a:pt x="136398" y="854519"/>
                  </a:lnTo>
                  <a:lnTo>
                    <a:pt x="140614" y="856551"/>
                  </a:lnTo>
                  <a:lnTo>
                    <a:pt x="145923" y="845553"/>
                  </a:lnTo>
                  <a:lnTo>
                    <a:pt x="152311" y="847153"/>
                  </a:lnTo>
                  <a:lnTo>
                    <a:pt x="153441" y="842606"/>
                  </a:lnTo>
                  <a:close/>
                </a:path>
                <a:path w="558800" h="975359">
                  <a:moveTo>
                    <a:pt x="181356" y="852144"/>
                  </a:moveTo>
                  <a:lnTo>
                    <a:pt x="180886" y="850607"/>
                  </a:lnTo>
                  <a:lnTo>
                    <a:pt x="180644" y="849820"/>
                  </a:lnTo>
                  <a:lnTo>
                    <a:pt x="179997" y="849210"/>
                  </a:lnTo>
                  <a:lnTo>
                    <a:pt x="167119" y="845997"/>
                  </a:lnTo>
                  <a:lnTo>
                    <a:pt x="165976" y="850557"/>
                  </a:lnTo>
                  <a:lnTo>
                    <a:pt x="176784" y="853249"/>
                  </a:lnTo>
                  <a:lnTo>
                    <a:pt x="176860" y="853516"/>
                  </a:lnTo>
                  <a:lnTo>
                    <a:pt x="177317" y="853389"/>
                  </a:lnTo>
                  <a:lnTo>
                    <a:pt x="178066" y="853567"/>
                  </a:lnTo>
                  <a:lnTo>
                    <a:pt x="178181" y="853109"/>
                  </a:lnTo>
                  <a:lnTo>
                    <a:pt x="181356" y="852144"/>
                  </a:lnTo>
                  <a:close/>
                </a:path>
                <a:path w="558800" h="975359">
                  <a:moveTo>
                    <a:pt x="184099" y="861123"/>
                  </a:moveTo>
                  <a:lnTo>
                    <a:pt x="182727" y="856640"/>
                  </a:lnTo>
                  <a:lnTo>
                    <a:pt x="178231" y="858012"/>
                  </a:lnTo>
                  <a:lnTo>
                    <a:pt x="179603" y="862495"/>
                  </a:lnTo>
                  <a:lnTo>
                    <a:pt x="184099" y="861123"/>
                  </a:lnTo>
                  <a:close/>
                </a:path>
                <a:path w="558800" h="975359">
                  <a:moveTo>
                    <a:pt x="190436" y="873582"/>
                  </a:moveTo>
                  <a:lnTo>
                    <a:pt x="187845" y="873455"/>
                  </a:lnTo>
                  <a:lnTo>
                    <a:pt x="185458" y="865619"/>
                  </a:lnTo>
                  <a:lnTo>
                    <a:pt x="180975" y="866990"/>
                  </a:lnTo>
                  <a:lnTo>
                    <a:pt x="184137" y="877341"/>
                  </a:lnTo>
                  <a:lnTo>
                    <a:pt x="184988" y="878014"/>
                  </a:lnTo>
                  <a:lnTo>
                    <a:pt x="190195" y="878268"/>
                  </a:lnTo>
                  <a:lnTo>
                    <a:pt x="190436" y="873582"/>
                  </a:lnTo>
                  <a:close/>
                </a:path>
                <a:path w="558800" h="975359">
                  <a:moveTo>
                    <a:pt x="199809" y="874052"/>
                  </a:moveTo>
                  <a:lnTo>
                    <a:pt x="195110" y="873823"/>
                  </a:lnTo>
                  <a:lnTo>
                    <a:pt x="194881" y="878497"/>
                  </a:lnTo>
                  <a:lnTo>
                    <a:pt x="199567" y="878725"/>
                  </a:lnTo>
                  <a:lnTo>
                    <a:pt x="199809" y="874052"/>
                  </a:lnTo>
                  <a:close/>
                </a:path>
                <a:path w="558800" h="975359">
                  <a:moveTo>
                    <a:pt x="218554" y="874991"/>
                  </a:moveTo>
                  <a:lnTo>
                    <a:pt x="204482" y="874293"/>
                  </a:lnTo>
                  <a:lnTo>
                    <a:pt x="204254" y="878967"/>
                  </a:lnTo>
                  <a:lnTo>
                    <a:pt x="218325" y="879665"/>
                  </a:lnTo>
                  <a:lnTo>
                    <a:pt x="218554" y="874991"/>
                  </a:lnTo>
                  <a:close/>
                </a:path>
                <a:path w="558800" h="975359">
                  <a:moveTo>
                    <a:pt x="227926" y="875449"/>
                  </a:moveTo>
                  <a:lnTo>
                    <a:pt x="223227" y="875220"/>
                  </a:lnTo>
                  <a:lnTo>
                    <a:pt x="222999" y="879906"/>
                  </a:lnTo>
                  <a:lnTo>
                    <a:pt x="227685" y="880135"/>
                  </a:lnTo>
                  <a:lnTo>
                    <a:pt x="227926" y="875449"/>
                  </a:lnTo>
                  <a:close/>
                </a:path>
                <a:path w="558800" h="975359">
                  <a:moveTo>
                    <a:pt x="287375" y="918464"/>
                  </a:moveTo>
                  <a:lnTo>
                    <a:pt x="277393" y="908545"/>
                  </a:lnTo>
                  <a:lnTo>
                    <a:pt x="274091" y="911860"/>
                  </a:lnTo>
                  <a:lnTo>
                    <a:pt x="284060" y="921791"/>
                  </a:lnTo>
                  <a:lnTo>
                    <a:pt x="287375" y="918464"/>
                  </a:lnTo>
                  <a:close/>
                </a:path>
                <a:path w="558800" h="975359">
                  <a:moveTo>
                    <a:pt x="350545" y="865378"/>
                  </a:moveTo>
                  <a:lnTo>
                    <a:pt x="347052" y="862266"/>
                  </a:lnTo>
                  <a:lnTo>
                    <a:pt x="343916" y="865746"/>
                  </a:lnTo>
                  <a:lnTo>
                    <a:pt x="347408" y="868883"/>
                  </a:lnTo>
                  <a:lnTo>
                    <a:pt x="350545" y="865378"/>
                  </a:lnTo>
                  <a:close/>
                </a:path>
                <a:path w="558800" h="975359">
                  <a:moveTo>
                    <a:pt x="363080" y="851433"/>
                  </a:moveTo>
                  <a:lnTo>
                    <a:pt x="359587" y="848283"/>
                  </a:lnTo>
                  <a:lnTo>
                    <a:pt x="350189" y="858761"/>
                  </a:lnTo>
                  <a:lnTo>
                    <a:pt x="353669" y="861898"/>
                  </a:lnTo>
                  <a:lnTo>
                    <a:pt x="363080" y="851433"/>
                  </a:lnTo>
                  <a:close/>
                </a:path>
                <a:path w="558800" h="975359">
                  <a:moveTo>
                    <a:pt x="369354" y="844435"/>
                  </a:moveTo>
                  <a:lnTo>
                    <a:pt x="365861" y="841311"/>
                  </a:lnTo>
                  <a:lnTo>
                    <a:pt x="362724" y="844804"/>
                  </a:lnTo>
                  <a:lnTo>
                    <a:pt x="366217" y="847928"/>
                  </a:lnTo>
                  <a:lnTo>
                    <a:pt x="369354" y="844435"/>
                  </a:lnTo>
                  <a:close/>
                </a:path>
                <a:path w="558800" h="975359">
                  <a:moveTo>
                    <a:pt x="381889" y="830478"/>
                  </a:moveTo>
                  <a:lnTo>
                    <a:pt x="378396" y="827341"/>
                  </a:lnTo>
                  <a:lnTo>
                    <a:pt x="368985" y="837806"/>
                  </a:lnTo>
                  <a:lnTo>
                    <a:pt x="372491" y="840955"/>
                  </a:lnTo>
                  <a:lnTo>
                    <a:pt x="381889" y="830478"/>
                  </a:lnTo>
                  <a:close/>
                </a:path>
                <a:path w="558800" h="975359">
                  <a:moveTo>
                    <a:pt x="388162" y="823480"/>
                  </a:moveTo>
                  <a:lnTo>
                    <a:pt x="384657" y="820369"/>
                  </a:lnTo>
                  <a:lnTo>
                    <a:pt x="381533" y="823849"/>
                  </a:lnTo>
                  <a:lnTo>
                    <a:pt x="385013" y="826985"/>
                  </a:lnTo>
                  <a:lnTo>
                    <a:pt x="388162" y="823480"/>
                  </a:lnTo>
                  <a:close/>
                </a:path>
                <a:path w="558800" h="975359">
                  <a:moveTo>
                    <a:pt x="400697" y="809536"/>
                  </a:moveTo>
                  <a:lnTo>
                    <a:pt x="397205" y="806399"/>
                  </a:lnTo>
                  <a:lnTo>
                    <a:pt x="387794" y="816864"/>
                  </a:lnTo>
                  <a:lnTo>
                    <a:pt x="391287" y="820000"/>
                  </a:lnTo>
                  <a:lnTo>
                    <a:pt x="400697" y="809536"/>
                  </a:lnTo>
                  <a:close/>
                </a:path>
                <a:path w="558800" h="975359">
                  <a:moveTo>
                    <a:pt x="406971" y="802551"/>
                  </a:moveTo>
                  <a:lnTo>
                    <a:pt x="403479" y="799414"/>
                  </a:lnTo>
                  <a:lnTo>
                    <a:pt x="400342" y="802906"/>
                  </a:lnTo>
                  <a:lnTo>
                    <a:pt x="403834" y="806043"/>
                  </a:lnTo>
                  <a:lnTo>
                    <a:pt x="406971" y="802551"/>
                  </a:lnTo>
                  <a:close/>
                </a:path>
                <a:path w="558800" h="975359">
                  <a:moveTo>
                    <a:pt x="419493" y="788593"/>
                  </a:moveTo>
                  <a:lnTo>
                    <a:pt x="416013" y="785444"/>
                  </a:lnTo>
                  <a:lnTo>
                    <a:pt x="406615" y="795921"/>
                  </a:lnTo>
                  <a:lnTo>
                    <a:pt x="410095" y="799058"/>
                  </a:lnTo>
                  <a:lnTo>
                    <a:pt x="419493" y="788593"/>
                  </a:lnTo>
                  <a:close/>
                </a:path>
                <a:path w="558800" h="975359">
                  <a:moveTo>
                    <a:pt x="425780" y="781596"/>
                  </a:moveTo>
                  <a:lnTo>
                    <a:pt x="422287" y="778471"/>
                  </a:lnTo>
                  <a:lnTo>
                    <a:pt x="419150" y="781964"/>
                  </a:lnTo>
                  <a:lnTo>
                    <a:pt x="422643" y="785088"/>
                  </a:lnTo>
                  <a:lnTo>
                    <a:pt x="425780" y="781596"/>
                  </a:lnTo>
                  <a:close/>
                </a:path>
                <a:path w="558800" h="975359">
                  <a:moveTo>
                    <a:pt x="432041" y="43992"/>
                  </a:moveTo>
                  <a:lnTo>
                    <a:pt x="426059" y="34810"/>
                  </a:lnTo>
                  <a:lnTo>
                    <a:pt x="430161" y="34696"/>
                  </a:lnTo>
                  <a:lnTo>
                    <a:pt x="430034" y="30022"/>
                  </a:lnTo>
                  <a:lnTo>
                    <a:pt x="425348" y="30137"/>
                  </a:lnTo>
                  <a:lnTo>
                    <a:pt x="425450" y="33858"/>
                  </a:lnTo>
                  <a:lnTo>
                    <a:pt x="424357" y="32194"/>
                  </a:lnTo>
                  <a:lnTo>
                    <a:pt x="420433" y="34747"/>
                  </a:lnTo>
                  <a:lnTo>
                    <a:pt x="428104" y="46558"/>
                  </a:lnTo>
                  <a:lnTo>
                    <a:pt x="432041" y="43992"/>
                  </a:lnTo>
                  <a:close/>
                </a:path>
                <a:path w="558800" h="975359">
                  <a:moveTo>
                    <a:pt x="437159" y="51854"/>
                  </a:moveTo>
                  <a:lnTo>
                    <a:pt x="434594" y="47917"/>
                  </a:lnTo>
                  <a:lnTo>
                    <a:pt x="430669" y="50482"/>
                  </a:lnTo>
                  <a:lnTo>
                    <a:pt x="433222" y="54419"/>
                  </a:lnTo>
                  <a:lnTo>
                    <a:pt x="437159" y="51854"/>
                  </a:lnTo>
                  <a:close/>
                </a:path>
                <a:path w="558800" h="975359">
                  <a:moveTo>
                    <a:pt x="438315" y="767638"/>
                  </a:moveTo>
                  <a:lnTo>
                    <a:pt x="434822" y="764501"/>
                  </a:lnTo>
                  <a:lnTo>
                    <a:pt x="425411" y="774966"/>
                  </a:lnTo>
                  <a:lnTo>
                    <a:pt x="428917" y="778116"/>
                  </a:lnTo>
                  <a:lnTo>
                    <a:pt x="438315" y="767638"/>
                  </a:lnTo>
                  <a:close/>
                </a:path>
                <a:path w="558800" h="975359">
                  <a:moveTo>
                    <a:pt x="444588" y="760653"/>
                  </a:moveTo>
                  <a:lnTo>
                    <a:pt x="441083" y="757516"/>
                  </a:lnTo>
                  <a:lnTo>
                    <a:pt x="437959" y="761009"/>
                  </a:lnTo>
                  <a:lnTo>
                    <a:pt x="441439" y="764146"/>
                  </a:lnTo>
                  <a:lnTo>
                    <a:pt x="444588" y="760653"/>
                  </a:lnTo>
                  <a:close/>
                </a:path>
                <a:path w="558800" h="975359">
                  <a:moveTo>
                    <a:pt x="447408" y="67576"/>
                  </a:moveTo>
                  <a:lnTo>
                    <a:pt x="439724" y="55778"/>
                  </a:lnTo>
                  <a:lnTo>
                    <a:pt x="435800" y="58343"/>
                  </a:lnTo>
                  <a:lnTo>
                    <a:pt x="443471" y="70142"/>
                  </a:lnTo>
                  <a:lnTo>
                    <a:pt x="447408" y="67576"/>
                  </a:lnTo>
                  <a:close/>
                </a:path>
                <a:path w="558800" h="975359">
                  <a:moveTo>
                    <a:pt x="449440" y="33921"/>
                  </a:moveTo>
                  <a:lnTo>
                    <a:pt x="448208" y="29400"/>
                  </a:lnTo>
                  <a:lnTo>
                    <a:pt x="434733" y="29895"/>
                  </a:lnTo>
                  <a:lnTo>
                    <a:pt x="434848" y="34582"/>
                  </a:lnTo>
                  <a:lnTo>
                    <a:pt x="448538" y="34175"/>
                  </a:lnTo>
                  <a:lnTo>
                    <a:pt x="449440" y="33921"/>
                  </a:lnTo>
                  <a:close/>
                </a:path>
                <a:path w="558800" h="975359">
                  <a:moveTo>
                    <a:pt x="452539" y="75438"/>
                  </a:moveTo>
                  <a:lnTo>
                    <a:pt x="449973" y="71513"/>
                  </a:lnTo>
                  <a:lnTo>
                    <a:pt x="446036" y="74066"/>
                  </a:lnTo>
                  <a:lnTo>
                    <a:pt x="448602" y="78003"/>
                  </a:lnTo>
                  <a:lnTo>
                    <a:pt x="452539" y="75438"/>
                  </a:lnTo>
                  <a:close/>
                </a:path>
                <a:path w="558800" h="975359">
                  <a:moveTo>
                    <a:pt x="457123" y="746696"/>
                  </a:moveTo>
                  <a:lnTo>
                    <a:pt x="453618" y="743559"/>
                  </a:lnTo>
                  <a:lnTo>
                    <a:pt x="444233" y="754037"/>
                  </a:lnTo>
                  <a:lnTo>
                    <a:pt x="447713" y="757161"/>
                  </a:lnTo>
                  <a:lnTo>
                    <a:pt x="457123" y="746696"/>
                  </a:lnTo>
                  <a:close/>
                </a:path>
                <a:path w="558800" h="975359">
                  <a:moveTo>
                    <a:pt x="458495" y="31445"/>
                  </a:moveTo>
                  <a:lnTo>
                    <a:pt x="457250" y="26911"/>
                  </a:lnTo>
                  <a:lnTo>
                    <a:pt x="452729" y="28155"/>
                  </a:lnTo>
                  <a:lnTo>
                    <a:pt x="453974" y="32677"/>
                  </a:lnTo>
                  <a:lnTo>
                    <a:pt x="458495" y="31445"/>
                  </a:lnTo>
                  <a:close/>
                </a:path>
                <a:path w="558800" h="975359">
                  <a:moveTo>
                    <a:pt x="462775" y="91160"/>
                  </a:moveTo>
                  <a:lnTo>
                    <a:pt x="455091" y="79375"/>
                  </a:lnTo>
                  <a:lnTo>
                    <a:pt x="451167" y="81927"/>
                  </a:lnTo>
                  <a:lnTo>
                    <a:pt x="458838" y="93726"/>
                  </a:lnTo>
                  <a:lnTo>
                    <a:pt x="462775" y="91160"/>
                  </a:lnTo>
                  <a:close/>
                </a:path>
                <a:path w="558800" h="975359">
                  <a:moveTo>
                    <a:pt x="463397" y="739698"/>
                  </a:moveTo>
                  <a:lnTo>
                    <a:pt x="459892" y="736574"/>
                  </a:lnTo>
                  <a:lnTo>
                    <a:pt x="456768" y="740067"/>
                  </a:lnTo>
                  <a:lnTo>
                    <a:pt x="460248" y="743191"/>
                  </a:lnTo>
                  <a:lnTo>
                    <a:pt x="463397" y="739698"/>
                  </a:lnTo>
                  <a:close/>
                </a:path>
                <a:path w="558800" h="975359">
                  <a:moveTo>
                    <a:pt x="475919" y="725741"/>
                  </a:moveTo>
                  <a:lnTo>
                    <a:pt x="472440" y="722617"/>
                  </a:lnTo>
                  <a:lnTo>
                    <a:pt x="463029" y="733082"/>
                  </a:lnTo>
                  <a:lnTo>
                    <a:pt x="466521" y="736219"/>
                  </a:lnTo>
                  <a:lnTo>
                    <a:pt x="475919" y="725741"/>
                  </a:lnTo>
                  <a:close/>
                </a:path>
                <a:path w="558800" h="975359">
                  <a:moveTo>
                    <a:pt x="478142" y="114744"/>
                  </a:moveTo>
                  <a:lnTo>
                    <a:pt x="470458" y="102946"/>
                  </a:lnTo>
                  <a:lnTo>
                    <a:pt x="466534" y="105511"/>
                  </a:lnTo>
                  <a:lnTo>
                    <a:pt x="474205" y="117309"/>
                  </a:lnTo>
                  <a:lnTo>
                    <a:pt x="478142" y="114744"/>
                  </a:lnTo>
                  <a:close/>
                </a:path>
                <a:path w="558800" h="975359">
                  <a:moveTo>
                    <a:pt x="482193" y="718769"/>
                  </a:moveTo>
                  <a:lnTo>
                    <a:pt x="478713" y="715632"/>
                  </a:lnTo>
                  <a:lnTo>
                    <a:pt x="475576" y="719112"/>
                  </a:lnTo>
                  <a:lnTo>
                    <a:pt x="479069" y="722261"/>
                  </a:lnTo>
                  <a:lnTo>
                    <a:pt x="482193" y="718769"/>
                  </a:lnTo>
                  <a:close/>
                </a:path>
                <a:path w="558800" h="975359">
                  <a:moveTo>
                    <a:pt x="483260" y="122605"/>
                  </a:moveTo>
                  <a:lnTo>
                    <a:pt x="480695" y="118681"/>
                  </a:lnTo>
                  <a:lnTo>
                    <a:pt x="476770" y="121234"/>
                  </a:lnTo>
                  <a:lnTo>
                    <a:pt x="479336" y="125158"/>
                  </a:lnTo>
                  <a:lnTo>
                    <a:pt x="483260" y="122605"/>
                  </a:lnTo>
                  <a:close/>
                </a:path>
                <a:path w="558800" h="975359">
                  <a:moveTo>
                    <a:pt x="485635" y="23990"/>
                  </a:moveTo>
                  <a:lnTo>
                    <a:pt x="484403" y="19469"/>
                  </a:lnTo>
                  <a:lnTo>
                    <a:pt x="479882" y="20701"/>
                  </a:lnTo>
                  <a:lnTo>
                    <a:pt x="481126" y="25234"/>
                  </a:lnTo>
                  <a:lnTo>
                    <a:pt x="485635" y="23990"/>
                  </a:lnTo>
                  <a:close/>
                </a:path>
                <a:path w="558800" h="975359">
                  <a:moveTo>
                    <a:pt x="493509" y="138328"/>
                  </a:moveTo>
                  <a:lnTo>
                    <a:pt x="485825" y="126542"/>
                  </a:lnTo>
                  <a:lnTo>
                    <a:pt x="481888" y="129108"/>
                  </a:lnTo>
                  <a:lnTo>
                    <a:pt x="489585" y="140893"/>
                  </a:lnTo>
                  <a:lnTo>
                    <a:pt x="493509" y="138328"/>
                  </a:lnTo>
                  <a:close/>
                </a:path>
                <a:path w="558800" h="975359">
                  <a:moveTo>
                    <a:pt x="494728" y="704786"/>
                  </a:moveTo>
                  <a:lnTo>
                    <a:pt x="491248" y="701675"/>
                  </a:lnTo>
                  <a:lnTo>
                    <a:pt x="481850" y="712139"/>
                  </a:lnTo>
                  <a:lnTo>
                    <a:pt x="485330" y="715276"/>
                  </a:lnTo>
                  <a:lnTo>
                    <a:pt x="494728" y="704786"/>
                  </a:lnTo>
                  <a:close/>
                </a:path>
                <a:path w="558800" h="975359">
                  <a:moveTo>
                    <a:pt x="498627" y="146189"/>
                  </a:moveTo>
                  <a:lnTo>
                    <a:pt x="496062" y="142265"/>
                  </a:lnTo>
                  <a:lnTo>
                    <a:pt x="492137" y="144818"/>
                  </a:lnTo>
                  <a:lnTo>
                    <a:pt x="494703" y="148742"/>
                  </a:lnTo>
                  <a:lnTo>
                    <a:pt x="498627" y="146189"/>
                  </a:lnTo>
                  <a:close/>
                </a:path>
                <a:path w="558800" h="975359">
                  <a:moveTo>
                    <a:pt x="501015" y="697826"/>
                  </a:moveTo>
                  <a:lnTo>
                    <a:pt x="497522" y="694677"/>
                  </a:lnTo>
                  <a:lnTo>
                    <a:pt x="494385" y="698169"/>
                  </a:lnTo>
                  <a:lnTo>
                    <a:pt x="497878" y="701306"/>
                  </a:lnTo>
                  <a:lnTo>
                    <a:pt x="501015" y="697826"/>
                  </a:lnTo>
                  <a:close/>
                </a:path>
                <a:path w="558800" h="975359">
                  <a:moveTo>
                    <a:pt x="503745" y="19024"/>
                  </a:moveTo>
                  <a:lnTo>
                    <a:pt x="502500" y="14490"/>
                  </a:lnTo>
                  <a:lnTo>
                    <a:pt x="488924" y="18224"/>
                  </a:lnTo>
                  <a:lnTo>
                    <a:pt x="490169" y="22745"/>
                  </a:lnTo>
                  <a:lnTo>
                    <a:pt x="503745" y="19024"/>
                  </a:lnTo>
                  <a:close/>
                </a:path>
                <a:path w="558800" h="975359">
                  <a:moveTo>
                    <a:pt x="508876" y="161912"/>
                  </a:moveTo>
                  <a:lnTo>
                    <a:pt x="501192" y="150126"/>
                  </a:lnTo>
                  <a:lnTo>
                    <a:pt x="497268" y="152692"/>
                  </a:lnTo>
                  <a:lnTo>
                    <a:pt x="504952" y="164477"/>
                  </a:lnTo>
                  <a:lnTo>
                    <a:pt x="508876" y="161912"/>
                  </a:lnTo>
                  <a:close/>
                </a:path>
                <a:path w="558800" h="975359">
                  <a:moveTo>
                    <a:pt x="512787" y="16535"/>
                  </a:moveTo>
                  <a:lnTo>
                    <a:pt x="511543" y="12014"/>
                  </a:lnTo>
                  <a:lnTo>
                    <a:pt x="507022" y="13258"/>
                  </a:lnTo>
                  <a:lnTo>
                    <a:pt x="508266" y="17780"/>
                  </a:lnTo>
                  <a:lnTo>
                    <a:pt x="512787" y="16535"/>
                  </a:lnTo>
                  <a:close/>
                </a:path>
                <a:path w="558800" h="975359">
                  <a:moveTo>
                    <a:pt x="513549" y="683844"/>
                  </a:moveTo>
                  <a:lnTo>
                    <a:pt x="510057" y="680720"/>
                  </a:lnTo>
                  <a:lnTo>
                    <a:pt x="500659" y="691184"/>
                  </a:lnTo>
                  <a:lnTo>
                    <a:pt x="504139" y="694334"/>
                  </a:lnTo>
                  <a:lnTo>
                    <a:pt x="513549" y="683844"/>
                  </a:lnTo>
                  <a:close/>
                </a:path>
                <a:path w="558800" h="975359">
                  <a:moveTo>
                    <a:pt x="514007" y="169773"/>
                  </a:moveTo>
                  <a:lnTo>
                    <a:pt x="511441" y="165849"/>
                  </a:lnTo>
                  <a:lnTo>
                    <a:pt x="507504" y="168402"/>
                  </a:lnTo>
                  <a:lnTo>
                    <a:pt x="510070" y="172339"/>
                  </a:lnTo>
                  <a:lnTo>
                    <a:pt x="514007" y="169773"/>
                  </a:lnTo>
                  <a:close/>
                </a:path>
                <a:path w="558800" h="975359">
                  <a:moveTo>
                    <a:pt x="519823" y="676871"/>
                  </a:moveTo>
                  <a:lnTo>
                    <a:pt x="516318" y="673735"/>
                  </a:lnTo>
                  <a:lnTo>
                    <a:pt x="513194" y="677227"/>
                  </a:lnTo>
                  <a:lnTo>
                    <a:pt x="516674" y="680364"/>
                  </a:lnTo>
                  <a:lnTo>
                    <a:pt x="519823" y="676871"/>
                  </a:lnTo>
                  <a:close/>
                </a:path>
                <a:path w="558800" h="975359">
                  <a:moveTo>
                    <a:pt x="524243" y="185508"/>
                  </a:moveTo>
                  <a:lnTo>
                    <a:pt x="516559" y="173710"/>
                  </a:lnTo>
                  <a:lnTo>
                    <a:pt x="512635" y="176276"/>
                  </a:lnTo>
                  <a:lnTo>
                    <a:pt x="520319" y="188061"/>
                  </a:lnTo>
                  <a:lnTo>
                    <a:pt x="524243" y="185508"/>
                  </a:lnTo>
                  <a:close/>
                </a:path>
                <a:path w="558800" h="975359">
                  <a:moveTo>
                    <a:pt x="529374" y="193357"/>
                  </a:moveTo>
                  <a:lnTo>
                    <a:pt x="526808" y="189433"/>
                  </a:lnTo>
                  <a:lnTo>
                    <a:pt x="522884" y="191998"/>
                  </a:lnTo>
                  <a:lnTo>
                    <a:pt x="525449" y="195922"/>
                  </a:lnTo>
                  <a:lnTo>
                    <a:pt x="529374" y="193357"/>
                  </a:lnTo>
                  <a:close/>
                </a:path>
                <a:path w="558800" h="975359">
                  <a:moveTo>
                    <a:pt x="530910" y="11557"/>
                  </a:moveTo>
                  <a:lnTo>
                    <a:pt x="529628" y="7035"/>
                  </a:lnTo>
                  <a:lnTo>
                    <a:pt x="516077" y="10782"/>
                  </a:lnTo>
                  <a:lnTo>
                    <a:pt x="517321" y="15303"/>
                  </a:lnTo>
                  <a:lnTo>
                    <a:pt x="530910" y="11557"/>
                  </a:lnTo>
                  <a:close/>
                </a:path>
                <a:path w="558800" h="975359">
                  <a:moveTo>
                    <a:pt x="532345" y="662901"/>
                  </a:moveTo>
                  <a:lnTo>
                    <a:pt x="528866" y="659765"/>
                  </a:lnTo>
                  <a:lnTo>
                    <a:pt x="519455" y="670242"/>
                  </a:lnTo>
                  <a:lnTo>
                    <a:pt x="522947" y="673366"/>
                  </a:lnTo>
                  <a:lnTo>
                    <a:pt x="532345" y="662901"/>
                  </a:lnTo>
                  <a:close/>
                </a:path>
                <a:path w="558800" h="975359">
                  <a:moveTo>
                    <a:pt x="538619" y="655916"/>
                  </a:moveTo>
                  <a:lnTo>
                    <a:pt x="535139" y="652792"/>
                  </a:lnTo>
                  <a:lnTo>
                    <a:pt x="531990" y="656272"/>
                  </a:lnTo>
                  <a:lnTo>
                    <a:pt x="535495" y="659422"/>
                  </a:lnTo>
                  <a:lnTo>
                    <a:pt x="538619" y="655916"/>
                  </a:lnTo>
                  <a:close/>
                </a:path>
                <a:path w="558800" h="975359">
                  <a:moveTo>
                    <a:pt x="539610" y="209092"/>
                  </a:moveTo>
                  <a:lnTo>
                    <a:pt x="531939" y="197294"/>
                  </a:lnTo>
                  <a:lnTo>
                    <a:pt x="528002" y="199859"/>
                  </a:lnTo>
                  <a:lnTo>
                    <a:pt x="535686" y="211645"/>
                  </a:lnTo>
                  <a:lnTo>
                    <a:pt x="539610" y="209092"/>
                  </a:lnTo>
                  <a:close/>
                </a:path>
                <a:path w="558800" h="975359">
                  <a:moveTo>
                    <a:pt x="539927" y="8966"/>
                  </a:moveTo>
                  <a:lnTo>
                    <a:pt x="538645" y="4457"/>
                  </a:lnTo>
                  <a:lnTo>
                    <a:pt x="534123" y="5753"/>
                  </a:lnTo>
                  <a:lnTo>
                    <a:pt x="535419" y="10261"/>
                  </a:lnTo>
                  <a:lnTo>
                    <a:pt x="539927" y="8966"/>
                  </a:lnTo>
                  <a:close/>
                </a:path>
                <a:path w="558800" h="975359">
                  <a:moveTo>
                    <a:pt x="544741" y="216954"/>
                  </a:moveTo>
                  <a:lnTo>
                    <a:pt x="542175" y="213017"/>
                  </a:lnTo>
                  <a:lnTo>
                    <a:pt x="538238" y="215582"/>
                  </a:lnTo>
                  <a:lnTo>
                    <a:pt x="540804" y="219506"/>
                  </a:lnTo>
                  <a:lnTo>
                    <a:pt x="544741" y="216954"/>
                  </a:lnTo>
                  <a:close/>
                </a:path>
                <a:path w="558800" h="975359">
                  <a:moveTo>
                    <a:pt x="551167" y="641959"/>
                  </a:moveTo>
                  <a:lnTo>
                    <a:pt x="547674" y="638822"/>
                  </a:lnTo>
                  <a:lnTo>
                    <a:pt x="538264" y="649300"/>
                  </a:lnTo>
                  <a:lnTo>
                    <a:pt x="541756" y="652437"/>
                  </a:lnTo>
                  <a:lnTo>
                    <a:pt x="551167" y="641959"/>
                  </a:lnTo>
                  <a:close/>
                </a:path>
                <a:path w="558800" h="975359">
                  <a:moveTo>
                    <a:pt x="557809" y="638327"/>
                  </a:moveTo>
                  <a:lnTo>
                    <a:pt x="556717" y="633768"/>
                  </a:lnTo>
                  <a:lnTo>
                    <a:pt x="552145" y="634860"/>
                  </a:lnTo>
                  <a:lnTo>
                    <a:pt x="553237" y="639419"/>
                  </a:lnTo>
                  <a:lnTo>
                    <a:pt x="557809" y="638327"/>
                  </a:lnTo>
                  <a:close/>
                </a:path>
                <a:path w="558800" h="975359">
                  <a:moveTo>
                    <a:pt x="558203" y="2400"/>
                  </a:moveTo>
                  <a:lnTo>
                    <a:pt x="554901" y="114"/>
                  </a:lnTo>
                  <a:lnTo>
                    <a:pt x="554189" y="0"/>
                  </a:lnTo>
                  <a:lnTo>
                    <a:pt x="543153" y="3162"/>
                  </a:lnTo>
                  <a:lnTo>
                    <a:pt x="544436" y="7670"/>
                  </a:lnTo>
                  <a:lnTo>
                    <a:pt x="553732" y="5016"/>
                  </a:lnTo>
                  <a:lnTo>
                    <a:pt x="555523" y="6261"/>
                  </a:lnTo>
                  <a:lnTo>
                    <a:pt x="558203" y="2400"/>
                  </a:lnTo>
                  <a:close/>
                </a:path>
              </a:pathLst>
            </a:custGeom>
            <a:solidFill>
              <a:srgbClr val="FFD5CF"/>
            </a:solidFill>
          </p:spPr>
          <p:txBody>
            <a:bodyPr wrap="square" lIns="0" tIns="0" rIns="0" bIns="0" rtlCol="0"/>
            <a:lstStyle/>
            <a:p>
              <a:endParaRPr/>
            </a:p>
          </p:txBody>
        </p:sp>
        <p:sp>
          <p:nvSpPr>
            <p:cNvPr id="194" name="object 194"/>
            <p:cNvSpPr/>
            <p:nvPr/>
          </p:nvSpPr>
          <p:spPr>
            <a:xfrm>
              <a:off x="12529909" y="9816382"/>
              <a:ext cx="1390015" cy="1490345"/>
            </a:xfrm>
            <a:custGeom>
              <a:avLst/>
              <a:gdLst/>
              <a:ahLst/>
              <a:cxnLst/>
              <a:rect l="l" t="t" r="r" b="b"/>
              <a:pathLst>
                <a:path w="1390015" h="1490345">
                  <a:moveTo>
                    <a:pt x="13411" y="591794"/>
                  </a:moveTo>
                  <a:lnTo>
                    <a:pt x="10172" y="588403"/>
                  </a:lnTo>
                  <a:lnTo>
                    <a:pt x="0" y="598144"/>
                  </a:lnTo>
                  <a:lnTo>
                    <a:pt x="3251" y="601522"/>
                  </a:lnTo>
                  <a:lnTo>
                    <a:pt x="13411" y="591794"/>
                  </a:lnTo>
                  <a:close/>
                </a:path>
                <a:path w="1390015" h="1490345">
                  <a:moveTo>
                    <a:pt x="155778" y="600405"/>
                  </a:moveTo>
                  <a:lnTo>
                    <a:pt x="151218" y="599274"/>
                  </a:lnTo>
                  <a:lnTo>
                    <a:pt x="150088" y="603821"/>
                  </a:lnTo>
                  <a:lnTo>
                    <a:pt x="154647" y="604951"/>
                  </a:lnTo>
                  <a:lnTo>
                    <a:pt x="155778" y="600405"/>
                  </a:lnTo>
                  <a:close/>
                </a:path>
                <a:path w="1390015" h="1490345">
                  <a:moveTo>
                    <a:pt x="221145" y="630986"/>
                  </a:moveTo>
                  <a:lnTo>
                    <a:pt x="216446" y="630758"/>
                  </a:lnTo>
                  <a:lnTo>
                    <a:pt x="216217" y="635444"/>
                  </a:lnTo>
                  <a:lnTo>
                    <a:pt x="220903" y="635673"/>
                  </a:lnTo>
                  <a:lnTo>
                    <a:pt x="221145" y="630986"/>
                  </a:lnTo>
                  <a:close/>
                </a:path>
                <a:path w="1390015" h="1490345">
                  <a:moveTo>
                    <a:pt x="240677" y="634288"/>
                  </a:moveTo>
                  <a:lnTo>
                    <a:pt x="238442" y="632079"/>
                  </a:lnTo>
                  <a:lnTo>
                    <a:pt x="237896" y="631825"/>
                  </a:lnTo>
                  <a:lnTo>
                    <a:pt x="237324" y="631799"/>
                  </a:lnTo>
                  <a:lnTo>
                    <a:pt x="225831" y="631228"/>
                  </a:lnTo>
                  <a:lnTo>
                    <a:pt x="225590" y="635914"/>
                  </a:lnTo>
                  <a:lnTo>
                    <a:pt x="236194" y="636435"/>
                  </a:lnTo>
                  <a:lnTo>
                    <a:pt x="237363" y="637616"/>
                  </a:lnTo>
                  <a:lnTo>
                    <a:pt x="240677" y="634288"/>
                  </a:lnTo>
                  <a:close/>
                </a:path>
                <a:path w="1390015" h="1490345">
                  <a:moveTo>
                    <a:pt x="247332" y="640918"/>
                  </a:moveTo>
                  <a:lnTo>
                    <a:pt x="243992" y="637603"/>
                  </a:lnTo>
                  <a:lnTo>
                    <a:pt x="240703" y="640918"/>
                  </a:lnTo>
                  <a:lnTo>
                    <a:pt x="244017" y="644232"/>
                  </a:lnTo>
                  <a:lnTo>
                    <a:pt x="247332" y="640918"/>
                  </a:lnTo>
                  <a:close/>
                </a:path>
                <a:path w="1390015" h="1490345">
                  <a:moveTo>
                    <a:pt x="260642" y="654138"/>
                  </a:moveTo>
                  <a:lnTo>
                    <a:pt x="250659" y="644220"/>
                  </a:lnTo>
                  <a:lnTo>
                    <a:pt x="247345" y="647547"/>
                  </a:lnTo>
                  <a:lnTo>
                    <a:pt x="257327" y="657466"/>
                  </a:lnTo>
                  <a:lnTo>
                    <a:pt x="260642" y="654138"/>
                  </a:lnTo>
                  <a:close/>
                </a:path>
                <a:path w="1390015" h="1490345">
                  <a:moveTo>
                    <a:pt x="267284" y="660768"/>
                  </a:moveTo>
                  <a:lnTo>
                    <a:pt x="263956" y="657453"/>
                  </a:lnTo>
                  <a:lnTo>
                    <a:pt x="260654" y="660781"/>
                  </a:lnTo>
                  <a:lnTo>
                    <a:pt x="263982" y="664083"/>
                  </a:lnTo>
                  <a:lnTo>
                    <a:pt x="267284" y="660768"/>
                  </a:lnTo>
                  <a:close/>
                </a:path>
                <a:path w="1390015" h="1490345">
                  <a:moveTo>
                    <a:pt x="287299" y="683806"/>
                  </a:moveTo>
                  <a:lnTo>
                    <a:pt x="285572" y="682218"/>
                  </a:lnTo>
                  <a:lnTo>
                    <a:pt x="287210" y="680580"/>
                  </a:lnTo>
                  <a:lnTo>
                    <a:pt x="283933" y="677316"/>
                  </a:lnTo>
                  <a:lnTo>
                    <a:pt x="280606" y="680631"/>
                  </a:lnTo>
                  <a:lnTo>
                    <a:pt x="284340" y="684339"/>
                  </a:lnTo>
                  <a:lnTo>
                    <a:pt x="284949" y="684568"/>
                  </a:lnTo>
                  <a:lnTo>
                    <a:pt x="286181" y="684555"/>
                  </a:lnTo>
                  <a:lnTo>
                    <a:pt x="286854" y="684276"/>
                  </a:lnTo>
                  <a:lnTo>
                    <a:pt x="287299" y="683806"/>
                  </a:lnTo>
                  <a:close/>
                </a:path>
                <a:path w="1390015" h="1490345">
                  <a:moveTo>
                    <a:pt x="299872" y="669798"/>
                  </a:moveTo>
                  <a:lnTo>
                    <a:pt x="296379" y="666661"/>
                  </a:lnTo>
                  <a:lnTo>
                    <a:pt x="286981" y="677138"/>
                  </a:lnTo>
                  <a:lnTo>
                    <a:pt x="290461" y="680275"/>
                  </a:lnTo>
                  <a:lnTo>
                    <a:pt x="299872" y="669798"/>
                  </a:lnTo>
                  <a:close/>
                </a:path>
                <a:path w="1390015" h="1490345">
                  <a:moveTo>
                    <a:pt x="306146" y="662813"/>
                  </a:moveTo>
                  <a:lnTo>
                    <a:pt x="302653" y="659688"/>
                  </a:lnTo>
                  <a:lnTo>
                    <a:pt x="299516" y="663168"/>
                  </a:lnTo>
                  <a:lnTo>
                    <a:pt x="303009" y="666318"/>
                  </a:lnTo>
                  <a:lnTo>
                    <a:pt x="306146" y="662813"/>
                  </a:lnTo>
                  <a:close/>
                </a:path>
                <a:path w="1390015" h="1490345">
                  <a:moveTo>
                    <a:pt x="318668" y="648843"/>
                  </a:moveTo>
                  <a:lnTo>
                    <a:pt x="315188" y="645718"/>
                  </a:lnTo>
                  <a:lnTo>
                    <a:pt x="305790" y="656196"/>
                  </a:lnTo>
                  <a:lnTo>
                    <a:pt x="309283" y="659320"/>
                  </a:lnTo>
                  <a:lnTo>
                    <a:pt x="318668" y="648843"/>
                  </a:lnTo>
                  <a:close/>
                </a:path>
                <a:path w="1390015" h="1490345">
                  <a:moveTo>
                    <a:pt x="324954" y="641870"/>
                  </a:moveTo>
                  <a:lnTo>
                    <a:pt x="321462" y="638746"/>
                  </a:lnTo>
                  <a:lnTo>
                    <a:pt x="318325" y="642226"/>
                  </a:lnTo>
                  <a:lnTo>
                    <a:pt x="321818" y="645363"/>
                  </a:lnTo>
                  <a:lnTo>
                    <a:pt x="324954" y="641870"/>
                  </a:lnTo>
                  <a:close/>
                </a:path>
                <a:path w="1390015" h="1490345">
                  <a:moveTo>
                    <a:pt x="337489" y="627913"/>
                  </a:moveTo>
                  <a:lnTo>
                    <a:pt x="333997" y="624776"/>
                  </a:lnTo>
                  <a:lnTo>
                    <a:pt x="324599" y="635241"/>
                  </a:lnTo>
                  <a:lnTo>
                    <a:pt x="328079" y="638378"/>
                  </a:lnTo>
                  <a:lnTo>
                    <a:pt x="337489" y="627913"/>
                  </a:lnTo>
                  <a:close/>
                </a:path>
                <a:path w="1390015" h="1490345">
                  <a:moveTo>
                    <a:pt x="563575" y="11798"/>
                  </a:moveTo>
                  <a:lnTo>
                    <a:pt x="555891" y="0"/>
                  </a:lnTo>
                  <a:lnTo>
                    <a:pt x="551967" y="2565"/>
                  </a:lnTo>
                  <a:lnTo>
                    <a:pt x="559650" y="14363"/>
                  </a:lnTo>
                  <a:lnTo>
                    <a:pt x="563575" y="11798"/>
                  </a:lnTo>
                  <a:close/>
                </a:path>
                <a:path w="1390015" h="1490345">
                  <a:moveTo>
                    <a:pt x="625043" y="106146"/>
                  </a:moveTo>
                  <a:lnTo>
                    <a:pt x="617359" y="94348"/>
                  </a:lnTo>
                  <a:lnTo>
                    <a:pt x="613422" y="96913"/>
                  </a:lnTo>
                  <a:lnTo>
                    <a:pt x="621118" y="108712"/>
                  </a:lnTo>
                  <a:lnTo>
                    <a:pt x="625043" y="106146"/>
                  </a:lnTo>
                  <a:close/>
                </a:path>
                <a:path w="1390015" h="1490345">
                  <a:moveTo>
                    <a:pt x="630174" y="114007"/>
                  </a:moveTo>
                  <a:lnTo>
                    <a:pt x="627608" y="110083"/>
                  </a:lnTo>
                  <a:lnTo>
                    <a:pt x="623671" y="112636"/>
                  </a:lnTo>
                  <a:lnTo>
                    <a:pt x="626237" y="116560"/>
                  </a:lnTo>
                  <a:lnTo>
                    <a:pt x="630174" y="114007"/>
                  </a:lnTo>
                  <a:close/>
                </a:path>
                <a:path w="1390015" h="1490345">
                  <a:moveTo>
                    <a:pt x="633158" y="374218"/>
                  </a:moveTo>
                  <a:lnTo>
                    <a:pt x="632066" y="369646"/>
                  </a:lnTo>
                  <a:lnTo>
                    <a:pt x="627507" y="370738"/>
                  </a:lnTo>
                  <a:lnTo>
                    <a:pt x="628599" y="375310"/>
                  </a:lnTo>
                  <a:lnTo>
                    <a:pt x="633158" y="374218"/>
                  </a:lnTo>
                  <a:close/>
                </a:path>
                <a:path w="1390015" h="1490345">
                  <a:moveTo>
                    <a:pt x="640410" y="129730"/>
                  </a:moveTo>
                  <a:lnTo>
                    <a:pt x="632739" y="117944"/>
                  </a:lnTo>
                  <a:lnTo>
                    <a:pt x="628802" y="120497"/>
                  </a:lnTo>
                  <a:lnTo>
                    <a:pt x="636485" y="132283"/>
                  </a:lnTo>
                  <a:lnTo>
                    <a:pt x="640410" y="129730"/>
                  </a:lnTo>
                  <a:close/>
                </a:path>
                <a:path w="1390015" h="1490345">
                  <a:moveTo>
                    <a:pt x="645541" y="137591"/>
                  </a:moveTo>
                  <a:lnTo>
                    <a:pt x="642975" y="133667"/>
                  </a:lnTo>
                  <a:lnTo>
                    <a:pt x="639038" y="136220"/>
                  </a:lnTo>
                  <a:lnTo>
                    <a:pt x="641604" y="140144"/>
                  </a:lnTo>
                  <a:lnTo>
                    <a:pt x="645541" y="137591"/>
                  </a:lnTo>
                  <a:close/>
                </a:path>
                <a:path w="1390015" h="1490345">
                  <a:moveTo>
                    <a:pt x="651408" y="369862"/>
                  </a:moveTo>
                  <a:lnTo>
                    <a:pt x="650328" y="365290"/>
                  </a:lnTo>
                  <a:lnTo>
                    <a:pt x="636625" y="368554"/>
                  </a:lnTo>
                  <a:lnTo>
                    <a:pt x="637717" y="373126"/>
                  </a:lnTo>
                  <a:lnTo>
                    <a:pt x="651408" y="369862"/>
                  </a:lnTo>
                  <a:close/>
                </a:path>
                <a:path w="1390015" h="1490345">
                  <a:moveTo>
                    <a:pt x="655777" y="153314"/>
                  </a:moveTo>
                  <a:lnTo>
                    <a:pt x="648106" y="141528"/>
                  </a:lnTo>
                  <a:lnTo>
                    <a:pt x="644169" y="144081"/>
                  </a:lnTo>
                  <a:lnTo>
                    <a:pt x="651852" y="155867"/>
                  </a:lnTo>
                  <a:lnTo>
                    <a:pt x="655777" y="153314"/>
                  </a:lnTo>
                  <a:close/>
                </a:path>
                <a:path w="1390015" h="1490345">
                  <a:moveTo>
                    <a:pt x="660539" y="367677"/>
                  </a:moveTo>
                  <a:lnTo>
                    <a:pt x="659447" y="363105"/>
                  </a:lnTo>
                  <a:lnTo>
                    <a:pt x="654888" y="364197"/>
                  </a:lnTo>
                  <a:lnTo>
                    <a:pt x="655967" y="368757"/>
                  </a:lnTo>
                  <a:lnTo>
                    <a:pt x="660539" y="367677"/>
                  </a:lnTo>
                  <a:close/>
                </a:path>
                <a:path w="1390015" h="1490345">
                  <a:moveTo>
                    <a:pt x="660908" y="161175"/>
                  </a:moveTo>
                  <a:lnTo>
                    <a:pt x="658355" y="157251"/>
                  </a:lnTo>
                  <a:lnTo>
                    <a:pt x="654418" y="159804"/>
                  </a:lnTo>
                  <a:lnTo>
                    <a:pt x="656983" y="163741"/>
                  </a:lnTo>
                  <a:lnTo>
                    <a:pt x="660908" y="161175"/>
                  </a:lnTo>
                  <a:close/>
                </a:path>
                <a:path w="1390015" h="1490345">
                  <a:moveTo>
                    <a:pt x="671144" y="176898"/>
                  </a:moveTo>
                  <a:lnTo>
                    <a:pt x="663473" y="165112"/>
                  </a:lnTo>
                  <a:lnTo>
                    <a:pt x="659536" y="167665"/>
                  </a:lnTo>
                  <a:lnTo>
                    <a:pt x="667219" y="179463"/>
                  </a:lnTo>
                  <a:lnTo>
                    <a:pt x="671144" y="176898"/>
                  </a:lnTo>
                  <a:close/>
                </a:path>
                <a:path w="1390015" h="1490345">
                  <a:moveTo>
                    <a:pt x="676275" y="184772"/>
                  </a:moveTo>
                  <a:lnTo>
                    <a:pt x="673722" y="180835"/>
                  </a:lnTo>
                  <a:lnTo>
                    <a:pt x="669785" y="183400"/>
                  </a:lnTo>
                  <a:lnTo>
                    <a:pt x="672350" y="187325"/>
                  </a:lnTo>
                  <a:lnTo>
                    <a:pt x="676275" y="184772"/>
                  </a:lnTo>
                  <a:close/>
                </a:path>
                <a:path w="1390015" h="1490345">
                  <a:moveTo>
                    <a:pt x="677595" y="358660"/>
                  </a:moveTo>
                  <a:lnTo>
                    <a:pt x="672896" y="358584"/>
                  </a:lnTo>
                  <a:lnTo>
                    <a:pt x="672884" y="359892"/>
                  </a:lnTo>
                  <a:lnTo>
                    <a:pt x="664006" y="362013"/>
                  </a:lnTo>
                  <a:lnTo>
                    <a:pt x="665099" y="366572"/>
                  </a:lnTo>
                  <a:lnTo>
                    <a:pt x="676795" y="363778"/>
                  </a:lnTo>
                  <a:lnTo>
                    <a:pt x="677532" y="362851"/>
                  </a:lnTo>
                  <a:lnTo>
                    <a:pt x="677595" y="358660"/>
                  </a:lnTo>
                  <a:close/>
                </a:path>
                <a:path w="1390015" h="1490345">
                  <a:moveTo>
                    <a:pt x="677735" y="349275"/>
                  </a:moveTo>
                  <a:lnTo>
                    <a:pt x="673049" y="349199"/>
                  </a:lnTo>
                  <a:lnTo>
                    <a:pt x="672973" y="353885"/>
                  </a:lnTo>
                  <a:lnTo>
                    <a:pt x="677659" y="353961"/>
                  </a:lnTo>
                  <a:lnTo>
                    <a:pt x="677735" y="349275"/>
                  </a:lnTo>
                  <a:close/>
                </a:path>
                <a:path w="1390015" h="1490345">
                  <a:moveTo>
                    <a:pt x="678014" y="330504"/>
                  </a:moveTo>
                  <a:lnTo>
                    <a:pt x="673315" y="330441"/>
                  </a:lnTo>
                  <a:lnTo>
                    <a:pt x="673112" y="344512"/>
                  </a:lnTo>
                  <a:lnTo>
                    <a:pt x="677799" y="344576"/>
                  </a:lnTo>
                  <a:lnTo>
                    <a:pt x="678014" y="330504"/>
                  </a:lnTo>
                  <a:close/>
                </a:path>
                <a:path w="1390015" h="1490345">
                  <a:moveTo>
                    <a:pt x="678141" y="321119"/>
                  </a:moveTo>
                  <a:lnTo>
                    <a:pt x="673455" y="321056"/>
                  </a:lnTo>
                  <a:lnTo>
                    <a:pt x="673379" y="325742"/>
                  </a:lnTo>
                  <a:lnTo>
                    <a:pt x="678078" y="325818"/>
                  </a:lnTo>
                  <a:lnTo>
                    <a:pt x="678141" y="321119"/>
                  </a:lnTo>
                  <a:close/>
                </a:path>
                <a:path w="1390015" h="1490345">
                  <a:moveTo>
                    <a:pt x="678421" y="302361"/>
                  </a:moveTo>
                  <a:lnTo>
                    <a:pt x="673735" y="302285"/>
                  </a:lnTo>
                  <a:lnTo>
                    <a:pt x="673519" y="316357"/>
                  </a:lnTo>
                  <a:lnTo>
                    <a:pt x="678218" y="316433"/>
                  </a:lnTo>
                  <a:lnTo>
                    <a:pt x="678421" y="302361"/>
                  </a:lnTo>
                  <a:close/>
                </a:path>
                <a:path w="1390015" h="1490345">
                  <a:moveTo>
                    <a:pt x="678561" y="292976"/>
                  </a:moveTo>
                  <a:lnTo>
                    <a:pt x="673874" y="292900"/>
                  </a:lnTo>
                  <a:lnTo>
                    <a:pt x="673798" y="297599"/>
                  </a:lnTo>
                  <a:lnTo>
                    <a:pt x="678497" y="297662"/>
                  </a:lnTo>
                  <a:lnTo>
                    <a:pt x="678561" y="292976"/>
                  </a:lnTo>
                  <a:close/>
                </a:path>
                <a:path w="1390015" h="1490345">
                  <a:moveTo>
                    <a:pt x="678840" y="274205"/>
                  </a:moveTo>
                  <a:lnTo>
                    <a:pt x="674141" y="274142"/>
                  </a:lnTo>
                  <a:lnTo>
                    <a:pt x="673938" y="288213"/>
                  </a:lnTo>
                  <a:lnTo>
                    <a:pt x="678624" y="288290"/>
                  </a:lnTo>
                  <a:lnTo>
                    <a:pt x="678840" y="274205"/>
                  </a:lnTo>
                  <a:close/>
                </a:path>
                <a:path w="1390015" h="1490345">
                  <a:moveTo>
                    <a:pt x="678967" y="264833"/>
                  </a:moveTo>
                  <a:lnTo>
                    <a:pt x="674281" y="264756"/>
                  </a:lnTo>
                  <a:lnTo>
                    <a:pt x="674204" y="269443"/>
                  </a:lnTo>
                  <a:lnTo>
                    <a:pt x="678903" y="269519"/>
                  </a:lnTo>
                  <a:lnTo>
                    <a:pt x="678967" y="264833"/>
                  </a:lnTo>
                  <a:close/>
                </a:path>
                <a:path w="1390015" h="1490345">
                  <a:moveTo>
                    <a:pt x="679246" y="246062"/>
                  </a:moveTo>
                  <a:lnTo>
                    <a:pt x="674560" y="245986"/>
                  </a:lnTo>
                  <a:lnTo>
                    <a:pt x="674344" y="260057"/>
                  </a:lnTo>
                  <a:lnTo>
                    <a:pt x="679043" y="260134"/>
                  </a:lnTo>
                  <a:lnTo>
                    <a:pt x="679246" y="246062"/>
                  </a:lnTo>
                  <a:close/>
                </a:path>
                <a:path w="1390015" h="1490345">
                  <a:moveTo>
                    <a:pt x="679386" y="236677"/>
                  </a:moveTo>
                  <a:lnTo>
                    <a:pt x="674687" y="236601"/>
                  </a:lnTo>
                  <a:lnTo>
                    <a:pt x="674624" y="241300"/>
                  </a:lnTo>
                  <a:lnTo>
                    <a:pt x="679323" y="241376"/>
                  </a:lnTo>
                  <a:lnTo>
                    <a:pt x="679386" y="236677"/>
                  </a:lnTo>
                  <a:close/>
                </a:path>
                <a:path w="1390015" h="1490345">
                  <a:moveTo>
                    <a:pt x="679653" y="217919"/>
                  </a:moveTo>
                  <a:lnTo>
                    <a:pt x="674966" y="217843"/>
                  </a:lnTo>
                  <a:lnTo>
                    <a:pt x="674763" y="231914"/>
                  </a:lnTo>
                  <a:lnTo>
                    <a:pt x="679450" y="231990"/>
                  </a:lnTo>
                  <a:lnTo>
                    <a:pt x="679653" y="217919"/>
                  </a:lnTo>
                  <a:close/>
                </a:path>
                <a:path w="1390015" h="1490345">
                  <a:moveTo>
                    <a:pt x="679805" y="208534"/>
                  </a:moveTo>
                  <a:lnTo>
                    <a:pt x="675106" y="208457"/>
                  </a:lnTo>
                  <a:lnTo>
                    <a:pt x="675043" y="213156"/>
                  </a:lnTo>
                  <a:lnTo>
                    <a:pt x="679729" y="213220"/>
                  </a:lnTo>
                  <a:lnTo>
                    <a:pt x="679805" y="208534"/>
                  </a:lnTo>
                  <a:close/>
                </a:path>
                <a:path w="1390015" h="1490345">
                  <a:moveTo>
                    <a:pt x="680046" y="190817"/>
                  </a:moveTo>
                  <a:lnTo>
                    <a:pt x="679932" y="190373"/>
                  </a:lnTo>
                  <a:lnTo>
                    <a:pt x="678840" y="188696"/>
                  </a:lnTo>
                  <a:lnTo>
                    <a:pt x="674903" y="191262"/>
                  </a:lnTo>
                  <a:lnTo>
                    <a:pt x="675347" y="191947"/>
                  </a:lnTo>
                  <a:lnTo>
                    <a:pt x="675170" y="203758"/>
                  </a:lnTo>
                  <a:lnTo>
                    <a:pt x="679869" y="203835"/>
                  </a:lnTo>
                  <a:lnTo>
                    <a:pt x="680046" y="191300"/>
                  </a:lnTo>
                  <a:lnTo>
                    <a:pt x="680046" y="190817"/>
                  </a:lnTo>
                  <a:close/>
                </a:path>
                <a:path w="1390015" h="1490345">
                  <a:moveTo>
                    <a:pt x="808088" y="1477645"/>
                  </a:moveTo>
                  <a:lnTo>
                    <a:pt x="803846" y="1475613"/>
                  </a:lnTo>
                  <a:lnTo>
                    <a:pt x="797737" y="1488300"/>
                  </a:lnTo>
                  <a:lnTo>
                    <a:pt x="801954" y="1490332"/>
                  </a:lnTo>
                  <a:lnTo>
                    <a:pt x="808088" y="1477645"/>
                  </a:lnTo>
                  <a:close/>
                </a:path>
                <a:path w="1390015" h="1490345">
                  <a:moveTo>
                    <a:pt x="812165" y="1469212"/>
                  </a:moveTo>
                  <a:lnTo>
                    <a:pt x="807935" y="1467167"/>
                  </a:lnTo>
                  <a:lnTo>
                    <a:pt x="805891" y="1471396"/>
                  </a:lnTo>
                  <a:lnTo>
                    <a:pt x="810120" y="1473428"/>
                  </a:lnTo>
                  <a:lnTo>
                    <a:pt x="812165" y="1469212"/>
                  </a:lnTo>
                  <a:close/>
                </a:path>
                <a:path w="1390015" h="1490345">
                  <a:moveTo>
                    <a:pt x="830745" y="1455915"/>
                  </a:moveTo>
                  <a:lnTo>
                    <a:pt x="826109" y="1455216"/>
                  </a:lnTo>
                  <a:lnTo>
                    <a:pt x="825398" y="1459839"/>
                  </a:lnTo>
                  <a:lnTo>
                    <a:pt x="830021" y="1460550"/>
                  </a:lnTo>
                  <a:lnTo>
                    <a:pt x="830745" y="1455915"/>
                  </a:lnTo>
                  <a:close/>
                </a:path>
                <a:path w="1390015" h="1490345">
                  <a:moveTo>
                    <a:pt x="849287" y="1458772"/>
                  </a:moveTo>
                  <a:lnTo>
                    <a:pt x="835380" y="1456639"/>
                  </a:lnTo>
                  <a:lnTo>
                    <a:pt x="834669" y="1461274"/>
                  </a:lnTo>
                  <a:lnTo>
                    <a:pt x="848575" y="1463421"/>
                  </a:lnTo>
                  <a:lnTo>
                    <a:pt x="849287" y="1458772"/>
                  </a:lnTo>
                  <a:close/>
                </a:path>
                <a:path w="1390015" h="1490345">
                  <a:moveTo>
                    <a:pt x="877087" y="1463281"/>
                  </a:moveTo>
                  <a:lnTo>
                    <a:pt x="863206" y="1461033"/>
                  </a:lnTo>
                  <a:lnTo>
                    <a:pt x="862457" y="1465656"/>
                  </a:lnTo>
                  <a:lnTo>
                    <a:pt x="876350" y="1467916"/>
                  </a:lnTo>
                  <a:lnTo>
                    <a:pt x="877087" y="1463281"/>
                  </a:lnTo>
                  <a:close/>
                </a:path>
                <a:path w="1390015" h="1490345">
                  <a:moveTo>
                    <a:pt x="886244" y="1463878"/>
                  </a:moveTo>
                  <a:lnTo>
                    <a:pt x="881545" y="1463573"/>
                  </a:lnTo>
                  <a:lnTo>
                    <a:pt x="881253" y="1468259"/>
                  </a:lnTo>
                  <a:lnTo>
                    <a:pt x="885939" y="1468564"/>
                  </a:lnTo>
                  <a:lnTo>
                    <a:pt x="886244" y="1463878"/>
                  </a:lnTo>
                  <a:close/>
                </a:path>
                <a:path w="1390015" h="1490345">
                  <a:moveTo>
                    <a:pt x="905065" y="1465110"/>
                  </a:moveTo>
                  <a:lnTo>
                    <a:pt x="890917" y="1464183"/>
                  </a:lnTo>
                  <a:lnTo>
                    <a:pt x="890625" y="1468856"/>
                  </a:lnTo>
                  <a:lnTo>
                    <a:pt x="903897" y="1469707"/>
                  </a:lnTo>
                  <a:lnTo>
                    <a:pt x="904557" y="1469771"/>
                  </a:lnTo>
                  <a:lnTo>
                    <a:pt x="905065" y="1465110"/>
                  </a:lnTo>
                  <a:close/>
                </a:path>
                <a:path w="1390015" h="1490345">
                  <a:moveTo>
                    <a:pt x="909154" y="40195"/>
                  </a:moveTo>
                  <a:lnTo>
                    <a:pt x="906691" y="36195"/>
                  </a:lnTo>
                  <a:lnTo>
                    <a:pt x="902703" y="38646"/>
                  </a:lnTo>
                  <a:lnTo>
                    <a:pt x="905154" y="42646"/>
                  </a:lnTo>
                  <a:lnTo>
                    <a:pt x="909154" y="40195"/>
                  </a:lnTo>
                  <a:close/>
                </a:path>
                <a:path w="1390015" h="1490345">
                  <a:moveTo>
                    <a:pt x="914387" y="1466100"/>
                  </a:moveTo>
                  <a:lnTo>
                    <a:pt x="909726" y="1465605"/>
                  </a:lnTo>
                  <a:lnTo>
                    <a:pt x="909231" y="1470266"/>
                  </a:lnTo>
                  <a:lnTo>
                    <a:pt x="913892" y="1470761"/>
                  </a:lnTo>
                  <a:lnTo>
                    <a:pt x="914387" y="1466100"/>
                  </a:lnTo>
                  <a:close/>
                </a:path>
                <a:path w="1390015" h="1490345">
                  <a:moveTo>
                    <a:pt x="933056" y="1468069"/>
                  </a:moveTo>
                  <a:lnTo>
                    <a:pt x="919060" y="1466596"/>
                  </a:lnTo>
                  <a:lnTo>
                    <a:pt x="918565" y="1471256"/>
                  </a:lnTo>
                  <a:lnTo>
                    <a:pt x="932561" y="1472730"/>
                  </a:lnTo>
                  <a:lnTo>
                    <a:pt x="933056" y="1468069"/>
                  </a:lnTo>
                  <a:close/>
                </a:path>
                <a:path w="1390015" h="1490345">
                  <a:moveTo>
                    <a:pt x="942390" y="1469059"/>
                  </a:moveTo>
                  <a:lnTo>
                    <a:pt x="937717" y="1468577"/>
                  </a:lnTo>
                  <a:lnTo>
                    <a:pt x="937234" y="1473225"/>
                  </a:lnTo>
                  <a:lnTo>
                    <a:pt x="941882" y="1473720"/>
                  </a:lnTo>
                  <a:lnTo>
                    <a:pt x="942390" y="1469059"/>
                  </a:lnTo>
                  <a:close/>
                </a:path>
                <a:path w="1390015" h="1490345">
                  <a:moveTo>
                    <a:pt x="953338" y="112179"/>
                  </a:moveTo>
                  <a:lnTo>
                    <a:pt x="950874" y="108178"/>
                  </a:lnTo>
                  <a:lnTo>
                    <a:pt x="946886" y="110617"/>
                  </a:lnTo>
                  <a:lnTo>
                    <a:pt x="949337" y="114617"/>
                  </a:lnTo>
                  <a:lnTo>
                    <a:pt x="953338" y="112179"/>
                  </a:lnTo>
                  <a:close/>
                </a:path>
                <a:path w="1390015" h="1490345">
                  <a:moveTo>
                    <a:pt x="961059" y="1471028"/>
                  </a:moveTo>
                  <a:lnTo>
                    <a:pt x="947051" y="1469555"/>
                  </a:lnTo>
                  <a:lnTo>
                    <a:pt x="946556" y="1474216"/>
                  </a:lnTo>
                  <a:lnTo>
                    <a:pt x="960551" y="1475701"/>
                  </a:lnTo>
                  <a:lnTo>
                    <a:pt x="961059" y="1471028"/>
                  </a:lnTo>
                  <a:close/>
                </a:path>
                <a:path w="1390015" h="1490345">
                  <a:moveTo>
                    <a:pt x="962888" y="128435"/>
                  </a:moveTo>
                  <a:lnTo>
                    <a:pt x="958557" y="120688"/>
                  </a:lnTo>
                  <a:lnTo>
                    <a:pt x="955789" y="116166"/>
                  </a:lnTo>
                  <a:lnTo>
                    <a:pt x="951788" y="118618"/>
                  </a:lnTo>
                  <a:lnTo>
                    <a:pt x="958786" y="130708"/>
                  </a:lnTo>
                  <a:lnTo>
                    <a:pt x="962888" y="128435"/>
                  </a:lnTo>
                  <a:close/>
                </a:path>
                <a:path w="1390015" h="1490345">
                  <a:moveTo>
                    <a:pt x="970394" y="1474685"/>
                  </a:moveTo>
                  <a:lnTo>
                    <a:pt x="969848" y="1470025"/>
                  </a:lnTo>
                  <a:lnTo>
                    <a:pt x="965187" y="1470583"/>
                  </a:lnTo>
                  <a:lnTo>
                    <a:pt x="965746" y="1475232"/>
                  </a:lnTo>
                  <a:lnTo>
                    <a:pt x="970394" y="1474685"/>
                  </a:lnTo>
                  <a:close/>
                </a:path>
                <a:path w="1390015" h="1490345">
                  <a:moveTo>
                    <a:pt x="976591" y="153022"/>
                  </a:moveTo>
                  <a:lnTo>
                    <a:pt x="969733" y="140741"/>
                  </a:lnTo>
                  <a:lnTo>
                    <a:pt x="965631" y="143014"/>
                  </a:lnTo>
                  <a:lnTo>
                    <a:pt x="972477" y="155308"/>
                  </a:lnTo>
                  <a:lnTo>
                    <a:pt x="976591" y="153022"/>
                  </a:lnTo>
                  <a:close/>
                </a:path>
                <a:path w="1390015" h="1490345">
                  <a:moveTo>
                    <a:pt x="981151" y="161226"/>
                  </a:moveTo>
                  <a:lnTo>
                    <a:pt x="978865" y="157124"/>
                  </a:lnTo>
                  <a:lnTo>
                    <a:pt x="974763" y="159410"/>
                  </a:lnTo>
                  <a:lnTo>
                    <a:pt x="977049" y="163512"/>
                  </a:lnTo>
                  <a:lnTo>
                    <a:pt x="981151" y="161226"/>
                  </a:lnTo>
                  <a:close/>
                </a:path>
                <a:path w="1390015" h="1490345">
                  <a:moveTo>
                    <a:pt x="989037" y="1472438"/>
                  </a:moveTo>
                  <a:lnTo>
                    <a:pt x="988479" y="1467777"/>
                  </a:lnTo>
                  <a:lnTo>
                    <a:pt x="974496" y="1469453"/>
                  </a:lnTo>
                  <a:lnTo>
                    <a:pt x="975055" y="1474114"/>
                  </a:lnTo>
                  <a:lnTo>
                    <a:pt x="989037" y="1472438"/>
                  </a:lnTo>
                  <a:close/>
                </a:path>
                <a:path w="1390015" h="1490345">
                  <a:moveTo>
                    <a:pt x="990282" y="177622"/>
                  </a:moveTo>
                  <a:lnTo>
                    <a:pt x="983424" y="165328"/>
                  </a:lnTo>
                  <a:lnTo>
                    <a:pt x="979335" y="167614"/>
                  </a:lnTo>
                  <a:lnTo>
                    <a:pt x="986180" y="179908"/>
                  </a:lnTo>
                  <a:lnTo>
                    <a:pt x="990282" y="177622"/>
                  </a:lnTo>
                  <a:close/>
                </a:path>
                <a:path w="1390015" h="1490345">
                  <a:moveTo>
                    <a:pt x="998359" y="1471333"/>
                  </a:moveTo>
                  <a:lnTo>
                    <a:pt x="997788" y="1466672"/>
                  </a:lnTo>
                  <a:lnTo>
                    <a:pt x="993127" y="1467218"/>
                  </a:lnTo>
                  <a:lnTo>
                    <a:pt x="993698" y="1471879"/>
                  </a:lnTo>
                  <a:lnTo>
                    <a:pt x="998359" y="1471333"/>
                  </a:lnTo>
                  <a:close/>
                </a:path>
                <a:path w="1390015" h="1490345">
                  <a:moveTo>
                    <a:pt x="1017143" y="1466926"/>
                  </a:moveTo>
                  <a:lnTo>
                    <a:pt x="1015149" y="1462684"/>
                  </a:lnTo>
                  <a:lnTo>
                    <a:pt x="1009700" y="1465237"/>
                  </a:lnTo>
                  <a:lnTo>
                    <a:pt x="1002449" y="1466113"/>
                  </a:lnTo>
                  <a:lnTo>
                    <a:pt x="1003007" y="1470774"/>
                  </a:lnTo>
                  <a:lnTo>
                    <a:pt x="1010881" y="1469821"/>
                  </a:lnTo>
                  <a:lnTo>
                    <a:pt x="1011123" y="1469758"/>
                  </a:lnTo>
                  <a:lnTo>
                    <a:pt x="1017143" y="1466926"/>
                  </a:lnTo>
                  <a:close/>
                </a:path>
                <a:path w="1390015" h="1490345">
                  <a:moveTo>
                    <a:pt x="1025639" y="1462951"/>
                  </a:moveTo>
                  <a:lnTo>
                    <a:pt x="1023645" y="1458709"/>
                  </a:lnTo>
                  <a:lnTo>
                    <a:pt x="1019390" y="1460690"/>
                  </a:lnTo>
                  <a:lnTo>
                    <a:pt x="1021384" y="1464932"/>
                  </a:lnTo>
                  <a:lnTo>
                    <a:pt x="1025639" y="1462951"/>
                  </a:lnTo>
                  <a:close/>
                </a:path>
                <a:path w="1390015" h="1490345">
                  <a:moveTo>
                    <a:pt x="1042631" y="1454962"/>
                  </a:moveTo>
                  <a:lnTo>
                    <a:pt x="1040625" y="1450733"/>
                  </a:lnTo>
                  <a:lnTo>
                    <a:pt x="1027887" y="1456702"/>
                  </a:lnTo>
                  <a:lnTo>
                    <a:pt x="1029881" y="1460944"/>
                  </a:lnTo>
                  <a:lnTo>
                    <a:pt x="1042631" y="1454962"/>
                  </a:lnTo>
                  <a:close/>
                </a:path>
                <a:path w="1390015" h="1490345">
                  <a:moveTo>
                    <a:pt x="1095756" y="205359"/>
                  </a:moveTo>
                  <a:lnTo>
                    <a:pt x="1093165" y="201447"/>
                  </a:lnTo>
                  <a:lnTo>
                    <a:pt x="1089253" y="204050"/>
                  </a:lnTo>
                  <a:lnTo>
                    <a:pt x="1091844" y="207949"/>
                  </a:lnTo>
                  <a:lnTo>
                    <a:pt x="1095756" y="205359"/>
                  </a:lnTo>
                  <a:close/>
                </a:path>
                <a:path w="1390015" h="1490345">
                  <a:moveTo>
                    <a:pt x="1285265" y="179641"/>
                  </a:moveTo>
                  <a:lnTo>
                    <a:pt x="1272184" y="174421"/>
                  </a:lnTo>
                  <a:lnTo>
                    <a:pt x="1270444" y="178777"/>
                  </a:lnTo>
                  <a:lnTo>
                    <a:pt x="1283525" y="183997"/>
                  </a:lnTo>
                  <a:lnTo>
                    <a:pt x="1285265" y="179641"/>
                  </a:lnTo>
                  <a:close/>
                </a:path>
                <a:path w="1390015" h="1490345">
                  <a:moveTo>
                    <a:pt x="1293977" y="183134"/>
                  </a:moveTo>
                  <a:lnTo>
                    <a:pt x="1289621" y="181394"/>
                  </a:lnTo>
                  <a:lnTo>
                    <a:pt x="1287881" y="185750"/>
                  </a:lnTo>
                  <a:lnTo>
                    <a:pt x="1292237" y="187490"/>
                  </a:lnTo>
                  <a:lnTo>
                    <a:pt x="1293977" y="183134"/>
                  </a:lnTo>
                  <a:close/>
                </a:path>
                <a:path w="1390015" h="1490345">
                  <a:moveTo>
                    <a:pt x="1311402" y="190093"/>
                  </a:moveTo>
                  <a:lnTo>
                    <a:pt x="1298321" y="184861"/>
                  </a:lnTo>
                  <a:lnTo>
                    <a:pt x="1296581" y="189217"/>
                  </a:lnTo>
                  <a:lnTo>
                    <a:pt x="1309662" y="194449"/>
                  </a:lnTo>
                  <a:lnTo>
                    <a:pt x="1311402" y="190093"/>
                  </a:lnTo>
                  <a:close/>
                </a:path>
                <a:path w="1390015" h="1490345">
                  <a:moveTo>
                    <a:pt x="1320126" y="193573"/>
                  </a:moveTo>
                  <a:lnTo>
                    <a:pt x="1315770" y="191820"/>
                  </a:lnTo>
                  <a:lnTo>
                    <a:pt x="1314018" y="196189"/>
                  </a:lnTo>
                  <a:lnTo>
                    <a:pt x="1318374" y="197929"/>
                  </a:lnTo>
                  <a:lnTo>
                    <a:pt x="1320126" y="193573"/>
                  </a:lnTo>
                  <a:close/>
                </a:path>
                <a:path w="1390015" h="1490345">
                  <a:moveTo>
                    <a:pt x="1337551" y="200533"/>
                  </a:moveTo>
                  <a:lnTo>
                    <a:pt x="1324483" y="195300"/>
                  </a:lnTo>
                  <a:lnTo>
                    <a:pt x="1322743" y="199656"/>
                  </a:lnTo>
                  <a:lnTo>
                    <a:pt x="1335811" y="204889"/>
                  </a:lnTo>
                  <a:lnTo>
                    <a:pt x="1337551" y="200533"/>
                  </a:lnTo>
                  <a:close/>
                </a:path>
                <a:path w="1390015" h="1490345">
                  <a:moveTo>
                    <a:pt x="1346263" y="204000"/>
                  </a:moveTo>
                  <a:lnTo>
                    <a:pt x="1341907" y="202260"/>
                  </a:lnTo>
                  <a:lnTo>
                    <a:pt x="1340167" y="206616"/>
                  </a:lnTo>
                  <a:lnTo>
                    <a:pt x="1344523" y="208356"/>
                  </a:lnTo>
                  <a:lnTo>
                    <a:pt x="1346263" y="204000"/>
                  </a:lnTo>
                  <a:close/>
                </a:path>
                <a:path w="1390015" h="1490345">
                  <a:moveTo>
                    <a:pt x="1363687" y="210972"/>
                  </a:moveTo>
                  <a:lnTo>
                    <a:pt x="1350619" y="205740"/>
                  </a:lnTo>
                  <a:lnTo>
                    <a:pt x="1348892" y="210096"/>
                  </a:lnTo>
                  <a:lnTo>
                    <a:pt x="1361948" y="215328"/>
                  </a:lnTo>
                  <a:lnTo>
                    <a:pt x="1363687" y="210972"/>
                  </a:lnTo>
                  <a:close/>
                </a:path>
                <a:path w="1390015" h="1490345">
                  <a:moveTo>
                    <a:pt x="1372412" y="214439"/>
                  </a:moveTo>
                  <a:lnTo>
                    <a:pt x="1368044" y="212712"/>
                  </a:lnTo>
                  <a:lnTo>
                    <a:pt x="1366304" y="217055"/>
                  </a:lnTo>
                  <a:lnTo>
                    <a:pt x="1370672" y="218795"/>
                  </a:lnTo>
                  <a:lnTo>
                    <a:pt x="1372412" y="214439"/>
                  </a:lnTo>
                  <a:close/>
                </a:path>
                <a:path w="1390015" h="1490345">
                  <a:moveTo>
                    <a:pt x="1389837" y="221399"/>
                  </a:moveTo>
                  <a:lnTo>
                    <a:pt x="1376756" y="216179"/>
                  </a:lnTo>
                  <a:lnTo>
                    <a:pt x="1375029" y="220535"/>
                  </a:lnTo>
                  <a:lnTo>
                    <a:pt x="1388097" y="225755"/>
                  </a:lnTo>
                  <a:lnTo>
                    <a:pt x="1389837" y="221399"/>
                  </a:lnTo>
                  <a:close/>
                </a:path>
              </a:pathLst>
            </a:custGeom>
            <a:solidFill>
              <a:srgbClr val="FFD5CF"/>
            </a:solidFill>
          </p:spPr>
          <p:txBody>
            <a:bodyPr wrap="square" lIns="0" tIns="0" rIns="0" bIns="0" rtlCol="0"/>
            <a:lstStyle/>
            <a:p>
              <a:endParaRPr/>
            </a:p>
          </p:txBody>
        </p:sp>
        <p:sp>
          <p:nvSpPr>
            <p:cNvPr id="195" name="object 195"/>
            <p:cNvSpPr/>
            <p:nvPr/>
          </p:nvSpPr>
          <p:spPr>
            <a:xfrm>
              <a:off x="13252196" y="9694576"/>
              <a:ext cx="753745" cy="1586865"/>
            </a:xfrm>
            <a:custGeom>
              <a:avLst/>
              <a:gdLst/>
              <a:ahLst/>
              <a:cxnLst/>
              <a:rect l="l" t="t" r="r" b="b"/>
              <a:pathLst>
                <a:path w="753744" h="1586865">
                  <a:moveTo>
                    <a:pt x="14249" y="8026"/>
                  </a:moveTo>
                  <a:lnTo>
                    <a:pt x="2679" y="0"/>
                  </a:lnTo>
                  <a:lnTo>
                    <a:pt x="0" y="3860"/>
                  </a:lnTo>
                  <a:lnTo>
                    <a:pt x="11582" y="11874"/>
                  </a:lnTo>
                  <a:lnTo>
                    <a:pt x="14249" y="8026"/>
                  </a:lnTo>
                  <a:close/>
                </a:path>
                <a:path w="753744" h="1586865">
                  <a:moveTo>
                    <a:pt x="21958" y="13360"/>
                  </a:moveTo>
                  <a:lnTo>
                    <a:pt x="18097" y="10693"/>
                  </a:lnTo>
                  <a:lnTo>
                    <a:pt x="15417" y="14554"/>
                  </a:lnTo>
                  <a:lnTo>
                    <a:pt x="19291" y="17221"/>
                  </a:lnTo>
                  <a:lnTo>
                    <a:pt x="21958" y="13360"/>
                  </a:lnTo>
                  <a:close/>
                </a:path>
                <a:path w="753744" h="1586865">
                  <a:moveTo>
                    <a:pt x="37388" y="24053"/>
                  </a:moveTo>
                  <a:lnTo>
                    <a:pt x="25819" y="16040"/>
                  </a:lnTo>
                  <a:lnTo>
                    <a:pt x="23139" y="19900"/>
                  </a:lnTo>
                  <a:lnTo>
                    <a:pt x="34709" y="27914"/>
                  </a:lnTo>
                  <a:lnTo>
                    <a:pt x="37388" y="24053"/>
                  </a:lnTo>
                  <a:close/>
                </a:path>
                <a:path w="753744" h="1586865">
                  <a:moveTo>
                    <a:pt x="45097" y="29400"/>
                  </a:moveTo>
                  <a:lnTo>
                    <a:pt x="41236" y="26733"/>
                  </a:lnTo>
                  <a:lnTo>
                    <a:pt x="38557" y="30581"/>
                  </a:lnTo>
                  <a:lnTo>
                    <a:pt x="42430" y="33248"/>
                  </a:lnTo>
                  <a:lnTo>
                    <a:pt x="45097" y="29400"/>
                  </a:lnTo>
                  <a:close/>
                </a:path>
                <a:path w="753744" h="1586865">
                  <a:moveTo>
                    <a:pt x="60528" y="40093"/>
                  </a:moveTo>
                  <a:lnTo>
                    <a:pt x="48958" y="32067"/>
                  </a:lnTo>
                  <a:lnTo>
                    <a:pt x="46291" y="35928"/>
                  </a:lnTo>
                  <a:lnTo>
                    <a:pt x="57848" y="43942"/>
                  </a:lnTo>
                  <a:lnTo>
                    <a:pt x="60528" y="40093"/>
                  </a:lnTo>
                  <a:close/>
                </a:path>
                <a:path w="753744" h="1586865">
                  <a:moveTo>
                    <a:pt x="68237" y="45427"/>
                  </a:moveTo>
                  <a:lnTo>
                    <a:pt x="64376" y="42760"/>
                  </a:lnTo>
                  <a:lnTo>
                    <a:pt x="61696" y="46621"/>
                  </a:lnTo>
                  <a:lnTo>
                    <a:pt x="65570" y="49288"/>
                  </a:lnTo>
                  <a:lnTo>
                    <a:pt x="68237" y="45427"/>
                  </a:lnTo>
                  <a:close/>
                </a:path>
                <a:path w="753744" h="1586865">
                  <a:moveTo>
                    <a:pt x="83667" y="56121"/>
                  </a:moveTo>
                  <a:lnTo>
                    <a:pt x="72085" y="48107"/>
                  </a:lnTo>
                  <a:lnTo>
                    <a:pt x="69418" y="51968"/>
                  </a:lnTo>
                  <a:lnTo>
                    <a:pt x="80987" y="59982"/>
                  </a:lnTo>
                  <a:lnTo>
                    <a:pt x="83667" y="56121"/>
                  </a:lnTo>
                  <a:close/>
                </a:path>
                <a:path w="753744" h="1586865">
                  <a:moveTo>
                    <a:pt x="91376" y="61468"/>
                  </a:moveTo>
                  <a:lnTo>
                    <a:pt x="87515" y="58801"/>
                  </a:lnTo>
                  <a:lnTo>
                    <a:pt x="84848" y="62649"/>
                  </a:lnTo>
                  <a:lnTo>
                    <a:pt x="88696" y="65316"/>
                  </a:lnTo>
                  <a:lnTo>
                    <a:pt x="91376" y="61468"/>
                  </a:lnTo>
                  <a:close/>
                </a:path>
                <a:path w="753744" h="1586865">
                  <a:moveTo>
                    <a:pt x="99174" y="1576298"/>
                  </a:moveTo>
                  <a:lnTo>
                    <a:pt x="93992" y="1575498"/>
                  </a:lnTo>
                  <a:lnTo>
                    <a:pt x="92976" y="1575308"/>
                  </a:lnTo>
                  <a:lnTo>
                    <a:pt x="91973" y="1575879"/>
                  </a:lnTo>
                  <a:lnTo>
                    <a:pt x="87693" y="1584756"/>
                  </a:lnTo>
                  <a:lnTo>
                    <a:pt x="91909" y="1586788"/>
                  </a:lnTo>
                  <a:lnTo>
                    <a:pt x="94996" y="1580400"/>
                  </a:lnTo>
                  <a:lnTo>
                    <a:pt x="98463" y="1580934"/>
                  </a:lnTo>
                  <a:lnTo>
                    <a:pt x="99174" y="1576298"/>
                  </a:lnTo>
                  <a:close/>
                </a:path>
                <a:path w="753744" h="1586865">
                  <a:moveTo>
                    <a:pt x="106807" y="72161"/>
                  </a:moveTo>
                  <a:lnTo>
                    <a:pt x="95237" y="64135"/>
                  </a:lnTo>
                  <a:lnTo>
                    <a:pt x="92557" y="67995"/>
                  </a:lnTo>
                  <a:lnTo>
                    <a:pt x="104127" y="76009"/>
                  </a:lnTo>
                  <a:lnTo>
                    <a:pt x="106807" y="72161"/>
                  </a:lnTo>
                  <a:close/>
                </a:path>
                <a:path w="753744" h="1586865">
                  <a:moveTo>
                    <a:pt x="114515" y="77508"/>
                  </a:moveTo>
                  <a:lnTo>
                    <a:pt x="110655" y="74841"/>
                  </a:lnTo>
                  <a:lnTo>
                    <a:pt x="107988" y="78689"/>
                  </a:lnTo>
                  <a:lnTo>
                    <a:pt x="111836" y="81356"/>
                  </a:lnTo>
                  <a:lnTo>
                    <a:pt x="114515" y="77508"/>
                  </a:lnTo>
                  <a:close/>
                </a:path>
                <a:path w="753744" h="1586865">
                  <a:moveTo>
                    <a:pt x="129933" y="88188"/>
                  </a:moveTo>
                  <a:lnTo>
                    <a:pt x="118376" y="80175"/>
                  </a:lnTo>
                  <a:lnTo>
                    <a:pt x="115697" y="84035"/>
                  </a:lnTo>
                  <a:lnTo>
                    <a:pt x="127266" y="92049"/>
                  </a:lnTo>
                  <a:lnTo>
                    <a:pt x="129933" y="88188"/>
                  </a:lnTo>
                  <a:close/>
                </a:path>
                <a:path w="753744" h="1586865">
                  <a:moveTo>
                    <a:pt x="136283" y="1582077"/>
                  </a:moveTo>
                  <a:lnTo>
                    <a:pt x="131660" y="1581327"/>
                  </a:lnTo>
                  <a:lnTo>
                    <a:pt x="130898" y="1585963"/>
                  </a:lnTo>
                  <a:lnTo>
                    <a:pt x="135534" y="1586699"/>
                  </a:lnTo>
                  <a:lnTo>
                    <a:pt x="136283" y="1582077"/>
                  </a:lnTo>
                  <a:close/>
                </a:path>
                <a:path w="753744" h="1586865">
                  <a:moveTo>
                    <a:pt x="137655" y="93535"/>
                  </a:moveTo>
                  <a:lnTo>
                    <a:pt x="133794" y="90868"/>
                  </a:lnTo>
                  <a:lnTo>
                    <a:pt x="131114" y="94716"/>
                  </a:lnTo>
                  <a:lnTo>
                    <a:pt x="134975" y="97396"/>
                  </a:lnTo>
                  <a:lnTo>
                    <a:pt x="137655" y="93535"/>
                  </a:lnTo>
                  <a:close/>
                </a:path>
                <a:path w="753744" h="1586865">
                  <a:moveTo>
                    <a:pt x="152654" y="106057"/>
                  </a:moveTo>
                  <a:lnTo>
                    <a:pt x="150837" y="102781"/>
                  </a:lnTo>
                  <a:lnTo>
                    <a:pt x="150583" y="102501"/>
                  </a:lnTo>
                  <a:lnTo>
                    <a:pt x="141516" y="96215"/>
                  </a:lnTo>
                  <a:lnTo>
                    <a:pt x="138836" y="100063"/>
                  </a:lnTo>
                  <a:lnTo>
                    <a:pt x="147167" y="105841"/>
                  </a:lnTo>
                  <a:lnTo>
                    <a:pt x="148539" y="108331"/>
                  </a:lnTo>
                  <a:lnTo>
                    <a:pt x="152654" y="106057"/>
                  </a:lnTo>
                  <a:close/>
                </a:path>
                <a:path w="753744" h="1586865">
                  <a:moveTo>
                    <a:pt x="157378" y="114033"/>
                  </a:moveTo>
                  <a:lnTo>
                    <a:pt x="154927" y="110032"/>
                  </a:lnTo>
                  <a:lnTo>
                    <a:pt x="150939" y="112483"/>
                  </a:lnTo>
                  <a:lnTo>
                    <a:pt x="153390" y="116484"/>
                  </a:lnTo>
                  <a:lnTo>
                    <a:pt x="157378" y="114033"/>
                  </a:lnTo>
                  <a:close/>
                </a:path>
                <a:path w="753744" h="1586865">
                  <a:moveTo>
                    <a:pt x="167208" y="130022"/>
                  </a:moveTo>
                  <a:lnTo>
                    <a:pt x="159842" y="118033"/>
                  </a:lnTo>
                  <a:lnTo>
                    <a:pt x="155841" y="120484"/>
                  </a:lnTo>
                  <a:lnTo>
                    <a:pt x="163207" y="132473"/>
                  </a:lnTo>
                  <a:lnTo>
                    <a:pt x="167208" y="130022"/>
                  </a:lnTo>
                  <a:close/>
                </a:path>
                <a:path w="753744" h="1586865">
                  <a:moveTo>
                    <a:pt x="172123" y="138023"/>
                  </a:moveTo>
                  <a:lnTo>
                    <a:pt x="169659" y="134023"/>
                  </a:lnTo>
                  <a:lnTo>
                    <a:pt x="165671" y="136474"/>
                  </a:lnTo>
                  <a:lnTo>
                    <a:pt x="168122" y="140474"/>
                  </a:lnTo>
                  <a:lnTo>
                    <a:pt x="172123" y="138023"/>
                  </a:lnTo>
                  <a:close/>
                </a:path>
                <a:path w="753744" h="1586865">
                  <a:moveTo>
                    <a:pt x="181952" y="154000"/>
                  </a:moveTo>
                  <a:lnTo>
                    <a:pt x="174574" y="142011"/>
                  </a:lnTo>
                  <a:lnTo>
                    <a:pt x="170573" y="144462"/>
                  </a:lnTo>
                  <a:lnTo>
                    <a:pt x="177952" y="156451"/>
                  </a:lnTo>
                  <a:lnTo>
                    <a:pt x="181952" y="154000"/>
                  </a:lnTo>
                  <a:close/>
                </a:path>
                <a:path w="753744" h="1586865">
                  <a:moveTo>
                    <a:pt x="196684" y="178003"/>
                  </a:moveTo>
                  <a:lnTo>
                    <a:pt x="189318" y="166001"/>
                  </a:lnTo>
                  <a:lnTo>
                    <a:pt x="185318" y="168452"/>
                  </a:lnTo>
                  <a:lnTo>
                    <a:pt x="192684" y="180454"/>
                  </a:lnTo>
                  <a:lnTo>
                    <a:pt x="196684" y="178003"/>
                  </a:lnTo>
                  <a:close/>
                </a:path>
                <a:path w="753744" h="1586865">
                  <a:moveTo>
                    <a:pt x="201587" y="186004"/>
                  </a:moveTo>
                  <a:lnTo>
                    <a:pt x="199123" y="181991"/>
                  </a:lnTo>
                  <a:lnTo>
                    <a:pt x="195122" y="184454"/>
                  </a:lnTo>
                  <a:lnTo>
                    <a:pt x="197573" y="188455"/>
                  </a:lnTo>
                  <a:lnTo>
                    <a:pt x="201587" y="186004"/>
                  </a:lnTo>
                  <a:close/>
                </a:path>
                <a:path w="753744" h="1586865">
                  <a:moveTo>
                    <a:pt x="211391" y="201993"/>
                  </a:moveTo>
                  <a:lnTo>
                    <a:pt x="204038" y="189992"/>
                  </a:lnTo>
                  <a:lnTo>
                    <a:pt x="200037" y="192443"/>
                  </a:lnTo>
                  <a:lnTo>
                    <a:pt x="207391" y="204444"/>
                  </a:lnTo>
                  <a:lnTo>
                    <a:pt x="211391" y="201993"/>
                  </a:lnTo>
                  <a:close/>
                </a:path>
                <a:path w="753744" h="1586865">
                  <a:moveTo>
                    <a:pt x="216319" y="209994"/>
                  </a:moveTo>
                  <a:lnTo>
                    <a:pt x="213855" y="205994"/>
                  </a:lnTo>
                  <a:lnTo>
                    <a:pt x="209854" y="208445"/>
                  </a:lnTo>
                  <a:lnTo>
                    <a:pt x="212318" y="212445"/>
                  </a:lnTo>
                  <a:lnTo>
                    <a:pt x="216319" y="209994"/>
                  </a:lnTo>
                  <a:close/>
                </a:path>
                <a:path w="753744" h="1586865">
                  <a:moveTo>
                    <a:pt x="226136" y="225983"/>
                  </a:moveTo>
                  <a:lnTo>
                    <a:pt x="218757" y="213982"/>
                  </a:lnTo>
                  <a:lnTo>
                    <a:pt x="214769" y="216433"/>
                  </a:lnTo>
                  <a:lnTo>
                    <a:pt x="222135" y="228434"/>
                  </a:lnTo>
                  <a:lnTo>
                    <a:pt x="226136" y="225983"/>
                  </a:lnTo>
                  <a:close/>
                </a:path>
                <a:path w="753744" h="1586865">
                  <a:moveTo>
                    <a:pt x="245160" y="258432"/>
                  </a:moveTo>
                  <a:lnTo>
                    <a:pt x="242874" y="254342"/>
                  </a:lnTo>
                  <a:lnTo>
                    <a:pt x="238785" y="256616"/>
                  </a:lnTo>
                  <a:lnTo>
                    <a:pt x="241058" y="260718"/>
                  </a:lnTo>
                  <a:lnTo>
                    <a:pt x="245160" y="258432"/>
                  </a:lnTo>
                  <a:close/>
                </a:path>
                <a:path w="753744" h="1586865">
                  <a:moveTo>
                    <a:pt x="272554" y="307632"/>
                  </a:moveTo>
                  <a:lnTo>
                    <a:pt x="270268" y="303530"/>
                  </a:lnTo>
                  <a:lnTo>
                    <a:pt x="266166" y="305803"/>
                  </a:lnTo>
                  <a:lnTo>
                    <a:pt x="268452" y="309905"/>
                  </a:lnTo>
                  <a:lnTo>
                    <a:pt x="272554" y="307632"/>
                  </a:lnTo>
                  <a:close/>
                </a:path>
                <a:path w="753744" h="1586865">
                  <a:moveTo>
                    <a:pt x="281686" y="324027"/>
                  </a:moveTo>
                  <a:lnTo>
                    <a:pt x="274840" y="311734"/>
                  </a:lnTo>
                  <a:lnTo>
                    <a:pt x="270738" y="314007"/>
                  </a:lnTo>
                  <a:lnTo>
                    <a:pt x="277583" y="326301"/>
                  </a:lnTo>
                  <a:lnTo>
                    <a:pt x="281686" y="324027"/>
                  </a:lnTo>
                  <a:close/>
                </a:path>
                <a:path w="753744" h="1586865">
                  <a:moveTo>
                    <a:pt x="286258" y="332219"/>
                  </a:moveTo>
                  <a:lnTo>
                    <a:pt x="283959" y="328129"/>
                  </a:lnTo>
                  <a:lnTo>
                    <a:pt x="279869" y="330403"/>
                  </a:lnTo>
                  <a:lnTo>
                    <a:pt x="282155" y="334505"/>
                  </a:lnTo>
                  <a:lnTo>
                    <a:pt x="286258" y="332219"/>
                  </a:lnTo>
                  <a:close/>
                </a:path>
                <a:path w="753744" h="1586865">
                  <a:moveTo>
                    <a:pt x="295389" y="348615"/>
                  </a:moveTo>
                  <a:lnTo>
                    <a:pt x="288531" y="336321"/>
                  </a:lnTo>
                  <a:lnTo>
                    <a:pt x="284441" y="338607"/>
                  </a:lnTo>
                  <a:lnTo>
                    <a:pt x="291287" y="350901"/>
                  </a:lnTo>
                  <a:lnTo>
                    <a:pt x="295389" y="348615"/>
                  </a:lnTo>
                  <a:close/>
                </a:path>
                <a:path w="753744" h="1586865">
                  <a:moveTo>
                    <a:pt x="299948" y="356819"/>
                  </a:moveTo>
                  <a:lnTo>
                    <a:pt x="297662" y="352717"/>
                  </a:lnTo>
                  <a:lnTo>
                    <a:pt x="293560" y="354990"/>
                  </a:lnTo>
                  <a:lnTo>
                    <a:pt x="295846" y="359105"/>
                  </a:lnTo>
                  <a:lnTo>
                    <a:pt x="299948" y="356819"/>
                  </a:lnTo>
                  <a:close/>
                </a:path>
                <a:path w="753744" h="1586865">
                  <a:moveTo>
                    <a:pt x="315112" y="357479"/>
                  </a:moveTo>
                  <a:lnTo>
                    <a:pt x="313575" y="353034"/>
                  </a:lnTo>
                  <a:lnTo>
                    <a:pt x="300278" y="357606"/>
                  </a:lnTo>
                  <a:lnTo>
                    <a:pt x="301802" y="362051"/>
                  </a:lnTo>
                  <a:lnTo>
                    <a:pt x="315112" y="357479"/>
                  </a:lnTo>
                  <a:close/>
                </a:path>
                <a:path w="753744" h="1586865">
                  <a:moveTo>
                    <a:pt x="323977" y="354418"/>
                  </a:moveTo>
                  <a:lnTo>
                    <a:pt x="322453" y="349986"/>
                  </a:lnTo>
                  <a:lnTo>
                    <a:pt x="318020" y="351510"/>
                  </a:lnTo>
                  <a:lnTo>
                    <a:pt x="319544" y="355955"/>
                  </a:lnTo>
                  <a:lnTo>
                    <a:pt x="323977" y="354418"/>
                  </a:lnTo>
                  <a:close/>
                </a:path>
                <a:path w="753744" h="1586865">
                  <a:moveTo>
                    <a:pt x="328841" y="1572793"/>
                  </a:moveTo>
                  <a:lnTo>
                    <a:pt x="326834" y="1568538"/>
                  </a:lnTo>
                  <a:lnTo>
                    <a:pt x="322592" y="1570545"/>
                  </a:lnTo>
                  <a:lnTo>
                    <a:pt x="324586" y="1574787"/>
                  </a:lnTo>
                  <a:lnTo>
                    <a:pt x="328841" y="1572793"/>
                  </a:lnTo>
                  <a:close/>
                </a:path>
                <a:path w="753744" h="1586865">
                  <a:moveTo>
                    <a:pt x="342188" y="347903"/>
                  </a:moveTo>
                  <a:lnTo>
                    <a:pt x="339598" y="344004"/>
                  </a:lnTo>
                  <a:lnTo>
                    <a:pt x="326898" y="348462"/>
                  </a:lnTo>
                  <a:lnTo>
                    <a:pt x="328422" y="352894"/>
                  </a:lnTo>
                  <a:lnTo>
                    <a:pt x="341122" y="348526"/>
                  </a:lnTo>
                  <a:lnTo>
                    <a:pt x="341325" y="348462"/>
                  </a:lnTo>
                  <a:lnTo>
                    <a:pt x="342188" y="347903"/>
                  </a:lnTo>
                  <a:close/>
                </a:path>
                <a:path w="753744" h="1586865">
                  <a:moveTo>
                    <a:pt x="345821" y="1564817"/>
                  </a:moveTo>
                  <a:lnTo>
                    <a:pt x="343839" y="1560576"/>
                  </a:lnTo>
                  <a:lnTo>
                    <a:pt x="331089" y="1566557"/>
                  </a:lnTo>
                  <a:lnTo>
                    <a:pt x="333082" y="1570799"/>
                  </a:lnTo>
                  <a:lnTo>
                    <a:pt x="345821" y="1564817"/>
                  </a:lnTo>
                  <a:close/>
                </a:path>
                <a:path w="753744" h="1586865">
                  <a:moveTo>
                    <a:pt x="350012" y="342722"/>
                  </a:moveTo>
                  <a:lnTo>
                    <a:pt x="347421" y="338810"/>
                  </a:lnTo>
                  <a:lnTo>
                    <a:pt x="343509" y="341401"/>
                  </a:lnTo>
                  <a:lnTo>
                    <a:pt x="346100" y="345325"/>
                  </a:lnTo>
                  <a:lnTo>
                    <a:pt x="350012" y="342722"/>
                  </a:lnTo>
                  <a:close/>
                </a:path>
                <a:path w="753744" h="1586865">
                  <a:moveTo>
                    <a:pt x="354317" y="1560842"/>
                  </a:moveTo>
                  <a:lnTo>
                    <a:pt x="352323" y="1556588"/>
                  </a:lnTo>
                  <a:lnTo>
                    <a:pt x="348081" y="1558582"/>
                  </a:lnTo>
                  <a:lnTo>
                    <a:pt x="350062" y="1562823"/>
                  </a:lnTo>
                  <a:lnTo>
                    <a:pt x="354317" y="1560842"/>
                  </a:lnTo>
                  <a:close/>
                </a:path>
                <a:path w="753744" h="1586865">
                  <a:moveTo>
                    <a:pt x="365658" y="332346"/>
                  </a:moveTo>
                  <a:lnTo>
                    <a:pt x="363054" y="328447"/>
                  </a:lnTo>
                  <a:lnTo>
                    <a:pt x="351332" y="336219"/>
                  </a:lnTo>
                  <a:lnTo>
                    <a:pt x="353923" y="340131"/>
                  </a:lnTo>
                  <a:lnTo>
                    <a:pt x="365658" y="332346"/>
                  </a:lnTo>
                  <a:close/>
                </a:path>
                <a:path w="753744" h="1586865">
                  <a:moveTo>
                    <a:pt x="371322" y="1552867"/>
                  </a:moveTo>
                  <a:lnTo>
                    <a:pt x="369316" y="1548625"/>
                  </a:lnTo>
                  <a:lnTo>
                    <a:pt x="356577" y="1554594"/>
                  </a:lnTo>
                  <a:lnTo>
                    <a:pt x="358559" y="1558836"/>
                  </a:lnTo>
                  <a:lnTo>
                    <a:pt x="371322" y="1552867"/>
                  </a:lnTo>
                  <a:close/>
                </a:path>
                <a:path w="753744" h="1586865">
                  <a:moveTo>
                    <a:pt x="373468" y="327164"/>
                  </a:moveTo>
                  <a:lnTo>
                    <a:pt x="370878" y="323253"/>
                  </a:lnTo>
                  <a:lnTo>
                    <a:pt x="366966" y="325856"/>
                  </a:lnTo>
                  <a:lnTo>
                    <a:pt x="369557" y="329755"/>
                  </a:lnTo>
                  <a:lnTo>
                    <a:pt x="373468" y="327164"/>
                  </a:lnTo>
                  <a:close/>
                </a:path>
                <a:path w="753744" h="1586865">
                  <a:moveTo>
                    <a:pt x="379806" y="1548879"/>
                  </a:moveTo>
                  <a:lnTo>
                    <a:pt x="377812" y="1544637"/>
                  </a:lnTo>
                  <a:lnTo>
                    <a:pt x="373570" y="1546631"/>
                  </a:lnTo>
                  <a:lnTo>
                    <a:pt x="375564" y="1550873"/>
                  </a:lnTo>
                  <a:lnTo>
                    <a:pt x="379806" y="1548879"/>
                  </a:lnTo>
                  <a:close/>
                </a:path>
                <a:path w="753744" h="1586865">
                  <a:moveTo>
                    <a:pt x="389102" y="316776"/>
                  </a:moveTo>
                  <a:lnTo>
                    <a:pt x="386511" y="312877"/>
                  </a:lnTo>
                  <a:lnTo>
                    <a:pt x="374777" y="320649"/>
                  </a:lnTo>
                  <a:lnTo>
                    <a:pt x="377380" y="324561"/>
                  </a:lnTo>
                  <a:lnTo>
                    <a:pt x="389102" y="316776"/>
                  </a:lnTo>
                  <a:close/>
                </a:path>
                <a:path w="753744" h="1586865">
                  <a:moveTo>
                    <a:pt x="396798" y="1540903"/>
                  </a:moveTo>
                  <a:lnTo>
                    <a:pt x="394804" y="1536661"/>
                  </a:lnTo>
                  <a:lnTo>
                    <a:pt x="382066" y="1542643"/>
                  </a:lnTo>
                  <a:lnTo>
                    <a:pt x="384060" y="1546885"/>
                  </a:lnTo>
                  <a:lnTo>
                    <a:pt x="396798" y="1540903"/>
                  </a:lnTo>
                  <a:close/>
                </a:path>
                <a:path w="753744" h="1586865">
                  <a:moveTo>
                    <a:pt x="396925" y="311594"/>
                  </a:moveTo>
                  <a:lnTo>
                    <a:pt x="394322" y="307682"/>
                  </a:lnTo>
                  <a:lnTo>
                    <a:pt x="390423" y="310286"/>
                  </a:lnTo>
                  <a:lnTo>
                    <a:pt x="393014" y="314185"/>
                  </a:lnTo>
                  <a:lnTo>
                    <a:pt x="396925" y="311594"/>
                  </a:lnTo>
                  <a:close/>
                </a:path>
                <a:path w="753744" h="1586865">
                  <a:moveTo>
                    <a:pt x="405295" y="1536928"/>
                  </a:moveTo>
                  <a:lnTo>
                    <a:pt x="403313" y="1532674"/>
                  </a:lnTo>
                  <a:lnTo>
                    <a:pt x="399059" y="1534668"/>
                  </a:lnTo>
                  <a:lnTo>
                    <a:pt x="401040" y="1538922"/>
                  </a:lnTo>
                  <a:lnTo>
                    <a:pt x="405295" y="1536928"/>
                  </a:lnTo>
                  <a:close/>
                </a:path>
                <a:path w="753744" h="1586865">
                  <a:moveTo>
                    <a:pt x="422275" y="1528953"/>
                  </a:moveTo>
                  <a:lnTo>
                    <a:pt x="420293" y="1524711"/>
                  </a:lnTo>
                  <a:lnTo>
                    <a:pt x="407543" y="1530692"/>
                  </a:lnTo>
                  <a:lnTo>
                    <a:pt x="409536" y="1534934"/>
                  </a:lnTo>
                  <a:lnTo>
                    <a:pt x="422275" y="1528953"/>
                  </a:lnTo>
                  <a:close/>
                </a:path>
                <a:path w="753744" h="1586865">
                  <a:moveTo>
                    <a:pt x="430784" y="1524965"/>
                  </a:moveTo>
                  <a:lnTo>
                    <a:pt x="428777" y="1520723"/>
                  </a:lnTo>
                  <a:lnTo>
                    <a:pt x="424548" y="1522717"/>
                  </a:lnTo>
                  <a:lnTo>
                    <a:pt x="426529" y="1526959"/>
                  </a:lnTo>
                  <a:lnTo>
                    <a:pt x="430784" y="1524965"/>
                  </a:lnTo>
                  <a:close/>
                </a:path>
                <a:path w="753744" h="1586865">
                  <a:moveTo>
                    <a:pt x="436016" y="285635"/>
                  </a:moveTo>
                  <a:lnTo>
                    <a:pt x="433412" y="281736"/>
                  </a:lnTo>
                  <a:lnTo>
                    <a:pt x="421690" y="289521"/>
                  </a:lnTo>
                  <a:lnTo>
                    <a:pt x="424294" y="293433"/>
                  </a:lnTo>
                  <a:lnTo>
                    <a:pt x="436016" y="285635"/>
                  </a:lnTo>
                  <a:close/>
                </a:path>
                <a:path w="753744" h="1586865">
                  <a:moveTo>
                    <a:pt x="443826" y="280454"/>
                  </a:moveTo>
                  <a:lnTo>
                    <a:pt x="441236" y="276542"/>
                  </a:lnTo>
                  <a:lnTo>
                    <a:pt x="437324" y="279146"/>
                  </a:lnTo>
                  <a:lnTo>
                    <a:pt x="439928" y="283044"/>
                  </a:lnTo>
                  <a:lnTo>
                    <a:pt x="443826" y="280454"/>
                  </a:lnTo>
                  <a:close/>
                </a:path>
                <a:path w="753744" h="1586865">
                  <a:moveTo>
                    <a:pt x="447776" y="1516989"/>
                  </a:moveTo>
                  <a:lnTo>
                    <a:pt x="445782" y="1512747"/>
                  </a:lnTo>
                  <a:lnTo>
                    <a:pt x="433031" y="1518729"/>
                  </a:lnTo>
                  <a:lnTo>
                    <a:pt x="435025" y="1522971"/>
                  </a:lnTo>
                  <a:lnTo>
                    <a:pt x="447776" y="1516989"/>
                  </a:lnTo>
                  <a:close/>
                </a:path>
                <a:path w="753744" h="1586865">
                  <a:moveTo>
                    <a:pt x="456260" y="1513014"/>
                  </a:moveTo>
                  <a:lnTo>
                    <a:pt x="454279" y="1508760"/>
                  </a:lnTo>
                  <a:lnTo>
                    <a:pt x="450024" y="1510753"/>
                  </a:lnTo>
                  <a:lnTo>
                    <a:pt x="452018" y="1515008"/>
                  </a:lnTo>
                  <a:lnTo>
                    <a:pt x="456260" y="1513014"/>
                  </a:lnTo>
                  <a:close/>
                </a:path>
                <a:path w="753744" h="1586865">
                  <a:moveTo>
                    <a:pt x="459473" y="270065"/>
                  </a:moveTo>
                  <a:lnTo>
                    <a:pt x="456882" y="266153"/>
                  </a:lnTo>
                  <a:lnTo>
                    <a:pt x="445147" y="273951"/>
                  </a:lnTo>
                  <a:lnTo>
                    <a:pt x="447751" y="277850"/>
                  </a:lnTo>
                  <a:lnTo>
                    <a:pt x="459473" y="270065"/>
                  </a:lnTo>
                  <a:close/>
                </a:path>
                <a:path w="753744" h="1586865">
                  <a:moveTo>
                    <a:pt x="467118" y="263182"/>
                  </a:moveTo>
                  <a:lnTo>
                    <a:pt x="464667" y="262204"/>
                  </a:lnTo>
                  <a:lnTo>
                    <a:pt x="463956" y="261912"/>
                  </a:lnTo>
                  <a:lnTo>
                    <a:pt x="463143" y="262001"/>
                  </a:lnTo>
                  <a:lnTo>
                    <a:pt x="460781" y="263563"/>
                  </a:lnTo>
                  <a:lnTo>
                    <a:pt x="463372" y="267474"/>
                  </a:lnTo>
                  <a:lnTo>
                    <a:pt x="464070" y="267017"/>
                  </a:lnTo>
                  <a:lnTo>
                    <a:pt x="465366" y="267538"/>
                  </a:lnTo>
                  <a:lnTo>
                    <a:pt x="467118" y="263182"/>
                  </a:lnTo>
                  <a:close/>
                </a:path>
                <a:path w="753744" h="1586865">
                  <a:moveTo>
                    <a:pt x="473252" y="1505038"/>
                  </a:moveTo>
                  <a:lnTo>
                    <a:pt x="471271" y="1500797"/>
                  </a:lnTo>
                  <a:lnTo>
                    <a:pt x="458520" y="1506778"/>
                  </a:lnTo>
                  <a:lnTo>
                    <a:pt x="460514" y="1511020"/>
                  </a:lnTo>
                  <a:lnTo>
                    <a:pt x="473252" y="1505038"/>
                  </a:lnTo>
                  <a:close/>
                </a:path>
                <a:path w="753744" h="1586865">
                  <a:moveTo>
                    <a:pt x="481749" y="1501051"/>
                  </a:moveTo>
                  <a:lnTo>
                    <a:pt x="479767" y="1496809"/>
                  </a:lnTo>
                  <a:lnTo>
                    <a:pt x="475513" y="1498803"/>
                  </a:lnTo>
                  <a:lnTo>
                    <a:pt x="477507" y="1503045"/>
                  </a:lnTo>
                  <a:lnTo>
                    <a:pt x="481749" y="1501051"/>
                  </a:lnTo>
                  <a:close/>
                </a:path>
                <a:path w="753744" h="1586865">
                  <a:moveTo>
                    <a:pt x="484530" y="270141"/>
                  </a:moveTo>
                  <a:lnTo>
                    <a:pt x="471462" y="264909"/>
                  </a:lnTo>
                  <a:lnTo>
                    <a:pt x="469734" y="269265"/>
                  </a:lnTo>
                  <a:lnTo>
                    <a:pt x="482803" y="274497"/>
                  </a:lnTo>
                  <a:lnTo>
                    <a:pt x="484530" y="270141"/>
                  </a:lnTo>
                  <a:close/>
                </a:path>
                <a:path w="753744" h="1586865">
                  <a:moveTo>
                    <a:pt x="493255" y="273621"/>
                  </a:moveTo>
                  <a:lnTo>
                    <a:pt x="488899" y="271868"/>
                  </a:lnTo>
                  <a:lnTo>
                    <a:pt x="487159" y="276237"/>
                  </a:lnTo>
                  <a:lnTo>
                    <a:pt x="491515" y="277977"/>
                  </a:lnTo>
                  <a:lnTo>
                    <a:pt x="493255" y="273621"/>
                  </a:lnTo>
                  <a:close/>
                </a:path>
                <a:path w="753744" h="1586865">
                  <a:moveTo>
                    <a:pt x="498741" y="1493075"/>
                  </a:moveTo>
                  <a:lnTo>
                    <a:pt x="496747" y="1488833"/>
                  </a:lnTo>
                  <a:lnTo>
                    <a:pt x="484009" y="1494815"/>
                  </a:lnTo>
                  <a:lnTo>
                    <a:pt x="485990" y="1499057"/>
                  </a:lnTo>
                  <a:lnTo>
                    <a:pt x="498741" y="1493075"/>
                  </a:lnTo>
                  <a:close/>
                </a:path>
                <a:path w="753744" h="1586865">
                  <a:moveTo>
                    <a:pt x="507238" y="1489100"/>
                  </a:moveTo>
                  <a:lnTo>
                    <a:pt x="505244" y="1484845"/>
                  </a:lnTo>
                  <a:lnTo>
                    <a:pt x="501002" y="1486839"/>
                  </a:lnTo>
                  <a:lnTo>
                    <a:pt x="502983" y="1491094"/>
                  </a:lnTo>
                  <a:lnTo>
                    <a:pt x="507238" y="1489100"/>
                  </a:lnTo>
                  <a:close/>
                </a:path>
                <a:path w="753744" h="1586865">
                  <a:moveTo>
                    <a:pt x="510679" y="280581"/>
                  </a:moveTo>
                  <a:lnTo>
                    <a:pt x="497611" y="275348"/>
                  </a:lnTo>
                  <a:lnTo>
                    <a:pt x="495871" y="279704"/>
                  </a:lnTo>
                  <a:lnTo>
                    <a:pt x="508939" y="284937"/>
                  </a:lnTo>
                  <a:lnTo>
                    <a:pt x="510679" y="280581"/>
                  </a:lnTo>
                  <a:close/>
                </a:path>
                <a:path w="753744" h="1586865">
                  <a:moveTo>
                    <a:pt x="524230" y="1481124"/>
                  </a:moveTo>
                  <a:lnTo>
                    <a:pt x="522236" y="1476883"/>
                  </a:lnTo>
                  <a:lnTo>
                    <a:pt x="509498" y="1482864"/>
                  </a:lnTo>
                  <a:lnTo>
                    <a:pt x="511479" y="1487106"/>
                  </a:lnTo>
                  <a:lnTo>
                    <a:pt x="524230" y="1481124"/>
                  </a:lnTo>
                  <a:close/>
                </a:path>
                <a:path w="753744" h="1586865">
                  <a:moveTo>
                    <a:pt x="532726" y="1477149"/>
                  </a:moveTo>
                  <a:lnTo>
                    <a:pt x="530733" y="1472907"/>
                  </a:lnTo>
                  <a:lnTo>
                    <a:pt x="526491" y="1474889"/>
                  </a:lnTo>
                  <a:lnTo>
                    <a:pt x="528472" y="1479130"/>
                  </a:lnTo>
                  <a:lnTo>
                    <a:pt x="532726" y="1477149"/>
                  </a:lnTo>
                  <a:close/>
                </a:path>
                <a:path w="753744" h="1586865">
                  <a:moveTo>
                    <a:pt x="651662" y="1421345"/>
                  </a:moveTo>
                  <a:lnTo>
                    <a:pt x="649668" y="1417104"/>
                  </a:lnTo>
                  <a:lnTo>
                    <a:pt x="636930" y="1423085"/>
                  </a:lnTo>
                  <a:lnTo>
                    <a:pt x="638924" y="1427327"/>
                  </a:lnTo>
                  <a:lnTo>
                    <a:pt x="651662" y="1421345"/>
                  </a:lnTo>
                  <a:close/>
                </a:path>
                <a:path w="753744" h="1586865">
                  <a:moveTo>
                    <a:pt x="660158" y="1417358"/>
                  </a:moveTo>
                  <a:lnTo>
                    <a:pt x="658164" y="1413116"/>
                  </a:lnTo>
                  <a:lnTo>
                    <a:pt x="653923" y="1415110"/>
                  </a:lnTo>
                  <a:lnTo>
                    <a:pt x="655904" y="1419352"/>
                  </a:lnTo>
                  <a:lnTo>
                    <a:pt x="660158" y="1417358"/>
                  </a:lnTo>
                  <a:close/>
                </a:path>
                <a:path w="753744" h="1586865">
                  <a:moveTo>
                    <a:pt x="677151" y="1409382"/>
                  </a:moveTo>
                  <a:lnTo>
                    <a:pt x="675157" y="1405153"/>
                  </a:lnTo>
                  <a:lnTo>
                    <a:pt x="662419" y="1411122"/>
                  </a:lnTo>
                  <a:lnTo>
                    <a:pt x="664400" y="1415364"/>
                  </a:lnTo>
                  <a:lnTo>
                    <a:pt x="677151" y="1409382"/>
                  </a:lnTo>
                  <a:close/>
                </a:path>
                <a:path w="753744" h="1586865">
                  <a:moveTo>
                    <a:pt x="685634" y="1405407"/>
                  </a:moveTo>
                  <a:lnTo>
                    <a:pt x="683666" y="1401152"/>
                  </a:lnTo>
                  <a:lnTo>
                    <a:pt x="679399" y="1403146"/>
                  </a:lnTo>
                  <a:lnTo>
                    <a:pt x="681405" y="1407401"/>
                  </a:lnTo>
                  <a:lnTo>
                    <a:pt x="685634" y="1405407"/>
                  </a:lnTo>
                  <a:close/>
                </a:path>
                <a:path w="753744" h="1586865">
                  <a:moveTo>
                    <a:pt x="702640" y="1397431"/>
                  </a:moveTo>
                  <a:lnTo>
                    <a:pt x="700646" y="1393190"/>
                  </a:lnTo>
                  <a:lnTo>
                    <a:pt x="687908" y="1399171"/>
                  </a:lnTo>
                  <a:lnTo>
                    <a:pt x="689889" y="1403413"/>
                  </a:lnTo>
                  <a:lnTo>
                    <a:pt x="702640" y="1397431"/>
                  </a:lnTo>
                  <a:close/>
                </a:path>
                <a:path w="753744" h="1586865">
                  <a:moveTo>
                    <a:pt x="711136" y="1393444"/>
                  </a:moveTo>
                  <a:lnTo>
                    <a:pt x="709142" y="1389202"/>
                  </a:lnTo>
                  <a:lnTo>
                    <a:pt x="704888" y="1391196"/>
                  </a:lnTo>
                  <a:lnTo>
                    <a:pt x="706882" y="1395437"/>
                  </a:lnTo>
                  <a:lnTo>
                    <a:pt x="711136" y="1393444"/>
                  </a:lnTo>
                  <a:close/>
                </a:path>
                <a:path w="753744" h="1586865">
                  <a:moveTo>
                    <a:pt x="728116" y="1385481"/>
                  </a:moveTo>
                  <a:lnTo>
                    <a:pt x="726135" y="1381239"/>
                  </a:lnTo>
                  <a:lnTo>
                    <a:pt x="713384" y="1387208"/>
                  </a:lnTo>
                  <a:lnTo>
                    <a:pt x="715378" y="1391450"/>
                  </a:lnTo>
                  <a:lnTo>
                    <a:pt x="728116" y="1385481"/>
                  </a:lnTo>
                  <a:close/>
                </a:path>
                <a:path w="753744" h="1586865">
                  <a:moveTo>
                    <a:pt x="736612" y="1381493"/>
                  </a:moveTo>
                  <a:lnTo>
                    <a:pt x="734631" y="1377251"/>
                  </a:lnTo>
                  <a:lnTo>
                    <a:pt x="730377" y="1379232"/>
                  </a:lnTo>
                  <a:lnTo>
                    <a:pt x="732358" y="1383487"/>
                  </a:lnTo>
                  <a:lnTo>
                    <a:pt x="736612" y="1381493"/>
                  </a:lnTo>
                  <a:close/>
                </a:path>
                <a:path w="753744" h="1586865">
                  <a:moveTo>
                    <a:pt x="753605" y="1373517"/>
                  </a:moveTo>
                  <a:lnTo>
                    <a:pt x="751624" y="1369275"/>
                  </a:lnTo>
                  <a:lnTo>
                    <a:pt x="738873" y="1375257"/>
                  </a:lnTo>
                  <a:lnTo>
                    <a:pt x="740867" y="1379499"/>
                  </a:lnTo>
                  <a:lnTo>
                    <a:pt x="753605" y="1373517"/>
                  </a:lnTo>
                  <a:close/>
                </a:path>
              </a:pathLst>
            </a:custGeom>
            <a:solidFill>
              <a:srgbClr val="FFD5CF"/>
            </a:solidFill>
          </p:spPr>
          <p:txBody>
            <a:bodyPr wrap="square" lIns="0" tIns="0" rIns="0" bIns="0" rtlCol="0"/>
            <a:lstStyle/>
            <a:p>
              <a:endParaRPr/>
            </a:p>
          </p:txBody>
        </p:sp>
        <p:sp>
          <p:nvSpPr>
            <p:cNvPr id="196" name="object 196"/>
            <p:cNvSpPr/>
            <p:nvPr/>
          </p:nvSpPr>
          <p:spPr>
            <a:xfrm>
              <a:off x="13642619" y="9976897"/>
              <a:ext cx="831850" cy="1193165"/>
            </a:xfrm>
            <a:custGeom>
              <a:avLst/>
              <a:gdLst/>
              <a:ahLst/>
              <a:cxnLst/>
              <a:rect l="l" t="t" r="r" b="b"/>
              <a:pathLst>
                <a:path w="831850" h="1193165">
                  <a:moveTo>
                    <a:pt x="6502" y="29273"/>
                  </a:moveTo>
                  <a:lnTo>
                    <a:pt x="3898" y="25361"/>
                  </a:lnTo>
                  <a:lnTo>
                    <a:pt x="0" y="27965"/>
                  </a:lnTo>
                  <a:lnTo>
                    <a:pt x="2590" y="31864"/>
                  </a:lnTo>
                  <a:lnTo>
                    <a:pt x="6502" y="29273"/>
                  </a:lnTo>
                  <a:close/>
                </a:path>
                <a:path w="831850" h="1193165">
                  <a:moveTo>
                    <a:pt x="22136" y="18884"/>
                  </a:moveTo>
                  <a:lnTo>
                    <a:pt x="19545" y="14986"/>
                  </a:lnTo>
                  <a:lnTo>
                    <a:pt x="7810" y="22771"/>
                  </a:lnTo>
                  <a:lnTo>
                    <a:pt x="10414" y="26682"/>
                  </a:lnTo>
                  <a:lnTo>
                    <a:pt x="22136" y="18884"/>
                  </a:lnTo>
                  <a:close/>
                </a:path>
                <a:path w="831850" h="1193165">
                  <a:moveTo>
                    <a:pt x="29959" y="13690"/>
                  </a:moveTo>
                  <a:lnTo>
                    <a:pt x="27355" y="9791"/>
                  </a:lnTo>
                  <a:lnTo>
                    <a:pt x="23456" y="12382"/>
                  </a:lnTo>
                  <a:lnTo>
                    <a:pt x="26047" y="16294"/>
                  </a:lnTo>
                  <a:lnTo>
                    <a:pt x="29959" y="13690"/>
                  </a:lnTo>
                  <a:close/>
                </a:path>
                <a:path w="831850" h="1193165">
                  <a:moveTo>
                    <a:pt x="128981" y="1739"/>
                  </a:moveTo>
                  <a:lnTo>
                    <a:pt x="124612" y="0"/>
                  </a:lnTo>
                  <a:lnTo>
                    <a:pt x="122872" y="4356"/>
                  </a:lnTo>
                  <a:lnTo>
                    <a:pt x="127241" y="6083"/>
                  </a:lnTo>
                  <a:lnTo>
                    <a:pt x="128981" y="1739"/>
                  </a:lnTo>
                  <a:close/>
                </a:path>
                <a:path w="831850" h="1193165">
                  <a:moveTo>
                    <a:pt x="146405" y="8699"/>
                  </a:moveTo>
                  <a:lnTo>
                    <a:pt x="133324" y="3467"/>
                  </a:lnTo>
                  <a:lnTo>
                    <a:pt x="131584" y="7823"/>
                  </a:lnTo>
                  <a:lnTo>
                    <a:pt x="144665" y="13055"/>
                  </a:lnTo>
                  <a:lnTo>
                    <a:pt x="146405" y="8699"/>
                  </a:lnTo>
                  <a:close/>
                </a:path>
                <a:path w="831850" h="1193165">
                  <a:moveTo>
                    <a:pt x="155117" y="12179"/>
                  </a:moveTo>
                  <a:lnTo>
                    <a:pt x="150761" y="10439"/>
                  </a:lnTo>
                  <a:lnTo>
                    <a:pt x="149021" y="14795"/>
                  </a:lnTo>
                  <a:lnTo>
                    <a:pt x="153377" y="16522"/>
                  </a:lnTo>
                  <a:lnTo>
                    <a:pt x="155117" y="12179"/>
                  </a:lnTo>
                  <a:close/>
                </a:path>
                <a:path w="831850" h="1193165">
                  <a:moveTo>
                    <a:pt x="159296" y="1186853"/>
                  </a:moveTo>
                  <a:lnTo>
                    <a:pt x="157302" y="1182611"/>
                  </a:lnTo>
                  <a:lnTo>
                    <a:pt x="144564" y="1188580"/>
                  </a:lnTo>
                  <a:lnTo>
                    <a:pt x="146545" y="1192822"/>
                  </a:lnTo>
                  <a:lnTo>
                    <a:pt x="159296" y="1186853"/>
                  </a:lnTo>
                  <a:close/>
                </a:path>
                <a:path w="831850" h="1193165">
                  <a:moveTo>
                    <a:pt x="167792" y="1182865"/>
                  </a:moveTo>
                  <a:lnTo>
                    <a:pt x="165798" y="1178623"/>
                  </a:lnTo>
                  <a:lnTo>
                    <a:pt x="161544" y="1180604"/>
                  </a:lnTo>
                  <a:lnTo>
                    <a:pt x="163550" y="1184846"/>
                  </a:lnTo>
                  <a:lnTo>
                    <a:pt x="167792" y="1182865"/>
                  </a:lnTo>
                  <a:close/>
                </a:path>
                <a:path w="831850" h="1193165">
                  <a:moveTo>
                    <a:pt x="184785" y="1174889"/>
                  </a:moveTo>
                  <a:lnTo>
                    <a:pt x="182791" y="1170647"/>
                  </a:lnTo>
                  <a:lnTo>
                    <a:pt x="170053" y="1176629"/>
                  </a:lnTo>
                  <a:lnTo>
                    <a:pt x="172034" y="1180871"/>
                  </a:lnTo>
                  <a:lnTo>
                    <a:pt x="184785" y="1174889"/>
                  </a:lnTo>
                  <a:close/>
                </a:path>
                <a:path w="831850" h="1193165">
                  <a:moveTo>
                    <a:pt x="193281" y="1170914"/>
                  </a:moveTo>
                  <a:lnTo>
                    <a:pt x="191287" y="1166672"/>
                  </a:lnTo>
                  <a:lnTo>
                    <a:pt x="187032" y="1168654"/>
                  </a:lnTo>
                  <a:lnTo>
                    <a:pt x="189026" y="1172895"/>
                  </a:lnTo>
                  <a:lnTo>
                    <a:pt x="193281" y="1170914"/>
                  </a:lnTo>
                  <a:close/>
                </a:path>
                <a:path w="831850" h="1193165">
                  <a:moveTo>
                    <a:pt x="210261" y="1162939"/>
                  </a:moveTo>
                  <a:lnTo>
                    <a:pt x="208280" y="1158697"/>
                  </a:lnTo>
                  <a:lnTo>
                    <a:pt x="195529" y="1164678"/>
                  </a:lnTo>
                  <a:lnTo>
                    <a:pt x="197523" y="1168920"/>
                  </a:lnTo>
                  <a:lnTo>
                    <a:pt x="210261" y="1162939"/>
                  </a:lnTo>
                  <a:close/>
                </a:path>
                <a:path w="831850" h="1193165">
                  <a:moveTo>
                    <a:pt x="218757" y="1158951"/>
                  </a:moveTo>
                  <a:lnTo>
                    <a:pt x="216776" y="1154709"/>
                  </a:lnTo>
                  <a:lnTo>
                    <a:pt x="212521" y="1156703"/>
                  </a:lnTo>
                  <a:lnTo>
                    <a:pt x="214515" y="1160945"/>
                  </a:lnTo>
                  <a:lnTo>
                    <a:pt x="218757" y="1158951"/>
                  </a:lnTo>
                  <a:close/>
                </a:path>
                <a:path w="831850" h="1193165">
                  <a:moveTo>
                    <a:pt x="235750" y="1150975"/>
                  </a:moveTo>
                  <a:lnTo>
                    <a:pt x="233768" y="1146733"/>
                  </a:lnTo>
                  <a:lnTo>
                    <a:pt x="221018" y="1152715"/>
                  </a:lnTo>
                  <a:lnTo>
                    <a:pt x="223012" y="1156957"/>
                  </a:lnTo>
                  <a:lnTo>
                    <a:pt x="235750" y="1150975"/>
                  </a:lnTo>
                  <a:close/>
                </a:path>
                <a:path w="831850" h="1193165">
                  <a:moveTo>
                    <a:pt x="244246" y="1147000"/>
                  </a:moveTo>
                  <a:lnTo>
                    <a:pt x="242252" y="1142758"/>
                  </a:lnTo>
                  <a:lnTo>
                    <a:pt x="238010" y="1144739"/>
                  </a:lnTo>
                  <a:lnTo>
                    <a:pt x="239991" y="1148981"/>
                  </a:lnTo>
                  <a:lnTo>
                    <a:pt x="244246" y="1147000"/>
                  </a:lnTo>
                  <a:close/>
                </a:path>
                <a:path w="831850" h="1193165">
                  <a:moveTo>
                    <a:pt x="831380" y="790067"/>
                  </a:moveTo>
                  <a:lnTo>
                    <a:pt x="827405" y="787565"/>
                  </a:lnTo>
                  <a:lnTo>
                    <a:pt x="824903" y="791540"/>
                  </a:lnTo>
                  <a:lnTo>
                    <a:pt x="828878" y="794042"/>
                  </a:lnTo>
                  <a:lnTo>
                    <a:pt x="831380" y="790067"/>
                  </a:lnTo>
                  <a:close/>
                </a:path>
              </a:pathLst>
            </a:custGeom>
            <a:solidFill>
              <a:srgbClr val="FFD5CF"/>
            </a:solidFill>
          </p:spPr>
          <p:txBody>
            <a:bodyPr wrap="square" lIns="0" tIns="0" rIns="0" bIns="0" rtlCol="0"/>
            <a:lstStyle/>
            <a:p>
              <a:endParaRPr/>
            </a:p>
          </p:txBody>
        </p:sp>
        <p:sp>
          <p:nvSpPr>
            <p:cNvPr id="197" name="object 197"/>
            <p:cNvSpPr/>
            <p:nvPr/>
          </p:nvSpPr>
          <p:spPr>
            <a:xfrm>
              <a:off x="19926218" y="9547255"/>
              <a:ext cx="177880" cy="201627"/>
            </a:xfrm>
            <a:prstGeom prst="rect">
              <a:avLst/>
            </a:prstGeom>
            <a:blipFill>
              <a:blip r:embed="rId8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8" name="object 198"/>
            <p:cNvSpPr/>
            <p:nvPr/>
          </p:nvSpPr>
          <p:spPr>
            <a:xfrm>
              <a:off x="17430599" y="10257377"/>
              <a:ext cx="1036319" cy="962025"/>
            </a:xfrm>
            <a:custGeom>
              <a:avLst/>
              <a:gdLst/>
              <a:ahLst/>
              <a:cxnLst/>
              <a:rect l="l" t="t" r="r" b="b"/>
              <a:pathLst>
                <a:path w="1036319" h="962025">
                  <a:moveTo>
                    <a:pt x="33782" y="483743"/>
                  </a:moveTo>
                  <a:lnTo>
                    <a:pt x="26822" y="474510"/>
                  </a:lnTo>
                  <a:lnTo>
                    <a:pt x="20256" y="473595"/>
                  </a:lnTo>
                  <a:lnTo>
                    <a:pt x="927" y="488188"/>
                  </a:lnTo>
                  <a:lnTo>
                    <a:pt x="0" y="494753"/>
                  </a:lnTo>
                  <a:lnTo>
                    <a:pt x="5537" y="502094"/>
                  </a:lnTo>
                  <a:lnTo>
                    <a:pt x="8686" y="503529"/>
                  </a:lnTo>
                  <a:lnTo>
                    <a:pt x="11861" y="503529"/>
                  </a:lnTo>
                  <a:lnTo>
                    <a:pt x="14046" y="503529"/>
                  </a:lnTo>
                  <a:lnTo>
                    <a:pt x="16268" y="502831"/>
                  </a:lnTo>
                  <a:lnTo>
                    <a:pt x="32867" y="490308"/>
                  </a:lnTo>
                  <a:lnTo>
                    <a:pt x="33782" y="483743"/>
                  </a:lnTo>
                  <a:close/>
                </a:path>
                <a:path w="1036319" h="962025">
                  <a:moveTo>
                    <a:pt x="750735" y="27660"/>
                  </a:moveTo>
                  <a:lnTo>
                    <a:pt x="748474" y="4178"/>
                  </a:lnTo>
                  <a:lnTo>
                    <a:pt x="743369" y="0"/>
                  </a:lnTo>
                  <a:lnTo>
                    <a:pt x="731850" y="1079"/>
                  </a:lnTo>
                  <a:lnTo>
                    <a:pt x="727633" y="6184"/>
                  </a:lnTo>
                  <a:lnTo>
                    <a:pt x="729856" y="29324"/>
                  </a:lnTo>
                  <a:lnTo>
                    <a:pt x="734415" y="33375"/>
                  </a:lnTo>
                  <a:lnTo>
                    <a:pt x="739749" y="33375"/>
                  </a:lnTo>
                  <a:lnTo>
                    <a:pt x="740778" y="33337"/>
                  </a:lnTo>
                  <a:lnTo>
                    <a:pt x="746518" y="32778"/>
                  </a:lnTo>
                  <a:lnTo>
                    <a:pt x="750735" y="27660"/>
                  </a:lnTo>
                  <a:close/>
                </a:path>
                <a:path w="1036319" h="962025">
                  <a:moveTo>
                    <a:pt x="798398" y="947928"/>
                  </a:moveTo>
                  <a:lnTo>
                    <a:pt x="792975" y="937437"/>
                  </a:lnTo>
                  <a:lnTo>
                    <a:pt x="790321" y="932307"/>
                  </a:lnTo>
                  <a:lnTo>
                    <a:pt x="784021" y="930275"/>
                  </a:lnTo>
                  <a:lnTo>
                    <a:pt x="777798" y="933500"/>
                  </a:lnTo>
                  <a:lnTo>
                    <a:pt x="776173" y="935101"/>
                  </a:lnTo>
                  <a:lnTo>
                    <a:pt x="774750" y="935101"/>
                  </a:lnTo>
                  <a:lnTo>
                    <a:pt x="773315" y="935342"/>
                  </a:lnTo>
                  <a:lnTo>
                    <a:pt x="766610" y="938263"/>
                  </a:lnTo>
                  <a:lnTo>
                    <a:pt x="764197" y="944435"/>
                  </a:lnTo>
                  <a:lnTo>
                    <a:pt x="770750" y="959485"/>
                  </a:lnTo>
                  <a:lnTo>
                    <a:pt x="774598" y="961834"/>
                  </a:lnTo>
                  <a:lnTo>
                    <a:pt x="780034" y="961834"/>
                  </a:lnTo>
                  <a:lnTo>
                    <a:pt x="781456" y="961555"/>
                  </a:lnTo>
                  <a:lnTo>
                    <a:pt x="784352" y="960285"/>
                  </a:lnTo>
                  <a:lnTo>
                    <a:pt x="785558" y="959256"/>
                  </a:lnTo>
                  <a:lnTo>
                    <a:pt x="786574" y="958049"/>
                  </a:lnTo>
                  <a:lnTo>
                    <a:pt x="788149" y="958024"/>
                  </a:lnTo>
                  <a:lnTo>
                    <a:pt x="789749" y="957668"/>
                  </a:lnTo>
                  <a:lnTo>
                    <a:pt x="796378" y="954239"/>
                  </a:lnTo>
                  <a:lnTo>
                    <a:pt x="798398" y="947928"/>
                  </a:lnTo>
                  <a:close/>
                </a:path>
                <a:path w="1036319" h="962025">
                  <a:moveTo>
                    <a:pt x="1036015" y="699389"/>
                  </a:moveTo>
                  <a:lnTo>
                    <a:pt x="1031875" y="688606"/>
                  </a:lnTo>
                  <a:lnTo>
                    <a:pt x="1025817" y="685888"/>
                  </a:lnTo>
                  <a:lnTo>
                    <a:pt x="1000658" y="695553"/>
                  </a:lnTo>
                  <a:lnTo>
                    <a:pt x="997953" y="701611"/>
                  </a:lnTo>
                  <a:lnTo>
                    <a:pt x="1001636" y="711161"/>
                  </a:lnTo>
                  <a:lnTo>
                    <a:pt x="1005598" y="713727"/>
                  </a:lnTo>
                  <a:lnTo>
                    <a:pt x="1009815" y="713727"/>
                  </a:lnTo>
                  <a:lnTo>
                    <a:pt x="1011059" y="713727"/>
                  </a:lnTo>
                  <a:lnTo>
                    <a:pt x="1012329" y="713511"/>
                  </a:lnTo>
                  <a:lnTo>
                    <a:pt x="1033322" y="705446"/>
                  </a:lnTo>
                  <a:lnTo>
                    <a:pt x="1036015" y="699389"/>
                  </a:lnTo>
                  <a:close/>
                </a:path>
              </a:pathLst>
            </a:custGeom>
            <a:solidFill>
              <a:srgbClr val="FFD5CF"/>
            </a:solidFill>
          </p:spPr>
          <p:txBody>
            <a:bodyPr wrap="square" lIns="0" tIns="0" rIns="0" bIns="0" rtlCol="0"/>
            <a:lstStyle/>
            <a:p>
              <a:endParaRPr/>
            </a:p>
          </p:txBody>
        </p:sp>
        <p:sp>
          <p:nvSpPr>
            <p:cNvPr id="199" name="object 199"/>
            <p:cNvSpPr/>
            <p:nvPr/>
          </p:nvSpPr>
          <p:spPr>
            <a:xfrm>
              <a:off x="0" y="0"/>
              <a:ext cx="20104100" cy="113087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ln w="20941">
              <a:solidFill>
                <a:srgbClr val="FFD5CF"/>
              </a:solidFill>
            </a:ln>
          </p:spPr>
          <p:txBody>
            <a:bodyPr wrap="square" lIns="0" tIns="0" rIns="0" bIns="0" rtlCol="0"/>
            <a:lstStyle/>
            <a:p>
              <a:endParaRPr/>
            </a:p>
          </p:txBody>
        </p:sp>
        <p:sp>
          <p:nvSpPr>
            <p:cNvPr id="200" name="object 200"/>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grpSp>
      <p:sp>
        <p:nvSpPr>
          <p:cNvPr id="201" name="object 201"/>
          <p:cNvSpPr txBox="1">
            <a:spLocks noGrp="1"/>
          </p:cNvSpPr>
          <p:nvPr>
            <p:ph type="title"/>
          </p:nvPr>
        </p:nvSpPr>
        <p:spPr>
          <a:xfrm>
            <a:off x="1073521" y="1294657"/>
            <a:ext cx="4123054" cy="1730375"/>
          </a:xfrm>
          <a:prstGeom prst="rect">
            <a:avLst/>
          </a:prstGeom>
        </p:spPr>
        <p:txBody>
          <a:bodyPr vert="horz" wrap="square" lIns="0" tIns="168275" rIns="0" bIns="0" rtlCol="0">
            <a:spAutoFit/>
          </a:bodyPr>
          <a:lstStyle/>
          <a:p>
            <a:pPr marL="12700" marR="5080">
              <a:lnSpc>
                <a:spcPts val="6100"/>
              </a:lnSpc>
              <a:spcBef>
                <a:spcPts val="1325"/>
              </a:spcBef>
            </a:pPr>
            <a:r>
              <a:rPr spc="-50" dirty="0">
                <a:latin typeface="+mn-lt"/>
              </a:rPr>
              <a:t>Riga </a:t>
            </a:r>
            <a:r>
              <a:rPr dirty="0">
                <a:latin typeface="+mn-lt"/>
              </a:rPr>
              <a:t>-</a:t>
            </a:r>
            <a:r>
              <a:rPr spc="-275" dirty="0">
                <a:latin typeface="+mn-lt"/>
              </a:rPr>
              <a:t> </a:t>
            </a:r>
            <a:r>
              <a:rPr spc="-65" dirty="0">
                <a:latin typeface="+mn-lt"/>
              </a:rPr>
              <a:t>home  </a:t>
            </a:r>
            <a:r>
              <a:rPr spc="-35" dirty="0">
                <a:latin typeface="+mn-lt"/>
              </a:rPr>
              <a:t>of</a:t>
            </a:r>
            <a:r>
              <a:rPr spc="-150" dirty="0">
                <a:latin typeface="+mn-lt"/>
              </a:rPr>
              <a:t> </a:t>
            </a:r>
            <a:r>
              <a:rPr spc="-65" dirty="0">
                <a:latin typeface="+mn-lt"/>
              </a:rPr>
              <a:t>airBaltic</a:t>
            </a:r>
          </a:p>
        </p:txBody>
      </p:sp>
      <p:sp>
        <p:nvSpPr>
          <p:cNvPr id="202" name="object 202"/>
          <p:cNvSpPr txBox="1"/>
          <p:nvPr/>
        </p:nvSpPr>
        <p:spPr>
          <a:xfrm>
            <a:off x="1119147" y="3721479"/>
            <a:ext cx="4269105" cy="130746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23757"/>
                </a:solidFill>
                <a:cs typeface="Proxima Nova Rg"/>
              </a:rPr>
              <a:t>Air </a:t>
            </a:r>
            <a:r>
              <a:rPr sz="2800" b="1" dirty="0" err="1">
                <a:solidFill>
                  <a:srgbClr val="723757"/>
                </a:solidFill>
                <a:cs typeface="Proxima Nova Rg"/>
              </a:rPr>
              <a:t>tra</a:t>
            </a:r>
            <a:r>
              <a:rPr lang="lv-LV" sz="2800" b="1" dirty="0" err="1">
                <a:solidFill>
                  <a:srgbClr val="723757"/>
                </a:solidFill>
                <a:cs typeface="Proxima Nova Rg"/>
              </a:rPr>
              <a:t>ffi</a:t>
            </a:r>
            <a:r>
              <a:rPr sz="2800" b="1" dirty="0">
                <a:solidFill>
                  <a:srgbClr val="723757"/>
                </a:solidFill>
                <a:cs typeface="Proxima Nova Rg"/>
              </a:rPr>
              <a:t>c hub for Baltics</a:t>
            </a:r>
            <a:endParaRPr sz="2800" dirty="0">
              <a:cs typeface="Proxima Nova Rg"/>
            </a:endParaRPr>
          </a:p>
          <a:p>
            <a:pPr>
              <a:lnSpc>
                <a:spcPct val="100000"/>
              </a:lnSpc>
              <a:spcBef>
                <a:spcPts val="20"/>
              </a:spcBef>
            </a:pPr>
            <a:endParaRPr sz="2750" dirty="0">
              <a:cs typeface="Proxima Nova Rg"/>
            </a:endParaRPr>
          </a:p>
          <a:p>
            <a:pPr marL="12700">
              <a:lnSpc>
                <a:spcPct val="100000"/>
              </a:lnSpc>
            </a:pPr>
            <a:r>
              <a:rPr sz="2800" b="1" spc="-45" dirty="0">
                <a:solidFill>
                  <a:srgbClr val="723757"/>
                </a:solidFill>
                <a:cs typeface="Proxima Nova Rg"/>
              </a:rPr>
              <a:t>More than </a:t>
            </a:r>
            <a:r>
              <a:rPr sz="2800" b="1" spc="-40" dirty="0">
                <a:solidFill>
                  <a:srgbClr val="723757"/>
                </a:solidFill>
                <a:cs typeface="Proxima Nova Rg"/>
              </a:rPr>
              <a:t>100 </a:t>
            </a:r>
            <a:r>
              <a:rPr sz="2800" b="1" spc="-50" dirty="0">
                <a:solidFill>
                  <a:srgbClr val="723757"/>
                </a:solidFill>
                <a:cs typeface="Proxima Nova Rg"/>
              </a:rPr>
              <a:t>direct</a:t>
            </a:r>
            <a:r>
              <a:rPr sz="2800" b="1" spc="-370" dirty="0">
                <a:solidFill>
                  <a:srgbClr val="723757"/>
                </a:solidFill>
                <a:cs typeface="Proxima Nova Rg"/>
              </a:rPr>
              <a:t> </a:t>
            </a:r>
            <a:r>
              <a:rPr sz="2800" b="1" spc="-55" dirty="0">
                <a:solidFill>
                  <a:srgbClr val="723757"/>
                </a:solidFill>
                <a:cs typeface="Proxima Nova Rg"/>
              </a:rPr>
              <a:t>flights</a:t>
            </a:r>
            <a:endParaRPr sz="2800" dirty="0">
              <a:cs typeface="Proxima Nova Rg"/>
            </a:endParaRPr>
          </a:p>
        </p:txBody>
      </p:sp>
      <p:sp>
        <p:nvSpPr>
          <p:cNvPr id="203" name="object 203"/>
          <p:cNvSpPr txBox="1"/>
          <p:nvPr/>
        </p:nvSpPr>
        <p:spPr>
          <a:xfrm>
            <a:off x="1119147" y="5902807"/>
            <a:ext cx="3090545" cy="327025"/>
          </a:xfrm>
          <a:prstGeom prst="rect">
            <a:avLst/>
          </a:prstGeom>
        </p:spPr>
        <p:txBody>
          <a:bodyPr vert="horz" wrap="square" lIns="0" tIns="15875" rIns="0" bIns="0" rtlCol="0">
            <a:spAutoFit/>
          </a:bodyPr>
          <a:lstStyle/>
          <a:p>
            <a:pPr marL="12700">
              <a:lnSpc>
                <a:spcPct val="100000"/>
              </a:lnSpc>
              <a:spcBef>
                <a:spcPts val="125"/>
              </a:spcBef>
            </a:pPr>
            <a:r>
              <a:rPr sz="1950" b="1" spc="-25" dirty="0">
                <a:solidFill>
                  <a:srgbClr val="723757"/>
                </a:solidFill>
                <a:cs typeface="ProximaNova-Semibold"/>
              </a:rPr>
              <a:t>airBaltic codeshare</a:t>
            </a:r>
            <a:r>
              <a:rPr sz="1950" b="1" spc="-150" dirty="0">
                <a:solidFill>
                  <a:srgbClr val="723757"/>
                </a:solidFill>
                <a:cs typeface="ProximaNova-Semibold"/>
              </a:rPr>
              <a:t> </a:t>
            </a:r>
            <a:r>
              <a:rPr sz="1950" b="1" spc="-30" dirty="0">
                <a:solidFill>
                  <a:srgbClr val="723757"/>
                </a:solidFill>
                <a:cs typeface="ProximaNova-Semibold"/>
              </a:rPr>
              <a:t>partners:</a:t>
            </a:r>
            <a:endParaRPr sz="1950">
              <a:cs typeface="ProximaNova-Semibold"/>
            </a:endParaRPr>
          </a:p>
        </p:txBody>
      </p:sp>
      <p:grpSp>
        <p:nvGrpSpPr>
          <p:cNvPr id="204" name="object 204"/>
          <p:cNvGrpSpPr/>
          <p:nvPr/>
        </p:nvGrpSpPr>
        <p:grpSpPr>
          <a:xfrm>
            <a:off x="1070952" y="6489754"/>
            <a:ext cx="10114280" cy="3382010"/>
            <a:chOff x="1070952" y="6489754"/>
            <a:chExt cx="10114280" cy="3382010"/>
          </a:xfrm>
        </p:grpSpPr>
        <p:sp>
          <p:nvSpPr>
            <p:cNvPr id="205" name="object 205"/>
            <p:cNvSpPr/>
            <p:nvPr/>
          </p:nvSpPr>
          <p:spPr>
            <a:xfrm>
              <a:off x="2045807" y="7570688"/>
              <a:ext cx="152183" cy="165994"/>
            </a:xfrm>
            <a:prstGeom prst="rect">
              <a:avLst/>
            </a:prstGeom>
            <a:blipFill>
              <a:blip r:embed="rId86" cstate="print"/>
              <a:stretch>
                <a:fillRect/>
              </a:stretch>
            </a:blipFill>
          </p:spPr>
          <p:txBody>
            <a:bodyPr wrap="square" lIns="0" tIns="0" rIns="0" bIns="0" rtlCol="0"/>
            <a:lstStyle/>
            <a:p>
              <a:endParaRPr/>
            </a:p>
          </p:txBody>
        </p:sp>
        <p:sp>
          <p:nvSpPr>
            <p:cNvPr id="206" name="object 206"/>
            <p:cNvSpPr/>
            <p:nvPr/>
          </p:nvSpPr>
          <p:spPr>
            <a:xfrm>
              <a:off x="1086200" y="7478448"/>
              <a:ext cx="255270" cy="253365"/>
            </a:xfrm>
            <a:custGeom>
              <a:avLst/>
              <a:gdLst/>
              <a:ahLst/>
              <a:cxnLst/>
              <a:rect l="l" t="t" r="r" b="b"/>
              <a:pathLst>
                <a:path w="255269" h="253365">
                  <a:moveTo>
                    <a:pt x="131713" y="0"/>
                  </a:moveTo>
                  <a:lnTo>
                    <a:pt x="123828" y="0"/>
                  </a:lnTo>
                  <a:lnTo>
                    <a:pt x="63987" y="145922"/>
                  </a:lnTo>
                  <a:lnTo>
                    <a:pt x="45939" y="189612"/>
                  </a:lnTo>
                  <a:lnTo>
                    <a:pt x="31118" y="220554"/>
                  </a:lnTo>
                  <a:lnTo>
                    <a:pt x="16734" y="239216"/>
                  </a:lnTo>
                  <a:lnTo>
                    <a:pt x="0" y="246065"/>
                  </a:lnTo>
                  <a:lnTo>
                    <a:pt x="0" y="252767"/>
                  </a:lnTo>
                  <a:lnTo>
                    <a:pt x="84751" y="252767"/>
                  </a:lnTo>
                  <a:lnTo>
                    <a:pt x="84751" y="246338"/>
                  </a:lnTo>
                  <a:lnTo>
                    <a:pt x="70609" y="243329"/>
                  </a:lnTo>
                  <a:lnTo>
                    <a:pt x="60420" y="238386"/>
                  </a:lnTo>
                  <a:lnTo>
                    <a:pt x="54266" y="231058"/>
                  </a:lnTo>
                  <a:lnTo>
                    <a:pt x="52228" y="220893"/>
                  </a:lnTo>
                  <a:lnTo>
                    <a:pt x="53160" y="212068"/>
                  </a:lnTo>
                  <a:lnTo>
                    <a:pt x="65495" y="172486"/>
                  </a:lnTo>
                  <a:lnTo>
                    <a:pt x="195111" y="155702"/>
                  </a:lnTo>
                  <a:lnTo>
                    <a:pt x="191095" y="145838"/>
                  </a:lnTo>
                  <a:lnTo>
                    <a:pt x="76165" y="145838"/>
                  </a:lnTo>
                  <a:lnTo>
                    <a:pt x="115043" y="48762"/>
                  </a:lnTo>
                  <a:lnTo>
                    <a:pt x="151568" y="48762"/>
                  </a:lnTo>
                  <a:lnTo>
                    <a:pt x="131713" y="0"/>
                  </a:lnTo>
                  <a:close/>
                </a:path>
                <a:path w="255269" h="253365">
                  <a:moveTo>
                    <a:pt x="195111" y="155702"/>
                  </a:moveTo>
                  <a:lnTo>
                    <a:pt x="157325" y="155702"/>
                  </a:lnTo>
                  <a:lnTo>
                    <a:pt x="173450" y="196517"/>
                  </a:lnTo>
                  <a:lnTo>
                    <a:pt x="177225" y="206331"/>
                  </a:lnTo>
                  <a:lnTo>
                    <a:pt x="180066" y="214641"/>
                  </a:lnTo>
                  <a:lnTo>
                    <a:pt x="181853" y="221527"/>
                  </a:lnTo>
                  <a:lnTo>
                    <a:pt x="182465" y="227071"/>
                  </a:lnTo>
                  <a:lnTo>
                    <a:pt x="180499" y="235115"/>
                  </a:lnTo>
                  <a:lnTo>
                    <a:pt x="174711" y="240815"/>
                  </a:lnTo>
                  <a:lnTo>
                    <a:pt x="165178" y="244398"/>
                  </a:lnTo>
                  <a:lnTo>
                    <a:pt x="151974" y="246086"/>
                  </a:lnTo>
                  <a:lnTo>
                    <a:pt x="151974" y="252767"/>
                  </a:lnTo>
                  <a:lnTo>
                    <a:pt x="254788" y="252767"/>
                  </a:lnTo>
                  <a:lnTo>
                    <a:pt x="254788" y="246065"/>
                  </a:lnTo>
                  <a:lnTo>
                    <a:pt x="239573" y="241682"/>
                  </a:lnTo>
                  <a:lnTo>
                    <a:pt x="227985" y="229850"/>
                  </a:lnTo>
                  <a:lnTo>
                    <a:pt x="217885" y="210916"/>
                  </a:lnTo>
                  <a:lnTo>
                    <a:pt x="207135" y="185229"/>
                  </a:lnTo>
                  <a:lnTo>
                    <a:pt x="195111" y="155702"/>
                  </a:lnTo>
                  <a:close/>
                </a:path>
                <a:path w="255269" h="253365">
                  <a:moveTo>
                    <a:pt x="151568" y="48762"/>
                  </a:moveTo>
                  <a:lnTo>
                    <a:pt x="115043" y="48762"/>
                  </a:lnTo>
                  <a:lnTo>
                    <a:pt x="153429" y="145838"/>
                  </a:lnTo>
                  <a:lnTo>
                    <a:pt x="191095" y="145838"/>
                  </a:lnTo>
                  <a:lnTo>
                    <a:pt x="151568" y="48762"/>
                  </a:lnTo>
                  <a:close/>
                </a:path>
              </a:pathLst>
            </a:custGeom>
            <a:solidFill>
              <a:srgbClr val="723757"/>
            </a:solidFill>
          </p:spPr>
          <p:txBody>
            <a:bodyPr wrap="square" lIns="0" tIns="0" rIns="0" bIns="0" rtlCol="0"/>
            <a:lstStyle/>
            <a:p>
              <a:endParaRPr/>
            </a:p>
          </p:txBody>
        </p:sp>
        <p:sp>
          <p:nvSpPr>
            <p:cNvPr id="207" name="object 207"/>
            <p:cNvSpPr/>
            <p:nvPr/>
          </p:nvSpPr>
          <p:spPr>
            <a:xfrm>
              <a:off x="1339733" y="7576149"/>
              <a:ext cx="180182" cy="160529"/>
            </a:xfrm>
            <a:prstGeom prst="rect">
              <a:avLst/>
            </a:prstGeom>
            <a:blipFill>
              <a:blip r:embed="rId87" cstate="print"/>
              <a:stretch>
                <a:fillRect/>
              </a:stretch>
            </a:blipFill>
          </p:spPr>
          <p:txBody>
            <a:bodyPr wrap="square" lIns="0" tIns="0" rIns="0" bIns="0" rtlCol="0"/>
            <a:lstStyle/>
            <a:p>
              <a:endParaRPr/>
            </a:p>
          </p:txBody>
        </p:sp>
        <p:sp>
          <p:nvSpPr>
            <p:cNvPr id="208" name="object 208"/>
            <p:cNvSpPr/>
            <p:nvPr/>
          </p:nvSpPr>
          <p:spPr>
            <a:xfrm>
              <a:off x="1553058" y="7570679"/>
              <a:ext cx="106342" cy="165994"/>
            </a:xfrm>
            <a:prstGeom prst="rect">
              <a:avLst/>
            </a:prstGeom>
            <a:blipFill>
              <a:blip r:embed="rId88" cstate="print"/>
              <a:stretch>
                <a:fillRect/>
              </a:stretch>
            </a:blipFill>
          </p:spPr>
          <p:txBody>
            <a:bodyPr wrap="square" lIns="0" tIns="0" rIns="0" bIns="0" rtlCol="0"/>
            <a:lstStyle/>
            <a:p>
              <a:endParaRPr/>
            </a:p>
          </p:txBody>
        </p:sp>
        <p:sp>
          <p:nvSpPr>
            <p:cNvPr id="209" name="object 209"/>
            <p:cNvSpPr/>
            <p:nvPr/>
          </p:nvSpPr>
          <p:spPr>
            <a:xfrm>
              <a:off x="1692402" y="7494098"/>
              <a:ext cx="327025" cy="243204"/>
            </a:xfrm>
            <a:custGeom>
              <a:avLst/>
              <a:gdLst/>
              <a:ahLst/>
              <a:cxnLst/>
              <a:rect l="l" t="t" r="r" b="b"/>
              <a:pathLst>
                <a:path w="327025" h="243204">
                  <a:moveTo>
                    <a:pt x="95681" y="229717"/>
                  </a:moveTo>
                  <a:lnTo>
                    <a:pt x="90728" y="224015"/>
                  </a:lnTo>
                  <a:lnTo>
                    <a:pt x="85445" y="229069"/>
                  </a:lnTo>
                  <a:lnTo>
                    <a:pt x="79654" y="231241"/>
                  </a:lnTo>
                  <a:lnTo>
                    <a:pt x="72250" y="231241"/>
                  </a:lnTo>
                  <a:lnTo>
                    <a:pt x="61074" y="229006"/>
                  </a:lnTo>
                  <a:lnTo>
                    <a:pt x="53721" y="222453"/>
                  </a:lnTo>
                  <a:lnTo>
                    <a:pt x="49682" y="211848"/>
                  </a:lnTo>
                  <a:lnTo>
                    <a:pt x="48450" y="197421"/>
                  </a:lnTo>
                  <a:lnTo>
                    <a:pt x="49161" y="91224"/>
                  </a:lnTo>
                  <a:lnTo>
                    <a:pt x="89319" y="91224"/>
                  </a:lnTo>
                  <a:lnTo>
                    <a:pt x="89319" y="82067"/>
                  </a:lnTo>
                  <a:lnTo>
                    <a:pt x="49187" y="82067"/>
                  </a:lnTo>
                  <a:lnTo>
                    <a:pt x="49568" y="39852"/>
                  </a:lnTo>
                  <a:lnTo>
                    <a:pt x="42113" y="39852"/>
                  </a:lnTo>
                  <a:lnTo>
                    <a:pt x="34836" y="57683"/>
                  </a:lnTo>
                  <a:lnTo>
                    <a:pt x="26022" y="70015"/>
                  </a:lnTo>
                  <a:lnTo>
                    <a:pt x="14884" y="78054"/>
                  </a:lnTo>
                  <a:lnTo>
                    <a:pt x="0" y="82499"/>
                  </a:lnTo>
                  <a:lnTo>
                    <a:pt x="0" y="91211"/>
                  </a:lnTo>
                  <a:lnTo>
                    <a:pt x="19951" y="91211"/>
                  </a:lnTo>
                  <a:lnTo>
                    <a:pt x="18567" y="203720"/>
                  </a:lnTo>
                  <a:lnTo>
                    <a:pt x="21158" y="220624"/>
                  </a:lnTo>
                  <a:lnTo>
                    <a:pt x="29057" y="232778"/>
                  </a:lnTo>
                  <a:lnTo>
                    <a:pt x="42392" y="240118"/>
                  </a:lnTo>
                  <a:lnTo>
                    <a:pt x="61328" y="242582"/>
                  </a:lnTo>
                  <a:lnTo>
                    <a:pt x="71729" y="241769"/>
                  </a:lnTo>
                  <a:lnTo>
                    <a:pt x="80924" y="239344"/>
                  </a:lnTo>
                  <a:lnTo>
                    <a:pt x="88912" y="235331"/>
                  </a:lnTo>
                  <a:lnTo>
                    <a:pt x="95681" y="229717"/>
                  </a:lnTo>
                  <a:close/>
                </a:path>
                <a:path w="327025" h="243204">
                  <a:moveTo>
                    <a:pt x="234911" y="97193"/>
                  </a:moveTo>
                  <a:lnTo>
                    <a:pt x="232930" y="88633"/>
                  </a:lnTo>
                  <a:lnTo>
                    <a:pt x="227317" y="82143"/>
                  </a:lnTo>
                  <a:lnTo>
                    <a:pt x="218630" y="78041"/>
                  </a:lnTo>
                  <a:lnTo>
                    <a:pt x="207416" y="76606"/>
                  </a:lnTo>
                  <a:lnTo>
                    <a:pt x="194906" y="78346"/>
                  </a:lnTo>
                  <a:lnTo>
                    <a:pt x="183540" y="83705"/>
                  </a:lnTo>
                  <a:lnTo>
                    <a:pt x="173520" y="92938"/>
                  </a:lnTo>
                  <a:lnTo>
                    <a:pt x="165049" y="106235"/>
                  </a:lnTo>
                  <a:lnTo>
                    <a:pt x="164617" y="91389"/>
                  </a:lnTo>
                  <a:lnTo>
                    <a:pt x="163525" y="78409"/>
                  </a:lnTo>
                  <a:lnTo>
                    <a:pt x="160464" y="77355"/>
                  </a:lnTo>
                  <a:lnTo>
                    <a:pt x="160185" y="77444"/>
                  </a:lnTo>
                  <a:lnTo>
                    <a:pt x="148666" y="81064"/>
                  </a:lnTo>
                  <a:lnTo>
                    <a:pt x="136728" y="84188"/>
                  </a:lnTo>
                  <a:lnTo>
                    <a:pt x="124282" y="86855"/>
                  </a:lnTo>
                  <a:lnTo>
                    <a:pt x="110426" y="89179"/>
                  </a:lnTo>
                  <a:lnTo>
                    <a:pt x="110426" y="94869"/>
                  </a:lnTo>
                  <a:lnTo>
                    <a:pt x="123291" y="97155"/>
                  </a:lnTo>
                  <a:lnTo>
                    <a:pt x="130848" y="102438"/>
                  </a:lnTo>
                  <a:lnTo>
                    <a:pt x="134772" y="111823"/>
                  </a:lnTo>
                  <a:lnTo>
                    <a:pt x="135902" y="126365"/>
                  </a:lnTo>
                  <a:lnTo>
                    <a:pt x="135902" y="181610"/>
                  </a:lnTo>
                  <a:lnTo>
                    <a:pt x="135534" y="206540"/>
                  </a:lnTo>
                  <a:lnTo>
                    <a:pt x="132930" y="221310"/>
                  </a:lnTo>
                  <a:lnTo>
                    <a:pt x="125857" y="228346"/>
                  </a:lnTo>
                  <a:lnTo>
                    <a:pt x="112090" y="230149"/>
                  </a:lnTo>
                  <a:lnTo>
                    <a:pt x="109702" y="230149"/>
                  </a:lnTo>
                  <a:lnTo>
                    <a:pt x="109702" y="237134"/>
                  </a:lnTo>
                  <a:lnTo>
                    <a:pt x="196367" y="237134"/>
                  </a:lnTo>
                  <a:lnTo>
                    <a:pt x="196367" y="230149"/>
                  </a:lnTo>
                  <a:lnTo>
                    <a:pt x="179222" y="230149"/>
                  </a:lnTo>
                  <a:lnTo>
                    <a:pt x="173088" y="227965"/>
                  </a:lnTo>
                  <a:lnTo>
                    <a:pt x="165785" y="151396"/>
                  </a:lnTo>
                  <a:lnTo>
                    <a:pt x="168148" y="126619"/>
                  </a:lnTo>
                  <a:lnTo>
                    <a:pt x="174307" y="107645"/>
                  </a:lnTo>
                  <a:lnTo>
                    <a:pt x="182892" y="95504"/>
                  </a:lnTo>
                  <a:lnTo>
                    <a:pt x="192506" y="91236"/>
                  </a:lnTo>
                  <a:lnTo>
                    <a:pt x="198755" y="91236"/>
                  </a:lnTo>
                  <a:lnTo>
                    <a:pt x="201752" y="95046"/>
                  </a:lnTo>
                  <a:lnTo>
                    <a:pt x="212191" y="110871"/>
                  </a:lnTo>
                  <a:lnTo>
                    <a:pt x="229133" y="110871"/>
                  </a:lnTo>
                  <a:lnTo>
                    <a:pt x="234911" y="105371"/>
                  </a:lnTo>
                  <a:lnTo>
                    <a:pt x="234911" y="97193"/>
                  </a:lnTo>
                  <a:close/>
                </a:path>
                <a:path w="327025" h="243204">
                  <a:moveTo>
                    <a:pt x="302590" y="8267"/>
                  </a:moveTo>
                  <a:lnTo>
                    <a:pt x="294322" y="0"/>
                  </a:lnTo>
                  <a:lnTo>
                    <a:pt x="275501" y="0"/>
                  </a:lnTo>
                  <a:lnTo>
                    <a:pt x="267233" y="8267"/>
                  </a:lnTo>
                  <a:lnTo>
                    <a:pt x="267233" y="17678"/>
                  </a:lnTo>
                  <a:lnTo>
                    <a:pt x="267233" y="27914"/>
                  </a:lnTo>
                  <a:lnTo>
                    <a:pt x="274662" y="35344"/>
                  </a:lnTo>
                  <a:lnTo>
                    <a:pt x="295313" y="35344"/>
                  </a:lnTo>
                  <a:lnTo>
                    <a:pt x="302590" y="28079"/>
                  </a:lnTo>
                  <a:lnTo>
                    <a:pt x="302590" y="8267"/>
                  </a:lnTo>
                  <a:close/>
                </a:path>
                <a:path w="327025" h="243204">
                  <a:moveTo>
                    <a:pt x="326974" y="230149"/>
                  </a:moveTo>
                  <a:lnTo>
                    <a:pt x="324573" y="230149"/>
                  </a:lnTo>
                  <a:lnTo>
                    <a:pt x="310883" y="228422"/>
                  </a:lnTo>
                  <a:lnTo>
                    <a:pt x="303682" y="221488"/>
                  </a:lnTo>
                  <a:lnTo>
                    <a:pt x="300875" y="206756"/>
                  </a:lnTo>
                  <a:lnTo>
                    <a:pt x="300405" y="181610"/>
                  </a:lnTo>
                  <a:lnTo>
                    <a:pt x="300405" y="76974"/>
                  </a:lnTo>
                  <a:lnTo>
                    <a:pt x="299199" y="77304"/>
                  </a:lnTo>
                  <a:lnTo>
                    <a:pt x="286842" y="80581"/>
                  </a:lnTo>
                  <a:lnTo>
                    <a:pt x="273977" y="83578"/>
                  </a:lnTo>
                  <a:lnTo>
                    <a:pt x="260375" y="86347"/>
                  </a:lnTo>
                  <a:lnTo>
                    <a:pt x="245046" y="89077"/>
                  </a:lnTo>
                  <a:lnTo>
                    <a:pt x="245046" y="94742"/>
                  </a:lnTo>
                  <a:lnTo>
                    <a:pt x="257911" y="97028"/>
                  </a:lnTo>
                  <a:lnTo>
                    <a:pt x="265455" y="102311"/>
                  </a:lnTo>
                  <a:lnTo>
                    <a:pt x="269392" y="111696"/>
                  </a:lnTo>
                  <a:lnTo>
                    <a:pt x="270510" y="126238"/>
                  </a:lnTo>
                  <a:lnTo>
                    <a:pt x="270510" y="181610"/>
                  </a:lnTo>
                  <a:lnTo>
                    <a:pt x="270141" y="206552"/>
                  </a:lnTo>
                  <a:lnTo>
                    <a:pt x="267538" y="221310"/>
                  </a:lnTo>
                  <a:lnTo>
                    <a:pt x="260477" y="228346"/>
                  </a:lnTo>
                  <a:lnTo>
                    <a:pt x="246710" y="230149"/>
                  </a:lnTo>
                  <a:lnTo>
                    <a:pt x="244309" y="230149"/>
                  </a:lnTo>
                  <a:lnTo>
                    <a:pt x="244309" y="237134"/>
                  </a:lnTo>
                  <a:lnTo>
                    <a:pt x="326974" y="237134"/>
                  </a:lnTo>
                  <a:lnTo>
                    <a:pt x="326974" y="230149"/>
                  </a:lnTo>
                  <a:close/>
                </a:path>
              </a:pathLst>
            </a:custGeom>
            <a:solidFill>
              <a:srgbClr val="723757"/>
            </a:solidFill>
          </p:spPr>
          <p:txBody>
            <a:bodyPr wrap="square" lIns="0" tIns="0" rIns="0" bIns="0" rtlCol="0"/>
            <a:lstStyle/>
            <a:p>
              <a:endParaRPr/>
            </a:p>
          </p:txBody>
        </p:sp>
        <p:sp>
          <p:nvSpPr>
            <p:cNvPr id="210" name="object 210"/>
            <p:cNvSpPr/>
            <p:nvPr/>
          </p:nvSpPr>
          <p:spPr>
            <a:xfrm>
              <a:off x="2212135" y="7570695"/>
              <a:ext cx="182727" cy="160539"/>
            </a:xfrm>
            <a:prstGeom prst="rect">
              <a:avLst/>
            </a:prstGeom>
            <a:blipFill>
              <a:blip r:embed="rId89" cstate="print"/>
              <a:stretch>
                <a:fillRect/>
              </a:stretch>
            </a:blipFill>
          </p:spPr>
          <p:txBody>
            <a:bodyPr wrap="square" lIns="0" tIns="0" rIns="0" bIns="0" rtlCol="0"/>
            <a:lstStyle/>
            <a:p>
              <a:endParaRPr/>
            </a:p>
          </p:txBody>
        </p:sp>
        <p:sp>
          <p:nvSpPr>
            <p:cNvPr id="211" name="object 211"/>
            <p:cNvSpPr/>
            <p:nvPr/>
          </p:nvSpPr>
          <p:spPr>
            <a:xfrm>
              <a:off x="2470785" y="7478706"/>
              <a:ext cx="494030" cy="252729"/>
            </a:xfrm>
            <a:custGeom>
              <a:avLst/>
              <a:gdLst/>
              <a:ahLst/>
              <a:cxnLst/>
              <a:rect l="l" t="t" r="r" b="b"/>
              <a:pathLst>
                <a:path w="494030" h="252729">
                  <a:moveTo>
                    <a:pt x="493598" y="317"/>
                  </a:moveTo>
                  <a:lnTo>
                    <a:pt x="387019" y="8026"/>
                  </a:lnTo>
                  <a:lnTo>
                    <a:pt x="317665" y="15049"/>
                  </a:lnTo>
                  <a:lnTo>
                    <a:pt x="254673" y="24968"/>
                  </a:lnTo>
                  <a:lnTo>
                    <a:pt x="156248" y="43853"/>
                  </a:lnTo>
                  <a:lnTo>
                    <a:pt x="148856" y="45339"/>
                  </a:lnTo>
                  <a:lnTo>
                    <a:pt x="164007" y="42951"/>
                  </a:lnTo>
                  <a:lnTo>
                    <a:pt x="172631" y="42722"/>
                  </a:lnTo>
                  <a:lnTo>
                    <a:pt x="177927" y="45123"/>
                  </a:lnTo>
                  <a:lnTo>
                    <a:pt x="183121" y="50673"/>
                  </a:lnTo>
                  <a:lnTo>
                    <a:pt x="188531" y="61950"/>
                  </a:lnTo>
                  <a:lnTo>
                    <a:pt x="184226" y="83629"/>
                  </a:lnTo>
                  <a:lnTo>
                    <a:pt x="158953" y="120370"/>
                  </a:lnTo>
                  <a:lnTo>
                    <a:pt x="101434" y="176847"/>
                  </a:lnTo>
                  <a:lnTo>
                    <a:pt x="48806" y="218782"/>
                  </a:lnTo>
                  <a:lnTo>
                    <a:pt x="0" y="252514"/>
                  </a:lnTo>
                  <a:lnTo>
                    <a:pt x="67703" y="241592"/>
                  </a:lnTo>
                  <a:lnTo>
                    <a:pt x="126415" y="191744"/>
                  </a:lnTo>
                  <a:lnTo>
                    <a:pt x="167068" y="161239"/>
                  </a:lnTo>
                  <a:lnTo>
                    <a:pt x="211340" y="131267"/>
                  </a:lnTo>
                  <a:lnTo>
                    <a:pt x="256324" y="105067"/>
                  </a:lnTo>
                  <a:lnTo>
                    <a:pt x="327748" y="69367"/>
                  </a:lnTo>
                  <a:lnTo>
                    <a:pt x="386321" y="42722"/>
                  </a:lnTo>
                  <a:lnTo>
                    <a:pt x="389940" y="41071"/>
                  </a:lnTo>
                  <a:lnTo>
                    <a:pt x="440042" y="20180"/>
                  </a:lnTo>
                  <a:lnTo>
                    <a:pt x="475234" y="6680"/>
                  </a:lnTo>
                  <a:lnTo>
                    <a:pt x="492683" y="609"/>
                  </a:lnTo>
                  <a:lnTo>
                    <a:pt x="493598" y="317"/>
                  </a:lnTo>
                  <a:close/>
                </a:path>
              </a:pathLst>
            </a:custGeom>
            <a:solidFill>
              <a:srgbClr val="723757"/>
            </a:solidFill>
          </p:spPr>
          <p:txBody>
            <a:bodyPr wrap="square" lIns="0" tIns="0" rIns="0" bIns="0" rtlCol="0"/>
            <a:lstStyle/>
            <a:p>
              <a:endParaRPr/>
            </a:p>
          </p:txBody>
        </p:sp>
        <p:sp>
          <p:nvSpPr>
            <p:cNvPr id="212" name="object 212"/>
            <p:cNvSpPr/>
            <p:nvPr/>
          </p:nvSpPr>
          <p:spPr>
            <a:xfrm>
              <a:off x="2492372" y="7518619"/>
              <a:ext cx="166962" cy="136927"/>
            </a:xfrm>
            <a:prstGeom prst="rect">
              <a:avLst/>
            </a:prstGeom>
            <a:blipFill>
              <a:blip r:embed="rId90" cstate="print"/>
              <a:stretch>
                <a:fillRect/>
              </a:stretch>
            </a:blipFill>
          </p:spPr>
          <p:txBody>
            <a:bodyPr wrap="square" lIns="0" tIns="0" rIns="0" bIns="0" rtlCol="0"/>
            <a:lstStyle/>
            <a:p>
              <a:endParaRPr/>
            </a:p>
          </p:txBody>
        </p:sp>
        <p:sp>
          <p:nvSpPr>
            <p:cNvPr id="213" name="object 213"/>
            <p:cNvSpPr/>
            <p:nvPr/>
          </p:nvSpPr>
          <p:spPr>
            <a:xfrm>
              <a:off x="4303928" y="7478578"/>
              <a:ext cx="1077595" cy="252729"/>
            </a:xfrm>
            <a:custGeom>
              <a:avLst/>
              <a:gdLst/>
              <a:ahLst/>
              <a:cxnLst/>
              <a:rect l="l" t="t" r="r" b="b"/>
              <a:pathLst>
                <a:path w="1077595" h="252729">
                  <a:moveTo>
                    <a:pt x="204939" y="103695"/>
                  </a:moveTo>
                  <a:lnTo>
                    <a:pt x="102120" y="251929"/>
                  </a:lnTo>
                  <a:lnTo>
                    <a:pt x="102958" y="251929"/>
                  </a:lnTo>
                  <a:lnTo>
                    <a:pt x="204939" y="251929"/>
                  </a:lnTo>
                  <a:lnTo>
                    <a:pt x="204939" y="103695"/>
                  </a:lnTo>
                  <a:close/>
                </a:path>
                <a:path w="1077595" h="252729">
                  <a:moveTo>
                    <a:pt x="290753" y="0"/>
                  </a:moveTo>
                  <a:lnTo>
                    <a:pt x="196316" y="0"/>
                  </a:lnTo>
                  <a:lnTo>
                    <a:pt x="181152" y="2235"/>
                  </a:lnTo>
                  <a:lnTo>
                    <a:pt x="171018" y="7137"/>
                  </a:lnTo>
                  <a:lnTo>
                    <a:pt x="165354" y="12052"/>
                  </a:lnTo>
                  <a:lnTo>
                    <a:pt x="163588" y="14287"/>
                  </a:lnTo>
                  <a:lnTo>
                    <a:pt x="0" y="251764"/>
                  </a:lnTo>
                  <a:lnTo>
                    <a:pt x="74053" y="251764"/>
                  </a:lnTo>
                  <a:lnTo>
                    <a:pt x="226187" y="33274"/>
                  </a:lnTo>
                  <a:lnTo>
                    <a:pt x="226187" y="252095"/>
                  </a:lnTo>
                  <a:lnTo>
                    <a:pt x="290753" y="252095"/>
                  </a:lnTo>
                  <a:lnTo>
                    <a:pt x="290753" y="0"/>
                  </a:lnTo>
                  <a:close/>
                </a:path>
                <a:path w="1077595" h="252729">
                  <a:moveTo>
                    <a:pt x="394373" y="10248"/>
                  </a:moveTo>
                  <a:lnTo>
                    <a:pt x="331800" y="10248"/>
                  </a:lnTo>
                  <a:lnTo>
                    <a:pt x="331800" y="252590"/>
                  </a:lnTo>
                  <a:lnTo>
                    <a:pt x="394373" y="252590"/>
                  </a:lnTo>
                  <a:lnTo>
                    <a:pt x="394373" y="10248"/>
                  </a:lnTo>
                  <a:close/>
                </a:path>
                <a:path w="1077595" h="252729">
                  <a:moveTo>
                    <a:pt x="497713" y="70091"/>
                  </a:moveTo>
                  <a:lnTo>
                    <a:pt x="435140" y="70091"/>
                  </a:lnTo>
                  <a:lnTo>
                    <a:pt x="435140" y="252603"/>
                  </a:lnTo>
                  <a:lnTo>
                    <a:pt x="497713" y="252603"/>
                  </a:lnTo>
                  <a:lnTo>
                    <a:pt x="497713" y="70091"/>
                  </a:lnTo>
                  <a:close/>
                </a:path>
                <a:path w="1077595" h="252729">
                  <a:moveTo>
                    <a:pt x="497713" y="10248"/>
                  </a:moveTo>
                  <a:lnTo>
                    <a:pt x="435140" y="10248"/>
                  </a:lnTo>
                  <a:lnTo>
                    <a:pt x="435140" y="54444"/>
                  </a:lnTo>
                  <a:lnTo>
                    <a:pt x="497713" y="54444"/>
                  </a:lnTo>
                  <a:lnTo>
                    <a:pt x="497713" y="10248"/>
                  </a:lnTo>
                  <a:close/>
                </a:path>
                <a:path w="1077595" h="252729">
                  <a:moveTo>
                    <a:pt x="974280" y="9245"/>
                  </a:moveTo>
                  <a:lnTo>
                    <a:pt x="911593" y="9245"/>
                  </a:lnTo>
                  <a:lnTo>
                    <a:pt x="911593" y="251421"/>
                  </a:lnTo>
                  <a:lnTo>
                    <a:pt x="974280" y="251421"/>
                  </a:lnTo>
                  <a:lnTo>
                    <a:pt x="974280" y="9245"/>
                  </a:lnTo>
                  <a:close/>
                </a:path>
                <a:path w="1077595" h="252729">
                  <a:moveTo>
                    <a:pt x="1077468" y="68910"/>
                  </a:moveTo>
                  <a:lnTo>
                    <a:pt x="1014945" y="68910"/>
                  </a:lnTo>
                  <a:lnTo>
                    <a:pt x="1014945" y="251421"/>
                  </a:lnTo>
                  <a:lnTo>
                    <a:pt x="1077468" y="251421"/>
                  </a:lnTo>
                  <a:lnTo>
                    <a:pt x="1077468" y="68910"/>
                  </a:lnTo>
                  <a:close/>
                </a:path>
                <a:path w="1077595" h="252729">
                  <a:moveTo>
                    <a:pt x="1077468" y="9245"/>
                  </a:moveTo>
                  <a:lnTo>
                    <a:pt x="1014945" y="9245"/>
                  </a:lnTo>
                  <a:lnTo>
                    <a:pt x="1014945" y="53441"/>
                  </a:lnTo>
                  <a:lnTo>
                    <a:pt x="1077468" y="53441"/>
                  </a:lnTo>
                  <a:lnTo>
                    <a:pt x="1077468" y="9245"/>
                  </a:lnTo>
                  <a:close/>
                </a:path>
              </a:pathLst>
            </a:custGeom>
            <a:solidFill>
              <a:srgbClr val="723757"/>
            </a:solidFill>
          </p:spPr>
          <p:txBody>
            <a:bodyPr wrap="square" lIns="0" tIns="0" rIns="0" bIns="0" rtlCol="0"/>
            <a:lstStyle/>
            <a:p>
              <a:endParaRPr/>
            </a:p>
          </p:txBody>
        </p:sp>
        <p:sp>
          <p:nvSpPr>
            <p:cNvPr id="214" name="object 214"/>
            <p:cNvSpPr/>
            <p:nvPr/>
          </p:nvSpPr>
          <p:spPr>
            <a:xfrm>
              <a:off x="4845274" y="7510169"/>
              <a:ext cx="336466" cy="226362"/>
            </a:xfrm>
            <a:prstGeom prst="rect">
              <a:avLst/>
            </a:prstGeom>
            <a:blipFill>
              <a:blip r:embed="rId91" cstate="print"/>
              <a:stretch>
                <a:fillRect/>
              </a:stretch>
            </a:blipFill>
          </p:spPr>
          <p:txBody>
            <a:bodyPr wrap="square" lIns="0" tIns="0" rIns="0" bIns="0" rtlCol="0"/>
            <a:lstStyle/>
            <a:p>
              <a:endParaRPr/>
            </a:p>
          </p:txBody>
        </p:sp>
        <p:sp>
          <p:nvSpPr>
            <p:cNvPr id="215" name="object 215"/>
            <p:cNvSpPr/>
            <p:nvPr/>
          </p:nvSpPr>
          <p:spPr>
            <a:xfrm>
              <a:off x="5408291" y="7541268"/>
              <a:ext cx="198318" cy="195263"/>
            </a:xfrm>
            <a:prstGeom prst="rect">
              <a:avLst/>
            </a:prstGeom>
            <a:blipFill>
              <a:blip r:embed="rId92" cstate="print"/>
              <a:stretch>
                <a:fillRect/>
              </a:stretch>
            </a:blipFill>
          </p:spPr>
          <p:txBody>
            <a:bodyPr wrap="square" lIns="0" tIns="0" rIns="0" bIns="0" rtlCol="0"/>
            <a:lstStyle/>
            <a:p>
              <a:endParaRPr/>
            </a:p>
          </p:txBody>
        </p:sp>
        <p:sp>
          <p:nvSpPr>
            <p:cNvPr id="216" name="object 216"/>
            <p:cNvSpPr/>
            <p:nvPr/>
          </p:nvSpPr>
          <p:spPr>
            <a:xfrm>
              <a:off x="1085748" y="8904915"/>
              <a:ext cx="575945" cy="210820"/>
            </a:xfrm>
            <a:custGeom>
              <a:avLst/>
              <a:gdLst/>
              <a:ahLst/>
              <a:cxnLst/>
              <a:rect l="l" t="t" r="r" b="b"/>
              <a:pathLst>
                <a:path w="575944" h="210820">
                  <a:moveTo>
                    <a:pt x="214236" y="14376"/>
                  </a:moveTo>
                  <a:lnTo>
                    <a:pt x="176758" y="1498"/>
                  </a:lnTo>
                  <a:lnTo>
                    <a:pt x="155092" y="50"/>
                  </a:lnTo>
                  <a:lnTo>
                    <a:pt x="115633" y="6870"/>
                  </a:lnTo>
                  <a:lnTo>
                    <a:pt x="89547" y="25107"/>
                  </a:lnTo>
                  <a:lnTo>
                    <a:pt x="77012" y="51371"/>
                  </a:lnTo>
                  <a:lnTo>
                    <a:pt x="78143" y="82270"/>
                  </a:lnTo>
                  <a:lnTo>
                    <a:pt x="82270" y="98348"/>
                  </a:lnTo>
                  <a:lnTo>
                    <a:pt x="88011" y="121107"/>
                  </a:lnTo>
                  <a:lnTo>
                    <a:pt x="93116" y="143141"/>
                  </a:lnTo>
                  <a:lnTo>
                    <a:pt x="95338" y="157073"/>
                  </a:lnTo>
                  <a:lnTo>
                    <a:pt x="95135" y="163423"/>
                  </a:lnTo>
                  <a:lnTo>
                    <a:pt x="92405" y="173469"/>
                  </a:lnTo>
                  <a:lnTo>
                    <a:pt x="83731" y="182880"/>
                  </a:lnTo>
                  <a:lnTo>
                    <a:pt x="65836" y="187032"/>
                  </a:lnTo>
                  <a:lnTo>
                    <a:pt x="45656" y="183794"/>
                  </a:lnTo>
                  <a:lnTo>
                    <a:pt x="29298" y="176174"/>
                  </a:lnTo>
                  <a:lnTo>
                    <a:pt x="17157" y="167246"/>
                  </a:lnTo>
                  <a:lnTo>
                    <a:pt x="9626" y="160121"/>
                  </a:lnTo>
                  <a:lnTo>
                    <a:pt x="8496" y="158965"/>
                  </a:lnTo>
                  <a:lnTo>
                    <a:pt x="6997" y="159600"/>
                  </a:lnTo>
                  <a:lnTo>
                    <a:pt x="5930" y="163423"/>
                  </a:lnTo>
                  <a:lnTo>
                    <a:pt x="571" y="181483"/>
                  </a:lnTo>
                  <a:lnTo>
                    <a:pt x="0" y="183845"/>
                  </a:lnTo>
                  <a:lnTo>
                    <a:pt x="49847" y="208153"/>
                  </a:lnTo>
                  <a:lnTo>
                    <a:pt x="75742" y="210515"/>
                  </a:lnTo>
                  <a:lnTo>
                    <a:pt x="119126" y="202996"/>
                  </a:lnTo>
                  <a:lnTo>
                    <a:pt x="142201" y="187032"/>
                  </a:lnTo>
                  <a:lnTo>
                    <a:pt x="147066" y="183654"/>
                  </a:lnTo>
                  <a:lnTo>
                    <a:pt x="160540" y="157276"/>
                  </a:lnTo>
                  <a:lnTo>
                    <a:pt x="160464" y="128638"/>
                  </a:lnTo>
                  <a:lnTo>
                    <a:pt x="157086" y="114592"/>
                  </a:lnTo>
                  <a:lnTo>
                    <a:pt x="151777" y="92951"/>
                  </a:lnTo>
                  <a:lnTo>
                    <a:pt x="146558" y="71818"/>
                  </a:lnTo>
                  <a:lnTo>
                    <a:pt x="143446" y="59321"/>
                  </a:lnTo>
                  <a:lnTo>
                    <a:pt x="142252" y="44627"/>
                  </a:lnTo>
                  <a:lnTo>
                    <a:pt x="146418" y="33032"/>
                  </a:lnTo>
                  <a:lnTo>
                    <a:pt x="155409" y="25438"/>
                  </a:lnTo>
                  <a:lnTo>
                    <a:pt x="168681" y="22694"/>
                  </a:lnTo>
                  <a:lnTo>
                    <a:pt x="180543" y="23812"/>
                  </a:lnTo>
                  <a:lnTo>
                    <a:pt x="190461" y="26720"/>
                  </a:lnTo>
                  <a:lnTo>
                    <a:pt x="198907" y="30746"/>
                  </a:lnTo>
                  <a:lnTo>
                    <a:pt x="206349" y="35217"/>
                  </a:lnTo>
                  <a:lnTo>
                    <a:pt x="208127" y="36360"/>
                  </a:lnTo>
                  <a:lnTo>
                    <a:pt x="209435" y="36969"/>
                  </a:lnTo>
                  <a:lnTo>
                    <a:pt x="210197" y="33680"/>
                  </a:lnTo>
                  <a:lnTo>
                    <a:pt x="212305" y="22694"/>
                  </a:lnTo>
                  <a:lnTo>
                    <a:pt x="213309" y="17500"/>
                  </a:lnTo>
                  <a:lnTo>
                    <a:pt x="214236" y="14376"/>
                  </a:lnTo>
                  <a:close/>
                </a:path>
                <a:path w="575944" h="210820">
                  <a:moveTo>
                    <a:pt x="379526" y="4432"/>
                  </a:moveTo>
                  <a:lnTo>
                    <a:pt x="318998" y="4457"/>
                  </a:lnTo>
                  <a:lnTo>
                    <a:pt x="316077" y="4457"/>
                  </a:lnTo>
                  <a:lnTo>
                    <a:pt x="314871" y="6134"/>
                  </a:lnTo>
                  <a:lnTo>
                    <a:pt x="295084" y="30683"/>
                  </a:lnTo>
                  <a:lnTo>
                    <a:pt x="295084" y="62369"/>
                  </a:lnTo>
                  <a:lnTo>
                    <a:pt x="294919" y="63030"/>
                  </a:lnTo>
                  <a:lnTo>
                    <a:pt x="279895" y="140157"/>
                  </a:lnTo>
                  <a:lnTo>
                    <a:pt x="279615" y="140436"/>
                  </a:lnTo>
                  <a:lnTo>
                    <a:pt x="234289" y="140436"/>
                  </a:lnTo>
                  <a:lnTo>
                    <a:pt x="233997" y="140500"/>
                  </a:lnTo>
                  <a:lnTo>
                    <a:pt x="233629" y="139966"/>
                  </a:lnTo>
                  <a:lnTo>
                    <a:pt x="233972" y="139560"/>
                  </a:lnTo>
                  <a:lnTo>
                    <a:pt x="294144" y="62369"/>
                  </a:lnTo>
                  <a:lnTo>
                    <a:pt x="295084" y="62369"/>
                  </a:lnTo>
                  <a:lnTo>
                    <a:pt x="295084" y="30683"/>
                  </a:lnTo>
                  <a:lnTo>
                    <a:pt x="154127" y="205498"/>
                  </a:lnTo>
                  <a:lnTo>
                    <a:pt x="154152" y="206121"/>
                  </a:lnTo>
                  <a:lnTo>
                    <a:pt x="154254" y="206768"/>
                  </a:lnTo>
                  <a:lnTo>
                    <a:pt x="181914" y="206756"/>
                  </a:lnTo>
                  <a:lnTo>
                    <a:pt x="182143" y="206121"/>
                  </a:lnTo>
                  <a:lnTo>
                    <a:pt x="182562" y="205498"/>
                  </a:lnTo>
                  <a:lnTo>
                    <a:pt x="216598" y="161874"/>
                  </a:lnTo>
                  <a:lnTo>
                    <a:pt x="217119" y="161074"/>
                  </a:lnTo>
                  <a:lnTo>
                    <a:pt x="274967" y="161061"/>
                  </a:lnTo>
                  <a:lnTo>
                    <a:pt x="275831" y="161010"/>
                  </a:lnTo>
                  <a:lnTo>
                    <a:pt x="267220" y="205219"/>
                  </a:lnTo>
                  <a:lnTo>
                    <a:pt x="267385" y="206756"/>
                  </a:lnTo>
                  <a:lnTo>
                    <a:pt x="339407" y="206756"/>
                  </a:lnTo>
                  <a:lnTo>
                    <a:pt x="339750" y="206413"/>
                  </a:lnTo>
                  <a:lnTo>
                    <a:pt x="348627" y="161010"/>
                  </a:lnTo>
                  <a:lnTo>
                    <a:pt x="352640" y="140500"/>
                  </a:lnTo>
                  <a:lnTo>
                    <a:pt x="367919" y="62369"/>
                  </a:lnTo>
                  <a:lnTo>
                    <a:pt x="378841" y="6515"/>
                  </a:lnTo>
                  <a:lnTo>
                    <a:pt x="379526" y="4432"/>
                  </a:lnTo>
                  <a:close/>
                </a:path>
                <a:path w="575944" h="210820">
                  <a:moveTo>
                    <a:pt x="575932" y="14325"/>
                  </a:moveTo>
                  <a:lnTo>
                    <a:pt x="538454" y="1447"/>
                  </a:lnTo>
                  <a:lnTo>
                    <a:pt x="516788" y="0"/>
                  </a:lnTo>
                  <a:lnTo>
                    <a:pt x="477329" y="6807"/>
                  </a:lnTo>
                  <a:lnTo>
                    <a:pt x="451243" y="25044"/>
                  </a:lnTo>
                  <a:lnTo>
                    <a:pt x="438696" y="51308"/>
                  </a:lnTo>
                  <a:lnTo>
                    <a:pt x="439839" y="82219"/>
                  </a:lnTo>
                  <a:lnTo>
                    <a:pt x="443966" y="98285"/>
                  </a:lnTo>
                  <a:lnTo>
                    <a:pt x="449707" y="121043"/>
                  </a:lnTo>
                  <a:lnTo>
                    <a:pt x="454799" y="143090"/>
                  </a:lnTo>
                  <a:lnTo>
                    <a:pt x="457022" y="157022"/>
                  </a:lnTo>
                  <a:lnTo>
                    <a:pt x="456831" y="163385"/>
                  </a:lnTo>
                  <a:lnTo>
                    <a:pt x="454101" y="173405"/>
                  </a:lnTo>
                  <a:lnTo>
                    <a:pt x="445427" y="182803"/>
                  </a:lnTo>
                  <a:lnTo>
                    <a:pt x="427520" y="186956"/>
                  </a:lnTo>
                  <a:lnTo>
                    <a:pt x="407466" y="183845"/>
                  </a:lnTo>
                  <a:lnTo>
                    <a:pt x="391388" y="176466"/>
                  </a:lnTo>
                  <a:lnTo>
                    <a:pt x="379514" y="167792"/>
                  </a:lnTo>
                  <a:lnTo>
                    <a:pt x="372084" y="160820"/>
                  </a:lnTo>
                  <a:lnTo>
                    <a:pt x="370573" y="159308"/>
                  </a:lnTo>
                  <a:lnTo>
                    <a:pt x="368300" y="159867"/>
                  </a:lnTo>
                  <a:lnTo>
                    <a:pt x="367804" y="163385"/>
                  </a:lnTo>
                  <a:lnTo>
                    <a:pt x="364147" y="182511"/>
                  </a:lnTo>
                  <a:lnTo>
                    <a:pt x="363588" y="184886"/>
                  </a:lnTo>
                  <a:lnTo>
                    <a:pt x="364871" y="186893"/>
                  </a:lnTo>
                  <a:lnTo>
                    <a:pt x="411835" y="208267"/>
                  </a:lnTo>
                  <a:lnTo>
                    <a:pt x="437438" y="210451"/>
                  </a:lnTo>
                  <a:lnTo>
                    <a:pt x="480822" y="202933"/>
                  </a:lnTo>
                  <a:lnTo>
                    <a:pt x="503923" y="186956"/>
                  </a:lnTo>
                  <a:lnTo>
                    <a:pt x="508774" y="183603"/>
                  </a:lnTo>
                  <a:lnTo>
                    <a:pt x="522224" y="157213"/>
                  </a:lnTo>
                  <a:lnTo>
                    <a:pt x="522160" y="128562"/>
                  </a:lnTo>
                  <a:lnTo>
                    <a:pt x="518782" y="114528"/>
                  </a:lnTo>
                  <a:lnTo>
                    <a:pt x="513473" y="92887"/>
                  </a:lnTo>
                  <a:lnTo>
                    <a:pt x="508241" y="71755"/>
                  </a:lnTo>
                  <a:lnTo>
                    <a:pt x="505129" y="59245"/>
                  </a:lnTo>
                  <a:lnTo>
                    <a:pt x="503948" y="44551"/>
                  </a:lnTo>
                  <a:lnTo>
                    <a:pt x="508114" y="32969"/>
                  </a:lnTo>
                  <a:lnTo>
                    <a:pt x="517093" y="25361"/>
                  </a:lnTo>
                  <a:lnTo>
                    <a:pt x="530352" y="22631"/>
                  </a:lnTo>
                  <a:lnTo>
                    <a:pt x="542226" y="23749"/>
                  </a:lnTo>
                  <a:lnTo>
                    <a:pt x="552145" y="26657"/>
                  </a:lnTo>
                  <a:lnTo>
                    <a:pt x="560590" y="30695"/>
                  </a:lnTo>
                  <a:lnTo>
                    <a:pt x="568032" y="35153"/>
                  </a:lnTo>
                  <a:lnTo>
                    <a:pt x="569823" y="36283"/>
                  </a:lnTo>
                  <a:lnTo>
                    <a:pt x="571131" y="36906"/>
                  </a:lnTo>
                  <a:lnTo>
                    <a:pt x="571881" y="33616"/>
                  </a:lnTo>
                  <a:lnTo>
                    <a:pt x="574001" y="22631"/>
                  </a:lnTo>
                  <a:lnTo>
                    <a:pt x="575005" y="17449"/>
                  </a:lnTo>
                  <a:lnTo>
                    <a:pt x="575932" y="14325"/>
                  </a:lnTo>
                  <a:close/>
                </a:path>
              </a:pathLst>
            </a:custGeom>
            <a:solidFill>
              <a:srgbClr val="723757"/>
            </a:solidFill>
          </p:spPr>
          <p:txBody>
            <a:bodyPr wrap="square" lIns="0" tIns="0" rIns="0" bIns="0" rtlCol="0"/>
            <a:lstStyle/>
            <a:p>
              <a:endParaRPr/>
            </a:p>
          </p:txBody>
        </p:sp>
        <p:sp>
          <p:nvSpPr>
            <p:cNvPr id="217" name="object 217"/>
            <p:cNvSpPr/>
            <p:nvPr/>
          </p:nvSpPr>
          <p:spPr>
            <a:xfrm>
              <a:off x="2995513" y="8840861"/>
              <a:ext cx="692915" cy="338611"/>
            </a:xfrm>
            <a:prstGeom prst="rect">
              <a:avLst/>
            </a:prstGeom>
            <a:blipFill>
              <a:blip r:embed="rId93" cstate="print"/>
              <a:stretch>
                <a:fillRect/>
              </a:stretch>
            </a:blipFill>
          </p:spPr>
          <p:txBody>
            <a:bodyPr wrap="square" lIns="0" tIns="0" rIns="0" bIns="0" rtlCol="0"/>
            <a:lstStyle/>
            <a:p>
              <a:endParaRPr/>
            </a:p>
          </p:txBody>
        </p:sp>
        <p:sp>
          <p:nvSpPr>
            <p:cNvPr id="218" name="object 218"/>
            <p:cNvSpPr/>
            <p:nvPr/>
          </p:nvSpPr>
          <p:spPr>
            <a:xfrm>
              <a:off x="5166663" y="8837944"/>
              <a:ext cx="287308" cy="163112"/>
            </a:xfrm>
            <a:prstGeom prst="rect">
              <a:avLst/>
            </a:prstGeom>
            <a:blipFill>
              <a:blip r:embed="rId94" cstate="print"/>
              <a:stretch>
                <a:fillRect/>
              </a:stretch>
            </a:blipFill>
          </p:spPr>
          <p:txBody>
            <a:bodyPr wrap="square" lIns="0" tIns="0" rIns="0" bIns="0" rtlCol="0"/>
            <a:lstStyle/>
            <a:p>
              <a:endParaRPr/>
            </a:p>
          </p:txBody>
        </p:sp>
        <p:sp>
          <p:nvSpPr>
            <p:cNvPr id="219" name="object 219"/>
            <p:cNvSpPr/>
            <p:nvPr/>
          </p:nvSpPr>
          <p:spPr>
            <a:xfrm>
              <a:off x="5014367" y="9033836"/>
              <a:ext cx="334010" cy="148590"/>
            </a:xfrm>
            <a:custGeom>
              <a:avLst/>
              <a:gdLst/>
              <a:ahLst/>
              <a:cxnLst/>
              <a:rect l="l" t="t" r="r" b="b"/>
              <a:pathLst>
                <a:path w="334010" h="148590">
                  <a:moveTo>
                    <a:pt x="241688" y="20"/>
                  </a:moveTo>
                  <a:lnTo>
                    <a:pt x="184067" y="20"/>
                  </a:lnTo>
                  <a:lnTo>
                    <a:pt x="183962" y="146267"/>
                  </a:lnTo>
                  <a:lnTo>
                    <a:pt x="163496" y="126430"/>
                  </a:lnTo>
                  <a:lnTo>
                    <a:pt x="123092" y="86171"/>
                  </a:lnTo>
                  <a:lnTo>
                    <a:pt x="102761" y="66175"/>
                  </a:lnTo>
                  <a:lnTo>
                    <a:pt x="119129" y="49534"/>
                  </a:lnTo>
                  <a:lnTo>
                    <a:pt x="168675" y="31"/>
                  </a:lnTo>
                  <a:lnTo>
                    <a:pt x="111870" y="31"/>
                  </a:lnTo>
                  <a:lnTo>
                    <a:pt x="56385" y="53966"/>
                  </a:lnTo>
                  <a:lnTo>
                    <a:pt x="56375" y="20"/>
                  </a:lnTo>
                  <a:lnTo>
                    <a:pt x="0" y="0"/>
                  </a:lnTo>
                  <a:lnTo>
                    <a:pt x="0" y="148466"/>
                  </a:lnTo>
                  <a:lnTo>
                    <a:pt x="56815" y="148560"/>
                  </a:lnTo>
                  <a:lnTo>
                    <a:pt x="56961" y="95211"/>
                  </a:lnTo>
                  <a:lnTo>
                    <a:pt x="110185" y="148456"/>
                  </a:lnTo>
                  <a:lnTo>
                    <a:pt x="333906" y="148487"/>
                  </a:lnTo>
                  <a:lnTo>
                    <a:pt x="333707" y="110844"/>
                  </a:lnTo>
                  <a:lnTo>
                    <a:pt x="241688" y="110949"/>
                  </a:lnTo>
                  <a:lnTo>
                    <a:pt x="241688" y="20"/>
                  </a:lnTo>
                  <a:close/>
                </a:path>
              </a:pathLst>
            </a:custGeom>
            <a:solidFill>
              <a:srgbClr val="723757"/>
            </a:solidFill>
          </p:spPr>
          <p:txBody>
            <a:bodyPr wrap="square" lIns="0" tIns="0" rIns="0" bIns="0" rtlCol="0"/>
            <a:lstStyle/>
            <a:p>
              <a:endParaRPr/>
            </a:p>
          </p:txBody>
        </p:sp>
        <p:sp>
          <p:nvSpPr>
            <p:cNvPr id="220" name="object 220"/>
            <p:cNvSpPr/>
            <p:nvPr/>
          </p:nvSpPr>
          <p:spPr>
            <a:xfrm>
              <a:off x="5364043" y="9033679"/>
              <a:ext cx="242652" cy="148665"/>
            </a:xfrm>
            <a:prstGeom prst="rect">
              <a:avLst/>
            </a:prstGeom>
            <a:blipFill>
              <a:blip r:embed="rId95" cstate="print"/>
              <a:stretch>
                <a:fillRect/>
              </a:stretch>
            </a:blipFill>
          </p:spPr>
          <p:txBody>
            <a:bodyPr wrap="square" lIns="0" tIns="0" rIns="0" bIns="0" rtlCol="0"/>
            <a:lstStyle/>
            <a:p>
              <a:endParaRPr/>
            </a:p>
          </p:txBody>
        </p:sp>
        <p:sp>
          <p:nvSpPr>
            <p:cNvPr id="221" name="object 221"/>
            <p:cNvSpPr/>
            <p:nvPr/>
          </p:nvSpPr>
          <p:spPr>
            <a:xfrm>
              <a:off x="1625544" y="9677038"/>
              <a:ext cx="290912" cy="116579"/>
            </a:xfrm>
            <a:prstGeom prst="rect">
              <a:avLst/>
            </a:prstGeom>
            <a:blipFill>
              <a:blip r:embed="rId96" cstate="print"/>
              <a:stretch>
                <a:fillRect/>
              </a:stretch>
            </a:blipFill>
          </p:spPr>
          <p:txBody>
            <a:bodyPr wrap="square" lIns="0" tIns="0" rIns="0" bIns="0" rtlCol="0"/>
            <a:lstStyle/>
            <a:p>
              <a:endParaRPr/>
            </a:p>
          </p:txBody>
        </p:sp>
        <p:sp>
          <p:nvSpPr>
            <p:cNvPr id="222" name="object 222"/>
            <p:cNvSpPr/>
            <p:nvPr/>
          </p:nvSpPr>
          <p:spPr>
            <a:xfrm>
              <a:off x="1086180" y="9601231"/>
              <a:ext cx="1687830" cy="270510"/>
            </a:xfrm>
            <a:custGeom>
              <a:avLst/>
              <a:gdLst/>
              <a:ahLst/>
              <a:cxnLst/>
              <a:rect l="l" t="t" r="r" b="b"/>
              <a:pathLst>
                <a:path w="1687830" h="270509">
                  <a:moveTo>
                    <a:pt x="134924" y="0"/>
                  </a:moveTo>
                  <a:lnTo>
                    <a:pt x="0" y="0"/>
                  </a:lnTo>
                  <a:lnTo>
                    <a:pt x="0" y="76936"/>
                  </a:lnTo>
                  <a:lnTo>
                    <a:pt x="57696" y="76936"/>
                  </a:lnTo>
                  <a:lnTo>
                    <a:pt x="57696" y="269544"/>
                  </a:lnTo>
                  <a:lnTo>
                    <a:pt x="134924" y="0"/>
                  </a:lnTo>
                  <a:close/>
                </a:path>
                <a:path w="1687830" h="270509">
                  <a:moveTo>
                    <a:pt x="250431" y="0"/>
                  </a:moveTo>
                  <a:lnTo>
                    <a:pt x="212902" y="0"/>
                  </a:lnTo>
                  <a:lnTo>
                    <a:pt x="212902" y="144373"/>
                  </a:lnTo>
                  <a:lnTo>
                    <a:pt x="172313" y="144373"/>
                  </a:lnTo>
                  <a:lnTo>
                    <a:pt x="192455" y="77851"/>
                  </a:lnTo>
                  <a:lnTo>
                    <a:pt x="193001" y="77851"/>
                  </a:lnTo>
                  <a:lnTo>
                    <a:pt x="212902" y="144373"/>
                  </a:lnTo>
                  <a:lnTo>
                    <a:pt x="212902" y="0"/>
                  </a:lnTo>
                  <a:lnTo>
                    <a:pt x="192735" y="0"/>
                  </a:lnTo>
                  <a:lnTo>
                    <a:pt x="192735" y="914"/>
                  </a:lnTo>
                  <a:lnTo>
                    <a:pt x="135839" y="914"/>
                  </a:lnTo>
                  <a:lnTo>
                    <a:pt x="58610" y="270459"/>
                  </a:lnTo>
                  <a:lnTo>
                    <a:pt x="135839" y="270459"/>
                  </a:lnTo>
                  <a:lnTo>
                    <a:pt x="135839" y="266522"/>
                  </a:lnTo>
                  <a:lnTo>
                    <a:pt x="149453" y="221488"/>
                  </a:lnTo>
                  <a:lnTo>
                    <a:pt x="236016" y="221488"/>
                  </a:lnTo>
                  <a:lnTo>
                    <a:pt x="250431" y="269544"/>
                  </a:lnTo>
                  <a:lnTo>
                    <a:pt x="250431" y="221488"/>
                  </a:lnTo>
                  <a:lnTo>
                    <a:pt x="250431" y="144373"/>
                  </a:lnTo>
                  <a:lnTo>
                    <a:pt x="250431" y="12"/>
                  </a:lnTo>
                  <a:close/>
                </a:path>
                <a:path w="1687830" h="270509">
                  <a:moveTo>
                    <a:pt x="481647" y="96189"/>
                  </a:moveTo>
                  <a:lnTo>
                    <a:pt x="474052" y="58699"/>
                  </a:lnTo>
                  <a:lnTo>
                    <a:pt x="422732" y="7543"/>
                  </a:lnTo>
                  <a:lnTo>
                    <a:pt x="404583" y="3898"/>
                  </a:lnTo>
                  <a:lnTo>
                    <a:pt x="404583" y="96189"/>
                  </a:lnTo>
                  <a:lnTo>
                    <a:pt x="403059" y="103657"/>
                  </a:lnTo>
                  <a:lnTo>
                    <a:pt x="398894" y="109778"/>
                  </a:lnTo>
                  <a:lnTo>
                    <a:pt x="392747" y="113919"/>
                  </a:lnTo>
                  <a:lnTo>
                    <a:pt x="385279" y="115443"/>
                  </a:lnTo>
                  <a:lnTo>
                    <a:pt x="327418" y="115443"/>
                  </a:lnTo>
                  <a:lnTo>
                    <a:pt x="327418" y="76936"/>
                  </a:lnTo>
                  <a:lnTo>
                    <a:pt x="385279" y="76936"/>
                  </a:lnTo>
                  <a:lnTo>
                    <a:pt x="392747" y="78435"/>
                  </a:lnTo>
                  <a:lnTo>
                    <a:pt x="398894" y="82537"/>
                  </a:lnTo>
                  <a:lnTo>
                    <a:pt x="403059" y="88658"/>
                  </a:lnTo>
                  <a:lnTo>
                    <a:pt x="404583" y="96189"/>
                  </a:lnTo>
                  <a:lnTo>
                    <a:pt x="404583" y="3898"/>
                  </a:lnTo>
                  <a:lnTo>
                    <a:pt x="385279" y="12"/>
                  </a:lnTo>
                  <a:lnTo>
                    <a:pt x="250431" y="12"/>
                  </a:lnTo>
                  <a:lnTo>
                    <a:pt x="251333" y="3175"/>
                  </a:lnTo>
                  <a:lnTo>
                    <a:pt x="251333" y="270459"/>
                  </a:lnTo>
                  <a:lnTo>
                    <a:pt x="328333" y="270459"/>
                  </a:lnTo>
                  <a:lnTo>
                    <a:pt x="327418" y="267258"/>
                  </a:lnTo>
                  <a:lnTo>
                    <a:pt x="327418" y="192379"/>
                  </a:lnTo>
                  <a:lnTo>
                    <a:pt x="385279" y="192379"/>
                  </a:lnTo>
                  <a:lnTo>
                    <a:pt x="422732" y="184823"/>
                  </a:lnTo>
                  <a:lnTo>
                    <a:pt x="453364" y="164211"/>
                  </a:lnTo>
                  <a:lnTo>
                    <a:pt x="474052" y="133642"/>
                  </a:lnTo>
                  <a:lnTo>
                    <a:pt x="477735" y="115443"/>
                  </a:lnTo>
                  <a:lnTo>
                    <a:pt x="481647" y="96189"/>
                  </a:lnTo>
                  <a:close/>
                </a:path>
                <a:path w="1687830" h="270509">
                  <a:moveTo>
                    <a:pt x="944537" y="109969"/>
                  </a:moveTo>
                  <a:lnTo>
                    <a:pt x="928916" y="82461"/>
                  </a:lnTo>
                  <a:lnTo>
                    <a:pt x="928916" y="110782"/>
                  </a:lnTo>
                  <a:lnTo>
                    <a:pt x="926820" y="121323"/>
                  </a:lnTo>
                  <a:lnTo>
                    <a:pt x="920711" y="129108"/>
                  </a:lnTo>
                  <a:lnTo>
                    <a:pt x="910882" y="133934"/>
                  </a:lnTo>
                  <a:lnTo>
                    <a:pt x="897636" y="135585"/>
                  </a:lnTo>
                  <a:lnTo>
                    <a:pt x="891768" y="135585"/>
                  </a:lnTo>
                  <a:lnTo>
                    <a:pt x="886752" y="135216"/>
                  </a:lnTo>
                  <a:lnTo>
                    <a:pt x="882865" y="133934"/>
                  </a:lnTo>
                  <a:lnTo>
                    <a:pt x="882789" y="89369"/>
                  </a:lnTo>
                  <a:lnTo>
                    <a:pt x="885596" y="88646"/>
                  </a:lnTo>
                  <a:lnTo>
                    <a:pt x="891400" y="87985"/>
                  </a:lnTo>
                  <a:lnTo>
                    <a:pt x="899236" y="87985"/>
                  </a:lnTo>
                  <a:lnTo>
                    <a:pt x="910983" y="89255"/>
                  </a:lnTo>
                  <a:lnTo>
                    <a:pt x="920394" y="93268"/>
                  </a:lnTo>
                  <a:lnTo>
                    <a:pt x="926655" y="100342"/>
                  </a:lnTo>
                  <a:lnTo>
                    <a:pt x="928916" y="110782"/>
                  </a:lnTo>
                  <a:lnTo>
                    <a:pt x="928916" y="82461"/>
                  </a:lnTo>
                  <a:lnTo>
                    <a:pt x="927696" y="81622"/>
                  </a:lnTo>
                  <a:lnTo>
                    <a:pt x="919886" y="78486"/>
                  </a:lnTo>
                  <a:lnTo>
                    <a:pt x="910399" y="76504"/>
                  </a:lnTo>
                  <a:lnTo>
                    <a:pt x="899236" y="75819"/>
                  </a:lnTo>
                  <a:lnTo>
                    <a:pt x="889584" y="76022"/>
                  </a:lnTo>
                  <a:lnTo>
                    <a:pt x="881049" y="76542"/>
                  </a:lnTo>
                  <a:lnTo>
                    <a:pt x="873620" y="77279"/>
                  </a:lnTo>
                  <a:lnTo>
                    <a:pt x="867244" y="78143"/>
                  </a:lnTo>
                  <a:lnTo>
                    <a:pt x="867244" y="192392"/>
                  </a:lnTo>
                  <a:lnTo>
                    <a:pt x="882789" y="192392"/>
                  </a:lnTo>
                  <a:lnTo>
                    <a:pt x="882789" y="146596"/>
                  </a:lnTo>
                  <a:lnTo>
                    <a:pt x="886752" y="147561"/>
                  </a:lnTo>
                  <a:lnTo>
                    <a:pt x="891743" y="147777"/>
                  </a:lnTo>
                  <a:lnTo>
                    <a:pt x="896937" y="147777"/>
                  </a:lnTo>
                  <a:lnTo>
                    <a:pt x="934567" y="135585"/>
                  </a:lnTo>
                  <a:lnTo>
                    <a:pt x="943927" y="117513"/>
                  </a:lnTo>
                  <a:lnTo>
                    <a:pt x="944537" y="109969"/>
                  </a:lnTo>
                  <a:close/>
                </a:path>
                <a:path w="1687830" h="270509">
                  <a:moveTo>
                    <a:pt x="1074267" y="133464"/>
                  </a:moveTo>
                  <a:lnTo>
                    <a:pt x="1070063" y="110197"/>
                  </a:lnTo>
                  <a:lnTo>
                    <a:pt x="1058125" y="91643"/>
                  </a:lnTo>
                  <a:lnTo>
                    <a:pt x="1057605" y="91300"/>
                  </a:lnTo>
                  <a:lnTo>
                    <a:pt x="1057605" y="134213"/>
                  </a:lnTo>
                  <a:lnTo>
                    <a:pt x="1054633" y="153250"/>
                  </a:lnTo>
                  <a:lnTo>
                    <a:pt x="1046073" y="168452"/>
                  </a:lnTo>
                  <a:lnTo>
                    <a:pt x="1032510" y="178511"/>
                  </a:lnTo>
                  <a:lnTo>
                    <a:pt x="1014501" y="182156"/>
                  </a:lnTo>
                  <a:lnTo>
                    <a:pt x="1014349" y="182156"/>
                  </a:lnTo>
                  <a:lnTo>
                    <a:pt x="996594" y="178384"/>
                  </a:lnTo>
                  <a:lnTo>
                    <a:pt x="983170" y="168236"/>
                  </a:lnTo>
                  <a:lnTo>
                    <a:pt x="974661" y="153403"/>
                  </a:lnTo>
                  <a:lnTo>
                    <a:pt x="971702" y="135610"/>
                  </a:lnTo>
                  <a:lnTo>
                    <a:pt x="974458" y="117106"/>
                  </a:lnTo>
                  <a:lnTo>
                    <a:pt x="982637" y="101688"/>
                  </a:lnTo>
                  <a:lnTo>
                    <a:pt x="996124" y="91109"/>
                  </a:lnTo>
                  <a:lnTo>
                    <a:pt x="1014768" y="87198"/>
                  </a:lnTo>
                  <a:lnTo>
                    <a:pt x="1033373" y="91236"/>
                  </a:lnTo>
                  <a:lnTo>
                    <a:pt x="1046772" y="101892"/>
                  </a:lnTo>
                  <a:lnTo>
                    <a:pt x="1054887" y="116954"/>
                  </a:lnTo>
                  <a:lnTo>
                    <a:pt x="1057605" y="134213"/>
                  </a:lnTo>
                  <a:lnTo>
                    <a:pt x="1057605" y="91300"/>
                  </a:lnTo>
                  <a:lnTo>
                    <a:pt x="1051382" y="87198"/>
                  </a:lnTo>
                  <a:lnTo>
                    <a:pt x="1039507" y="79375"/>
                  </a:lnTo>
                  <a:lnTo>
                    <a:pt x="1015263" y="74930"/>
                  </a:lnTo>
                  <a:lnTo>
                    <a:pt x="991450" y="79413"/>
                  </a:lnTo>
                  <a:lnTo>
                    <a:pt x="972426" y="91986"/>
                  </a:lnTo>
                  <a:lnTo>
                    <a:pt x="959802" y="111366"/>
                  </a:lnTo>
                  <a:lnTo>
                    <a:pt x="955230" y="136245"/>
                  </a:lnTo>
                  <a:lnTo>
                    <a:pt x="959573" y="159473"/>
                  </a:lnTo>
                  <a:lnTo>
                    <a:pt x="971702" y="177939"/>
                  </a:lnTo>
                  <a:lnTo>
                    <a:pt x="990269" y="190144"/>
                  </a:lnTo>
                  <a:lnTo>
                    <a:pt x="1013929" y="194538"/>
                  </a:lnTo>
                  <a:lnTo>
                    <a:pt x="1014171" y="194538"/>
                  </a:lnTo>
                  <a:lnTo>
                    <a:pt x="1037399" y="190411"/>
                  </a:lnTo>
                  <a:lnTo>
                    <a:pt x="1050594" y="182156"/>
                  </a:lnTo>
                  <a:lnTo>
                    <a:pt x="1056525" y="178435"/>
                  </a:lnTo>
                  <a:lnTo>
                    <a:pt x="1069492" y="159245"/>
                  </a:lnTo>
                  <a:lnTo>
                    <a:pt x="1074267" y="133464"/>
                  </a:lnTo>
                  <a:close/>
                </a:path>
                <a:path w="1687830" h="270509">
                  <a:moveTo>
                    <a:pt x="1167701" y="192392"/>
                  </a:moveTo>
                  <a:lnTo>
                    <a:pt x="1165606" y="187604"/>
                  </a:lnTo>
                  <a:lnTo>
                    <a:pt x="1163383" y="180467"/>
                  </a:lnTo>
                  <a:lnTo>
                    <a:pt x="1160894" y="171145"/>
                  </a:lnTo>
                  <a:lnTo>
                    <a:pt x="1157998" y="159816"/>
                  </a:lnTo>
                  <a:lnTo>
                    <a:pt x="1155331" y="152196"/>
                  </a:lnTo>
                  <a:lnTo>
                    <a:pt x="1151509" y="145719"/>
                  </a:lnTo>
                  <a:lnTo>
                    <a:pt x="1148283" y="142443"/>
                  </a:lnTo>
                  <a:lnTo>
                    <a:pt x="1146556" y="140677"/>
                  </a:lnTo>
                  <a:lnTo>
                    <a:pt x="1140447" y="137325"/>
                  </a:lnTo>
                  <a:lnTo>
                    <a:pt x="1140447" y="136994"/>
                  </a:lnTo>
                  <a:lnTo>
                    <a:pt x="1149248" y="132956"/>
                  </a:lnTo>
                  <a:lnTo>
                    <a:pt x="1151712" y="130822"/>
                  </a:lnTo>
                  <a:lnTo>
                    <a:pt x="1156563" y="126606"/>
                  </a:lnTo>
                  <a:lnTo>
                    <a:pt x="1161554" y="118097"/>
                  </a:lnTo>
                  <a:lnTo>
                    <a:pt x="1163396" y="107543"/>
                  </a:lnTo>
                  <a:lnTo>
                    <a:pt x="1163396" y="98590"/>
                  </a:lnTo>
                  <a:lnTo>
                    <a:pt x="1159687" y="90652"/>
                  </a:lnTo>
                  <a:lnTo>
                    <a:pt x="1156436" y="87807"/>
                  </a:lnTo>
                  <a:lnTo>
                    <a:pt x="1154049" y="85725"/>
                  </a:lnTo>
                  <a:lnTo>
                    <a:pt x="1147762" y="81470"/>
                  </a:lnTo>
                  <a:lnTo>
                    <a:pt x="1147762" y="109181"/>
                  </a:lnTo>
                  <a:lnTo>
                    <a:pt x="1145832" y="118135"/>
                  </a:lnTo>
                  <a:lnTo>
                    <a:pt x="1140320" y="124942"/>
                  </a:lnTo>
                  <a:lnTo>
                    <a:pt x="1131620" y="129298"/>
                  </a:lnTo>
                  <a:lnTo>
                    <a:pt x="1120101" y="130822"/>
                  </a:lnTo>
                  <a:lnTo>
                    <a:pt x="1101572" y="130822"/>
                  </a:lnTo>
                  <a:lnTo>
                    <a:pt x="1101572" y="89357"/>
                  </a:lnTo>
                  <a:lnTo>
                    <a:pt x="1104417" y="88582"/>
                  </a:lnTo>
                  <a:lnTo>
                    <a:pt x="1110373" y="87807"/>
                  </a:lnTo>
                  <a:lnTo>
                    <a:pt x="1118958" y="87807"/>
                  </a:lnTo>
                  <a:lnTo>
                    <a:pt x="1130338" y="88963"/>
                  </a:lnTo>
                  <a:lnTo>
                    <a:pt x="1139482" y="92671"/>
                  </a:lnTo>
                  <a:lnTo>
                    <a:pt x="1145552" y="99288"/>
                  </a:lnTo>
                  <a:lnTo>
                    <a:pt x="1147762" y="109181"/>
                  </a:lnTo>
                  <a:lnTo>
                    <a:pt x="1147762" y="81470"/>
                  </a:lnTo>
                  <a:lnTo>
                    <a:pt x="1139698" y="78282"/>
                  </a:lnTo>
                  <a:lnTo>
                    <a:pt x="1129957" y="76428"/>
                  </a:lnTo>
                  <a:lnTo>
                    <a:pt x="1118171" y="75819"/>
                  </a:lnTo>
                  <a:lnTo>
                    <a:pt x="1109446" y="76009"/>
                  </a:lnTo>
                  <a:lnTo>
                    <a:pt x="1100912" y="76555"/>
                  </a:lnTo>
                  <a:lnTo>
                    <a:pt x="1093000" y="77355"/>
                  </a:lnTo>
                  <a:lnTo>
                    <a:pt x="1086116" y="78333"/>
                  </a:lnTo>
                  <a:lnTo>
                    <a:pt x="1086116" y="192392"/>
                  </a:lnTo>
                  <a:lnTo>
                    <a:pt x="1101572" y="192392"/>
                  </a:lnTo>
                  <a:lnTo>
                    <a:pt x="1101572" y="142443"/>
                  </a:lnTo>
                  <a:lnTo>
                    <a:pt x="1118958" y="142443"/>
                  </a:lnTo>
                  <a:lnTo>
                    <a:pt x="1145806" y="175031"/>
                  </a:lnTo>
                  <a:lnTo>
                    <a:pt x="1148016" y="182981"/>
                  </a:lnTo>
                  <a:lnTo>
                    <a:pt x="1149896" y="188823"/>
                  </a:lnTo>
                  <a:lnTo>
                    <a:pt x="1151407" y="192392"/>
                  </a:lnTo>
                  <a:lnTo>
                    <a:pt x="1167701" y="192392"/>
                  </a:lnTo>
                  <a:close/>
                </a:path>
                <a:path w="1687830" h="270509">
                  <a:moveTo>
                    <a:pt x="1266723" y="76822"/>
                  </a:moveTo>
                  <a:lnTo>
                    <a:pt x="1171105" y="76822"/>
                  </a:lnTo>
                  <a:lnTo>
                    <a:pt x="1171105" y="89522"/>
                  </a:lnTo>
                  <a:lnTo>
                    <a:pt x="1211046" y="89522"/>
                  </a:lnTo>
                  <a:lnTo>
                    <a:pt x="1211046" y="192392"/>
                  </a:lnTo>
                  <a:lnTo>
                    <a:pt x="1226629" y="192392"/>
                  </a:lnTo>
                  <a:lnTo>
                    <a:pt x="1226629" y="89522"/>
                  </a:lnTo>
                  <a:lnTo>
                    <a:pt x="1266723" y="89522"/>
                  </a:lnTo>
                  <a:lnTo>
                    <a:pt x="1266723" y="76822"/>
                  </a:lnTo>
                  <a:close/>
                </a:path>
                <a:path w="1687830" h="270509">
                  <a:moveTo>
                    <a:pt x="1370101" y="76949"/>
                  </a:moveTo>
                  <a:lnTo>
                    <a:pt x="1354455" y="76949"/>
                  </a:lnTo>
                  <a:lnTo>
                    <a:pt x="1354455" y="142443"/>
                  </a:lnTo>
                  <a:lnTo>
                    <a:pt x="1352194" y="160083"/>
                  </a:lnTo>
                  <a:lnTo>
                    <a:pt x="1345755" y="172466"/>
                  </a:lnTo>
                  <a:lnTo>
                    <a:pt x="1335659" y="179743"/>
                  </a:lnTo>
                  <a:lnTo>
                    <a:pt x="1322451" y="182130"/>
                  </a:lnTo>
                  <a:lnTo>
                    <a:pt x="1310093" y="179781"/>
                  </a:lnTo>
                  <a:lnTo>
                    <a:pt x="1300327" y="172542"/>
                  </a:lnTo>
                  <a:lnTo>
                    <a:pt x="1293901" y="160185"/>
                  </a:lnTo>
                  <a:lnTo>
                    <a:pt x="1291590" y="142443"/>
                  </a:lnTo>
                  <a:lnTo>
                    <a:pt x="1291590" y="76949"/>
                  </a:lnTo>
                  <a:lnTo>
                    <a:pt x="1276159" y="76949"/>
                  </a:lnTo>
                  <a:lnTo>
                    <a:pt x="1276159" y="141973"/>
                  </a:lnTo>
                  <a:lnTo>
                    <a:pt x="1279664" y="166344"/>
                  </a:lnTo>
                  <a:lnTo>
                    <a:pt x="1289278" y="182638"/>
                  </a:lnTo>
                  <a:lnTo>
                    <a:pt x="1303705" y="191744"/>
                  </a:lnTo>
                  <a:lnTo>
                    <a:pt x="1321638" y="194576"/>
                  </a:lnTo>
                  <a:lnTo>
                    <a:pt x="1340916" y="191579"/>
                  </a:lnTo>
                  <a:lnTo>
                    <a:pt x="1356271" y="182168"/>
                  </a:lnTo>
                  <a:lnTo>
                    <a:pt x="1366431" y="165773"/>
                  </a:lnTo>
                  <a:lnTo>
                    <a:pt x="1370101" y="141744"/>
                  </a:lnTo>
                  <a:lnTo>
                    <a:pt x="1370101" y="76949"/>
                  </a:lnTo>
                  <a:close/>
                </a:path>
                <a:path w="1687830" h="270509">
                  <a:moveTo>
                    <a:pt x="1491272" y="131876"/>
                  </a:moveTo>
                  <a:lnTo>
                    <a:pt x="1449514" y="131876"/>
                  </a:lnTo>
                  <a:lnTo>
                    <a:pt x="1449514" y="143992"/>
                  </a:lnTo>
                  <a:lnTo>
                    <a:pt x="1475790" y="143992"/>
                  </a:lnTo>
                  <a:lnTo>
                    <a:pt x="1475790" y="177406"/>
                  </a:lnTo>
                  <a:lnTo>
                    <a:pt x="1471498" y="179387"/>
                  </a:lnTo>
                  <a:lnTo>
                    <a:pt x="1463598" y="180949"/>
                  </a:lnTo>
                  <a:lnTo>
                    <a:pt x="1451952" y="180949"/>
                  </a:lnTo>
                  <a:lnTo>
                    <a:pt x="1430845" y="177520"/>
                  </a:lnTo>
                  <a:lnTo>
                    <a:pt x="1415072" y="167932"/>
                  </a:lnTo>
                  <a:lnTo>
                    <a:pt x="1405204" y="153250"/>
                  </a:lnTo>
                  <a:lnTo>
                    <a:pt x="1401787" y="134518"/>
                  </a:lnTo>
                  <a:lnTo>
                    <a:pt x="1405280" y="116014"/>
                  </a:lnTo>
                  <a:lnTo>
                    <a:pt x="1415440" y="101434"/>
                  </a:lnTo>
                  <a:lnTo>
                    <a:pt x="1431696" y="91884"/>
                  </a:lnTo>
                  <a:lnTo>
                    <a:pt x="1453515" y="88455"/>
                  </a:lnTo>
                  <a:lnTo>
                    <a:pt x="1462836" y="88900"/>
                  </a:lnTo>
                  <a:lnTo>
                    <a:pt x="1470736" y="90106"/>
                  </a:lnTo>
                  <a:lnTo>
                    <a:pt x="1477416" y="91884"/>
                  </a:lnTo>
                  <a:lnTo>
                    <a:pt x="1483106" y="94068"/>
                  </a:lnTo>
                  <a:lnTo>
                    <a:pt x="1487157" y="81699"/>
                  </a:lnTo>
                  <a:lnTo>
                    <a:pt x="1481848" y="79679"/>
                  </a:lnTo>
                  <a:lnTo>
                    <a:pt x="1474330" y="77762"/>
                  </a:lnTo>
                  <a:lnTo>
                    <a:pt x="1464957" y="76327"/>
                  </a:lnTo>
                  <a:lnTo>
                    <a:pt x="1454111" y="75755"/>
                  </a:lnTo>
                  <a:lnTo>
                    <a:pt x="1424393" y="80683"/>
                  </a:lnTo>
                  <a:lnTo>
                    <a:pt x="1402816" y="93840"/>
                  </a:lnTo>
                  <a:lnTo>
                    <a:pt x="1389659" y="112826"/>
                  </a:lnTo>
                  <a:lnTo>
                    <a:pt x="1385201" y="135229"/>
                  </a:lnTo>
                  <a:lnTo>
                    <a:pt x="1386370" y="147447"/>
                  </a:lnTo>
                  <a:lnTo>
                    <a:pt x="1412125" y="184569"/>
                  </a:lnTo>
                  <a:lnTo>
                    <a:pt x="1450619" y="193649"/>
                  </a:lnTo>
                  <a:lnTo>
                    <a:pt x="1463636" y="192925"/>
                  </a:lnTo>
                  <a:lnTo>
                    <a:pt x="1474978" y="191122"/>
                  </a:lnTo>
                  <a:lnTo>
                    <a:pt x="1484287" y="188810"/>
                  </a:lnTo>
                  <a:lnTo>
                    <a:pt x="1491272" y="186524"/>
                  </a:lnTo>
                  <a:lnTo>
                    <a:pt x="1491272" y="131876"/>
                  </a:lnTo>
                  <a:close/>
                </a:path>
                <a:path w="1687830" h="270509">
                  <a:moveTo>
                    <a:pt x="1607540" y="192392"/>
                  </a:moveTo>
                  <a:lnTo>
                    <a:pt x="1593519" y="155536"/>
                  </a:lnTo>
                  <a:lnTo>
                    <a:pt x="1588960" y="143548"/>
                  </a:lnTo>
                  <a:lnTo>
                    <a:pt x="1573326" y="102463"/>
                  </a:lnTo>
                  <a:lnTo>
                    <a:pt x="1573326" y="143548"/>
                  </a:lnTo>
                  <a:lnTo>
                    <a:pt x="1534083" y="143548"/>
                  </a:lnTo>
                  <a:lnTo>
                    <a:pt x="1547177" y="108610"/>
                  </a:lnTo>
                  <a:lnTo>
                    <a:pt x="1549806" y="101854"/>
                  </a:lnTo>
                  <a:lnTo>
                    <a:pt x="1551508" y="95643"/>
                  </a:lnTo>
                  <a:lnTo>
                    <a:pt x="1553438" y="89776"/>
                  </a:lnTo>
                  <a:lnTo>
                    <a:pt x="1553730" y="89776"/>
                  </a:lnTo>
                  <a:lnTo>
                    <a:pt x="1555559" y="95796"/>
                  </a:lnTo>
                  <a:lnTo>
                    <a:pt x="1557502" y="101854"/>
                  </a:lnTo>
                  <a:lnTo>
                    <a:pt x="1560144" y="108978"/>
                  </a:lnTo>
                  <a:lnTo>
                    <a:pt x="1573326" y="143548"/>
                  </a:lnTo>
                  <a:lnTo>
                    <a:pt x="1573326" y="102463"/>
                  </a:lnTo>
                  <a:lnTo>
                    <a:pt x="1568500" y="89776"/>
                  </a:lnTo>
                  <a:lnTo>
                    <a:pt x="1563624" y="76949"/>
                  </a:lnTo>
                  <a:lnTo>
                    <a:pt x="1544548" y="76949"/>
                  </a:lnTo>
                  <a:lnTo>
                    <a:pt x="1500847" y="192392"/>
                  </a:lnTo>
                  <a:lnTo>
                    <a:pt x="1517294" y="192392"/>
                  </a:lnTo>
                  <a:lnTo>
                    <a:pt x="1530667" y="155536"/>
                  </a:lnTo>
                  <a:lnTo>
                    <a:pt x="1576793" y="155536"/>
                  </a:lnTo>
                  <a:lnTo>
                    <a:pt x="1590814" y="192392"/>
                  </a:lnTo>
                  <a:lnTo>
                    <a:pt x="1607540" y="192392"/>
                  </a:lnTo>
                  <a:close/>
                </a:path>
                <a:path w="1687830" h="270509">
                  <a:moveTo>
                    <a:pt x="1687550" y="179692"/>
                  </a:moveTo>
                  <a:lnTo>
                    <a:pt x="1632458" y="179692"/>
                  </a:lnTo>
                  <a:lnTo>
                    <a:pt x="1632458" y="76822"/>
                  </a:lnTo>
                  <a:lnTo>
                    <a:pt x="1616671" y="76822"/>
                  </a:lnTo>
                  <a:lnTo>
                    <a:pt x="1616671" y="179692"/>
                  </a:lnTo>
                  <a:lnTo>
                    <a:pt x="1616671" y="192392"/>
                  </a:lnTo>
                  <a:lnTo>
                    <a:pt x="1687550" y="192392"/>
                  </a:lnTo>
                  <a:lnTo>
                    <a:pt x="1687550" y="179692"/>
                  </a:lnTo>
                  <a:close/>
                </a:path>
              </a:pathLst>
            </a:custGeom>
            <a:solidFill>
              <a:srgbClr val="723757"/>
            </a:solidFill>
          </p:spPr>
          <p:txBody>
            <a:bodyPr wrap="square" lIns="0" tIns="0" rIns="0" bIns="0" rtlCol="0"/>
            <a:lstStyle/>
            <a:p>
              <a:endParaRPr/>
            </a:p>
          </p:txBody>
        </p:sp>
        <p:sp>
          <p:nvSpPr>
            <p:cNvPr id="223" name="object 223"/>
            <p:cNvSpPr/>
            <p:nvPr/>
          </p:nvSpPr>
          <p:spPr>
            <a:xfrm>
              <a:off x="1086192" y="6740388"/>
              <a:ext cx="288290" cy="288290"/>
            </a:xfrm>
            <a:custGeom>
              <a:avLst/>
              <a:gdLst/>
              <a:ahLst/>
              <a:cxnLst/>
              <a:rect l="l" t="t" r="r" b="b"/>
              <a:pathLst>
                <a:path w="288290" h="288290">
                  <a:moveTo>
                    <a:pt x="144027" y="0"/>
                  </a:moveTo>
                  <a:lnTo>
                    <a:pt x="189552" y="7342"/>
                  </a:lnTo>
                  <a:lnTo>
                    <a:pt x="229088" y="27787"/>
                  </a:lnTo>
                  <a:lnTo>
                    <a:pt x="260266" y="58965"/>
                  </a:lnTo>
                  <a:lnTo>
                    <a:pt x="280711" y="98502"/>
                  </a:lnTo>
                  <a:lnTo>
                    <a:pt x="288054" y="144027"/>
                  </a:lnTo>
                  <a:lnTo>
                    <a:pt x="280711" y="189547"/>
                  </a:lnTo>
                  <a:lnTo>
                    <a:pt x="260266" y="229084"/>
                  </a:lnTo>
                  <a:lnTo>
                    <a:pt x="229088" y="260263"/>
                  </a:lnTo>
                  <a:lnTo>
                    <a:pt x="189552" y="280710"/>
                  </a:lnTo>
                  <a:lnTo>
                    <a:pt x="144027" y="288054"/>
                  </a:lnTo>
                  <a:lnTo>
                    <a:pt x="98506" y="280710"/>
                  </a:lnTo>
                  <a:lnTo>
                    <a:pt x="58969" y="260263"/>
                  </a:lnTo>
                  <a:lnTo>
                    <a:pt x="27790" y="229084"/>
                  </a:lnTo>
                  <a:lnTo>
                    <a:pt x="7343" y="189547"/>
                  </a:lnTo>
                  <a:lnTo>
                    <a:pt x="0" y="144027"/>
                  </a:lnTo>
                  <a:lnTo>
                    <a:pt x="7343" y="98502"/>
                  </a:lnTo>
                  <a:lnTo>
                    <a:pt x="27790" y="58965"/>
                  </a:lnTo>
                  <a:lnTo>
                    <a:pt x="58969" y="27787"/>
                  </a:lnTo>
                  <a:lnTo>
                    <a:pt x="98506" y="7342"/>
                  </a:lnTo>
                  <a:lnTo>
                    <a:pt x="144027" y="0"/>
                  </a:lnTo>
                  <a:close/>
                </a:path>
              </a:pathLst>
            </a:custGeom>
            <a:ln w="30051">
              <a:solidFill>
                <a:srgbClr val="723757"/>
              </a:solidFill>
            </a:ln>
          </p:spPr>
          <p:txBody>
            <a:bodyPr wrap="square" lIns="0" tIns="0" rIns="0" bIns="0" rtlCol="0"/>
            <a:lstStyle/>
            <a:p>
              <a:endParaRPr/>
            </a:p>
          </p:txBody>
        </p:sp>
        <p:sp>
          <p:nvSpPr>
            <p:cNvPr id="224" name="object 224"/>
            <p:cNvSpPr/>
            <p:nvPr/>
          </p:nvSpPr>
          <p:spPr>
            <a:xfrm>
              <a:off x="1139164" y="6813718"/>
              <a:ext cx="188530" cy="141828"/>
            </a:xfrm>
            <a:prstGeom prst="rect">
              <a:avLst/>
            </a:prstGeom>
            <a:blipFill>
              <a:blip r:embed="rId97" cstate="print"/>
              <a:stretch>
                <a:fillRect/>
              </a:stretch>
            </a:blipFill>
          </p:spPr>
          <p:txBody>
            <a:bodyPr wrap="square" lIns="0" tIns="0" rIns="0" bIns="0" rtlCol="0"/>
            <a:lstStyle/>
            <a:p>
              <a:endParaRPr/>
            </a:p>
          </p:txBody>
        </p:sp>
        <p:sp>
          <p:nvSpPr>
            <p:cNvPr id="225" name="object 225"/>
            <p:cNvSpPr/>
            <p:nvPr/>
          </p:nvSpPr>
          <p:spPr>
            <a:xfrm>
              <a:off x="1426241" y="6791624"/>
              <a:ext cx="1054100" cy="128270"/>
            </a:xfrm>
            <a:custGeom>
              <a:avLst/>
              <a:gdLst/>
              <a:ahLst/>
              <a:cxnLst/>
              <a:rect l="l" t="t" r="r" b="b"/>
              <a:pathLst>
                <a:path w="1054100" h="128270">
                  <a:moveTo>
                    <a:pt x="645728" y="85764"/>
                  </a:moveTo>
                  <a:lnTo>
                    <a:pt x="616315" y="85764"/>
                  </a:lnTo>
                  <a:lnTo>
                    <a:pt x="615339" y="98444"/>
                  </a:lnTo>
                  <a:lnTo>
                    <a:pt x="615259" y="100247"/>
                  </a:lnTo>
                  <a:lnTo>
                    <a:pt x="617741" y="111452"/>
                  </a:lnTo>
                  <a:lnTo>
                    <a:pt x="624713" y="120220"/>
                  </a:lnTo>
                  <a:lnTo>
                    <a:pt x="636953" y="126600"/>
                  </a:lnTo>
                  <a:lnTo>
                    <a:pt x="650158" y="128203"/>
                  </a:lnTo>
                  <a:lnTo>
                    <a:pt x="664558" y="128243"/>
                  </a:lnTo>
                  <a:lnTo>
                    <a:pt x="678879" y="126475"/>
                  </a:lnTo>
                  <a:lnTo>
                    <a:pt x="691845" y="122650"/>
                  </a:lnTo>
                  <a:lnTo>
                    <a:pt x="703660" y="113573"/>
                  </a:lnTo>
                  <a:lnTo>
                    <a:pt x="709278" y="105962"/>
                  </a:lnTo>
                  <a:lnTo>
                    <a:pt x="668125" y="105962"/>
                  </a:lnTo>
                  <a:lnTo>
                    <a:pt x="658141" y="105829"/>
                  </a:lnTo>
                  <a:lnTo>
                    <a:pt x="651162" y="101953"/>
                  </a:lnTo>
                  <a:lnTo>
                    <a:pt x="647104" y="95096"/>
                  </a:lnTo>
                  <a:lnTo>
                    <a:pt x="646995" y="94544"/>
                  </a:lnTo>
                  <a:lnTo>
                    <a:pt x="645728" y="85764"/>
                  </a:lnTo>
                  <a:close/>
                </a:path>
                <a:path w="1054100" h="128270">
                  <a:moveTo>
                    <a:pt x="50751" y="3651"/>
                  </a:moveTo>
                  <a:lnTo>
                    <a:pt x="21328" y="3651"/>
                  </a:lnTo>
                  <a:lnTo>
                    <a:pt x="10848" y="41195"/>
                  </a:lnTo>
                  <a:lnTo>
                    <a:pt x="5618" y="60299"/>
                  </a:lnTo>
                  <a:lnTo>
                    <a:pt x="690" y="78738"/>
                  </a:lnTo>
                  <a:lnTo>
                    <a:pt x="0" y="100247"/>
                  </a:lnTo>
                  <a:lnTo>
                    <a:pt x="5360" y="115458"/>
                  </a:lnTo>
                  <a:lnTo>
                    <a:pt x="18047" y="124495"/>
                  </a:lnTo>
                  <a:lnTo>
                    <a:pt x="39338" y="127480"/>
                  </a:lnTo>
                  <a:lnTo>
                    <a:pt x="54062" y="126300"/>
                  </a:lnTo>
                  <a:lnTo>
                    <a:pt x="66562" y="122650"/>
                  </a:lnTo>
                  <a:lnTo>
                    <a:pt x="77743" y="116366"/>
                  </a:lnTo>
                  <a:lnTo>
                    <a:pt x="88509" y="107282"/>
                  </a:lnTo>
                  <a:lnTo>
                    <a:pt x="89947" y="104643"/>
                  </a:lnTo>
                  <a:lnTo>
                    <a:pt x="46364" y="104643"/>
                  </a:lnTo>
                  <a:lnTo>
                    <a:pt x="35924" y="102752"/>
                  </a:lnTo>
                  <a:lnTo>
                    <a:pt x="30715" y="95096"/>
                  </a:lnTo>
                  <a:lnTo>
                    <a:pt x="29378" y="84641"/>
                  </a:lnTo>
                  <a:lnTo>
                    <a:pt x="30553" y="74351"/>
                  </a:lnTo>
                  <a:lnTo>
                    <a:pt x="45743" y="21426"/>
                  </a:lnTo>
                  <a:lnTo>
                    <a:pt x="50751" y="3651"/>
                  </a:lnTo>
                  <a:close/>
                </a:path>
                <a:path w="1054100" h="128270">
                  <a:moveTo>
                    <a:pt x="229468" y="3651"/>
                  </a:moveTo>
                  <a:lnTo>
                    <a:pt x="139010" y="3651"/>
                  </a:lnTo>
                  <a:lnTo>
                    <a:pt x="131984" y="27797"/>
                  </a:lnTo>
                  <a:lnTo>
                    <a:pt x="187313" y="27797"/>
                  </a:lnTo>
                  <a:lnTo>
                    <a:pt x="109147" y="99376"/>
                  </a:lnTo>
                  <a:lnTo>
                    <a:pt x="102121" y="124841"/>
                  </a:lnTo>
                  <a:lnTo>
                    <a:pt x="200485" y="124841"/>
                  </a:lnTo>
                  <a:lnTo>
                    <a:pt x="206631" y="100695"/>
                  </a:lnTo>
                  <a:lnTo>
                    <a:pt x="143837" y="100695"/>
                  </a:lnTo>
                  <a:lnTo>
                    <a:pt x="223751" y="26048"/>
                  </a:lnTo>
                  <a:lnTo>
                    <a:pt x="229468" y="3651"/>
                  </a:lnTo>
                  <a:close/>
                </a:path>
                <a:path w="1054100" h="128270">
                  <a:moveTo>
                    <a:pt x="308503" y="3651"/>
                  </a:moveTo>
                  <a:lnTo>
                    <a:pt x="248787" y="3651"/>
                  </a:lnTo>
                  <a:lnTo>
                    <a:pt x="215416" y="124841"/>
                  </a:lnTo>
                  <a:lnTo>
                    <a:pt x="276891" y="124841"/>
                  </a:lnTo>
                  <a:lnTo>
                    <a:pt x="291387" y="123167"/>
                  </a:lnTo>
                  <a:lnTo>
                    <a:pt x="304937" y="118034"/>
                  </a:lnTo>
                  <a:lnTo>
                    <a:pt x="316100" y="109279"/>
                  </a:lnTo>
                  <a:lnTo>
                    <a:pt x="319582" y="103324"/>
                  </a:lnTo>
                  <a:lnTo>
                    <a:pt x="263668" y="103324"/>
                  </a:lnTo>
                  <a:lnTo>
                    <a:pt x="250546" y="102884"/>
                  </a:lnTo>
                  <a:lnTo>
                    <a:pt x="258441" y="73031"/>
                  </a:lnTo>
                  <a:lnTo>
                    <a:pt x="324514" y="73031"/>
                  </a:lnTo>
                  <a:lnTo>
                    <a:pt x="319974" y="64264"/>
                  </a:lnTo>
                  <a:lnTo>
                    <a:pt x="309382" y="60299"/>
                  </a:lnTo>
                  <a:lnTo>
                    <a:pt x="309382" y="59419"/>
                  </a:lnTo>
                  <a:lnTo>
                    <a:pt x="318698" y="54349"/>
                  </a:lnTo>
                  <a:lnTo>
                    <a:pt x="321332" y="51953"/>
                  </a:lnTo>
                  <a:lnTo>
                    <a:pt x="264598" y="51953"/>
                  </a:lnTo>
                  <a:lnTo>
                    <a:pt x="271624" y="26048"/>
                  </a:lnTo>
                  <a:lnTo>
                    <a:pt x="285997" y="25664"/>
                  </a:lnTo>
                  <a:lnTo>
                    <a:pt x="336458" y="25664"/>
                  </a:lnTo>
                  <a:lnTo>
                    <a:pt x="335614" y="16060"/>
                  </a:lnTo>
                  <a:lnTo>
                    <a:pt x="329308" y="8754"/>
                  </a:lnTo>
                  <a:lnTo>
                    <a:pt x="319626" y="4824"/>
                  </a:lnTo>
                  <a:lnTo>
                    <a:pt x="308503" y="3651"/>
                  </a:lnTo>
                  <a:close/>
                </a:path>
                <a:path w="1054100" h="128270">
                  <a:moveTo>
                    <a:pt x="458236" y="3651"/>
                  </a:moveTo>
                  <a:lnTo>
                    <a:pt x="365150" y="3651"/>
                  </a:lnTo>
                  <a:lnTo>
                    <a:pt x="331779" y="124841"/>
                  </a:lnTo>
                  <a:lnTo>
                    <a:pt x="426185" y="124841"/>
                  </a:lnTo>
                  <a:lnTo>
                    <a:pt x="432331" y="101135"/>
                  </a:lnTo>
                  <a:lnTo>
                    <a:pt x="367338" y="101135"/>
                  </a:lnTo>
                  <a:lnTo>
                    <a:pt x="374804" y="73911"/>
                  </a:lnTo>
                  <a:lnTo>
                    <a:pt x="431452" y="73911"/>
                  </a:lnTo>
                  <a:lnTo>
                    <a:pt x="437598" y="51953"/>
                  </a:lnTo>
                  <a:lnTo>
                    <a:pt x="380511" y="51953"/>
                  </a:lnTo>
                  <a:lnTo>
                    <a:pt x="387537" y="27357"/>
                  </a:lnTo>
                  <a:lnTo>
                    <a:pt x="451650" y="27357"/>
                  </a:lnTo>
                  <a:lnTo>
                    <a:pt x="458236" y="3651"/>
                  </a:lnTo>
                  <a:close/>
                </a:path>
                <a:path w="1054100" h="128270">
                  <a:moveTo>
                    <a:pt x="504340" y="3651"/>
                  </a:moveTo>
                  <a:lnTo>
                    <a:pt x="475796" y="3651"/>
                  </a:lnTo>
                  <a:lnTo>
                    <a:pt x="441985" y="124841"/>
                  </a:lnTo>
                  <a:lnTo>
                    <a:pt x="470529" y="124841"/>
                  </a:lnTo>
                  <a:lnTo>
                    <a:pt x="481503" y="86643"/>
                  </a:lnTo>
                  <a:lnTo>
                    <a:pt x="497314" y="73471"/>
                  </a:lnTo>
                  <a:lnTo>
                    <a:pt x="530764" y="73471"/>
                  </a:lnTo>
                  <a:lnTo>
                    <a:pt x="522349" y="53713"/>
                  </a:lnTo>
                  <a:lnTo>
                    <a:pt x="525497" y="51074"/>
                  </a:lnTo>
                  <a:lnTo>
                    <a:pt x="491167" y="51074"/>
                  </a:lnTo>
                  <a:lnTo>
                    <a:pt x="504340" y="3651"/>
                  </a:lnTo>
                  <a:close/>
                </a:path>
                <a:path w="1054100" h="128270">
                  <a:moveTo>
                    <a:pt x="530764" y="73471"/>
                  </a:moveTo>
                  <a:lnTo>
                    <a:pt x="497314" y="73471"/>
                  </a:lnTo>
                  <a:lnTo>
                    <a:pt x="517072" y="124841"/>
                  </a:lnTo>
                  <a:lnTo>
                    <a:pt x="552642" y="124841"/>
                  </a:lnTo>
                  <a:lnTo>
                    <a:pt x="530764" y="73471"/>
                  </a:lnTo>
                  <a:close/>
                </a:path>
                <a:path w="1054100" h="128270">
                  <a:moveTo>
                    <a:pt x="625530" y="3651"/>
                  </a:moveTo>
                  <a:lnTo>
                    <a:pt x="596546" y="3651"/>
                  </a:lnTo>
                  <a:lnTo>
                    <a:pt x="563175" y="124841"/>
                  </a:lnTo>
                  <a:lnTo>
                    <a:pt x="592159" y="124841"/>
                  </a:lnTo>
                  <a:lnTo>
                    <a:pt x="613589" y="46471"/>
                  </a:lnTo>
                  <a:lnTo>
                    <a:pt x="620119" y="22970"/>
                  </a:lnTo>
                  <a:lnTo>
                    <a:pt x="625530" y="3651"/>
                  </a:lnTo>
                  <a:close/>
                </a:path>
                <a:path w="1054100" h="128270">
                  <a:moveTo>
                    <a:pt x="696213" y="0"/>
                  </a:moveTo>
                  <a:lnTo>
                    <a:pt x="682617" y="1013"/>
                  </a:lnTo>
                  <a:lnTo>
                    <a:pt x="682177" y="1013"/>
                  </a:lnTo>
                  <a:lnTo>
                    <a:pt x="666684" y="4151"/>
                  </a:lnTo>
                  <a:lnTo>
                    <a:pt x="653746" y="9964"/>
                  </a:lnTo>
                  <a:lnTo>
                    <a:pt x="643277" y="18987"/>
                  </a:lnTo>
                  <a:lnTo>
                    <a:pt x="635194" y="31755"/>
                  </a:lnTo>
                  <a:lnTo>
                    <a:pt x="634200" y="46471"/>
                  </a:lnTo>
                  <a:lnTo>
                    <a:pt x="638762" y="58923"/>
                  </a:lnTo>
                  <a:lnTo>
                    <a:pt x="648346" y="68000"/>
                  </a:lnTo>
                  <a:lnTo>
                    <a:pt x="662418" y="72592"/>
                  </a:lnTo>
                  <a:lnTo>
                    <a:pt x="677079" y="78298"/>
                  </a:lnTo>
                  <a:lnTo>
                    <a:pt x="682890" y="88617"/>
                  </a:lnTo>
                  <a:lnTo>
                    <a:pt x="679892" y="99267"/>
                  </a:lnTo>
                  <a:lnTo>
                    <a:pt x="668125" y="105962"/>
                  </a:lnTo>
                  <a:lnTo>
                    <a:pt x="709278" y="105962"/>
                  </a:lnTo>
                  <a:lnTo>
                    <a:pt x="712639" y="101407"/>
                  </a:lnTo>
                  <a:lnTo>
                    <a:pt x="717586" y="87019"/>
                  </a:lnTo>
                  <a:lnTo>
                    <a:pt x="717307" y="71272"/>
                  </a:lnTo>
                  <a:lnTo>
                    <a:pt x="713023" y="63506"/>
                  </a:lnTo>
                  <a:lnTo>
                    <a:pt x="705776" y="58208"/>
                  </a:lnTo>
                  <a:lnTo>
                    <a:pt x="697049" y="54723"/>
                  </a:lnTo>
                  <a:lnTo>
                    <a:pt x="688323" y="52393"/>
                  </a:lnTo>
                  <a:lnTo>
                    <a:pt x="667994" y="42428"/>
                  </a:lnTo>
                  <a:lnTo>
                    <a:pt x="666315" y="31643"/>
                  </a:lnTo>
                  <a:lnTo>
                    <a:pt x="676410" y="23986"/>
                  </a:lnTo>
                  <a:lnTo>
                    <a:pt x="691402" y="23410"/>
                  </a:lnTo>
                  <a:lnTo>
                    <a:pt x="727016" y="23410"/>
                  </a:lnTo>
                  <a:lnTo>
                    <a:pt x="726961" y="22970"/>
                  </a:lnTo>
                  <a:lnTo>
                    <a:pt x="721269" y="10154"/>
                  </a:lnTo>
                  <a:lnTo>
                    <a:pt x="710058" y="2772"/>
                  </a:lnTo>
                  <a:lnTo>
                    <a:pt x="696213" y="0"/>
                  </a:lnTo>
                  <a:close/>
                </a:path>
                <a:path w="1054100" h="128270">
                  <a:moveTo>
                    <a:pt x="122760" y="3651"/>
                  </a:moveTo>
                  <a:lnTo>
                    <a:pt x="94226" y="3651"/>
                  </a:lnTo>
                  <a:lnTo>
                    <a:pt x="86014" y="33949"/>
                  </a:lnTo>
                  <a:lnTo>
                    <a:pt x="75337" y="74351"/>
                  </a:lnTo>
                  <a:lnTo>
                    <a:pt x="71553" y="84579"/>
                  </a:lnTo>
                  <a:lnTo>
                    <a:pt x="65134" y="93942"/>
                  </a:lnTo>
                  <a:lnTo>
                    <a:pt x="56573" y="101082"/>
                  </a:lnTo>
                  <a:lnTo>
                    <a:pt x="46364" y="104643"/>
                  </a:lnTo>
                  <a:lnTo>
                    <a:pt x="89947" y="104643"/>
                  </a:lnTo>
                  <a:lnTo>
                    <a:pt x="101334" y="83740"/>
                  </a:lnTo>
                  <a:lnTo>
                    <a:pt x="110114" y="56818"/>
                  </a:lnTo>
                  <a:lnTo>
                    <a:pt x="118147" y="22970"/>
                  </a:lnTo>
                  <a:lnTo>
                    <a:pt x="122760" y="3651"/>
                  </a:lnTo>
                  <a:close/>
                </a:path>
                <a:path w="1054100" h="128270">
                  <a:moveTo>
                    <a:pt x="324514" y="73031"/>
                  </a:moveTo>
                  <a:lnTo>
                    <a:pt x="290503" y="73031"/>
                  </a:lnTo>
                  <a:lnTo>
                    <a:pt x="297969" y="76979"/>
                  </a:lnTo>
                  <a:lnTo>
                    <a:pt x="296210" y="87523"/>
                  </a:lnTo>
                  <a:lnTo>
                    <a:pt x="288766" y="98444"/>
                  </a:lnTo>
                  <a:lnTo>
                    <a:pt x="277163" y="102778"/>
                  </a:lnTo>
                  <a:lnTo>
                    <a:pt x="263668" y="103324"/>
                  </a:lnTo>
                  <a:lnTo>
                    <a:pt x="319582" y="103324"/>
                  </a:lnTo>
                  <a:lnTo>
                    <a:pt x="323434" y="96737"/>
                  </a:lnTo>
                  <a:lnTo>
                    <a:pt x="325682" y="85858"/>
                  </a:lnTo>
                  <a:lnTo>
                    <a:pt x="324968" y="73908"/>
                  </a:lnTo>
                  <a:lnTo>
                    <a:pt x="324514" y="73031"/>
                  </a:lnTo>
                  <a:close/>
                </a:path>
                <a:path w="1054100" h="128270">
                  <a:moveTo>
                    <a:pt x="336458" y="25664"/>
                  </a:moveTo>
                  <a:lnTo>
                    <a:pt x="285997" y="25664"/>
                  </a:lnTo>
                  <a:lnTo>
                    <a:pt x="293350" y="25863"/>
                  </a:lnTo>
                  <a:lnTo>
                    <a:pt x="299717" y="26928"/>
                  </a:lnTo>
                  <a:lnTo>
                    <a:pt x="305435" y="29116"/>
                  </a:lnTo>
                  <a:lnTo>
                    <a:pt x="306743" y="33514"/>
                  </a:lnTo>
                  <a:lnTo>
                    <a:pt x="304995" y="39221"/>
                  </a:lnTo>
                  <a:lnTo>
                    <a:pt x="301916" y="48435"/>
                  </a:lnTo>
                  <a:lnTo>
                    <a:pt x="294451" y="51953"/>
                  </a:lnTo>
                  <a:lnTo>
                    <a:pt x="321332" y="51953"/>
                  </a:lnTo>
                  <a:lnTo>
                    <a:pt x="326944" y="46848"/>
                  </a:lnTo>
                  <a:lnTo>
                    <a:pt x="333215" y="37616"/>
                  </a:lnTo>
                  <a:lnTo>
                    <a:pt x="336606" y="27357"/>
                  </a:lnTo>
                  <a:lnTo>
                    <a:pt x="336458" y="25664"/>
                  </a:lnTo>
                  <a:close/>
                </a:path>
                <a:path w="1054100" h="128270">
                  <a:moveTo>
                    <a:pt x="582065" y="3651"/>
                  </a:moveTo>
                  <a:lnTo>
                    <a:pt x="546935" y="3651"/>
                  </a:lnTo>
                  <a:lnTo>
                    <a:pt x="491167" y="51074"/>
                  </a:lnTo>
                  <a:lnTo>
                    <a:pt x="525497" y="51074"/>
                  </a:lnTo>
                  <a:lnTo>
                    <a:pt x="582065" y="3651"/>
                  </a:lnTo>
                  <a:close/>
                </a:path>
                <a:path w="1054100" h="128270">
                  <a:moveTo>
                    <a:pt x="727016" y="23410"/>
                  </a:moveTo>
                  <a:lnTo>
                    <a:pt x="691402" y="23410"/>
                  </a:lnTo>
                  <a:lnTo>
                    <a:pt x="697548" y="25169"/>
                  </a:lnTo>
                  <a:lnTo>
                    <a:pt x="698857" y="30876"/>
                  </a:lnTo>
                  <a:lnTo>
                    <a:pt x="698857" y="37022"/>
                  </a:lnTo>
                  <a:lnTo>
                    <a:pt x="726092" y="37022"/>
                  </a:lnTo>
                  <a:lnTo>
                    <a:pt x="728280" y="33514"/>
                  </a:lnTo>
                  <a:lnTo>
                    <a:pt x="727016" y="23410"/>
                  </a:lnTo>
                  <a:close/>
                </a:path>
                <a:path w="1054100" h="128270">
                  <a:moveTo>
                    <a:pt x="796781" y="27357"/>
                  </a:moveTo>
                  <a:lnTo>
                    <a:pt x="767797" y="27357"/>
                  </a:lnTo>
                  <a:lnTo>
                    <a:pt x="741013" y="124841"/>
                  </a:lnTo>
                  <a:lnTo>
                    <a:pt x="769557" y="124841"/>
                  </a:lnTo>
                  <a:lnTo>
                    <a:pt x="796781" y="27357"/>
                  </a:lnTo>
                  <a:close/>
                </a:path>
                <a:path w="1054100" h="128270">
                  <a:moveTo>
                    <a:pt x="900411" y="3651"/>
                  </a:moveTo>
                  <a:lnTo>
                    <a:pt x="870988" y="3651"/>
                  </a:lnTo>
                  <a:lnTo>
                    <a:pt x="794582" y="124841"/>
                  </a:lnTo>
                  <a:lnTo>
                    <a:pt x="824885" y="124841"/>
                  </a:lnTo>
                  <a:lnTo>
                    <a:pt x="838497" y="102454"/>
                  </a:lnTo>
                  <a:lnTo>
                    <a:pt x="908282" y="102454"/>
                  </a:lnTo>
                  <a:lnTo>
                    <a:pt x="906638" y="81816"/>
                  </a:lnTo>
                  <a:lnTo>
                    <a:pt x="849910" y="81816"/>
                  </a:lnTo>
                  <a:lnTo>
                    <a:pt x="876695" y="38341"/>
                  </a:lnTo>
                  <a:lnTo>
                    <a:pt x="903175" y="38341"/>
                  </a:lnTo>
                  <a:lnTo>
                    <a:pt x="900411" y="3651"/>
                  </a:lnTo>
                  <a:close/>
                </a:path>
                <a:path w="1054100" h="128270">
                  <a:moveTo>
                    <a:pt x="908282" y="102454"/>
                  </a:moveTo>
                  <a:lnTo>
                    <a:pt x="878454" y="102454"/>
                  </a:lnTo>
                  <a:lnTo>
                    <a:pt x="879773" y="124841"/>
                  </a:lnTo>
                  <a:lnTo>
                    <a:pt x="910065" y="124841"/>
                  </a:lnTo>
                  <a:lnTo>
                    <a:pt x="908282" y="102454"/>
                  </a:lnTo>
                  <a:close/>
                </a:path>
                <a:path w="1054100" h="128270">
                  <a:moveTo>
                    <a:pt x="903175" y="38341"/>
                  </a:moveTo>
                  <a:lnTo>
                    <a:pt x="876695" y="38341"/>
                  </a:lnTo>
                  <a:lnTo>
                    <a:pt x="878454" y="81816"/>
                  </a:lnTo>
                  <a:lnTo>
                    <a:pt x="906638" y="81816"/>
                  </a:lnTo>
                  <a:lnTo>
                    <a:pt x="903175" y="38341"/>
                  </a:lnTo>
                  <a:close/>
                </a:path>
                <a:path w="1054100" h="128270">
                  <a:moveTo>
                    <a:pt x="837617" y="3651"/>
                  </a:moveTo>
                  <a:lnTo>
                    <a:pt x="739694" y="3651"/>
                  </a:lnTo>
                  <a:lnTo>
                    <a:pt x="733107" y="27357"/>
                  </a:lnTo>
                  <a:lnTo>
                    <a:pt x="831031" y="27357"/>
                  </a:lnTo>
                  <a:lnTo>
                    <a:pt x="837617" y="3651"/>
                  </a:lnTo>
                  <a:close/>
                </a:path>
                <a:path w="1054100" h="128270">
                  <a:moveTo>
                    <a:pt x="980325" y="3651"/>
                  </a:moveTo>
                  <a:lnTo>
                    <a:pt x="950902" y="3651"/>
                  </a:lnTo>
                  <a:lnTo>
                    <a:pt x="917531" y="124841"/>
                  </a:lnTo>
                  <a:lnTo>
                    <a:pt x="946515" y="124841"/>
                  </a:lnTo>
                  <a:lnTo>
                    <a:pt x="966713" y="51074"/>
                  </a:lnTo>
                  <a:lnTo>
                    <a:pt x="995941" y="51074"/>
                  </a:lnTo>
                  <a:lnTo>
                    <a:pt x="980325" y="3651"/>
                  </a:lnTo>
                  <a:close/>
                </a:path>
                <a:path w="1054100" h="128270">
                  <a:moveTo>
                    <a:pt x="995941" y="51074"/>
                  </a:moveTo>
                  <a:lnTo>
                    <a:pt x="966713" y="51074"/>
                  </a:lnTo>
                  <a:lnTo>
                    <a:pt x="990859" y="124841"/>
                  </a:lnTo>
                  <a:lnTo>
                    <a:pt x="1019842" y="124841"/>
                  </a:lnTo>
                  <a:lnTo>
                    <a:pt x="1033195" y="76979"/>
                  </a:lnTo>
                  <a:lnTo>
                    <a:pt x="1004471" y="76979"/>
                  </a:lnTo>
                  <a:lnTo>
                    <a:pt x="995941" y="51074"/>
                  </a:lnTo>
                  <a:close/>
                </a:path>
                <a:path w="1054100" h="128270">
                  <a:moveTo>
                    <a:pt x="1053653" y="3651"/>
                  </a:moveTo>
                  <a:lnTo>
                    <a:pt x="1024669" y="3651"/>
                  </a:lnTo>
                  <a:lnTo>
                    <a:pt x="1004471" y="76979"/>
                  </a:lnTo>
                  <a:lnTo>
                    <a:pt x="1033195" y="76979"/>
                  </a:lnTo>
                  <a:lnTo>
                    <a:pt x="1053653" y="3651"/>
                  </a:lnTo>
                  <a:close/>
                </a:path>
              </a:pathLst>
            </a:custGeom>
            <a:solidFill>
              <a:srgbClr val="723757"/>
            </a:solidFill>
          </p:spPr>
          <p:txBody>
            <a:bodyPr wrap="square" lIns="0" tIns="0" rIns="0" bIns="0" rtlCol="0"/>
            <a:lstStyle/>
            <a:p>
              <a:endParaRPr/>
            </a:p>
          </p:txBody>
        </p:sp>
        <p:sp>
          <p:nvSpPr>
            <p:cNvPr id="226" name="object 226"/>
            <p:cNvSpPr/>
            <p:nvPr/>
          </p:nvSpPr>
          <p:spPr>
            <a:xfrm>
              <a:off x="2044146" y="6974428"/>
              <a:ext cx="65152" cy="66026"/>
            </a:xfrm>
            <a:prstGeom prst="rect">
              <a:avLst/>
            </a:prstGeom>
            <a:blipFill>
              <a:blip r:embed="rId98" cstate="print"/>
              <a:stretch>
                <a:fillRect/>
              </a:stretch>
            </a:blipFill>
          </p:spPr>
          <p:txBody>
            <a:bodyPr wrap="square" lIns="0" tIns="0" rIns="0" bIns="0" rtlCol="0"/>
            <a:lstStyle/>
            <a:p>
              <a:endParaRPr/>
            </a:p>
          </p:txBody>
        </p:sp>
        <p:sp>
          <p:nvSpPr>
            <p:cNvPr id="227" name="object 227"/>
            <p:cNvSpPr/>
            <p:nvPr/>
          </p:nvSpPr>
          <p:spPr>
            <a:xfrm>
              <a:off x="2287408" y="6974428"/>
              <a:ext cx="65152" cy="66026"/>
            </a:xfrm>
            <a:prstGeom prst="rect">
              <a:avLst/>
            </a:prstGeom>
            <a:blipFill>
              <a:blip r:embed="rId99" cstate="print"/>
              <a:stretch>
                <a:fillRect/>
              </a:stretch>
            </a:blipFill>
          </p:spPr>
          <p:txBody>
            <a:bodyPr wrap="square" lIns="0" tIns="0" rIns="0" bIns="0" rtlCol="0"/>
            <a:lstStyle/>
            <a:p>
              <a:endParaRPr/>
            </a:p>
          </p:txBody>
        </p:sp>
        <p:sp>
          <p:nvSpPr>
            <p:cNvPr id="228" name="object 228"/>
            <p:cNvSpPr/>
            <p:nvPr/>
          </p:nvSpPr>
          <p:spPr>
            <a:xfrm>
              <a:off x="2109734" y="6952907"/>
              <a:ext cx="367665" cy="107314"/>
            </a:xfrm>
            <a:custGeom>
              <a:avLst/>
              <a:gdLst/>
              <a:ahLst/>
              <a:cxnLst/>
              <a:rect l="l" t="t" r="r" b="b"/>
              <a:pathLst>
                <a:path w="367664" h="107315">
                  <a:moveTo>
                    <a:pt x="272243" y="23276"/>
                  </a:moveTo>
                  <a:lnTo>
                    <a:pt x="249845" y="23276"/>
                  </a:lnTo>
                  <a:lnTo>
                    <a:pt x="259070" y="83871"/>
                  </a:lnTo>
                  <a:lnTo>
                    <a:pt x="252484" y="94415"/>
                  </a:lnTo>
                  <a:lnTo>
                    <a:pt x="241060" y="94415"/>
                  </a:lnTo>
                  <a:lnTo>
                    <a:pt x="237552" y="106708"/>
                  </a:lnTo>
                  <a:lnTo>
                    <a:pt x="250829" y="106111"/>
                  </a:lnTo>
                  <a:lnTo>
                    <a:pt x="261100" y="103577"/>
                  </a:lnTo>
                  <a:lnTo>
                    <a:pt x="269477" y="97997"/>
                  </a:lnTo>
                  <a:lnTo>
                    <a:pt x="277070" y="88259"/>
                  </a:lnTo>
                  <a:lnTo>
                    <a:pt x="292631" y="61485"/>
                  </a:lnTo>
                  <a:lnTo>
                    <a:pt x="274871" y="61485"/>
                  </a:lnTo>
                  <a:lnTo>
                    <a:pt x="272243" y="23276"/>
                  </a:lnTo>
                  <a:close/>
                </a:path>
                <a:path w="367664" h="107315">
                  <a:moveTo>
                    <a:pt x="324052" y="64553"/>
                  </a:moveTo>
                  <a:lnTo>
                    <a:pt x="304734" y="64553"/>
                  </a:lnTo>
                  <a:lnTo>
                    <a:pt x="303854" y="70699"/>
                  </a:lnTo>
                  <a:lnTo>
                    <a:pt x="320545" y="86510"/>
                  </a:lnTo>
                  <a:lnTo>
                    <a:pt x="334597" y="86510"/>
                  </a:lnTo>
                  <a:lnTo>
                    <a:pt x="340743" y="86070"/>
                  </a:lnTo>
                  <a:lnTo>
                    <a:pt x="345570" y="84311"/>
                  </a:lnTo>
                  <a:lnTo>
                    <a:pt x="353036" y="81243"/>
                  </a:lnTo>
                  <a:lnTo>
                    <a:pt x="355889" y="78604"/>
                  </a:lnTo>
                  <a:lnTo>
                    <a:pt x="332398" y="78604"/>
                  </a:lnTo>
                  <a:lnTo>
                    <a:pt x="325812" y="73338"/>
                  </a:lnTo>
                  <a:lnTo>
                    <a:pt x="323173" y="70259"/>
                  </a:lnTo>
                  <a:lnTo>
                    <a:pt x="323271" y="68060"/>
                  </a:lnTo>
                  <a:lnTo>
                    <a:pt x="324052" y="64553"/>
                  </a:lnTo>
                  <a:close/>
                </a:path>
                <a:path w="367664" h="107315">
                  <a:moveTo>
                    <a:pt x="352596" y="21517"/>
                  </a:moveTo>
                  <a:lnTo>
                    <a:pt x="339863" y="21517"/>
                  </a:lnTo>
                  <a:lnTo>
                    <a:pt x="334157" y="21957"/>
                  </a:lnTo>
                  <a:lnTo>
                    <a:pt x="328450" y="24156"/>
                  </a:lnTo>
                  <a:lnTo>
                    <a:pt x="324932" y="25475"/>
                  </a:lnTo>
                  <a:lnTo>
                    <a:pt x="321864" y="27234"/>
                  </a:lnTo>
                  <a:lnTo>
                    <a:pt x="319225" y="29862"/>
                  </a:lnTo>
                  <a:lnTo>
                    <a:pt x="315278" y="34690"/>
                  </a:lnTo>
                  <a:lnTo>
                    <a:pt x="313519" y="40407"/>
                  </a:lnTo>
                  <a:lnTo>
                    <a:pt x="313519" y="49621"/>
                  </a:lnTo>
                  <a:lnTo>
                    <a:pt x="314398" y="50940"/>
                  </a:lnTo>
                  <a:lnTo>
                    <a:pt x="316147" y="53139"/>
                  </a:lnTo>
                  <a:lnTo>
                    <a:pt x="323798" y="57077"/>
                  </a:lnTo>
                  <a:lnTo>
                    <a:pt x="333218" y="59284"/>
                  </a:lnTo>
                  <a:lnTo>
                    <a:pt x="340909" y="62149"/>
                  </a:lnTo>
                  <a:lnTo>
                    <a:pt x="343371" y="68060"/>
                  </a:lnTo>
                  <a:lnTo>
                    <a:pt x="339863" y="74217"/>
                  </a:lnTo>
                  <a:lnTo>
                    <a:pt x="332398" y="78604"/>
                  </a:lnTo>
                  <a:lnTo>
                    <a:pt x="355889" y="78604"/>
                  </a:lnTo>
                  <a:lnTo>
                    <a:pt x="358743" y="75966"/>
                  </a:lnTo>
                  <a:lnTo>
                    <a:pt x="361821" y="68500"/>
                  </a:lnTo>
                  <a:lnTo>
                    <a:pt x="362774" y="57826"/>
                  </a:lnTo>
                  <a:lnTo>
                    <a:pt x="357263" y="51268"/>
                  </a:lnTo>
                  <a:lnTo>
                    <a:pt x="347556" y="47509"/>
                  </a:lnTo>
                  <a:lnTo>
                    <a:pt x="335916" y="45234"/>
                  </a:lnTo>
                  <a:lnTo>
                    <a:pt x="333717" y="44354"/>
                  </a:lnTo>
                  <a:lnTo>
                    <a:pt x="332398" y="43035"/>
                  </a:lnTo>
                  <a:lnTo>
                    <a:pt x="332465" y="39967"/>
                  </a:lnTo>
                  <a:lnTo>
                    <a:pt x="333277" y="34690"/>
                  </a:lnTo>
                  <a:lnTo>
                    <a:pt x="337225" y="32501"/>
                  </a:lnTo>
                  <a:lnTo>
                    <a:pt x="367528" y="32501"/>
                  </a:lnTo>
                  <a:lnTo>
                    <a:pt x="367528" y="23716"/>
                  </a:lnTo>
                  <a:lnTo>
                    <a:pt x="356554" y="21957"/>
                  </a:lnTo>
                  <a:lnTo>
                    <a:pt x="352596" y="21517"/>
                  </a:lnTo>
                  <a:close/>
                </a:path>
                <a:path w="367664" h="107315">
                  <a:moveTo>
                    <a:pt x="314838" y="23276"/>
                  </a:moveTo>
                  <a:lnTo>
                    <a:pt x="295069" y="23276"/>
                  </a:lnTo>
                  <a:lnTo>
                    <a:pt x="274871" y="61485"/>
                  </a:lnTo>
                  <a:lnTo>
                    <a:pt x="292631" y="61485"/>
                  </a:lnTo>
                  <a:lnTo>
                    <a:pt x="314838" y="23276"/>
                  </a:lnTo>
                  <a:close/>
                </a:path>
                <a:path w="367664" h="107315">
                  <a:moveTo>
                    <a:pt x="367528" y="32501"/>
                  </a:moveTo>
                  <a:lnTo>
                    <a:pt x="350837" y="32501"/>
                  </a:lnTo>
                  <a:lnTo>
                    <a:pt x="350837" y="38208"/>
                  </a:lnTo>
                  <a:lnTo>
                    <a:pt x="350397" y="39967"/>
                  </a:lnTo>
                  <a:lnTo>
                    <a:pt x="367528" y="39967"/>
                  </a:lnTo>
                  <a:lnTo>
                    <a:pt x="367528" y="32501"/>
                  </a:lnTo>
                  <a:close/>
                </a:path>
                <a:path w="367664" h="107315">
                  <a:moveTo>
                    <a:pt x="35569" y="23276"/>
                  </a:moveTo>
                  <a:lnTo>
                    <a:pt x="17119" y="23276"/>
                  </a:lnTo>
                  <a:lnTo>
                    <a:pt x="0" y="84751"/>
                  </a:lnTo>
                  <a:lnTo>
                    <a:pt x="18879" y="84751"/>
                  </a:lnTo>
                  <a:lnTo>
                    <a:pt x="35569" y="23276"/>
                  </a:lnTo>
                  <a:close/>
                </a:path>
                <a:path w="367664" h="107315">
                  <a:moveTo>
                    <a:pt x="67181" y="23276"/>
                  </a:moveTo>
                  <a:lnTo>
                    <a:pt x="49621" y="23276"/>
                  </a:lnTo>
                  <a:lnTo>
                    <a:pt x="29423" y="84751"/>
                  </a:lnTo>
                  <a:lnTo>
                    <a:pt x="51370" y="84751"/>
                  </a:lnTo>
                  <a:lnTo>
                    <a:pt x="57956" y="59725"/>
                  </a:lnTo>
                  <a:lnTo>
                    <a:pt x="60230" y="52779"/>
                  </a:lnTo>
                  <a:lnTo>
                    <a:pt x="63286" y="46988"/>
                  </a:lnTo>
                  <a:lnTo>
                    <a:pt x="67409" y="42185"/>
                  </a:lnTo>
                  <a:lnTo>
                    <a:pt x="72887" y="38208"/>
                  </a:lnTo>
                  <a:lnTo>
                    <a:pt x="78594" y="36009"/>
                  </a:lnTo>
                  <a:lnTo>
                    <a:pt x="87059" y="36009"/>
                  </a:lnTo>
                  <a:lnTo>
                    <a:pt x="88258" y="31622"/>
                  </a:lnTo>
                  <a:lnTo>
                    <a:pt x="64553" y="31622"/>
                  </a:lnTo>
                  <a:lnTo>
                    <a:pt x="67181" y="23276"/>
                  </a:lnTo>
                  <a:close/>
                </a:path>
                <a:path w="367664" h="107315">
                  <a:moveTo>
                    <a:pt x="87059" y="36009"/>
                  </a:moveTo>
                  <a:lnTo>
                    <a:pt x="78594" y="36009"/>
                  </a:lnTo>
                  <a:lnTo>
                    <a:pt x="79913" y="36449"/>
                  </a:lnTo>
                  <a:lnTo>
                    <a:pt x="86939" y="36449"/>
                  </a:lnTo>
                  <a:lnTo>
                    <a:pt x="87059" y="36009"/>
                  </a:lnTo>
                  <a:close/>
                </a:path>
                <a:path w="367664" h="107315">
                  <a:moveTo>
                    <a:pt x="90897" y="21957"/>
                  </a:moveTo>
                  <a:lnTo>
                    <a:pt x="83752" y="22479"/>
                  </a:lnTo>
                  <a:lnTo>
                    <a:pt x="76896" y="24155"/>
                  </a:lnTo>
                  <a:lnTo>
                    <a:pt x="70455" y="27147"/>
                  </a:lnTo>
                  <a:lnTo>
                    <a:pt x="64553" y="31622"/>
                  </a:lnTo>
                  <a:lnTo>
                    <a:pt x="88258" y="31622"/>
                  </a:lnTo>
                  <a:lnTo>
                    <a:pt x="90897" y="21957"/>
                  </a:lnTo>
                  <a:close/>
                </a:path>
                <a:path w="367664" h="107315">
                  <a:moveTo>
                    <a:pt x="42155" y="0"/>
                  </a:moveTo>
                  <a:lnTo>
                    <a:pt x="22837" y="0"/>
                  </a:lnTo>
                  <a:lnTo>
                    <a:pt x="19318" y="14491"/>
                  </a:lnTo>
                  <a:lnTo>
                    <a:pt x="38197" y="14491"/>
                  </a:lnTo>
                  <a:lnTo>
                    <a:pt x="42155" y="0"/>
                  </a:lnTo>
                  <a:close/>
                </a:path>
                <a:path w="367664" h="107315">
                  <a:moveTo>
                    <a:pt x="112404" y="23276"/>
                  </a:moveTo>
                  <a:lnTo>
                    <a:pt x="92646" y="23276"/>
                  </a:lnTo>
                  <a:lnTo>
                    <a:pt x="94405" y="84751"/>
                  </a:lnTo>
                  <a:lnTo>
                    <a:pt x="113724" y="84751"/>
                  </a:lnTo>
                  <a:lnTo>
                    <a:pt x="126129" y="61045"/>
                  </a:lnTo>
                  <a:lnTo>
                    <a:pt x="111535" y="61045"/>
                  </a:lnTo>
                  <a:lnTo>
                    <a:pt x="112404" y="23276"/>
                  </a:lnTo>
                  <a:close/>
                </a:path>
                <a:path w="367664" h="107315">
                  <a:moveTo>
                    <a:pt x="147749" y="46993"/>
                  </a:moveTo>
                  <a:lnTo>
                    <a:pt x="133482" y="46993"/>
                  </a:lnTo>
                  <a:lnTo>
                    <a:pt x="131734" y="84751"/>
                  </a:lnTo>
                  <a:lnTo>
                    <a:pt x="151492" y="84751"/>
                  </a:lnTo>
                  <a:lnTo>
                    <a:pt x="165374" y="61045"/>
                  </a:lnTo>
                  <a:lnTo>
                    <a:pt x="147094" y="61045"/>
                  </a:lnTo>
                  <a:lnTo>
                    <a:pt x="147749" y="46993"/>
                  </a:lnTo>
                  <a:close/>
                </a:path>
                <a:path w="367664" h="107315">
                  <a:moveTo>
                    <a:pt x="148854" y="23276"/>
                  </a:moveTo>
                  <a:lnTo>
                    <a:pt x="130854" y="23276"/>
                  </a:lnTo>
                  <a:lnTo>
                    <a:pt x="111535" y="61045"/>
                  </a:lnTo>
                  <a:lnTo>
                    <a:pt x="126129" y="61045"/>
                  </a:lnTo>
                  <a:lnTo>
                    <a:pt x="133482" y="46993"/>
                  </a:lnTo>
                  <a:lnTo>
                    <a:pt x="147749" y="46993"/>
                  </a:lnTo>
                  <a:lnTo>
                    <a:pt x="148854" y="23276"/>
                  </a:lnTo>
                  <a:close/>
                </a:path>
                <a:path w="367664" h="107315">
                  <a:moveTo>
                    <a:pt x="187491" y="23276"/>
                  </a:moveTo>
                  <a:lnTo>
                    <a:pt x="166864" y="23276"/>
                  </a:lnTo>
                  <a:lnTo>
                    <a:pt x="147094" y="61045"/>
                  </a:lnTo>
                  <a:lnTo>
                    <a:pt x="165374" y="61045"/>
                  </a:lnTo>
                  <a:lnTo>
                    <a:pt x="187491" y="23276"/>
                  </a:lnTo>
                  <a:close/>
                </a:path>
              </a:pathLst>
            </a:custGeom>
            <a:solidFill>
              <a:srgbClr val="723757"/>
            </a:solidFill>
          </p:spPr>
          <p:txBody>
            <a:bodyPr wrap="square" lIns="0" tIns="0" rIns="0" bIns="0" rtlCol="0"/>
            <a:lstStyle/>
            <a:p>
              <a:endParaRPr/>
            </a:p>
          </p:txBody>
        </p:sp>
        <p:sp>
          <p:nvSpPr>
            <p:cNvPr id="229" name="object 229"/>
            <p:cNvSpPr/>
            <p:nvPr/>
          </p:nvSpPr>
          <p:spPr>
            <a:xfrm>
              <a:off x="3857246" y="6768209"/>
              <a:ext cx="209358" cy="263587"/>
            </a:xfrm>
            <a:prstGeom prst="rect">
              <a:avLst/>
            </a:prstGeom>
            <a:blipFill>
              <a:blip r:embed="rId100" cstate="print"/>
              <a:stretch>
                <a:fillRect/>
              </a:stretch>
            </a:blipFill>
          </p:spPr>
          <p:txBody>
            <a:bodyPr wrap="square" lIns="0" tIns="0" rIns="0" bIns="0" rtlCol="0"/>
            <a:lstStyle/>
            <a:p>
              <a:endParaRPr/>
            </a:p>
          </p:txBody>
        </p:sp>
        <p:sp>
          <p:nvSpPr>
            <p:cNvPr id="230" name="object 230"/>
            <p:cNvSpPr/>
            <p:nvPr/>
          </p:nvSpPr>
          <p:spPr>
            <a:xfrm>
              <a:off x="4152152" y="6850861"/>
              <a:ext cx="94583" cy="158707"/>
            </a:xfrm>
            <a:prstGeom prst="rect">
              <a:avLst/>
            </a:prstGeom>
            <a:blipFill>
              <a:blip r:embed="rId101" cstate="print"/>
              <a:stretch>
                <a:fillRect/>
              </a:stretch>
            </a:blipFill>
          </p:spPr>
          <p:txBody>
            <a:bodyPr wrap="square" lIns="0" tIns="0" rIns="0" bIns="0" rtlCol="0"/>
            <a:lstStyle/>
            <a:p>
              <a:endParaRPr/>
            </a:p>
          </p:txBody>
        </p:sp>
        <p:sp>
          <p:nvSpPr>
            <p:cNvPr id="231" name="object 231"/>
            <p:cNvSpPr/>
            <p:nvPr/>
          </p:nvSpPr>
          <p:spPr>
            <a:xfrm>
              <a:off x="4272236" y="6904297"/>
              <a:ext cx="167791" cy="105257"/>
            </a:xfrm>
            <a:prstGeom prst="rect">
              <a:avLst/>
            </a:prstGeom>
            <a:blipFill>
              <a:blip r:embed="rId102" cstate="print"/>
              <a:stretch>
                <a:fillRect/>
              </a:stretch>
            </a:blipFill>
          </p:spPr>
          <p:txBody>
            <a:bodyPr wrap="square" lIns="0" tIns="0" rIns="0" bIns="0" rtlCol="0"/>
            <a:lstStyle/>
            <a:p>
              <a:endParaRPr/>
            </a:p>
          </p:txBody>
        </p:sp>
        <p:sp>
          <p:nvSpPr>
            <p:cNvPr id="232" name="object 232"/>
            <p:cNvSpPr/>
            <p:nvPr/>
          </p:nvSpPr>
          <p:spPr>
            <a:xfrm>
              <a:off x="4467299" y="6904101"/>
              <a:ext cx="68846" cy="107022"/>
            </a:xfrm>
            <a:prstGeom prst="rect">
              <a:avLst/>
            </a:prstGeom>
            <a:blipFill>
              <a:blip r:embed="rId103" cstate="print"/>
              <a:stretch>
                <a:fillRect/>
              </a:stretch>
            </a:blipFill>
          </p:spPr>
          <p:txBody>
            <a:bodyPr wrap="square" lIns="0" tIns="0" rIns="0" bIns="0" rtlCol="0"/>
            <a:lstStyle/>
            <a:p>
              <a:endParaRPr/>
            </a:p>
          </p:txBody>
        </p:sp>
        <p:sp>
          <p:nvSpPr>
            <p:cNvPr id="233" name="object 233"/>
            <p:cNvSpPr/>
            <p:nvPr/>
          </p:nvSpPr>
          <p:spPr>
            <a:xfrm>
              <a:off x="4556028" y="6903657"/>
              <a:ext cx="181989" cy="107466"/>
            </a:xfrm>
            <a:prstGeom prst="rect">
              <a:avLst/>
            </a:prstGeom>
            <a:blipFill>
              <a:blip r:embed="rId104" cstate="print"/>
              <a:stretch>
                <a:fillRect/>
              </a:stretch>
            </a:blipFill>
          </p:spPr>
          <p:txBody>
            <a:bodyPr wrap="square" lIns="0" tIns="0" rIns="0" bIns="0" rtlCol="0"/>
            <a:lstStyle/>
            <a:p>
              <a:endParaRPr/>
            </a:p>
          </p:txBody>
        </p:sp>
        <p:sp>
          <p:nvSpPr>
            <p:cNvPr id="234" name="object 234"/>
            <p:cNvSpPr/>
            <p:nvPr/>
          </p:nvSpPr>
          <p:spPr>
            <a:xfrm>
              <a:off x="4763603" y="6850859"/>
              <a:ext cx="25400" cy="157480"/>
            </a:xfrm>
            <a:custGeom>
              <a:avLst/>
              <a:gdLst/>
              <a:ahLst/>
              <a:cxnLst/>
              <a:rect l="l" t="t" r="r" b="b"/>
              <a:pathLst>
                <a:path w="25400" h="157479">
                  <a:moveTo>
                    <a:pt x="24899" y="0"/>
                  </a:moveTo>
                  <a:lnTo>
                    <a:pt x="0" y="0"/>
                  </a:lnTo>
                  <a:lnTo>
                    <a:pt x="0" y="157419"/>
                  </a:lnTo>
                  <a:lnTo>
                    <a:pt x="24899" y="157419"/>
                  </a:lnTo>
                  <a:lnTo>
                    <a:pt x="24899" y="0"/>
                  </a:lnTo>
                  <a:close/>
                </a:path>
              </a:pathLst>
            </a:custGeom>
            <a:solidFill>
              <a:srgbClr val="723757"/>
            </a:solidFill>
          </p:spPr>
          <p:txBody>
            <a:bodyPr wrap="square" lIns="0" tIns="0" rIns="0" bIns="0" rtlCol="0"/>
            <a:lstStyle/>
            <a:p>
              <a:endParaRPr/>
            </a:p>
          </p:txBody>
        </p:sp>
        <p:sp>
          <p:nvSpPr>
            <p:cNvPr id="235" name="object 235"/>
            <p:cNvSpPr/>
            <p:nvPr/>
          </p:nvSpPr>
          <p:spPr>
            <a:xfrm>
              <a:off x="4816018" y="6904101"/>
              <a:ext cx="68887" cy="107022"/>
            </a:xfrm>
            <a:prstGeom prst="rect">
              <a:avLst/>
            </a:prstGeom>
            <a:blipFill>
              <a:blip r:embed="rId105" cstate="print"/>
              <a:stretch>
                <a:fillRect/>
              </a:stretch>
            </a:blipFill>
          </p:spPr>
          <p:txBody>
            <a:bodyPr wrap="square" lIns="0" tIns="0" rIns="0" bIns="0" rtlCol="0"/>
            <a:lstStyle/>
            <a:p>
              <a:endParaRPr/>
            </a:p>
          </p:txBody>
        </p:sp>
        <p:sp>
          <p:nvSpPr>
            <p:cNvPr id="236" name="object 236"/>
            <p:cNvSpPr/>
            <p:nvPr/>
          </p:nvSpPr>
          <p:spPr>
            <a:xfrm>
              <a:off x="4946617" y="6904119"/>
              <a:ext cx="77756" cy="105850"/>
            </a:xfrm>
            <a:prstGeom prst="rect">
              <a:avLst/>
            </a:prstGeom>
            <a:blipFill>
              <a:blip r:embed="rId106" cstate="print"/>
              <a:stretch>
                <a:fillRect/>
              </a:stretch>
            </a:blipFill>
          </p:spPr>
          <p:txBody>
            <a:bodyPr wrap="square" lIns="0" tIns="0" rIns="0" bIns="0" rtlCol="0"/>
            <a:lstStyle/>
            <a:p>
              <a:endParaRPr/>
            </a:p>
          </p:txBody>
        </p:sp>
        <p:sp>
          <p:nvSpPr>
            <p:cNvPr id="237" name="object 237"/>
            <p:cNvSpPr/>
            <p:nvPr/>
          </p:nvSpPr>
          <p:spPr>
            <a:xfrm>
              <a:off x="5054765" y="6860050"/>
              <a:ext cx="26034" cy="148590"/>
            </a:xfrm>
            <a:custGeom>
              <a:avLst/>
              <a:gdLst/>
              <a:ahLst/>
              <a:cxnLst/>
              <a:rect l="l" t="t" r="r" b="b"/>
              <a:pathLst>
                <a:path w="26035" h="148590">
                  <a:moveTo>
                    <a:pt x="25285" y="46139"/>
                  </a:moveTo>
                  <a:lnTo>
                    <a:pt x="419" y="46139"/>
                  </a:lnTo>
                  <a:lnTo>
                    <a:pt x="419" y="148234"/>
                  </a:lnTo>
                  <a:lnTo>
                    <a:pt x="25285" y="148234"/>
                  </a:lnTo>
                  <a:lnTo>
                    <a:pt x="25285" y="46139"/>
                  </a:lnTo>
                  <a:close/>
                </a:path>
                <a:path w="26035" h="148590">
                  <a:moveTo>
                    <a:pt x="25590" y="0"/>
                  </a:moveTo>
                  <a:lnTo>
                    <a:pt x="0" y="0"/>
                  </a:lnTo>
                  <a:lnTo>
                    <a:pt x="0" y="26619"/>
                  </a:lnTo>
                  <a:lnTo>
                    <a:pt x="25590" y="26619"/>
                  </a:lnTo>
                  <a:lnTo>
                    <a:pt x="25590" y="0"/>
                  </a:lnTo>
                  <a:close/>
                </a:path>
              </a:pathLst>
            </a:custGeom>
            <a:solidFill>
              <a:srgbClr val="723757"/>
            </a:solidFill>
          </p:spPr>
          <p:txBody>
            <a:bodyPr wrap="square" lIns="0" tIns="0" rIns="0" bIns="0" rtlCol="0"/>
            <a:lstStyle/>
            <a:p>
              <a:endParaRPr/>
            </a:p>
          </p:txBody>
        </p:sp>
        <p:sp>
          <p:nvSpPr>
            <p:cNvPr id="238" name="object 238"/>
            <p:cNvSpPr/>
            <p:nvPr/>
          </p:nvSpPr>
          <p:spPr>
            <a:xfrm>
              <a:off x="5112113" y="6904297"/>
              <a:ext cx="63799" cy="103996"/>
            </a:xfrm>
            <a:prstGeom prst="rect">
              <a:avLst/>
            </a:prstGeom>
            <a:blipFill>
              <a:blip r:embed="rId107" cstate="print"/>
              <a:stretch>
                <a:fillRect/>
              </a:stretch>
            </a:blipFill>
          </p:spPr>
          <p:txBody>
            <a:bodyPr wrap="square" lIns="0" tIns="0" rIns="0" bIns="0" rtlCol="0"/>
            <a:lstStyle/>
            <a:p>
              <a:endParaRPr/>
            </a:p>
          </p:txBody>
        </p:sp>
        <p:sp>
          <p:nvSpPr>
            <p:cNvPr id="239" name="object 239"/>
            <p:cNvSpPr/>
            <p:nvPr/>
          </p:nvSpPr>
          <p:spPr>
            <a:xfrm>
              <a:off x="5195887" y="6850868"/>
              <a:ext cx="82550" cy="157480"/>
            </a:xfrm>
            <a:custGeom>
              <a:avLst/>
              <a:gdLst/>
              <a:ahLst/>
              <a:cxnLst/>
              <a:rect l="l" t="t" r="r" b="b"/>
              <a:pathLst>
                <a:path w="82550" h="157479">
                  <a:moveTo>
                    <a:pt x="24917" y="0"/>
                  </a:moveTo>
                  <a:lnTo>
                    <a:pt x="0" y="0"/>
                  </a:lnTo>
                  <a:lnTo>
                    <a:pt x="0" y="157416"/>
                  </a:lnTo>
                  <a:lnTo>
                    <a:pt x="24917" y="157416"/>
                  </a:lnTo>
                  <a:lnTo>
                    <a:pt x="24917" y="0"/>
                  </a:lnTo>
                  <a:close/>
                </a:path>
                <a:path w="82550" h="157479">
                  <a:moveTo>
                    <a:pt x="82067" y="55321"/>
                  </a:moveTo>
                  <a:lnTo>
                    <a:pt x="57188" y="55321"/>
                  </a:lnTo>
                  <a:lnTo>
                    <a:pt x="57188" y="157416"/>
                  </a:lnTo>
                  <a:lnTo>
                    <a:pt x="82067" y="157416"/>
                  </a:lnTo>
                  <a:lnTo>
                    <a:pt x="82067" y="55321"/>
                  </a:lnTo>
                  <a:close/>
                </a:path>
                <a:path w="82550" h="157479">
                  <a:moveTo>
                    <a:pt x="82423" y="9182"/>
                  </a:moveTo>
                  <a:lnTo>
                    <a:pt x="56794" y="9182"/>
                  </a:lnTo>
                  <a:lnTo>
                    <a:pt x="56794" y="35801"/>
                  </a:lnTo>
                  <a:lnTo>
                    <a:pt x="82423" y="35801"/>
                  </a:lnTo>
                  <a:lnTo>
                    <a:pt x="82423" y="9182"/>
                  </a:lnTo>
                  <a:close/>
                </a:path>
              </a:pathLst>
            </a:custGeom>
            <a:solidFill>
              <a:srgbClr val="723757"/>
            </a:solidFill>
          </p:spPr>
          <p:txBody>
            <a:bodyPr wrap="square" lIns="0" tIns="0" rIns="0" bIns="0" rtlCol="0"/>
            <a:lstStyle/>
            <a:p>
              <a:endParaRPr/>
            </a:p>
          </p:txBody>
        </p:sp>
        <p:sp>
          <p:nvSpPr>
            <p:cNvPr id="240" name="object 240"/>
            <p:cNvSpPr/>
            <p:nvPr/>
          </p:nvSpPr>
          <p:spPr>
            <a:xfrm>
              <a:off x="5310091" y="6904276"/>
              <a:ext cx="88520" cy="103965"/>
            </a:xfrm>
            <a:prstGeom prst="rect">
              <a:avLst/>
            </a:prstGeom>
            <a:blipFill>
              <a:blip r:embed="rId108" cstate="print"/>
              <a:stretch>
                <a:fillRect/>
              </a:stretch>
            </a:blipFill>
          </p:spPr>
          <p:txBody>
            <a:bodyPr wrap="square" lIns="0" tIns="0" rIns="0" bIns="0" rtlCol="0"/>
            <a:lstStyle/>
            <a:p>
              <a:endParaRPr/>
            </a:p>
          </p:txBody>
        </p:sp>
        <p:sp>
          <p:nvSpPr>
            <p:cNvPr id="241" name="object 241"/>
            <p:cNvSpPr/>
            <p:nvPr/>
          </p:nvSpPr>
          <p:spPr>
            <a:xfrm>
              <a:off x="5423055" y="6903657"/>
              <a:ext cx="94311" cy="107043"/>
            </a:xfrm>
            <a:prstGeom prst="rect">
              <a:avLst/>
            </a:prstGeom>
            <a:blipFill>
              <a:blip r:embed="rId109" cstate="print"/>
              <a:stretch>
                <a:fillRect/>
              </a:stretch>
            </a:blipFill>
          </p:spPr>
          <p:txBody>
            <a:bodyPr wrap="square" lIns="0" tIns="0" rIns="0" bIns="0" rtlCol="0"/>
            <a:lstStyle/>
            <a:p>
              <a:endParaRPr/>
            </a:p>
          </p:txBody>
        </p:sp>
        <p:sp>
          <p:nvSpPr>
            <p:cNvPr id="242" name="object 242"/>
            <p:cNvSpPr/>
            <p:nvPr/>
          </p:nvSpPr>
          <p:spPr>
            <a:xfrm>
              <a:off x="5537970" y="6904080"/>
              <a:ext cx="68730" cy="107022"/>
            </a:xfrm>
            <a:prstGeom prst="rect">
              <a:avLst/>
            </a:prstGeom>
            <a:blipFill>
              <a:blip r:embed="rId110" cstate="print"/>
              <a:stretch>
                <a:fillRect/>
              </a:stretch>
            </a:blipFill>
          </p:spPr>
          <p:txBody>
            <a:bodyPr wrap="square" lIns="0" tIns="0" rIns="0" bIns="0" rtlCol="0"/>
            <a:lstStyle/>
            <a:p>
              <a:endParaRPr/>
            </a:p>
          </p:txBody>
        </p:sp>
        <p:sp>
          <p:nvSpPr>
            <p:cNvPr id="243" name="object 243"/>
            <p:cNvSpPr/>
            <p:nvPr/>
          </p:nvSpPr>
          <p:spPr>
            <a:xfrm>
              <a:off x="2592802" y="8213151"/>
              <a:ext cx="216338" cy="145848"/>
            </a:xfrm>
            <a:prstGeom prst="rect">
              <a:avLst/>
            </a:prstGeom>
            <a:blipFill>
              <a:blip r:embed="rId111" cstate="print"/>
              <a:stretch>
                <a:fillRect/>
              </a:stretch>
            </a:blipFill>
          </p:spPr>
          <p:txBody>
            <a:bodyPr wrap="square" lIns="0" tIns="0" rIns="0" bIns="0" rtlCol="0"/>
            <a:lstStyle/>
            <a:p>
              <a:endParaRPr/>
            </a:p>
          </p:txBody>
        </p:sp>
        <p:sp>
          <p:nvSpPr>
            <p:cNvPr id="244" name="object 244"/>
            <p:cNvSpPr/>
            <p:nvPr/>
          </p:nvSpPr>
          <p:spPr>
            <a:xfrm>
              <a:off x="1086192" y="8222976"/>
              <a:ext cx="4177029" cy="196215"/>
            </a:xfrm>
            <a:custGeom>
              <a:avLst/>
              <a:gdLst/>
              <a:ahLst/>
              <a:cxnLst/>
              <a:rect l="l" t="t" r="r" b="b"/>
              <a:pathLst>
                <a:path w="4177029" h="196215">
                  <a:moveTo>
                    <a:pt x="192455" y="136029"/>
                  </a:moveTo>
                  <a:lnTo>
                    <a:pt x="173939" y="106705"/>
                  </a:lnTo>
                  <a:lnTo>
                    <a:pt x="156375" y="78892"/>
                  </a:lnTo>
                  <a:lnTo>
                    <a:pt x="130632" y="38138"/>
                  </a:lnTo>
                  <a:lnTo>
                    <a:pt x="111086" y="7200"/>
                  </a:lnTo>
                  <a:lnTo>
                    <a:pt x="111086" y="78892"/>
                  </a:lnTo>
                  <a:lnTo>
                    <a:pt x="67589" y="78892"/>
                  </a:lnTo>
                  <a:lnTo>
                    <a:pt x="88506" y="38138"/>
                  </a:lnTo>
                  <a:lnTo>
                    <a:pt x="111086" y="78892"/>
                  </a:lnTo>
                  <a:lnTo>
                    <a:pt x="111086" y="7200"/>
                  </a:lnTo>
                  <a:lnTo>
                    <a:pt x="108191" y="2616"/>
                  </a:lnTo>
                  <a:lnTo>
                    <a:pt x="74320" y="2616"/>
                  </a:lnTo>
                  <a:lnTo>
                    <a:pt x="0" y="136029"/>
                  </a:lnTo>
                  <a:lnTo>
                    <a:pt x="37172" y="136029"/>
                  </a:lnTo>
                  <a:lnTo>
                    <a:pt x="52730" y="106705"/>
                  </a:lnTo>
                  <a:lnTo>
                    <a:pt x="127342" y="106705"/>
                  </a:lnTo>
                  <a:lnTo>
                    <a:pt x="144424" y="136029"/>
                  </a:lnTo>
                  <a:lnTo>
                    <a:pt x="192455" y="136029"/>
                  </a:lnTo>
                  <a:close/>
                </a:path>
                <a:path w="4177029" h="196215">
                  <a:moveTo>
                    <a:pt x="244386" y="2476"/>
                  </a:moveTo>
                  <a:lnTo>
                    <a:pt x="205397" y="2476"/>
                  </a:lnTo>
                  <a:lnTo>
                    <a:pt x="205397" y="136017"/>
                  </a:lnTo>
                  <a:lnTo>
                    <a:pt x="244386" y="136017"/>
                  </a:lnTo>
                  <a:lnTo>
                    <a:pt x="244386" y="2476"/>
                  </a:lnTo>
                  <a:close/>
                </a:path>
                <a:path w="4177029" h="196215">
                  <a:moveTo>
                    <a:pt x="446201" y="136029"/>
                  </a:moveTo>
                  <a:lnTo>
                    <a:pt x="398741" y="91846"/>
                  </a:lnTo>
                  <a:lnTo>
                    <a:pt x="392379" y="85928"/>
                  </a:lnTo>
                  <a:lnTo>
                    <a:pt x="403148" y="81000"/>
                  </a:lnTo>
                  <a:lnTo>
                    <a:pt x="414616" y="72707"/>
                  </a:lnTo>
                  <a:lnTo>
                    <a:pt x="421246" y="63881"/>
                  </a:lnTo>
                  <a:lnTo>
                    <a:pt x="423760" y="60528"/>
                  </a:lnTo>
                  <a:lnTo>
                    <a:pt x="427482" y="43929"/>
                  </a:lnTo>
                  <a:lnTo>
                    <a:pt x="424561" y="31102"/>
                  </a:lnTo>
                  <a:lnTo>
                    <a:pt x="423913" y="28270"/>
                  </a:lnTo>
                  <a:lnTo>
                    <a:pt x="412788" y="15036"/>
                  </a:lnTo>
                  <a:lnTo>
                    <a:pt x="393446" y="5892"/>
                  </a:lnTo>
                  <a:lnTo>
                    <a:pt x="384111" y="4762"/>
                  </a:lnTo>
                  <a:lnTo>
                    <a:pt x="384111" y="47231"/>
                  </a:lnTo>
                  <a:lnTo>
                    <a:pt x="382714" y="53543"/>
                  </a:lnTo>
                  <a:lnTo>
                    <a:pt x="378472" y="58851"/>
                  </a:lnTo>
                  <a:lnTo>
                    <a:pt x="371335" y="62522"/>
                  </a:lnTo>
                  <a:lnTo>
                    <a:pt x="361264" y="63881"/>
                  </a:lnTo>
                  <a:lnTo>
                    <a:pt x="319824" y="63881"/>
                  </a:lnTo>
                  <a:lnTo>
                    <a:pt x="319824" y="31102"/>
                  </a:lnTo>
                  <a:lnTo>
                    <a:pt x="361264" y="31102"/>
                  </a:lnTo>
                  <a:lnTo>
                    <a:pt x="371690" y="32385"/>
                  </a:lnTo>
                  <a:lnTo>
                    <a:pt x="378777" y="35864"/>
                  </a:lnTo>
                  <a:lnTo>
                    <a:pt x="382828" y="40995"/>
                  </a:lnTo>
                  <a:lnTo>
                    <a:pt x="384111" y="47231"/>
                  </a:lnTo>
                  <a:lnTo>
                    <a:pt x="384111" y="4762"/>
                  </a:lnTo>
                  <a:lnTo>
                    <a:pt x="365239" y="2476"/>
                  </a:lnTo>
                  <a:lnTo>
                    <a:pt x="280835" y="2476"/>
                  </a:lnTo>
                  <a:lnTo>
                    <a:pt x="280835" y="136029"/>
                  </a:lnTo>
                  <a:lnTo>
                    <a:pt x="319824" y="136029"/>
                  </a:lnTo>
                  <a:lnTo>
                    <a:pt x="319824" y="91846"/>
                  </a:lnTo>
                  <a:lnTo>
                    <a:pt x="346100" y="91846"/>
                  </a:lnTo>
                  <a:lnTo>
                    <a:pt x="347230" y="92240"/>
                  </a:lnTo>
                  <a:lnTo>
                    <a:pt x="347891" y="92938"/>
                  </a:lnTo>
                  <a:lnTo>
                    <a:pt x="389343" y="133134"/>
                  </a:lnTo>
                  <a:lnTo>
                    <a:pt x="395401" y="136029"/>
                  </a:lnTo>
                  <a:lnTo>
                    <a:pt x="446201" y="136029"/>
                  </a:lnTo>
                  <a:close/>
                </a:path>
                <a:path w="4177029" h="196215">
                  <a:moveTo>
                    <a:pt x="591451" y="2476"/>
                  </a:moveTo>
                  <a:lnTo>
                    <a:pt x="461213" y="2476"/>
                  </a:lnTo>
                  <a:lnTo>
                    <a:pt x="461213" y="136029"/>
                  </a:lnTo>
                  <a:lnTo>
                    <a:pt x="500164" y="136029"/>
                  </a:lnTo>
                  <a:lnTo>
                    <a:pt x="500164" y="92938"/>
                  </a:lnTo>
                  <a:lnTo>
                    <a:pt x="589381" y="92938"/>
                  </a:lnTo>
                  <a:lnTo>
                    <a:pt x="589381" y="64300"/>
                  </a:lnTo>
                  <a:lnTo>
                    <a:pt x="500164" y="64300"/>
                  </a:lnTo>
                  <a:lnTo>
                    <a:pt x="500164" y="31102"/>
                  </a:lnTo>
                  <a:lnTo>
                    <a:pt x="591451" y="31102"/>
                  </a:lnTo>
                  <a:lnTo>
                    <a:pt x="591451" y="2476"/>
                  </a:lnTo>
                  <a:close/>
                </a:path>
                <a:path w="4177029" h="196215">
                  <a:moveTo>
                    <a:pt x="780630" y="136029"/>
                  </a:moveTo>
                  <a:lnTo>
                    <a:pt x="733158" y="91846"/>
                  </a:lnTo>
                  <a:lnTo>
                    <a:pt x="726782" y="85928"/>
                  </a:lnTo>
                  <a:lnTo>
                    <a:pt x="737565" y="81000"/>
                  </a:lnTo>
                  <a:lnTo>
                    <a:pt x="749046" y="72707"/>
                  </a:lnTo>
                  <a:lnTo>
                    <a:pt x="755662" y="63881"/>
                  </a:lnTo>
                  <a:lnTo>
                    <a:pt x="758177" y="60528"/>
                  </a:lnTo>
                  <a:lnTo>
                    <a:pt x="761898" y="43929"/>
                  </a:lnTo>
                  <a:lnTo>
                    <a:pt x="758977" y="31102"/>
                  </a:lnTo>
                  <a:lnTo>
                    <a:pt x="758329" y="28270"/>
                  </a:lnTo>
                  <a:lnTo>
                    <a:pt x="747204" y="15036"/>
                  </a:lnTo>
                  <a:lnTo>
                    <a:pt x="727862" y="5892"/>
                  </a:lnTo>
                  <a:lnTo>
                    <a:pt x="718527" y="4762"/>
                  </a:lnTo>
                  <a:lnTo>
                    <a:pt x="718527" y="47231"/>
                  </a:lnTo>
                  <a:lnTo>
                    <a:pt x="717130" y="53543"/>
                  </a:lnTo>
                  <a:lnTo>
                    <a:pt x="712889" y="58851"/>
                  </a:lnTo>
                  <a:lnTo>
                    <a:pt x="705739" y="62522"/>
                  </a:lnTo>
                  <a:lnTo>
                    <a:pt x="695667" y="63881"/>
                  </a:lnTo>
                  <a:lnTo>
                    <a:pt x="654227" y="63881"/>
                  </a:lnTo>
                  <a:lnTo>
                    <a:pt x="654227" y="31102"/>
                  </a:lnTo>
                  <a:lnTo>
                    <a:pt x="695667" y="31102"/>
                  </a:lnTo>
                  <a:lnTo>
                    <a:pt x="706094" y="32385"/>
                  </a:lnTo>
                  <a:lnTo>
                    <a:pt x="713193" y="35864"/>
                  </a:lnTo>
                  <a:lnTo>
                    <a:pt x="717245" y="40995"/>
                  </a:lnTo>
                  <a:lnTo>
                    <a:pt x="718527" y="47231"/>
                  </a:lnTo>
                  <a:lnTo>
                    <a:pt x="718527" y="4762"/>
                  </a:lnTo>
                  <a:lnTo>
                    <a:pt x="699681" y="2476"/>
                  </a:lnTo>
                  <a:lnTo>
                    <a:pt x="615264" y="2476"/>
                  </a:lnTo>
                  <a:lnTo>
                    <a:pt x="615264" y="136029"/>
                  </a:lnTo>
                  <a:lnTo>
                    <a:pt x="654227" y="136029"/>
                  </a:lnTo>
                  <a:lnTo>
                    <a:pt x="654227" y="91846"/>
                  </a:lnTo>
                  <a:lnTo>
                    <a:pt x="680529" y="91846"/>
                  </a:lnTo>
                  <a:lnTo>
                    <a:pt x="681621" y="92240"/>
                  </a:lnTo>
                  <a:lnTo>
                    <a:pt x="723760" y="133134"/>
                  </a:lnTo>
                  <a:lnTo>
                    <a:pt x="729818" y="136029"/>
                  </a:lnTo>
                  <a:lnTo>
                    <a:pt x="780630" y="136029"/>
                  </a:lnTo>
                  <a:close/>
                </a:path>
                <a:path w="4177029" h="196215">
                  <a:moveTo>
                    <a:pt x="969098" y="136029"/>
                  </a:moveTo>
                  <a:lnTo>
                    <a:pt x="951103" y="106705"/>
                  </a:lnTo>
                  <a:lnTo>
                    <a:pt x="934021" y="78892"/>
                  </a:lnTo>
                  <a:lnTo>
                    <a:pt x="908989" y="38138"/>
                  </a:lnTo>
                  <a:lnTo>
                    <a:pt x="890079" y="7353"/>
                  </a:lnTo>
                  <a:lnTo>
                    <a:pt x="890079" y="78892"/>
                  </a:lnTo>
                  <a:lnTo>
                    <a:pt x="847674" y="78892"/>
                  </a:lnTo>
                  <a:lnTo>
                    <a:pt x="868045" y="38138"/>
                  </a:lnTo>
                  <a:lnTo>
                    <a:pt x="890079" y="78892"/>
                  </a:lnTo>
                  <a:lnTo>
                    <a:pt x="890079" y="7353"/>
                  </a:lnTo>
                  <a:lnTo>
                    <a:pt x="887171" y="2616"/>
                  </a:lnTo>
                  <a:lnTo>
                    <a:pt x="854290" y="2616"/>
                  </a:lnTo>
                  <a:lnTo>
                    <a:pt x="781862" y="136029"/>
                  </a:lnTo>
                  <a:lnTo>
                    <a:pt x="818070" y="136029"/>
                  </a:lnTo>
                  <a:lnTo>
                    <a:pt x="833081" y="106705"/>
                  </a:lnTo>
                  <a:lnTo>
                    <a:pt x="905764" y="106705"/>
                  </a:lnTo>
                  <a:lnTo>
                    <a:pt x="922439" y="136029"/>
                  </a:lnTo>
                  <a:lnTo>
                    <a:pt x="969098" y="136029"/>
                  </a:lnTo>
                  <a:close/>
                </a:path>
                <a:path w="4177029" h="196215">
                  <a:moveTo>
                    <a:pt x="1130744" y="2476"/>
                  </a:moveTo>
                  <a:lnTo>
                    <a:pt x="1097826" y="2476"/>
                  </a:lnTo>
                  <a:lnTo>
                    <a:pt x="1097826" y="80543"/>
                  </a:lnTo>
                  <a:lnTo>
                    <a:pt x="1069644" y="56730"/>
                  </a:lnTo>
                  <a:lnTo>
                    <a:pt x="1005446" y="2476"/>
                  </a:lnTo>
                  <a:lnTo>
                    <a:pt x="977493" y="2476"/>
                  </a:lnTo>
                  <a:lnTo>
                    <a:pt x="977493" y="136029"/>
                  </a:lnTo>
                  <a:lnTo>
                    <a:pt x="1010399" y="136029"/>
                  </a:lnTo>
                  <a:lnTo>
                    <a:pt x="1010399" y="56730"/>
                  </a:lnTo>
                  <a:lnTo>
                    <a:pt x="1104023" y="136029"/>
                  </a:lnTo>
                  <a:lnTo>
                    <a:pt x="1130744" y="136029"/>
                  </a:lnTo>
                  <a:lnTo>
                    <a:pt x="1130744" y="80543"/>
                  </a:lnTo>
                  <a:lnTo>
                    <a:pt x="1130744" y="2476"/>
                  </a:lnTo>
                  <a:close/>
                </a:path>
                <a:path w="4177029" h="196215">
                  <a:moveTo>
                    <a:pt x="1308887" y="90322"/>
                  </a:moveTo>
                  <a:lnTo>
                    <a:pt x="1293888" y="97929"/>
                  </a:lnTo>
                  <a:lnTo>
                    <a:pt x="1278331" y="103555"/>
                  </a:lnTo>
                  <a:lnTo>
                    <a:pt x="1261719" y="107022"/>
                  </a:lnTo>
                  <a:lnTo>
                    <a:pt x="1243622" y="108216"/>
                  </a:lnTo>
                  <a:lnTo>
                    <a:pt x="1222159" y="105295"/>
                  </a:lnTo>
                  <a:lnTo>
                    <a:pt x="1204849" y="97142"/>
                  </a:lnTo>
                  <a:lnTo>
                    <a:pt x="1193292" y="84632"/>
                  </a:lnTo>
                  <a:lnTo>
                    <a:pt x="1189101" y="68694"/>
                  </a:lnTo>
                  <a:lnTo>
                    <a:pt x="1193241" y="53111"/>
                  </a:lnTo>
                  <a:lnTo>
                    <a:pt x="1204734" y="40817"/>
                  </a:lnTo>
                  <a:lnTo>
                    <a:pt x="1222095" y="32766"/>
                  </a:lnTo>
                  <a:lnTo>
                    <a:pt x="1243914" y="29883"/>
                  </a:lnTo>
                  <a:lnTo>
                    <a:pt x="1262481" y="31115"/>
                  </a:lnTo>
                  <a:lnTo>
                    <a:pt x="1279029" y="34467"/>
                  </a:lnTo>
                  <a:lnTo>
                    <a:pt x="1293952" y="39458"/>
                  </a:lnTo>
                  <a:lnTo>
                    <a:pt x="1307642" y="45567"/>
                  </a:lnTo>
                  <a:lnTo>
                    <a:pt x="1307642" y="29883"/>
                  </a:lnTo>
                  <a:lnTo>
                    <a:pt x="1277061" y="3289"/>
                  </a:lnTo>
                  <a:lnTo>
                    <a:pt x="1241844" y="0"/>
                  </a:lnTo>
                  <a:lnTo>
                    <a:pt x="1204823" y="4851"/>
                  </a:lnTo>
                  <a:lnTo>
                    <a:pt x="1174534" y="18656"/>
                  </a:lnTo>
                  <a:lnTo>
                    <a:pt x="1154074" y="40309"/>
                  </a:lnTo>
                  <a:lnTo>
                    <a:pt x="1146556" y="68694"/>
                  </a:lnTo>
                  <a:lnTo>
                    <a:pt x="1153960" y="97548"/>
                  </a:lnTo>
                  <a:lnTo>
                    <a:pt x="1174229" y="119557"/>
                  </a:lnTo>
                  <a:lnTo>
                    <a:pt x="1204531" y="133578"/>
                  </a:lnTo>
                  <a:lnTo>
                    <a:pt x="1241983" y="138506"/>
                  </a:lnTo>
                  <a:lnTo>
                    <a:pt x="1261008" y="137363"/>
                  </a:lnTo>
                  <a:lnTo>
                    <a:pt x="1278674" y="134188"/>
                  </a:lnTo>
                  <a:lnTo>
                    <a:pt x="1294726" y="129387"/>
                  </a:lnTo>
                  <a:lnTo>
                    <a:pt x="1308887" y="123367"/>
                  </a:lnTo>
                  <a:lnTo>
                    <a:pt x="1308887" y="108216"/>
                  </a:lnTo>
                  <a:lnTo>
                    <a:pt x="1308887" y="90322"/>
                  </a:lnTo>
                  <a:close/>
                </a:path>
                <a:path w="4177029" h="196215">
                  <a:moveTo>
                    <a:pt x="1466392" y="2476"/>
                  </a:moveTo>
                  <a:lnTo>
                    <a:pt x="1331201" y="2476"/>
                  </a:lnTo>
                  <a:lnTo>
                    <a:pt x="1331201" y="136029"/>
                  </a:lnTo>
                  <a:lnTo>
                    <a:pt x="1465973" y="136029"/>
                  </a:lnTo>
                  <a:lnTo>
                    <a:pt x="1465973" y="107378"/>
                  </a:lnTo>
                  <a:lnTo>
                    <a:pt x="1370152" y="107378"/>
                  </a:lnTo>
                  <a:lnTo>
                    <a:pt x="1370152" y="82880"/>
                  </a:lnTo>
                  <a:lnTo>
                    <a:pt x="1464868" y="82880"/>
                  </a:lnTo>
                  <a:lnTo>
                    <a:pt x="1464868" y="54241"/>
                  </a:lnTo>
                  <a:lnTo>
                    <a:pt x="1370152" y="54241"/>
                  </a:lnTo>
                  <a:lnTo>
                    <a:pt x="1370152" y="31102"/>
                  </a:lnTo>
                  <a:lnTo>
                    <a:pt x="1466392" y="31102"/>
                  </a:lnTo>
                  <a:lnTo>
                    <a:pt x="1466392" y="2476"/>
                  </a:lnTo>
                  <a:close/>
                </a:path>
                <a:path w="4177029" h="196215">
                  <a:moveTo>
                    <a:pt x="2909125" y="161251"/>
                  </a:moveTo>
                  <a:lnTo>
                    <a:pt x="2881604" y="133794"/>
                  </a:lnTo>
                  <a:lnTo>
                    <a:pt x="2881604" y="160934"/>
                  </a:lnTo>
                  <a:lnTo>
                    <a:pt x="2879572" y="172046"/>
                  </a:lnTo>
                  <a:lnTo>
                    <a:pt x="2874213" y="179133"/>
                  </a:lnTo>
                  <a:lnTo>
                    <a:pt x="2866669" y="182880"/>
                  </a:lnTo>
                  <a:lnTo>
                    <a:pt x="2858071" y="183972"/>
                  </a:lnTo>
                  <a:lnTo>
                    <a:pt x="2853029" y="183972"/>
                  </a:lnTo>
                  <a:lnTo>
                    <a:pt x="2847568" y="183642"/>
                  </a:lnTo>
                  <a:lnTo>
                    <a:pt x="2842539" y="182651"/>
                  </a:lnTo>
                  <a:lnTo>
                    <a:pt x="2842539" y="139674"/>
                  </a:lnTo>
                  <a:lnTo>
                    <a:pt x="2846578" y="139357"/>
                  </a:lnTo>
                  <a:lnTo>
                    <a:pt x="2852890" y="139357"/>
                  </a:lnTo>
                  <a:lnTo>
                    <a:pt x="2863570" y="140258"/>
                  </a:lnTo>
                  <a:lnTo>
                    <a:pt x="2872752" y="143548"/>
                  </a:lnTo>
                  <a:lnTo>
                    <a:pt x="2879179" y="150139"/>
                  </a:lnTo>
                  <a:lnTo>
                    <a:pt x="2881604" y="160934"/>
                  </a:lnTo>
                  <a:lnTo>
                    <a:pt x="2881604" y="133794"/>
                  </a:lnTo>
                  <a:lnTo>
                    <a:pt x="2876613" y="133057"/>
                  </a:lnTo>
                  <a:lnTo>
                    <a:pt x="2884906" y="130111"/>
                  </a:lnTo>
                  <a:lnTo>
                    <a:pt x="2886532" y="128892"/>
                  </a:lnTo>
                  <a:lnTo>
                    <a:pt x="2891980" y="124815"/>
                  </a:lnTo>
                  <a:lnTo>
                    <a:pt x="2896895" y="117640"/>
                  </a:lnTo>
                  <a:lnTo>
                    <a:pt x="2898737" y="109042"/>
                  </a:lnTo>
                  <a:lnTo>
                    <a:pt x="2895320" y="94424"/>
                  </a:lnTo>
                  <a:lnTo>
                    <a:pt x="2889072" y="87718"/>
                  </a:lnTo>
                  <a:lnTo>
                    <a:pt x="2886303" y="84734"/>
                  </a:lnTo>
                  <a:lnTo>
                    <a:pt x="2874556" y="79819"/>
                  </a:lnTo>
                  <a:lnTo>
                    <a:pt x="2874556" y="108432"/>
                  </a:lnTo>
                  <a:lnTo>
                    <a:pt x="2872232" y="118440"/>
                  </a:lnTo>
                  <a:lnTo>
                    <a:pt x="2866072" y="124714"/>
                  </a:lnTo>
                  <a:lnTo>
                    <a:pt x="2857309" y="127965"/>
                  </a:lnTo>
                  <a:lnTo>
                    <a:pt x="2847149" y="128892"/>
                  </a:lnTo>
                  <a:lnTo>
                    <a:pt x="2842539" y="128892"/>
                  </a:lnTo>
                  <a:lnTo>
                    <a:pt x="2842539" y="88188"/>
                  </a:lnTo>
                  <a:lnTo>
                    <a:pt x="2846425" y="87718"/>
                  </a:lnTo>
                  <a:lnTo>
                    <a:pt x="2849994" y="87718"/>
                  </a:lnTo>
                  <a:lnTo>
                    <a:pt x="2859646" y="88696"/>
                  </a:lnTo>
                  <a:lnTo>
                    <a:pt x="2867444" y="92062"/>
                  </a:lnTo>
                  <a:lnTo>
                    <a:pt x="2872663" y="98437"/>
                  </a:lnTo>
                  <a:lnTo>
                    <a:pt x="2874556" y="108432"/>
                  </a:lnTo>
                  <a:lnTo>
                    <a:pt x="2874556" y="79819"/>
                  </a:lnTo>
                  <a:lnTo>
                    <a:pt x="2873476" y="79362"/>
                  </a:lnTo>
                  <a:lnTo>
                    <a:pt x="2858655" y="77711"/>
                  </a:lnTo>
                  <a:lnTo>
                    <a:pt x="2813164" y="77711"/>
                  </a:lnTo>
                  <a:lnTo>
                    <a:pt x="2816910" y="79730"/>
                  </a:lnTo>
                  <a:lnTo>
                    <a:pt x="2818587" y="84150"/>
                  </a:lnTo>
                  <a:lnTo>
                    <a:pt x="2818587" y="187528"/>
                  </a:lnTo>
                  <a:lnTo>
                    <a:pt x="2816910" y="192074"/>
                  </a:lnTo>
                  <a:lnTo>
                    <a:pt x="2813164" y="193992"/>
                  </a:lnTo>
                  <a:lnTo>
                    <a:pt x="2862643" y="193992"/>
                  </a:lnTo>
                  <a:lnTo>
                    <a:pt x="2877934" y="192557"/>
                  </a:lnTo>
                  <a:lnTo>
                    <a:pt x="2893047" y="187413"/>
                  </a:lnTo>
                  <a:lnTo>
                    <a:pt x="2896984" y="183972"/>
                  </a:lnTo>
                  <a:lnTo>
                    <a:pt x="2904553" y="177380"/>
                  </a:lnTo>
                  <a:lnTo>
                    <a:pt x="2909125" y="161251"/>
                  </a:lnTo>
                  <a:close/>
                </a:path>
                <a:path w="4177029" h="196215">
                  <a:moveTo>
                    <a:pt x="3034855" y="191681"/>
                  </a:moveTo>
                  <a:lnTo>
                    <a:pt x="3016808" y="182714"/>
                  </a:lnTo>
                  <a:lnTo>
                    <a:pt x="3001340" y="163131"/>
                  </a:lnTo>
                  <a:lnTo>
                    <a:pt x="2986341" y="143560"/>
                  </a:lnTo>
                  <a:lnTo>
                    <a:pt x="2978239" y="139192"/>
                  </a:lnTo>
                  <a:lnTo>
                    <a:pt x="2969704" y="134594"/>
                  </a:lnTo>
                  <a:lnTo>
                    <a:pt x="2981922" y="132829"/>
                  </a:lnTo>
                  <a:lnTo>
                    <a:pt x="2989643" y="128892"/>
                  </a:lnTo>
                  <a:lnTo>
                    <a:pt x="2992221" y="127571"/>
                  </a:lnTo>
                  <a:lnTo>
                    <a:pt x="2999333" y="118846"/>
                  </a:lnTo>
                  <a:lnTo>
                    <a:pt x="3001975" y="106705"/>
                  </a:lnTo>
                  <a:lnTo>
                    <a:pt x="2998114" y="92900"/>
                  </a:lnTo>
                  <a:lnTo>
                    <a:pt x="2992399" y="87718"/>
                  </a:lnTo>
                  <a:lnTo>
                    <a:pt x="2988246" y="83959"/>
                  </a:lnTo>
                  <a:lnTo>
                    <a:pt x="2976422" y="79679"/>
                  </a:lnTo>
                  <a:lnTo>
                    <a:pt x="2976422" y="107442"/>
                  </a:lnTo>
                  <a:lnTo>
                    <a:pt x="2974708" y="116801"/>
                  </a:lnTo>
                  <a:lnTo>
                    <a:pt x="2969958" y="123507"/>
                  </a:lnTo>
                  <a:lnTo>
                    <a:pt x="2962745" y="127546"/>
                  </a:lnTo>
                  <a:lnTo>
                    <a:pt x="2953664" y="128892"/>
                  </a:lnTo>
                  <a:lnTo>
                    <a:pt x="2951784" y="128892"/>
                  </a:lnTo>
                  <a:lnTo>
                    <a:pt x="2950057" y="128701"/>
                  </a:lnTo>
                  <a:lnTo>
                    <a:pt x="2948152" y="128562"/>
                  </a:lnTo>
                  <a:lnTo>
                    <a:pt x="2948152" y="88353"/>
                  </a:lnTo>
                  <a:lnTo>
                    <a:pt x="2950197" y="88061"/>
                  </a:lnTo>
                  <a:lnTo>
                    <a:pt x="2952026" y="87718"/>
                  </a:lnTo>
                  <a:lnTo>
                    <a:pt x="2954121" y="87718"/>
                  </a:lnTo>
                  <a:lnTo>
                    <a:pt x="2962999" y="88760"/>
                  </a:lnTo>
                  <a:lnTo>
                    <a:pt x="2970072" y="92125"/>
                  </a:lnTo>
                  <a:lnTo>
                    <a:pt x="2974746" y="98234"/>
                  </a:lnTo>
                  <a:lnTo>
                    <a:pt x="2976422" y="107442"/>
                  </a:lnTo>
                  <a:lnTo>
                    <a:pt x="2976422" y="79679"/>
                  </a:lnTo>
                  <a:lnTo>
                    <a:pt x="2974949" y="79146"/>
                  </a:lnTo>
                  <a:lnTo>
                    <a:pt x="2960801" y="77711"/>
                  </a:lnTo>
                  <a:lnTo>
                    <a:pt x="2918739" y="77711"/>
                  </a:lnTo>
                  <a:lnTo>
                    <a:pt x="2922409" y="79730"/>
                  </a:lnTo>
                  <a:lnTo>
                    <a:pt x="2924098" y="83959"/>
                  </a:lnTo>
                  <a:lnTo>
                    <a:pt x="2924175" y="187693"/>
                  </a:lnTo>
                  <a:lnTo>
                    <a:pt x="2922422" y="192074"/>
                  </a:lnTo>
                  <a:lnTo>
                    <a:pt x="2918739" y="193992"/>
                  </a:lnTo>
                  <a:lnTo>
                    <a:pt x="2953664" y="193992"/>
                  </a:lnTo>
                  <a:lnTo>
                    <a:pt x="2949918" y="192239"/>
                  </a:lnTo>
                  <a:lnTo>
                    <a:pt x="2948216" y="187693"/>
                  </a:lnTo>
                  <a:lnTo>
                    <a:pt x="2948152" y="139192"/>
                  </a:lnTo>
                  <a:lnTo>
                    <a:pt x="2957931" y="141922"/>
                  </a:lnTo>
                  <a:lnTo>
                    <a:pt x="2965183" y="148602"/>
                  </a:lnTo>
                  <a:lnTo>
                    <a:pt x="2970873" y="157378"/>
                  </a:lnTo>
                  <a:lnTo>
                    <a:pt x="2975927" y="166408"/>
                  </a:lnTo>
                  <a:lnTo>
                    <a:pt x="2980271" y="173278"/>
                  </a:lnTo>
                  <a:lnTo>
                    <a:pt x="2986189" y="181737"/>
                  </a:lnTo>
                  <a:lnTo>
                    <a:pt x="2992767" y="189331"/>
                  </a:lnTo>
                  <a:lnTo>
                    <a:pt x="2999117" y="193586"/>
                  </a:lnTo>
                  <a:lnTo>
                    <a:pt x="3003372" y="194830"/>
                  </a:lnTo>
                  <a:lnTo>
                    <a:pt x="3008287" y="194665"/>
                  </a:lnTo>
                  <a:lnTo>
                    <a:pt x="3020212" y="194665"/>
                  </a:lnTo>
                  <a:lnTo>
                    <a:pt x="3027680" y="193802"/>
                  </a:lnTo>
                  <a:lnTo>
                    <a:pt x="3034855" y="191681"/>
                  </a:lnTo>
                  <a:close/>
                </a:path>
                <a:path w="4177029" h="196215">
                  <a:moveTo>
                    <a:pt x="3072396" y="77711"/>
                  </a:moveTo>
                  <a:lnTo>
                    <a:pt x="3036608" y="77711"/>
                  </a:lnTo>
                  <a:lnTo>
                    <a:pt x="3039491" y="79146"/>
                  </a:lnTo>
                  <a:lnTo>
                    <a:pt x="3042513" y="82892"/>
                  </a:lnTo>
                  <a:lnTo>
                    <a:pt x="3042513" y="188861"/>
                  </a:lnTo>
                  <a:lnTo>
                    <a:pt x="3039491" y="192671"/>
                  </a:lnTo>
                  <a:lnTo>
                    <a:pt x="3036608" y="193992"/>
                  </a:lnTo>
                  <a:lnTo>
                    <a:pt x="3072396" y="193992"/>
                  </a:lnTo>
                  <a:lnTo>
                    <a:pt x="3069323" y="192671"/>
                  </a:lnTo>
                  <a:lnTo>
                    <a:pt x="3066516" y="188861"/>
                  </a:lnTo>
                  <a:lnTo>
                    <a:pt x="3066516" y="82892"/>
                  </a:lnTo>
                  <a:lnTo>
                    <a:pt x="3069323" y="79146"/>
                  </a:lnTo>
                  <a:lnTo>
                    <a:pt x="3072396" y="77711"/>
                  </a:lnTo>
                  <a:close/>
                </a:path>
                <a:path w="4177029" h="196215">
                  <a:moveTo>
                    <a:pt x="3190075" y="76123"/>
                  </a:moveTo>
                  <a:lnTo>
                    <a:pt x="3183369" y="77558"/>
                  </a:lnTo>
                  <a:lnTo>
                    <a:pt x="3176308" y="77698"/>
                  </a:lnTo>
                  <a:lnTo>
                    <a:pt x="3084169" y="77698"/>
                  </a:lnTo>
                  <a:lnTo>
                    <a:pt x="3076181" y="94792"/>
                  </a:lnTo>
                  <a:lnTo>
                    <a:pt x="3081274" y="91770"/>
                  </a:lnTo>
                  <a:lnTo>
                    <a:pt x="3088348" y="91033"/>
                  </a:lnTo>
                  <a:lnTo>
                    <a:pt x="3119971" y="91033"/>
                  </a:lnTo>
                  <a:lnTo>
                    <a:pt x="3119971" y="187693"/>
                  </a:lnTo>
                  <a:lnTo>
                    <a:pt x="3118091" y="192239"/>
                  </a:lnTo>
                  <a:lnTo>
                    <a:pt x="3114281" y="193979"/>
                  </a:lnTo>
                  <a:lnTo>
                    <a:pt x="3149765" y="193979"/>
                  </a:lnTo>
                  <a:lnTo>
                    <a:pt x="3145993" y="192227"/>
                  </a:lnTo>
                  <a:lnTo>
                    <a:pt x="3143986" y="187693"/>
                  </a:lnTo>
                  <a:lnTo>
                    <a:pt x="3143986" y="91033"/>
                  </a:lnTo>
                  <a:lnTo>
                    <a:pt x="3143986" y="90741"/>
                  </a:lnTo>
                  <a:lnTo>
                    <a:pt x="3151416" y="90817"/>
                  </a:lnTo>
                  <a:lnTo>
                    <a:pt x="3171596" y="91351"/>
                  </a:lnTo>
                  <a:lnTo>
                    <a:pt x="3177171" y="91351"/>
                  </a:lnTo>
                  <a:lnTo>
                    <a:pt x="3178073" y="90741"/>
                  </a:lnTo>
                  <a:lnTo>
                    <a:pt x="3186836" y="84874"/>
                  </a:lnTo>
                  <a:lnTo>
                    <a:pt x="3190075" y="76123"/>
                  </a:lnTo>
                  <a:close/>
                </a:path>
                <a:path w="4177029" h="196215">
                  <a:moveTo>
                    <a:pt x="3230118" y="77711"/>
                  </a:moveTo>
                  <a:lnTo>
                    <a:pt x="3194342" y="77711"/>
                  </a:lnTo>
                  <a:lnTo>
                    <a:pt x="3197199" y="79146"/>
                  </a:lnTo>
                  <a:lnTo>
                    <a:pt x="3200196" y="82892"/>
                  </a:lnTo>
                  <a:lnTo>
                    <a:pt x="3200196" y="188861"/>
                  </a:lnTo>
                  <a:lnTo>
                    <a:pt x="3197199" y="192671"/>
                  </a:lnTo>
                  <a:lnTo>
                    <a:pt x="3194342" y="193992"/>
                  </a:lnTo>
                  <a:lnTo>
                    <a:pt x="3230118" y="193992"/>
                  </a:lnTo>
                  <a:lnTo>
                    <a:pt x="3227082" y="192671"/>
                  </a:lnTo>
                  <a:lnTo>
                    <a:pt x="3224161" y="188861"/>
                  </a:lnTo>
                  <a:lnTo>
                    <a:pt x="3224161" y="82892"/>
                  </a:lnTo>
                  <a:lnTo>
                    <a:pt x="3227082" y="79146"/>
                  </a:lnTo>
                  <a:lnTo>
                    <a:pt x="3230118" y="77711"/>
                  </a:lnTo>
                  <a:close/>
                </a:path>
                <a:path w="4177029" h="196215">
                  <a:moveTo>
                    <a:pt x="3324517" y="161772"/>
                  </a:moveTo>
                  <a:lnTo>
                    <a:pt x="3316236" y="141173"/>
                  </a:lnTo>
                  <a:lnTo>
                    <a:pt x="3297936" y="126746"/>
                  </a:lnTo>
                  <a:lnTo>
                    <a:pt x="3279762" y="114388"/>
                  </a:lnTo>
                  <a:lnTo>
                    <a:pt x="3271469" y="99707"/>
                  </a:lnTo>
                  <a:lnTo>
                    <a:pt x="3271469" y="90055"/>
                  </a:lnTo>
                  <a:lnTo>
                    <a:pt x="3280321" y="85890"/>
                  </a:lnTo>
                  <a:lnTo>
                    <a:pt x="3288754" y="85890"/>
                  </a:lnTo>
                  <a:lnTo>
                    <a:pt x="3296793" y="87122"/>
                  </a:lnTo>
                  <a:lnTo>
                    <a:pt x="3304413" y="90563"/>
                  </a:lnTo>
                  <a:lnTo>
                    <a:pt x="3310890" y="95796"/>
                  </a:lnTo>
                  <a:lnTo>
                    <a:pt x="3315512" y="102425"/>
                  </a:lnTo>
                  <a:lnTo>
                    <a:pt x="3314522" y="85890"/>
                  </a:lnTo>
                  <a:lnTo>
                    <a:pt x="3286760" y="76123"/>
                  </a:lnTo>
                  <a:lnTo>
                    <a:pt x="3272917" y="77584"/>
                  </a:lnTo>
                  <a:lnTo>
                    <a:pt x="3260318" y="82448"/>
                  </a:lnTo>
                  <a:lnTo>
                    <a:pt x="3251162" y="91414"/>
                  </a:lnTo>
                  <a:lnTo>
                    <a:pt x="3247618" y="105181"/>
                  </a:lnTo>
                  <a:lnTo>
                    <a:pt x="3255772" y="126746"/>
                  </a:lnTo>
                  <a:lnTo>
                    <a:pt x="3273704" y="141389"/>
                  </a:lnTo>
                  <a:lnTo>
                    <a:pt x="3291636" y="153543"/>
                  </a:lnTo>
                  <a:lnTo>
                    <a:pt x="3299790" y="167690"/>
                  </a:lnTo>
                  <a:lnTo>
                    <a:pt x="3298266" y="175768"/>
                  </a:lnTo>
                  <a:lnTo>
                    <a:pt x="3294024" y="181254"/>
                  </a:lnTo>
                  <a:lnTo>
                    <a:pt x="3287623" y="184365"/>
                  </a:lnTo>
                  <a:lnTo>
                    <a:pt x="3279584" y="185356"/>
                  </a:lnTo>
                  <a:lnTo>
                    <a:pt x="3268764" y="183502"/>
                  </a:lnTo>
                  <a:lnTo>
                    <a:pt x="3259391" y="178409"/>
                  </a:lnTo>
                  <a:lnTo>
                    <a:pt x="3251771" y="170802"/>
                  </a:lnTo>
                  <a:lnTo>
                    <a:pt x="3246221" y="161378"/>
                  </a:lnTo>
                  <a:lnTo>
                    <a:pt x="3245523" y="166065"/>
                  </a:lnTo>
                  <a:lnTo>
                    <a:pt x="3245104" y="170802"/>
                  </a:lnTo>
                  <a:lnTo>
                    <a:pt x="3245205" y="181254"/>
                  </a:lnTo>
                  <a:lnTo>
                    <a:pt x="3245358" y="183502"/>
                  </a:lnTo>
                  <a:lnTo>
                    <a:pt x="3281857" y="196138"/>
                  </a:lnTo>
                  <a:lnTo>
                    <a:pt x="3297567" y="194183"/>
                  </a:lnTo>
                  <a:lnTo>
                    <a:pt x="3311220" y="188061"/>
                  </a:lnTo>
                  <a:lnTo>
                    <a:pt x="3313684" y="185356"/>
                  </a:lnTo>
                  <a:lnTo>
                    <a:pt x="3320872" y="177393"/>
                  </a:lnTo>
                  <a:lnTo>
                    <a:pt x="3324517" y="161772"/>
                  </a:lnTo>
                  <a:close/>
                </a:path>
                <a:path w="4177029" h="196215">
                  <a:moveTo>
                    <a:pt x="3445967" y="77711"/>
                  </a:moveTo>
                  <a:lnTo>
                    <a:pt x="3411563" y="77711"/>
                  </a:lnTo>
                  <a:lnTo>
                    <a:pt x="3414103" y="78994"/>
                  </a:lnTo>
                  <a:lnTo>
                    <a:pt x="3416782" y="82892"/>
                  </a:lnTo>
                  <a:lnTo>
                    <a:pt x="3416782" y="127292"/>
                  </a:lnTo>
                  <a:lnTo>
                    <a:pt x="3410559" y="127850"/>
                  </a:lnTo>
                  <a:lnTo>
                    <a:pt x="3401860" y="128282"/>
                  </a:lnTo>
                  <a:lnTo>
                    <a:pt x="3382048" y="128282"/>
                  </a:lnTo>
                  <a:lnTo>
                    <a:pt x="3373437" y="127965"/>
                  </a:lnTo>
                  <a:lnTo>
                    <a:pt x="3367062" y="127292"/>
                  </a:lnTo>
                  <a:lnTo>
                    <a:pt x="3367062" y="82892"/>
                  </a:lnTo>
                  <a:lnTo>
                    <a:pt x="3369716" y="78981"/>
                  </a:lnTo>
                  <a:lnTo>
                    <a:pt x="3372256" y="77711"/>
                  </a:lnTo>
                  <a:lnTo>
                    <a:pt x="3337801" y="77711"/>
                  </a:lnTo>
                  <a:lnTo>
                    <a:pt x="3340366" y="78994"/>
                  </a:lnTo>
                  <a:lnTo>
                    <a:pt x="3343071" y="82892"/>
                  </a:lnTo>
                  <a:lnTo>
                    <a:pt x="3343071" y="188861"/>
                  </a:lnTo>
                  <a:lnTo>
                    <a:pt x="3340354" y="192849"/>
                  </a:lnTo>
                  <a:lnTo>
                    <a:pt x="3337801" y="193992"/>
                  </a:lnTo>
                  <a:lnTo>
                    <a:pt x="3372256" y="193992"/>
                  </a:lnTo>
                  <a:lnTo>
                    <a:pt x="3369691" y="192671"/>
                  </a:lnTo>
                  <a:lnTo>
                    <a:pt x="3367062" y="188861"/>
                  </a:lnTo>
                  <a:lnTo>
                    <a:pt x="3367062" y="140373"/>
                  </a:lnTo>
                  <a:lnTo>
                    <a:pt x="3373437" y="139661"/>
                  </a:lnTo>
                  <a:lnTo>
                    <a:pt x="3382213" y="139357"/>
                  </a:lnTo>
                  <a:lnTo>
                    <a:pt x="3401860" y="139357"/>
                  </a:lnTo>
                  <a:lnTo>
                    <a:pt x="3410559" y="139661"/>
                  </a:lnTo>
                  <a:lnTo>
                    <a:pt x="3416782" y="140373"/>
                  </a:lnTo>
                  <a:lnTo>
                    <a:pt x="3416782" y="188861"/>
                  </a:lnTo>
                  <a:lnTo>
                    <a:pt x="3414077" y="192849"/>
                  </a:lnTo>
                  <a:lnTo>
                    <a:pt x="3411563" y="193992"/>
                  </a:lnTo>
                  <a:lnTo>
                    <a:pt x="3445967" y="193992"/>
                  </a:lnTo>
                  <a:lnTo>
                    <a:pt x="3443389" y="192671"/>
                  </a:lnTo>
                  <a:lnTo>
                    <a:pt x="3440836" y="188861"/>
                  </a:lnTo>
                  <a:lnTo>
                    <a:pt x="3440836" y="139357"/>
                  </a:lnTo>
                  <a:lnTo>
                    <a:pt x="3440836" y="128282"/>
                  </a:lnTo>
                  <a:lnTo>
                    <a:pt x="3440836" y="82892"/>
                  </a:lnTo>
                  <a:lnTo>
                    <a:pt x="3443414" y="78981"/>
                  </a:lnTo>
                  <a:lnTo>
                    <a:pt x="3445967" y="77711"/>
                  </a:lnTo>
                  <a:close/>
                </a:path>
                <a:path w="4177029" h="196215">
                  <a:moveTo>
                    <a:pt x="3606977" y="193979"/>
                  </a:moveTo>
                  <a:lnTo>
                    <a:pt x="3588550" y="156032"/>
                  </a:lnTo>
                  <a:lnTo>
                    <a:pt x="3568052" y="99834"/>
                  </a:lnTo>
                  <a:lnTo>
                    <a:pt x="3559975" y="77698"/>
                  </a:lnTo>
                  <a:lnTo>
                    <a:pt x="3559746" y="77698"/>
                  </a:lnTo>
                  <a:lnTo>
                    <a:pt x="3559746" y="145110"/>
                  </a:lnTo>
                  <a:lnTo>
                    <a:pt x="3553815" y="145834"/>
                  </a:lnTo>
                  <a:lnTo>
                    <a:pt x="3536365" y="145834"/>
                  </a:lnTo>
                  <a:lnTo>
                    <a:pt x="3530917" y="145694"/>
                  </a:lnTo>
                  <a:lnTo>
                    <a:pt x="3525659" y="145110"/>
                  </a:lnTo>
                  <a:lnTo>
                    <a:pt x="3543287" y="99834"/>
                  </a:lnTo>
                  <a:lnTo>
                    <a:pt x="3559746" y="145110"/>
                  </a:lnTo>
                  <a:lnTo>
                    <a:pt x="3559746" y="77698"/>
                  </a:lnTo>
                  <a:lnTo>
                    <a:pt x="3529800" y="77698"/>
                  </a:lnTo>
                  <a:lnTo>
                    <a:pt x="3532238" y="78981"/>
                  </a:lnTo>
                  <a:lnTo>
                    <a:pt x="3534067" y="81584"/>
                  </a:lnTo>
                  <a:lnTo>
                    <a:pt x="3534003" y="85344"/>
                  </a:lnTo>
                  <a:lnTo>
                    <a:pt x="3533825" y="85750"/>
                  </a:lnTo>
                  <a:lnTo>
                    <a:pt x="3495357" y="185026"/>
                  </a:lnTo>
                  <a:lnTo>
                    <a:pt x="3493884" y="188620"/>
                  </a:lnTo>
                  <a:lnTo>
                    <a:pt x="3490887" y="192239"/>
                  </a:lnTo>
                  <a:lnTo>
                    <a:pt x="3487445" y="193979"/>
                  </a:lnTo>
                  <a:lnTo>
                    <a:pt x="3510838" y="193979"/>
                  </a:lnTo>
                  <a:lnTo>
                    <a:pt x="3509581" y="193382"/>
                  </a:lnTo>
                  <a:lnTo>
                    <a:pt x="3508095" y="192544"/>
                  </a:lnTo>
                  <a:lnTo>
                    <a:pt x="3508095" y="190042"/>
                  </a:lnTo>
                  <a:lnTo>
                    <a:pt x="3519005" y="162458"/>
                  </a:lnTo>
                  <a:lnTo>
                    <a:pt x="3521164" y="156908"/>
                  </a:lnTo>
                  <a:lnTo>
                    <a:pt x="3528047" y="156184"/>
                  </a:lnTo>
                  <a:lnTo>
                    <a:pt x="3535095" y="156032"/>
                  </a:lnTo>
                  <a:lnTo>
                    <a:pt x="3556838" y="156032"/>
                  </a:lnTo>
                  <a:lnTo>
                    <a:pt x="3564013" y="156908"/>
                  </a:lnTo>
                  <a:lnTo>
                    <a:pt x="3574681" y="185928"/>
                  </a:lnTo>
                  <a:lnTo>
                    <a:pt x="3575532" y="188087"/>
                  </a:lnTo>
                  <a:lnTo>
                    <a:pt x="3575786" y="189242"/>
                  </a:lnTo>
                  <a:lnTo>
                    <a:pt x="3575786" y="192011"/>
                  </a:lnTo>
                  <a:lnTo>
                    <a:pt x="3574783" y="192849"/>
                  </a:lnTo>
                  <a:lnTo>
                    <a:pt x="3573678" y="193979"/>
                  </a:lnTo>
                  <a:lnTo>
                    <a:pt x="3606977" y="193979"/>
                  </a:lnTo>
                  <a:close/>
                </a:path>
                <a:path w="4177029" h="196215">
                  <a:moveTo>
                    <a:pt x="3648697" y="77711"/>
                  </a:moveTo>
                  <a:lnTo>
                    <a:pt x="3612921" y="77711"/>
                  </a:lnTo>
                  <a:lnTo>
                    <a:pt x="3615817" y="79133"/>
                  </a:lnTo>
                  <a:lnTo>
                    <a:pt x="3618801" y="82892"/>
                  </a:lnTo>
                  <a:lnTo>
                    <a:pt x="3618801" y="188849"/>
                  </a:lnTo>
                  <a:lnTo>
                    <a:pt x="3615817" y="192659"/>
                  </a:lnTo>
                  <a:lnTo>
                    <a:pt x="3612921" y="193979"/>
                  </a:lnTo>
                  <a:lnTo>
                    <a:pt x="3648697" y="193979"/>
                  </a:lnTo>
                  <a:lnTo>
                    <a:pt x="3645649" y="192659"/>
                  </a:lnTo>
                  <a:lnTo>
                    <a:pt x="3642817" y="188849"/>
                  </a:lnTo>
                  <a:lnTo>
                    <a:pt x="3642817" y="82892"/>
                  </a:lnTo>
                  <a:lnTo>
                    <a:pt x="3645649" y="79133"/>
                  </a:lnTo>
                  <a:lnTo>
                    <a:pt x="3648697" y="77711"/>
                  </a:lnTo>
                  <a:close/>
                </a:path>
                <a:path w="4177029" h="196215">
                  <a:moveTo>
                    <a:pt x="3786822" y="191681"/>
                  </a:moveTo>
                  <a:lnTo>
                    <a:pt x="3769677" y="182968"/>
                  </a:lnTo>
                  <a:lnTo>
                    <a:pt x="3754336" y="163677"/>
                  </a:lnTo>
                  <a:lnTo>
                    <a:pt x="3738956" y="144132"/>
                  </a:lnTo>
                  <a:lnTo>
                    <a:pt x="3730028" y="139204"/>
                  </a:lnTo>
                  <a:lnTo>
                    <a:pt x="3721709" y="134607"/>
                  </a:lnTo>
                  <a:lnTo>
                    <a:pt x="3731603" y="132842"/>
                  </a:lnTo>
                  <a:lnTo>
                    <a:pt x="3738702" y="128892"/>
                  </a:lnTo>
                  <a:lnTo>
                    <a:pt x="3741102" y="127546"/>
                  </a:lnTo>
                  <a:lnTo>
                    <a:pt x="3748201" y="118846"/>
                  </a:lnTo>
                  <a:lnTo>
                    <a:pt x="3751008" y="106705"/>
                  </a:lnTo>
                  <a:lnTo>
                    <a:pt x="3747147" y="92900"/>
                  </a:lnTo>
                  <a:lnTo>
                    <a:pt x="3741432" y="87731"/>
                  </a:lnTo>
                  <a:lnTo>
                    <a:pt x="3737292" y="83959"/>
                  </a:lnTo>
                  <a:lnTo>
                    <a:pt x="3725430" y="79667"/>
                  </a:lnTo>
                  <a:lnTo>
                    <a:pt x="3725430" y="107442"/>
                  </a:lnTo>
                  <a:lnTo>
                    <a:pt x="3723716" y="116801"/>
                  </a:lnTo>
                  <a:lnTo>
                    <a:pt x="3718966" y="123507"/>
                  </a:lnTo>
                  <a:lnTo>
                    <a:pt x="3711752" y="127546"/>
                  </a:lnTo>
                  <a:lnTo>
                    <a:pt x="3702659" y="128892"/>
                  </a:lnTo>
                  <a:lnTo>
                    <a:pt x="3700742" y="128892"/>
                  </a:lnTo>
                  <a:lnTo>
                    <a:pt x="3699129" y="128701"/>
                  </a:lnTo>
                  <a:lnTo>
                    <a:pt x="3697262" y="128562"/>
                  </a:lnTo>
                  <a:lnTo>
                    <a:pt x="3697262" y="88353"/>
                  </a:lnTo>
                  <a:lnTo>
                    <a:pt x="3699281" y="88061"/>
                  </a:lnTo>
                  <a:lnTo>
                    <a:pt x="3701135" y="87731"/>
                  </a:lnTo>
                  <a:lnTo>
                    <a:pt x="3703053" y="87731"/>
                  </a:lnTo>
                  <a:lnTo>
                    <a:pt x="3711956" y="88760"/>
                  </a:lnTo>
                  <a:lnTo>
                    <a:pt x="3719042" y="92125"/>
                  </a:lnTo>
                  <a:lnTo>
                    <a:pt x="3723729" y="98221"/>
                  </a:lnTo>
                  <a:lnTo>
                    <a:pt x="3725430" y="107442"/>
                  </a:lnTo>
                  <a:lnTo>
                    <a:pt x="3725430" y="79667"/>
                  </a:lnTo>
                  <a:lnTo>
                    <a:pt x="3724021" y="79146"/>
                  </a:lnTo>
                  <a:lnTo>
                    <a:pt x="3709898" y="77711"/>
                  </a:lnTo>
                  <a:lnTo>
                    <a:pt x="3667760" y="77711"/>
                  </a:lnTo>
                  <a:lnTo>
                    <a:pt x="3671506" y="79730"/>
                  </a:lnTo>
                  <a:lnTo>
                    <a:pt x="3673183" y="83959"/>
                  </a:lnTo>
                  <a:lnTo>
                    <a:pt x="3673259" y="187706"/>
                  </a:lnTo>
                  <a:lnTo>
                    <a:pt x="3671506" y="192074"/>
                  </a:lnTo>
                  <a:lnTo>
                    <a:pt x="3667760" y="193979"/>
                  </a:lnTo>
                  <a:lnTo>
                    <a:pt x="3702659" y="193979"/>
                  </a:lnTo>
                  <a:lnTo>
                    <a:pt x="3698951" y="192239"/>
                  </a:lnTo>
                  <a:lnTo>
                    <a:pt x="3697325" y="187706"/>
                  </a:lnTo>
                  <a:lnTo>
                    <a:pt x="3697262" y="139204"/>
                  </a:lnTo>
                  <a:lnTo>
                    <a:pt x="3707447" y="141846"/>
                  </a:lnTo>
                  <a:lnTo>
                    <a:pt x="3715664" y="148539"/>
                  </a:lnTo>
                  <a:lnTo>
                    <a:pt x="3722319" y="157353"/>
                  </a:lnTo>
                  <a:lnTo>
                    <a:pt x="3727805" y="166408"/>
                  </a:lnTo>
                  <a:lnTo>
                    <a:pt x="3732149" y="173278"/>
                  </a:lnTo>
                  <a:lnTo>
                    <a:pt x="3738067" y="181737"/>
                  </a:lnTo>
                  <a:lnTo>
                    <a:pt x="3744633" y="189331"/>
                  </a:lnTo>
                  <a:lnTo>
                    <a:pt x="3750995" y="193573"/>
                  </a:lnTo>
                  <a:lnTo>
                    <a:pt x="3755352" y="194843"/>
                  </a:lnTo>
                  <a:lnTo>
                    <a:pt x="3760165" y="194678"/>
                  </a:lnTo>
                  <a:lnTo>
                    <a:pt x="3772128" y="194678"/>
                  </a:lnTo>
                  <a:lnTo>
                    <a:pt x="3779596" y="193802"/>
                  </a:lnTo>
                  <a:lnTo>
                    <a:pt x="3786822" y="191681"/>
                  </a:lnTo>
                  <a:close/>
                </a:path>
                <a:path w="4177029" h="196215">
                  <a:moveTo>
                    <a:pt x="3918394" y="77711"/>
                  </a:moveTo>
                  <a:lnTo>
                    <a:pt x="3895623" y="77711"/>
                  </a:lnTo>
                  <a:lnTo>
                    <a:pt x="3897071" y="78828"/>
                  </a:lnTo>
                  <a:lnTo>
                    <a:pt x="3897693" y="79730"/>
                  </a:lnTo>
                  <a:lnTo>
                    <a:pt x="3897630" y="82448"/>
                  </a:lnTo>
                  <a:lnTo>
                    <a:pt x="3897350" y="83019"/>
                  </a:lnTo>
                  <a:lnTo>
                    <a:pt x="3896449" y="85877"/>
                  </a:lnTo>
                  <a:lnTo>
                    <a:pt x="3873906" y="153365"/>
                  </a:lnTo>
                  <a:lnTo>
                    <a:pt x="3864140" y="128892"/>
                  </a:lnTo>
                  <a:lnTo>
                    <a:pt x="3843705" y="77711"/>
                  </a:lnTo>
                  <a:lnTo>
                    <a:pt x="3816273" y="156197"/>
                  </a:lnTo>
                  <a:lnTo>
                    <a:pt x="3790531" y="86601"/>
                  </a:lnTo>
                  <a:lnTo>
                    <a:pt x="3789603" y="83959"/>
                  </a:lnTo>
                  <a:lnTo>
                    <a:pt x="3789680" y="79921"/>
                  </a:lnTo>
                  <a:lnTo>
                    <a:pt x="3790531" y="78828"/>
                  </a:lnTo>
                  <a:lnTo>
                    <a:pt x="3791978" y="77711"/>
                  </a:lnTo>
                  <a:lnTo>
                    <a:pt x="3757612" y="77711"/>
                  </a:lnTo>
                  <a:lnTo>
                    <a:pt x="3761917" y="80035"/>
                  </a:lnTo>
                  <a:lnTo>
                    <a:pt x="3764826" y="84328"/>
                  </a:lnTo>
                  <a:lnTo>
                    <a:pt x="3806063" y="193979"/>
                  </a:lnTo>
                  <a:lnTo>
                    <a:pt x="3817010" y="193979"/>
                  </a:lnTo>
                  <a:lnTo>
                    <a:pt x="3830370" y="156197"/>
                  </a:lnTo>
                  <a:lnTo>
                    <a:pt x="3840010" y="128892"/>
                  </a:lnTo>
                  <a:lnTo>
                    <a:pt x="3855999" y="169240"/>
                  </a:lnTo>
                  <a:lnTo>
                    <a:pt x="3871442" y="193979"/>
                  </a:lnTo>
                  <a:lnTo>
                    <a:pt x="3874363" y="193979"/>
                  </a:lnTo>
                  <a:lnTo>
                    <a:pt x="3888041" y="153365"/>
                  </a:lnTo>
                  <a:lnTo>
                    <a:pt x="3911142" y="84734"/>
                  </a:lnTo>
                  <a:lnTo>
                    <a:pt x="3914178" y="79921"/>
                  </a:lnTo>
                  <a:lnTo>
                    <a:pt x="3918394" y="77711"/>
                  </a:lnTo>
                  <a:close/>
                </a:path>
                <a:path w="4177029" h="196215">
                  <a:moveTo>
                    <a:pt x="4015651" y="193979"/>
                  </a:moveTo>
                  <a:lnTo>
                    <a:pt x="4012819" y="192379"/>
                  </a:lnTo>
                  <a:lnTo>
                    <a:pt x="4009364" y="189242"/>
                  </a:lnTo>
                  <a:lnTo>
                    <a:pt x="4007205" y="183489"/>
                  </a:lnTo>
                  <a:lnTo>
                    <a:pt x="3997198" y="156032"/>
                  </a:lnTo>
                  <a:lnTo>
                    <a:pt x="3993477" y="145834"/>
                  </a:lnTo>
                  <a:lnTo>
                    <a:pt x="3976700" y="99834"/>
                  </a:lnTo>
                  <a:lnTo>
                    <a:pt x="3968623" y="77698"/>
                  </a:lnTo>
                  <a:lnTo>
                    <a:pt x="3968394" y="77698"/>
                  </a:lnTo>
                  <a:lnTo>
                    <a:pt x="3968394" y="145110"/>
                  </a:lnTo>
                  <a:lnTo>
                    <a:pt x="3962501" y="145834"/>
                  </a:lnTo>
                  <a:lnTo>
                    <a:pt x="3945064" y="145834"/>
                  </a:lnTo>
                  <a:lnTo>
                    <a:pt x="3939629" y="145694"/>
                  </a:lnTo>
                  <a:lnTo>
                    <a:pt x="3934307" y="145110"/>
                  </a:lnTo>
                  <a:lnTo>
                    <a:pt x="3951935" y="99834"/>
                  </a:lnTo>
                  <a:lnTo>
                    <a:pt x="3968394" y="145110"/>
                  </a:lnTo>
                  <a:lnTo>
                    <a:pt x="3968394" y="77698"/>
                  </a:lnTo>
                  <a:lnTo>
                    <a:pt x="3938435" y="77698"/>
                  </a:lnTo>
                  <a:lnTo>
                    <a:pt x="3940937" y="78981"/>
                  </a:lnTo>
                  <a:lnTo>
                    <a:pt x="3942765" y="81584"/>
                  </a:lnTo>
                  <a:lnTo>
                    <a:pt x="3903815" y="185356"/>
                  </a:lnTo>
                  <a:lnTo>
                    <a:pt x="3896042" y="193979"/>
                  </a:lnTo>
                  <a:lnTo>
                    <a:pt x="3919461" y="193979"/>
                  </a:lnTo>
                  <a:lnTo>
                    <a:pt x="3918216" y="193382"/>
                  </a:lnTo>
                  <a:lnTo>
                    <a:pt x="3916794" y="192544"/>
                  </a:lnTo>
                  <a:lnTo>
                    <a:pt x="3916794" y="190042"/>
                  </a:lnTo>
                  <a:lnTo>
                    <a:pt x="3917200" y="188849"/>
                  </a:lnTo>
                  <a:lnTo>
                    <a:pt x="3918826" y="184937"/>
                  </a:lnTo>
                  <a:lnTo>
                    <a:pt x="3929824" y="156908"/>
                  </a:lnTo>
                  <a:lnTo>
                    <a:pt x="3936746" y="156184"/>
                  </a:lnTo>
                  <a:lnTo>
                    <a:pt x="3943807" y="156032"/>
                  </a:lnTo>
                  <a:lnTo>
                    <a:pt x="3965460" y="156032"/>
                  </a:lnTo>
                  <a:lnTo>
                    <a:pt x="3984333" y="192074"/>
                  </a:lnTo>
                  <a:lnTo>
                    <a:pt x="3982288" y="193979"/>
                  </a:lnTo>
                  <a:lnTo>
                    <a:pt x="4015651" y="193979"/>
                  </a:lnTo>
                  <a:close/>
                </a:path>
                <a:path w="4177029" h="196215">
                  <a:moveTo>
                    <a:pt x="4098861" y="77711"/>
                  </a:moveTo>
                  <a:lnTo>
                    <a:pt x="4074185" y="77711"/>
                  </a:lnTo>
                  <a:lnTo>
                    <a:pt x="4075887" y="78828"/>
                  </a:lnTo>
                  <a:lnTo>
                    <a:pt x="4076484" y="79730"/>
                  </a:lnTo>
                  <a:lnTo>
                    <a:pt x="4076535" y="83019"/>
                  </a:lnTo>
                  <a:lnTo>
                    <a:pt x="4074934" y="85877"/>
                  </a:lnTo>
                  <a:lnTo>
                    <a:pt x="4057446" y="116420"/>
                  </a:lnTo>
                  <a:lnTo>
                    <a:pt x="4053636" y="123177"/>
                  </a:lnTo>
                  <a:lnTo>
                    <a:pt x="4031475" y="88061"/>
                  </a:lnTo>
                  <a:lnTo>
                    <a:pt x="4007739" y="76225"/>
                  </a:lnTo>
                  <a:lnTo>
                    <a:pt x="4000982" y="76225"/>
                  </a:lnTo>
                  <a:lnTo>
                    <a:pt x="3990911" y="78143"/>
                  </a:lnTo>
                  <a:lnTo>
                    <a:pt x="3987596" y="79400"/>
                  </a:lnTo>
                  <a:lnTo>
                    <a:pt x="3996232" y="82067"/>
                  </a:lnTo>
                  <a:lnTo>
                    <a:pt x="4003510" y="88214"/>
                  </a:lnTo>
                  <a:lnTo>
                    <a:pt x="4008920" y="95021"/>
                  </a:lnTo>
                  <a:lnTo>
                    <a:pt x="4011993" y="99834"/>
                  </a:lnTo>
                  <a:lnTo>
                    <a:pt x="4035856" y="138074"/>
                  </a:lnTo>
                  <a:lnTo>
                    <a:pt x="4035818" y="187325"/>
                  </a:lnTo>
                  <a:lnTo>
                    <a:pt x="4034244" y="192074"/>
                  </a:lnTo>
                  <a:lnTo>
                    <a:pt x="4030738" y="193979"/>
                  </a:lnTo>
                  <a:lnTo>
                    <a:pt x="4065016" y="193979"/>
                  </a:lnTo>
                  <a:lnTo>
                    <a:pt x="4061333" y="192239"/>
                  </a:lnTo>
                  <a:lnTo>
                    <a:pt x="4059936" y="187706"/>
                  </a:lnTo>
                  <a:lnTo>
                    <a:pt x="4059898" y="138074"/>
                  </a:lnTo>
                  <a:lnTo>
                    <a:pt x="4068394" y="123177"/>
                  </a:lnTo>
                  <a:lnTo>
                    <a:pt x="4088434" y="88061"/>
                  </a:lnTo>
                  <a:lnTo>
                    <a:pt x="4089997" y="85344"/>
                  </a:lnTo>
                  <a:lnTo>
                    <a:pt x="4094022" y="80035"/>
                  </a:lnTo>
                  <a:lnTo>
                    <a:pt x="4098861" y="77711"/>
                  </a:lnTo>
                  <a:close/>
                </a:path>
                <a:path w="4177029" h="196215">
                  <a:moveTo>
                    <a:pt x="4176534" y="161759"/>
                  </a:moveTo>
                  <a:lnTo>
                    <a:pt x="4168254" y="141173"/>
                  </a:lnTo>
                  <a:lnTo>
                    <a:pt x="4149953" y="126746"/>
                  </a:lnTo>
                  <a:lnTo>
                    <a:pt x="4131767" y="114376"/>
                  </a:lnTo>
                  <a:lnTo>
                    <a:pt x="4123563" y="99834"/>
                  </a:lnTo>
                  <a:lnTo>
                    <a:pt x="4123486" y="90055"/>
                  </a:lnTo>
                  <a:lnTo>
                    <a:pt x="4132262" y="85877"/>
                  </a:lnTo>
                  <a:lnTo>
                    <a:pt x="4140733" y="85877"/>
                  </a:lnTo>
                  <a:lnTo>
                    <a:pt x="4148759" y="87122"/>
                  </a:lnTo>
                  <a:lnTo>
                    <a:pt x="4156379" y="90563"/>
                  </a:lnTo>
                  <a:lnTo>
                    <a:pt x="4162856" y="95796"/>
                  </a:lnTo>
                  <a:lnTo>
                    <a:pt x="4167492" y="102438"/>
                  </a:lnTo>
                  <a:lnTo>
                    <a:pt x="4166501" y="85877"/>
                  </a:lnTo>
                  <a:lnTo>
                    <a:pt x="4138739" y="76123"/>
                  </a:lnTo>
                  <a:lnTo>
                    <a:pt x="4124909" y="77584"/>
                  </a:lnTo>
                  <a:lnTo>
                    <a:pt x="4112336" y="82448"/>
                  </a:lnTo>
                  <a:lnTo>
                    <a:pt x="4103192" y="91414"/>
                  </a:lnTo>
                  <a:lnTo>
                    <a:pt x="4099661" y="105181"/>
                  </a:lnTo>
                  <a:lnTo>
                    <a:pt x="4107815" y="126746"/>
                  </a:lnTo>
                  <a:lnTo>
                    <a:pt x="4125747" y="141389"/>
                  </a:lnTo>
                  <a:lnTo>
                    <a:pt x="4143679" y="153543"/>
                  </a:lnTo>
                  <a:lnTo>
                    <a:pt x="4151833" y="167678"/>
                  </a:lnTo>
                  <a:lnTo>
                    <a:pt x="4150309" y="175768"/>
                  </a:lnTo>
                  <a:lnTo>
                    <a:pt x="4146054" y="181254"/>
                  </a:lnTo>
                  <a:lnTo>
                    <a:pt x="4139628" y="184365"/>
                  </a:lnTo>
                  <a:lnTo>
                    <a:pt x="4131551" y="185343"/>
                  </a:lnTo>
                  <a:lnTo>
                    <a:pt x="4120731" y="183489"/>
                  </a:lnTo>
                  <a:lnTo>
                    <a:pt x="4111358" y="178409"/>
                  </a:lnTo>
                  <a:lnTo>
                    <a:pt x="4103725" y="170802"/>
                  </a:lnTo>
                  <a:lnTo>
                    <a:pt x="4098163" y="161391"/>
                  </a:lnTo>
                  <a:lnTo>
                    <a:pt x="4097439" y="166065"/>
                  </a:lnTo>
                  <a:lnTo>
                    <a:pt x="4097147" y="169240"/>
                  </a:lnTo>
                  <a:lnTo>
                    <a:pt x="4097109" y="181254"/>
                  </a:lnTo>
                  <a:lnTo>
                    <a:pt x="4097286" y="183629"/>
                  </a:lnTo>
                  <a:lnTo>
                    <a:pt x="4133862" y="196138"/>
                  </a:lnTo>
                  <a:lnTo>
                    <a:pt x="4149636" y="194183"/>
                  </a:lnTo>
                  <a:lnTo>
                    <a:pt x="4163301" y="188061"/>
                  </a:lnTo>
                  <a:lnTo>
                    <a:pt x="4165739" y="185343"/>
                  </a:lnTo>
                  <a:lnTo>
                    <a:pt x="4172902" y="177393"/>
                  </a:lnTo>
                  <a:lnTo>
                    <a:pt x="4176534" y="161759"/>
                  </a:lnTo>
                  <a:close/>
                </a:path>
              </a:pathLst>
            </a:custGeom>
            <a:solidFill>
              <a:srgbClr val="723757"/>
            </a:solidFill>
          </p:spPr>
          <p:txBody>
            <a:bodyPr wrap="square" lIns="0" tIns="0" rIns="0" bIns="0" rtlCol="0"/>
            <a:lstStyle/>
            <a:p>
              <a:endParaRPr/>
            </a:p>
          </p:txBody>
        </p:sp>
        <p:sp>
          <p:nvSpPr>
            <p:cNvPr id="245" name="object 245"/>
            <p:cNvSpPr/>
            <p:nvPr/>
          </p:nvSpPr>
          <p:spPr>
            <a:xfrm>
              <a:off x="5365136" y="8217531"/>
              <a:ext cx="241563" cy="111137"/>
            </a:xfrm>
            <a:prstGeom prst="rect">
              <a:avLst/>
            </a:prstGeom>
            <a:blipFill>
              <a:blip r:embed="rId112" cstate="print"/>
              <a:stretch>
                <a:fillRect/>
              </a:stretch>
            </a:blipFill>
          </p:spPr>
          <p:txBody>
            <a:bodyPr wrap="square" lIns="0" tIns="0" rIns="0" bIns="0" rtlCol="0"/>
            <a:lstStyle/>
            <a:p>
              <a:endParaRPr/>
            </a:p>
          </p:txBody>
        </p:sp>
        <p:sp>
          <p:nvSpPr>
            <p:cNvPr id="246" name="object 246"/>
            <p:cNvSpPr/>
            <p:nvPr/>
          </p:nvSpPr>
          <p:spPr>
            <a:xfrm>
              <a:off x="4914282" y="8155520"/>
              <a:ext cx="692785" cy="93980"/>
            </a:xfrm>
            <a:custGeom>
              <a:avLst/>
              <a:gdLst/>
              <a:ahLst/>
              <a:cxnLst/>
              <a:rect l="l" t="t" r="r" b="b"/>
              <a:pathLst>
                <a:path w="692785" h="93979">
                  <a:moveTo>
                    <a:pt x="679144" y="61878"/>
                  </a:moveTo>
                  <a:lnTo>
                    <a:pt x="591118" y="61878"/>
                  </a:lnTo>
                  <a:lnTo>
                    <a:pt x="606504" y="61886"/>
                  </a:lnTo>
                  <a:lnTo>
                    <a:pt x="616174" y="62022"/>
                  </a:lnTo>
                  <a:lnTo>
                    <a:pt x="660598" y="68022"/>
                  </a:lnTo>
                  <a:lnTo>
                    <a:pt x="691392" y="90637"/>
                  </a:lnTo>
                  <a:lnTo>
                    <a:pt x="691779" y="92207"/>
                  </a:lnTo>
                  <a:lnTo>
                    <a:pt x="692282" y="93941"/>
                  </a:lnTo>
                  <a:lnTo>
                    <a:pt x="692031" y="90543"/>
                  </a:lnTo>
                  <a:lnTo>
                    <a:pt x="691130" y="87370"/>
                  </a:lnTo>
                  <a:lnTo>
                    <a:pt x="690602" y="85684"/>
                  </a:lnTo>
                  <a:lnTo>
                    <a:pt x="690198" y="84281"/>
                  </a:lnTo>
                  <a:lnTo>
                    <a:pt x="688921" y="81286"/>
                  </a:lnTo>
                  <a:lnTo>
                    <a:pt x="686272" y="75182"/>
                  </a:lnTo>
                  <a:lnTo>
                    <a:pt x="683167" y="69104"/>
                  </a:lnTo>
                  <a:lnTo>
                    <a:pt x="680342" y="63915"/>
                  </a:lnTo>
                  <a:lnTo>
                    <a:pt x="679144" y="61878"/>
                  </a:lnTo>
                  <a:close/>
                </a:path>
                <a:path w="692785" h="93979">
                  <a:moveTo>
                    <a:pt x="520304" y="0"/>
                  </a:moveTo>
                  <a:lnTo>
                    <a:pt x="495471" y="280"/>
                  </a:lnTo>
                  <a:lnTo>
                    <a:pt x="466729" y="964"/>
                  </a:lnTo>
                  <a:lnTo>
                    <a:pt x="0" y="18985"/>
                  </a:lnTo>
                  <a:lnTo>
                    <a:pt x="6854" y="21167"/>
                  </a:lnTo>
                  <a:lnTo>
                    <a:pt x="59621" y="35263"/>
                  </a:lnTo>
                  <a:lnTo>
                    <a:pt x="104153" y="44931"/>
                  </a:lnTo>
                  <a:lnTo>
                    <a:pt x="143320" y="51839"/>
                  </a:lnTo>
                  <a:lnTo>
                    <a:pt x="183927" y="56922"/>
                  </a:lnTo>
                  <a:lnTo>
                    <a:pt x="228745" y="60403"/>
                  </a:lnTo>
                  <a:lnTo>
                    <a:pt x="280547" y="62507"/>
                  </a:lnTo>
                  <a:lnTo>
                    <a:pt x="342103" y="63456"/>
                  </a:lnTo>
                  <a:lnTo>
                    <a:pt x="416186" y="63475"/>
                  </a:lnTo>
                  <a:lnTo>
                    <a:pt x="679144" y="61878"/>
                  </a:lnTo>
                  <a:lnTo>
                    <a:pt x="676351" y="57127"/>
                  </a:lnTo>
                  <a:lnTo>
                    <a:pt x="670764" y="48345"/>
                  </a:lnTo>
                  <a:lnTo>
                    <a:pt x="669738" y="46670"/>
                  </a:lnTo>
                  <a:lnTo>
                    <a:pt x="666691" y="42178"/>
                  </a:lnTo>
                  <a:lnTo>
                    <a:pt x="664063" y="38534"/>
                  </a:lnTo>
                  <a:lnTo>
                    <a:pt x="661718" y="35392"/>
                  </a:lnTo>
                  <a:lnTo>
                    <a:pt x="660000" y="33623"/>
                  </a:lnTo>
                  <a:lnTo>
                    <a:pt x="654560" y="27927"/>
                  </a:lnTo>
                  <a:lnTo>
                    <a:pt x="615250" y="9003"/>
                  </a:lnTo>
                  <a:lnTo>
                    <a:pt x="569436" y="1495"/>
                  </a:lnTo>
                  <a:lnTo>
                    <a:pt x="541803" y="188"/>
                  </a:lnTo>
                  <a:lnTo>
                    <a:pt x="520304" y="0"/>
                  </a:lnTo>
                  <a:close/>
                </a:path>
              </a:pathLst>
            </a:custGeom>
            <a:solidFill>
              <a:srgbClr val="723757"/>
            </a:solidFill>
          </p:spPr>
          <p:txBody>
            <a:bodyPr wrap="square" lIns="0" tIns="0" rIns="0" bIns="0" rtlCol="0"/>
            <a:lstStyle/>
            <a:p>
              <a:endParaRPr/>
            </a:p>
          </p:txBody>
        </p:sp>
        <p:sp>
          <p:nvSpPr>
            <p:cNvPr id="247" name="object 247"/>
            <p:cNvSpPr/>
            <p:nvPr/>
          </p:nvSpPr>
          <p:spPr>
            <a:xfrm>
              <a:off x="11067404" y="6489754"/>
              <a:ext cx="117776" cy="117786"/>
            </a:xfrm>
            <a:prstGeom prst="rect">
              <a:avLst/>
            </a:prstGeom>
            <a:blipFill>
              <a:blip r:embed="rId113" cstate="print"/>
              <a:stretch>
                <a:fillRect/>
              </a:stretch>
            </a:blipFill>
          </p:spPr>
          <p:txBody>
            <a:bodyPr wrap="square" lIns="0" tIns="0" rIns="0" bIns="0" rtlCol="0"/>
            <a:lstStyle/>
            <a:p>
              <a:endParaRPr/>
            </a:p>
          </p:txBody>
        </p:sp>
      </p:grpSp>
      <p:sp>
        <p:nvSpPr>
          <p:cNvPr id="248" name="object 248"/>
          <p:cNvSpPr txBox="1"/>
          <p:nvPr/>
        </p:nvSpPr>
        <p:spPr>
          <a:xfrm>
            <a:off x="7773671" y="1294663"/>
            <a:ext cx="8774430" cy="3307079"/>
          </a:xfrm>
          <a:prstGeom prst="rect">
            <a:avLst/>
          </a:prstGeom>
        </p:spPr>
        <p:txBody>
          <a:bodyPr vert="horz" wrap="square" lIns="0" tIns="168275" rIns="0" bIns="0" rtlCol="0">
            <a:spAutoFit/>
          </a:bodyPr>
          <a:lstStyle/>
          <a:p>
            <a:pPr marL="12700" marR="5080">
              <a:lnSpc>
                <a:spcPts val="6100"/>
              </a:lnSpc>
              <a:spcBef>
                <a:spcPts val="1325"/>
              </a:spcBef>
            </a:pPr>
            <a:r>
              <a:rPr sz="6100" b="1" spc="-55" dirty="0">
                <a:solidFill>
                  <a:srgbClr val="723757"/>
                </a:solidFill>
                <a:cs typeface="Proxima Nova Rg"/>
              </a:rPr>
              <a:t>Closest </a:t>
            </a:r>
            <a:r>
              <a:rPr sz="6100" b="1" spc="-60" dirty="0">
                <a:solidFill>
                  <a:srgbClr val="723757"/>
                </a:solidFill>
                <a:cs typeface="Proxima Nova Rg"/>
              </a:rPr>
              <a:t>destinations</a:t>
            </a:r>
            <a:r>
              <a:rPr sz="6100" b="1" spc="-245" dirty="0">
                <a:solidFill>
                  <a:srgbClr val="723757"/>
                </a:solidFill>
                <a:cs typeface="Proxima Nova Rg"/>
              </a:rPr>
              <a:t> </a:t>
            </a:r>
            <a:r>
              <a:rPr sz="6100" b="1" spc="-65" dirty="0">
                <a:solidFill>
                  <a:srgbClr val="723757"/>
                </a:solidFill>
                <a:cs typeface="Proxima Nova Rg"/>
              </a:rPr>
              <a:t>from  </a:t>
            </a:r>
            <a:r>
              <a:rPr sz="6100" b="1" spc="-50" dirty="0">
                <a:solidFill>
                  <a:srgbClr val="723757"/>
                </a:solidFill>
                <a:cs typeface="Proxima Nova Rg"/>
              </a:rPr>
              <a:t>Riga </a:t>
            </a:r>
            <a:r>
              <a:rPr sz="6100" b="1" spc="-60" dirty="0">
                <a:solidFill>
                  <a:srgbClr val="723757"/>
                </a:solidFill>
                <a:cs typeface="Proxima Nova Rg"/>
              </a:rPr>
              <a:t>International</a:t>
            </a:r>
            <a:r>
              <a:rPr sz="6100" b="1" spc="-235" dirty="0">
                <a:solidFill>
                  <a:srgbClr val="723757"/>
                </a:solidFill>
                <a:cs typeface="Proxima Nova Rg"/>
              </a:rPr>
              <a:t> </a:t>
            </a:r>
            <a:r>
              <a:rPr sz="6100" b="1" spc="-65" dirty="0">
                <a:solidFill>
                  <a:srgbClr val="723757"/>
                </a:solidFill>
                <a:cs typeface="Proxima Nova Rg"/>
              </a:rPr>
              <a:t>Airport</a:t>
            </a:r>
            <a:endParaRPr sz="6100">
              <a:cs typeface="Proxima Nova Rg"/>
            </a:endParaRPr>
          </a:p>
          <a:p>
            <a:pPr marL="59055" marR="2002789">
              <a:lnSpc>
                <a:spcPct val="100000"/>
              </a:lnSpc>
              <a:spcBef>
                <a:spcPts val="5685"/>
              </a:spcBef>
            </a:pPr>
            <a:r>
              <a:rPr sz="2800" b="1" spc="-40" dirty="0">
                <a:solidFill>
                  <a:srgbClr val="723757"/>
                </a:solidFill>
                <a:cs typeface="Proxima Nova Rg"/>
              </a:rPr>
              <a:t>The</a:t>
            </a:r>
            <a:r>
              <a:rPr sz="2800" b="1" spc="-125" dirty="0">
                <a:solidFill>
                  <a:srgbClr val="723757"/>
                </a:solidFill>
                <a:cs typeface="Proxima Nova Rg"/>
              </a:rPr>
              <a:t> </a:t>
            </a:r>
            <a:r>
              <a:rPr sz="2800" b="1" spc="-50" dirty="0">
                <a:solidFill>
                  <a:srgbClr val="723757"/>
                </a:solidFill>
                <a:cs typeface="Proxima Nova Rg"/>
              </a:rPr>
              <a:t>capital</a:t>
            </a:r>
            <a:r>
              <a:rPr sz="2800" b="1" spc="-120" dirty="0">
                <a:solidFill>
                  <a:srgbClr val="723757"/>
                </a:solidFill>
                <a:cs typeface="Proxima Nova Rg"/>
              </a:rPr>
              <a:t> </a:t>
            </a:r>
            <a:r>
              <a:rPr sz="2800" b="1" spc="-45" dirty="0">
                <a:solidFill>
                  <a:srgbClr val="723757"/>
                </a:solidFill>
                <a:cs typeface="Proxima Nova Rg"/>
              </a:rPr>
              <a:t>Riga</a:t>
            </a:r>
            <a:r>
              <a:rPr sz="2800" b="1" spc="-120" dirty="0">
                <a:solidFill>
                  <a:srgbClr val="723757"/>
                </a:solidFill>
                <a:cs typeface="Proxima Nova Rg"/>
              </a:rPr>
              <a:t> </a:t>
            </a:r>
            <a:r>
              <a:rPr sz="2800" b="1" spc="-30" dirty="0">
                <a:solidFill>
                  <a:srgbClr val="723757"/>
                </a:solidFill>
                <a:cs typeface="Proxima Nova Rg"/>
              </a:rPr>
              <a:t>is</a:t>
            </a:r>
            <a:r>
              <a:rPr sz="2800" b="1" spc="-120" dirty="0">
                <a:solidFill>
                  <a:srgbClr val="723757"/>
                </a:solidFill>
                <a:cs typeface="Proxima Nova Rg"/>
              </a:rPr>
              <a:t> </a:t>
            </a:r>
            <a:r>
              <a:rPr sz="2800" b="1" spc="-45" dirty="0">
                <a:solidFill>
                  <a:srgbClr val="723757"/>
                </a:solidFill>
                <a:cs typeface="Proxima Nova Rg"/>
              </a:rPr>
              <a:t>only</a:t>
            </a:r>
            <a:r>
              <a:rPr sz="2800" b="1" spc="-120" dirty="0">
                <a:solidFill>
                  <a:srgbClr val="723757"/>
                </a:solidFill>
                <a:cs typeface="Proxima Nova Rg"/>
              </a:rPr>
              <a:t> </a:t>
            </a:r>
            <a:r>
              <a:rPr sz="2800" b="1" spc="-40" dirty="0">
                <a:solidFill>
                  <a:srgbClr val="723757"/>
                </a:solidFill>
                <a:cs typeface="Proxima Nova Rg"/>
              </a:rPr>
              <a:t>9km</a:t>
            </a:r>
            <a:r>
              <a:rPr sz="2800" b="1" spc="-120" dirty="0">
                <a:solidFill>
                  <a:srgbClr val="723757"/>
                </a:solidFill>
                <a:cs typeface="Proxima Nova Rg"/>
              </a:rPr>
              <a:t> </a:t>
            </a:r>
            <a:r>
              <a:rPr sz="2800" b="1" spc="-45" dirty="0">
                <a:solidFill>
                  <a:srgbClr val="723757"/>
                </a:solidFill>
                <a:cs typeface="Proxima Nova Rg"/>
              </a:rPr>
              <a:t>away</a:t>
            </a:r>
            <a:r>
              <a:rPr sz="2800" b="1" spc="-120" dirty="0">
                <a:solidFill>
                  <a:srgbClr val="723757"/>
                </a:solidFill>
                <a:cs typeface="Proxima Nova Rg"/>
              </a:rPr>
              <a:t> </a:t>
            </a:r>
            <a:r>
              <a:rPr sz="2800" b="1" spc="-50" dirty="0">
                <a:solidFill>
                  <a:srgbClr val="723757"/>
                </a:solidFill>
                <a:cs typeface="Proxima Nova Rg"/>
              </a:rPr>
              <a:t>while</a:t>
            </a:r>
            <a:r>
              <a:rPr sz="2800" b="1" spc="-120" dirty="0">
                <a:solidFill>
                  <a:srgbClr val="723757"/>
                </a:solidFill>
                <a:cs typeface="Proxima Nova Rg"/>
              </a:rPr>
              <a:t> </a:t>
            </a:r>
            <a:r>
              <a:rPr sz="2800" b="1" spc="-60" dirty="0">
                <a:solidFill>
                  <a:srgbClr val="723757"/>
                </a:solidFill>
                <a:cs typeface="Proxima Nova Rg"/>
              </a:rPr>
              <a:t>the  </a:t>
            </a:r>
            <a:r>
              <a:rPr sz="2800" b="1" spc="-50" dirty="0">
                <a:solidFill>
                  <a:srgbClr val="723757"/>
                </a:solidFill>
                <a:cs typeface="Proxima Nova Rg"/>
              </a:rPr>
              <a:t>resort </a:t>
            </a:r>
            <a:r>
              <a:rPr sz="2800" b="1" spc="-45" dirty="0">
                <a:solidFill>
                  <a:srgbClr val="723757"/>
                </a:solidFill>
                <a:cs typeface="Proxima Nova Rg"/>
              </a:rPr>
              <a:t>city </a:t>
            </a:r>
            <a:r>
              <a:rPr sz="2800" b="1" spc="-50" dirty="0">
                <a:solidFill>
                  <a:srgbClr val="723757"/>
                </a:solidFill>
                <a:cs typeface="Proxima Nova Rg"/>
              </a:rPr>
              <a:t>Jurmala </a:t>
            </a:r>
            <a:r>
              <a:rPr sz="2800" b="1" spc="-30" dirty="0">
                <a:solidFill>
                  <a:srgbClr val="723757"/>
                </a:solidFill>
                <a:cs typeface="Proxima Nova Rg"/>
              </a:rPr>
              <a:t>is in </a:t>
            </a:r>
            <a:r>
              <a:rPr sz="2800" b="1" spc="-45" dirty="0">
                <a:solidFill>
                  <a:srgbClr val="723757"/>
                </a:solidFill>
                <a:cs typeface="Proxima Nova Rg"/>
              </a:rPr>
              <a:t>15km</a:t>
            </a:r>
            <a:r>
              <a:rPr sz="2800" b="1" spc="-509" dirty="0">
                <a:solidFill>
                  <a:srgbClr val="723757"/>
                </a:solidFill>
                <a:cs typeface="Proxima Nova Rg"/>
              </a:rPr>
              <a:t> </a:t>
            </a:r>
            <a:r>
              <a:rPr sz="2800" b="1" spc="-60" dirty="0">
                <a:solidFill>
                  <a:srgbClr val="723757"/>
                </a:solidFill>
                <a:cs typeface="Proxima Nova Rg"/>
              </a:rPr>
              <a:t>distance</a:t>
            </a:r>
            <a:endParaRPr sz="2800">
              <a:cs typeface="Proxima Nova Rg"/>
            </a:endParaRPr>
          </a:p>
        </p:txBody>
      </p:sp>
      <p:sp>
        <p:nvSpPr>
          <p:cNvPr id="249" name="object 249"/>
          <p:cNvSpPr txBox="1"/>
          <p:nvPr/>
        </p:nvSpPr>
        <p:spPr>
          <a:xfrm>
            <a:off x="11287685" y="6280731"/>
            <a:ext cx="1137920"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723757"/>
                </a:solidFill>
                <a:cs typeface="ProximaNova-Semibold"/>
              </a:rPr>
              <a:t>Jurmala</a:t>
            </a:r>
            <a:endParaRPr sz="2450">
              <a:cs typeface="ProximaNova-Semibold"/>
            </a:endParaRPr>
          </a:p>
        </p:txBody>
      </p:sp>
      <p:sp>
        <p:nvSpPr>
          <p:cNvPr id="250" name="object 250"/>
          <p:cNvSpPr txBox="1"/>
          <p:nvPr/>
        </p:nvSpPr>
        <p:spPr>
          <a:xfrm>
            <a:off x="11891316" y="10091500"/>
            <a:ext cx="2498090" cy="779780"/>
          </a:xfrm>
          <a:prstGeom prst="rect">
            <a:avLst/>
          </a:prstGeom>
        </p:spPr>
        <p:txBody>
          <a:bodyPr vert="horz" wrap="square" lIns="0" tIns="12065" rIns="0" bIns="0" rtlCol="0">
            <a:spAutoFit/>
          </a:bodyPr>
          <a:lstStyle/>
          <a:p>
            <a:pPr marL="724535" marR="5080" indent="-712470">
              <a:lnSpc>
                <a:spcPct val="101000"/>
              </a:lnSpc>
              <a:spcBef>
                <a:spcPts val="95"/>
              </a:spcBef>
            </a:pPr>
            <a:r>
              <a:rPr sz="2450" b="1" spc="10" dirty="0">
                <a:solidFill>
                  <a:srgbClr val="723757"/>
                </a:solidFill>
                <a:cs typeface="ProximaNova-Semibold"/>
              </a:rPr>
              <a:t>Riga</a:t>
            </a:r>
            <a:r>
              <a:rPr sz="2450" b="1" spc="-85" dirty="0">
                <a:solidFill>
                  <a:srgbClr val="723757"/>
                </a:solidFill>
                <a:cs typeface="ProximaNova-Semibold"/>
              </a:rPr>
              <a:t> </a:t>
            </a:r>
            <a:r>
              <a:rPr sz="2450" b="1" spc="10" dirty="0">
                <a:solidFill>
                  <a:srgbClr val="723757"/>
                </a:solidFill>
                <a:cs typeface="ProximaNova-Semibold"/>
              </a:rPr>
              <a:t>International  Airport</a:t>
            </a:r>
            <a:endParaRPr sz="2450">
              <a:cs typeface="ProximaNova-Semibold"/>
            </a:endParaRPr>
          </a:p>
        </p:txBody>
      </p:sp>
      <p:grpSp>
        <p:nvGrpSpPr>
          <p:cNvPr id="251" name="object 251"/>
          <p:cNvGrpSpPr/>
          <p:nvPr/>
        </p:nvGrpSpPr>
        <p:grpSpPr>
          <a:xfrm>
            <a:off x="11117921" y="6538189"/>
            <a:ext cx="7273925" cy="4585335"/>
            <a:chOff x="11117921" y="6538189"/>
            <a:chExt cx="7273925" cy="4585335"/>
          </a:xfrm>
        </p:grpSpPr>
        <p:sp>
          <p:nvSpPr>
            <p:cNvPr id="252" name="object 252"/>
            <p:cNvSpPr/>
            <p:nvPr/>
          </p:nvSpPr>
          <p:spPr>
            <a:xfrm>
              <a:off x="13751583" y="10794665"/>
              <a:ext cx="117776" cy="117776"/>
            </a:xfrm>
            <a:prstGeom prst="rect">
              <a:avLst/>
            </a:prstGeom>
            <a:blipFill>
              <a:blip r:embed="rId114" cstate="print"/>
              <a:stretch>
                <a:fillRect/>
              </a:stretch>
            </a:blipFill>
          </p:spPr>
          <p:txBody>
            <a:bodyPr wrap="square" lIns="0" tIns="0" rIns="0" bIns="0" rtlCol="0"/>
            <a:lstStyle/>
            <a:p>
              <a:endParaRPr/>
            </a:p>
          </p:txBody>
        </p:sp>
        <p:sp>
          <p:nvSpPr>
            <p:cNvPr id="253" name="object 253"/>
            <p:cNvSpPr/>
            <p:nvPr/>
          </p:nvSpPr>
          <p:spPr>
            <a:xfrm>
              <a:off x="18274065" y="10461947"/>
              <a:ext cx="118110" cy="118110"/>
            </a:xfrm>
            <a:custGeom>
              <a:avLst/>
              <a:gdLst/>
              <a:ahLst/>
              <a:cxnLst/>
              <a:rect l="l" t="t" r="r" b="b"/>
              <a:pathLst>
                <a:path w="118109" h="118109">
                  <a:moveTo>
                    <a:pt x="58898" y="0"/>
                  </a:moveTo>
                  <a:lnTo>
                    <a:pt x="35970" y="4629"/>
                  </a:lnTo>
                  <a:lnTo>
                    <a:pt x="17249" y="17253"/>
                  </a:lnTo>
                  <a:lnTo>
                    <a:pt x="4627" y="35975"/>
                  </a:lnTo>
                  <a:lnTo>
                    <a:pt x="0" y="58898"/>
                  </a:lnTo>
                  <a:lnTo>
                    <a:pt x="4627" y="81820"/>
                  </a:lnTo>
                  <a:lnTo>
                    <a:pt x="17249" y="100538"/>
                  </a:lnTo>
                  <a:lnTo>
                    <a:pt x="35970" y="113159"/>
                  </a:lnTo>
                  <a:lnTo>
                    <a:pt x="58898" y="117786"/>
                  </a:lnTo>
                  <a:lnTo>
                    <a:pt x="81814" y="113159"/>
                  </a:lnTo>
                  <a:lnTo>
                    <a:pt x="100529" y="100538"/>
                  </a:lnTo>
                  <a:lnTo>
                    <a:pt x="113148" y="81820"/>
                  </a:lnTo>
                  <a:lnTo>
                    <a:pt x="117776" y="58898"/>
                  </a:lnTo>
                  <a:lnTo>
                    <a:pt x="113148" y="35975"/>
                  </a:lnTo>
                  <a:lnTo>
                    <a:pt x="100529" y="17253"/>
                  </a:lnTo>
                  <a:lnTo>
                    <a:pt x="81814" y="4629"/>
                  </a:lnTo>
                  <a:lnTo>
                    <a:pt x="58898" y="0"/>
                  </a:lnTo>
                  <a:close/>
                </a:path>
              </a:pathLst>
            </a:custGeom>
            <a:solidFill>
              <a:srgbClr val="723757"/>
            </a:solidFill>
          </p:spPr>
          <p:txBody>
            <a:bodyPr wrap="square" lIns="0" tIns="0" rIns="0" bIns="0" rtlCol="0"/>
            <a:lstStyle/>
            <a:p>
              <a:endParaRPr/>
            </a:p>
          </p:txBody>
        </p:sp>
        <p:sp>
          <p:nvSpPr>
            <p:cNvPr id="254" name="object 254"/>
            <p:cNvSpPr/>
            <p:nvPr/>
          </p:nvSpPr>
          <p:spPr>
            <a:xfrm>
              <a:off x="18249927" y="10536668"/>
              <a:ext cx="83185" cy="27940"/>
            </a:xfrm>
            <a:custGeom>
              <a:avLst/>
              <a:gdLst/>
              <a:ahLst/>
              <a:cxnLst/>
              <a:rect l="l" t="t" r="r" b="b"/>
              <a:pathLst>
                <a:path w="83184" h="27940">
                  <a:moveTo>
                    <a:pt x="0" y="27329"/>
                  </a:moveTo>
                  <a:lnTo>
                    <a:pt x="15685" y="22282"/>
                  </a:lnTo>
                  <a:lnTo>
                    <a:pt x="34836" y="16104"/>
                  </a:lnTo>
                  <a:lnTo>
                    <a:pt x="44804" y="12826"/>
                  </a:lnTo>
                  <a:lnTo>
                    <a:pt x="52762" y="10219"/>
                  </a:lnTo>
                  <a:lnTo>
                    <a:pt x="78322" y="1748"/>
                  </a:lnTo>
                  <a:lnTo>
                    <a:pt x="83023" y="0"/>
                  </a:lnTo>
                </a:path>
              </a:pathLst>
            </a:custGeom>
            <a:ln w="20941">
              <a:solidFill>
                <a:srgbClr val="723757"/>
              </a:solidFill>
            </a:ln>
          </p:spPr>
          <p:txBody>
            <a:bodyPr wrap="square" lIns="0" tIns="0" rIns="0" bIns="0" rtlCol="0"/>
            <a:lstStyle/>
            <a:p>
              <a:endParaRPr/>
            </a:p>
          </p:txBody>
        </p:sp>
        <p:sp>
          <p:nvSpPr>
            <p:cNvPr id="255" name="object 255"/>
            <p:cNvSpPr/>
            <p:nvPr/>
          </p:nvSpPr>
          <p:spPr>
            <a:xfrm>
              <a:off x="16494549" y="10568163"/>
              <a:ext cx="789305" cy="142240"/>
            </a:xfrm>
            <a:custGeom>
              <a:avLst/>
              <a:gdLst/>
              <a:ahLst/>
              <a:cxnLst/>
              <a:rect l="l" t="t" r="r" b="b"/>
              <a:pathLst>
                <a:path w="789305" h="142240">
                  <a:moveTo>
                    <a:pt x="788991" y="0"/>
                  </a:moveTo>
                  <a:lnTo>
                    <a:pt x="747139" y="10366"/>
                  </a:lnTo>
                  <a:lnTo>
                    <a:pt x="725401" y="16889"/>
                  </a:lnTo>
                  <a:lnTo>
                    <a:pt x="696701" y="25653"/>
                  </a:lnTo>
                  <a:lnTo>
                    <a:pt x="645969" y="42344"/>
                  </a:lnTo>
                  <a:lnTo>
                    <a:pt x="616714" y="51747"/>
                  </a:lnTo>
                  <a:lnTo>
                    <a:pt x="606180" y="56218"/>
                  </a:lnTo>
                  <a:lnTo>
                    <a:pt x="599541" y="58176"/>
                  </a:lnTo>
                  <a:lnTo>
                    <a:pt x="565082" y="67631"/>
                  </a:lnTo>
                  <a:lnTo>
                    <a:pt x="544517" y="72804"/>
                  </a:lnTo>
                  <a:lnTo>
                    <a:pt x="520842" y="80542"/>
                  </a:lnTo>
                  <a:lnTo>
                    <a:pt x="509052" y="84384"/>
                  </a:lnTo>
                  <a:lnTo>
                    <a:pt x="486351" y="91798"/>
                  </a:lnTo>
                  <a:lnTo>
                    <a:pt x="463074" y="99441"/>
                  </a:lnTo>
                  <a:lnTo>
                    <a:pt x="456886" y="101368"/>
                  </a:lnTo>
                  <a:lnTo>
                    <a:pt x="433306" y="108740"/>
                  </a:lnTo>
                  <a:lnTo>
                    <a:pt x="421118" y="111117"/>
                  </a:lnTo>
                  <a:lnTo>
                    <a:pt x="409265" y="113022"/>
                  </a:lnTo>
                  <a:lnTo>
                    <a:pt x="388647" y="116362"/>
                  </a:lnTo>
                  <a:lnTo>
                    <a:pt x="374093" y="118478"/>
                  </a:lnTo>
                  <a:lnTo>
                    <a:pt x="356732" y="120959"/>
                  </a:lnTo>
                  <a:lnTo>
                    <a:pt x="343790" y="122802"/>
                  </a:lnTo>
                  <a:lnTo>
                    <a:pt x="333895" y="124205"/>
                  </a:lnTo>
                  <a:lnTo>
                    <a:pt x="269813" y="133399"/>
                  </a:lnTo>
                  <a:lnTo>
                    <a:pt x="250568" y="135158"/>
                  </a:lnTo>
                  <a:lnTo>
                    <a:pt x="234296" y="135608"/>
                  </a:lnTo>
                  <a:lnTo>
                    <a:pt x="187167" y="137388"/>
                  </a:lnTo>
                  <a:lnTo>
                    <a:pt x="123441" y="139786"/>
                  </a:lnTo>
                  <a:lnTo>
                    <a:pt x="104457" y="137514"/>
                  </a:lnTo>
                  <a:lnTo>
                    <a:pt x="77212" y="138498"/>
                  </a:lnTo>
                  <a:lnTo>
                    <a:pt x="0" y="141817"/>
                  </a:lnTo>
                </a:path>
              </a:pathLst>
            </a:custGeom>
            <a:ln w="20941">
              <a:solidFill>
                <a:srgbClr val="723757"/>
              </a:solidFill>
            </a:ln>
          </p:spPr>
          <p:txBody>
            <a:bodyPr wrap="square" lIns="0" tIns="0" rIns="0" bIns="0" rtlCol="0"/>
            <a:lstStyle/>
            <a:p>
              <a:endParaRPr/>
            </a:p>
          </p:txBody>
        </p:sp>
        <p:sp>
          <p:nvSpPr>
            <p:cNvPr id="256" name="object 256"/>
            <p:cNvSpPr/>
            <p:nvPr/>
          </p:nvSpPr>
          <p:spPr>
            <a:xfrm>
              <a:off x="17028641" y="10562494"/>
              <a:ext cx="223312" cy="88960"/>
            </a:xfrm>
            <a:prstGeom prst="rect">
              <a:avLst/>
            </a:prstGeom>
            <a:blipFill>
              <a:blip r:embed="rId115" cstate="print"/>
              <a:stretch>
                <a:fillRect/>
              </a:stretch>
            </a:blipFill>
          </p:spPr>
          <p:txBody>
            <a:bodyPr wrap="square" lIns="0" tIns="0" rIns="0" bIns="0" rtlCol="0"/>
            <a:lstStyle/>
            <a:p>
              <a:endParaRPr/>
            </a:p>
          </p:txBody>
        </p:sp>
        <p:sp>
          <p:nvSpPr>
            <p:cNvPr id="257" name="object 257"/>
            <p:cNvSpPr/>
            <p:nvPr/>
          </p:nvSpPr>
          <p:spPr>
            <a:xfrm>
              <a:off x="16494791" y="10707995"/>
              <a:ext cx="123189" cy="6985"/>
            </a:xfrm>
            <a:custGeom>
              <a:avLst/>
              <a:gdLst/>
              <a:ahLst/>
              <a:cxnLst/>
              <a:rect l="l" t="t" r="r" b="b"/>
              <a:pathLst>
                <a:path w="123190" h="6984">
                  <a:moveTo>
                    <a:pt x="0" y="6952"/>
                  </a:moveTo>
                  <a:lnTo>
                    <a:pt x="77306" y="4020"/>
                  </a:lnTo>
                  <a:lnTo>
                    <a:pt x="93745" y="3392"/>
                  </a:lnTo>
                  <a:lnTo>
                    <a:pt x="104415" y="2994"/>
                  </a:lnTo>
                  <a:lnTo>
                    <a:pt x="123189" y="0"/>
                  </a:lnTo>
                </a:path>
              </a:pathLst>
            </a:custGeom>
            <a:ln w="20941">
              <a:solidFill>
                <a:srgbClr val="723757"/>
              </a:solidFill>
            </a:ln>
          </p:spPr>
          <p:txBody>
            <a:bodyPr wrap="square" lIns="0" tIns="0" rIns="0" bIns="0" rtlCol="0"/>
            <a:lstStyle/>
            <a:p>
              <a:endParaRPr/>
            </a:p>
          </p:txBody>
        </p:sp>
        <p:sp>
          <p:nvSpPr>
            <p:cNvPr id="258" name="object 258"/>
            <p:cNvSpPr/>
            <p:nvPr/>
          </p:nvSpPr>
          <p:spPr>
            <a:xfrm>
              <a:off x="13805990" y="10730479"/>
              <a:ext cx="856615" cy="271780"/>
            </a:xfrm>
            <a:custGeom>
              <a:avLst/>
              <a:gdLst/>
              <a:ahLst/>
              <a:cxnLst/>
              <a:rect l="l" t="t" r="r" b="b"/>
              <a:pathLst>
                <a:path w="856615" h="271779">
                  <a:moveTo>
                    <a:pt x="0" y="142393"/>
                  </a:moveTo>
                  <a:lnTo>
                    <a:pt x="54710" y="169251"/>
                  </a:lnTo>
                  <a:lnTo>
                    <a:pt x="161712" y="221145"/>
                  </a:lnTo>
                  <a:lnTo>
                    <a:pt x="205051" y="242893"/>
                  </a:lnTo>
                  <a:lnTo>
                    <a:pt x="247510" y="259426"/>
                  </a:lnTo>
                  <a:lnTo>
                    <a:pt x="294053" y="269143"/>
                  </a:lnTo>
                  <a:lnTo>
                    <a:pt x="338366" y="271405"/>
                  </a:lnTo>
                  <a:lnTo>
                    <a:pt x="358763" y="270295"/>
                  </a:lnTo>
                  <a:lnTo>
                    <a:pt x="402584" y="262002"/>
                  </a:lnTo>
                  <a:lnTo>
                    <a:pt x="471179" y="239196"/>
                  </a:lnTo>
                  <a:lnTo>
                    <a:pt x="545910" y="200810"/>
                  </a:lnTo>
                  <a:lnTo>
                    <a:pt x="593782" y="171492"/>
                  </a:lnTo>
                  <a:lnTo>
                    <a:pt x="635436" y="144205"/>
                  </a:lnTo>
                  <a:lnTo>
                    <a:pt x="660576" y="128121"/>
                  </a:lnTo>
                  <a:lnTo>
                    <a:pt x="683445" y="112876"/>
                  </a:lnTo>
                  <a:lnTo>
                    <a:pt x="710648" y="95075"/>
                  </a:lnTo>
                  <a:lnTo>
                    <a:pt x="731694" y="81390"/>
                  </a:lnTo>
                  <a:lnTo>
                    <a:pt x="738207" y="77317"/>
                  </a:lnTo>
                  <a:lnTo>
                    <a:pt x="759652" y="63233"/>
                  </a:lnTo>
                  <a:lnTo>
                    <a:pt x="782237" y="48427"/>
                  </a:lnTo>
                  <a:lnTo>
                    <a:pt x="807923" y="30951"/>
                  </a:lnTo>
                  <a:lnTo>
                    <a:pt x="834026" y="14345"/>
                  </a:lnTo>
                  <a:lnTo>
                    <a:pt x="856382" y="0"/>
                  </a:lnTo>
                </a:path>
              </a:pathLst>
            </a:custGeom>
            <a:ln w="20941">
              <a:solidFill>
                <a:srgbClr val="723757"/>
              </a:solidFill>
            </a:ln>
          </p:spPr>
          <p:txBody>
            <a:bodyPr wrap="square" lIns="0" tIns="0" rIns="0" bIns="0" rtlCol="0"/>
            <a:lstStyle/>
            <a:p>
              <a:endParaRPr/>
            </a:p>
          </p:txBody>
        </p:sp>
        <p:sp>
          <p:nvSpPr>
            <p:cNvPr id="259" name="object 259"/>
            <p:cNvSpPr/>
            <p:nvPr/>
          </p:nvSpPr>
          <p:spPr>
            <a:xfrm>
              <a:off x="13810472" y="10725196"/>
              <a:ext cx="848994" cy="269240"/>
            </a:xfrm>
            <a:custGeom>
              <a:avLst/>
              <a:gdLst/>
              <a:ahLst/>
              <a:cxnLst/>
              <a:rect l="l" t="t" r="r" b="b"/>
              <a:pathLst>
                <a:path w="848994" h="269240">
                  <a:moveTo>
                    <a:pt x="848508" y="0"/>
                  </a:moveTo>
                  <a:lnTo>
                    <a:pt x="796499" y="32344"/>
                  </a:lnTo>
                  <a:lnTo>
                    <a:pt x="733558" y="73537"/>
                  </a:lnTo>
                  <a:lnTo>
                    <a:pt x="705392" y="92614"/>
                  </a:lnTo>
                  <a:lnTo>
                    <a:pt x="675654" y="112499"/>
                  </a:lnTo>
                  <a:lnTo>
                    <a:pt x="639027" y="135901"/>
                  </a:lnTo>
                  <a:lnTo>
                    <a:pt x="626368" y="144184"/>
                  </a:lnTo>
                  <a:lnTo>
                    <a:pt x="537784" y="201459"/>
                  </a:lnTo>
                  <a:lnTo>
                    <a:pt x="495932" y="223145"/>
                  </a:lnTo>
                  <a:lnTo>
                    <a:pt x="452080" y="243102"/>
                  </a:lnTo>
                  <a:lnTo>
                    <a:pt x="404458" y="259039"/>
                  </a:lnTo>
                  <a:lnTo>
                    <a:pt x="359821" y="267007"/>
                  </a:lnTo>
                  <a:lnTo>
                    <a:pt x="305959" y="269154"/>
                  </a:lnTo>
                  <a:lnTo>
                    <a:pt x="290221" y="267436"/>
                  </a:lnTo>
                  <a:lnTo>
                    <a:pt x="245416" y="257897"/>
                  </a:lnTo>
                  <a:lnTo>
                    <a:pt x="202695" y="241657"/>
                  </a:lnTo>
                  <a:lnTo>
                    <a:pt x="159984" y="221249"/>
                  </a:lnTo>
                  <a:lnTo>
                    <a:pt x="14104" y="149042"/>
                  </a:lnTo>
                  <a:lnTo>
                    <a:pt x="3643" y="140707"/>
                  </a:lnTo>
                  <a:lnTo>
                    <a:pt x="0" y="137786"/>
                  </a:lnTo>
                </a:path>
              </a:pathLst>
            </a:custGeom>
            <a:ln w="20941">
              <a:solidFill>
                <a:srgbClr val="723757"/>
              </a:solidFill>
            </a:ln>
          </p:spPr>
          <p:txBody>
            <a:bodyPr wrap="square" lIns="0" tIns="0" rIns="0" bIns="0" rtlCol="0"/>
            <a:lstStyle/>
            <a:p>
              <a:endParaRPr/>
            </a:p>
          </p:txBody>
        </p:sp>
        <p:sp>
          <p:nvSpPr>
            <p:cNvPr id="260" name="object 260"/>
            <p:cNvSpPr/>
            <p:nvPr/>
          </p:nvSpPr>
          <p:spPr>
            <a:xfrm>
              <a:off x="15290534" y="10782907"/>
              <a:ext cx="859155" cy="312420"/>
            </a:xfrm>
            <a:custGeom>
              <a:avLst/>
              <a:gdLst/>
              <a:ahLst/>
              <a:cxnLst/>
              <a:rect l="l" t="t" r="r" b="b"/>
              <a:pathLst>
                <a:path w="859155" h="312420">
                  <a:moveTo>
                    <a:pt x="858623" y="0"/>
                  </a:moveTo>
                  <a:lnTo>
                    <a:pt x="806488" y="21224"/>
                  </a:lnTo>
                  <a:lnTo>
                    <a:pt x="780070" y="29664"/>
                  </a:lnTo>
                  <a:lnTo>
                    <a:pt x="734857" y="44459"/>
                  </a:lnTo>
                  <a:lnTo>
                    <a:pt x="684670" y="60249"/>
                  </a:lnTo>
                  <a:lnTo>
                    <a:pt x="635457" y="75872"/>
                  </a:lnTo>
                  <a:lnTo>
                    <a:pt x="615709" y="81913"/>
                  </a:lnTo>
                  <a:lnTo>
                    <a:pt x="578003" y="97557"/>
                  </a:lnTo>
                  <a:lnTo>
                    <a:pt x="534235" y="112907"/>
                  </a:lnTo>
                  <a:lnTo>
                    <a:pt x="454227" y="140351"/>
                  </a:lnTo>
                  <a:lnTo>
                    <a:pt x="446331" y="143084"/>
                  </a:lnTo>
                  <a:lnTo>
                    <a:pt x="373203" y="171219"/>
                  </a:lnTo>
                  <a:lnTo>
                    <a:pt x="360669" y="176036"/>
                  </a:lnTo>
                  <a:lnTo>
                    <a:pt x="323759" y="189512"/>
                  </a:lnTo>
                  <a:lnTo>
                    <a:pt x="288483" y="201868"/>
                  </a:lnTo>
                  <a:lnTo>
                    <a:pt x="232076" y="225668"/>
                  </a:lnTo>
                  <a:lnTo>
                    <a:pt x="178800" y="253353"/>
                  </a:lnTo>
                  <a:lnTo>
                    <a:pt x="78667" y="306409"/>
                  </a:lnTo>
                  <a:lnTo>
                    <a:pt x="66175" y="309571"/>
                  </a:lnTo>
                  <a:lnTo>
                    <a:pt x="56647" y="311571"/>
                  </a:lnTo>
                  <a:lnTo>
                    <a:pt x="46438" y="311948"/>
                  </a:lnTo>
                  <a:lnTo>
                    <a:pt x="34700" y="311226"/>
                  </a:lnTo>
                  <a:lnTo>
                    <a:pt x="19465" y="307289"/>
                  </a:lnTo>
                  <a:lnTo>
                    <a:pt x="0" y="300001"/>
                  </a:lnTo>
                </a:path>
              </a:pathLst>
            </a:custGeom>
            <a:ln w="20941">
              <a:solidFill>
                <a:srgbClr val="723757"/>
              </a:solidFill>
            </a:ln>
          </p:spPr>
          <p:txBody>
            <a:bodyPr wrap="square" lIns="0" tIns="0" rIns="0" bIns="0" rtlCol="0"/>
            <a:lstStyle/>
            <a:p>
              <a:endParaRPr/>
            </a:p>
          </p:txBody>
        </p:sp>
        <p:sp>
          <p:nvSpPr>
            <p:cNvPr id="261" name="object 261"/>
            <p:cNvSpPr/>
            <p:nvPr/>
          </p:nvSpPr>
          <p:spPr>
            <a:xfrm>
              <a:off x="17412974" y="10555476"/>
              <a:ext cx="290830" cy="15875"/>
            </a:xfrm>
            <a:custGeom>
              <a:avLst/>
              <a:gdLst/>
              <a:ahLst/>
              <a:cxnLst/>
              <a:rect l="l" t="t" r="r" b="b"/>
              <a:pathLst>
                <a:path w="290830" h="15875">
                  <a:moveTo>
                    <a:pt x="0" y="0"/>
                  </a:moveTo>
                  <a:lnTo>
                    <a:pt x="13465" y="178"/>
                  </a:lnTo>
                  <a:lnTo>
                    <a:pt x="44260" y="931"/>
                  </a:lnTo>
                  <a:lnTo>
                    <a:pt x="173544" y="8764"/>
                  </a:lnTo>
                  <a:lnTo>
                    <a:pt x="285719" y="15203"/>
                  </a:lnTo>
                  <a:lnTo>
                    <a:pt x="290598" y="15339"/>
                  </a:lnTo>
                </a:path>
              </a:pathLst>
            </a:custGeom>
            <a:ln w="20941">
              <a:solidFill>
                <a:srgbClr val="723757"/>
              </a:solidFill>
            </a:ln>
          </p:spPr>
          <p:txBody>
            <a:bodyPr wrap="square" lIns="0" tIns="0" rIns="0" bIns="0" rtlCol="0"/>
            <a:lstStyle/>
            <a:p>
              <a:endParaRPr/>
            </a:p>
          </p:txBody>
        </p:sp>
        <p:sp>
          <p:nvSpPr>
            <p:cNvPr id="262" name="object 262"/>
            <p:cNvSpPr/>
            <p:nvPr/>
          </p:nvSpPr>
          <p:spPr>
            <a:xfrm>
              <a:off x="17411734" y="10550221"/>
              <a:ext cx="292100" cy="13970"/>
            </a:xfrm>
            <a:custGeom>
              <a:avLst/>
              <a:gdLst/>
              <a:ahLst/>
              <a:cxnLst/>
              <a:rect l="l" t="t" r="r" b="b"/>
              <a:pathLst>
                <a:path w="292100" h="13970">
                  <a:moveTo>
                    <a:pt x="291991" y="13957"/>
                  </a:moveTo>
                  <a:lnTo>
                    <a:pt x="259154" y="13517"/>
                  </a:lnTo>
                  <a:lnTo>
                    <a:pt x="175324" y="8994"/>
                  </a:lnTo>
                  <a:lnTo>
                    <a:pt x="84259" y="3277"/>
                  </a:lnTo>
                  <a:lnTo>
                    <a:pt x="0" y="0"/>
                  </a:lnTo>
                </a:path>
              </a:pathLst>
            </a:custGeom>
            <a:ln w="20941">
              <a:solidFill>
                <a:srgbClr val="723757"/>
              </a:solidFill>
            </a:ln>
          </p:spPr>
          <p:txBody>
            <a:bodyPr wrap="square" lIns="0" tIns="0" rIns="0" bIns="0" rtlCol="0"/>
            <a:lstStyle/>
            <a:p>
              <a:endParaRPr/>
            </a:p>
          </p:txBody>
        </p:sp>
        <p:sp>
          <p:nvSpPr>
            <p:cNvPr id="263" name="object 263"/>
            <p:cNvSpPr/>
            <p:nvPr/>
          </p:nvSpPr>
          <p:spPr>
            <a:xfrm>
              <a:off x="15311841" y="10773111"/>
              <a:ext cx="871855" cy="339725"/>
            </a:xfrm>
            <a:custGeom>
              <a:avLst/>
              <a:gdLst/>
              <a:ahLst/>
              <a:cxnLst/>
              <a:rect l="l" t="t" r="r" b="b"/>
              <a:pathLst>
                <a:path w="871855" h="339725">
                  <a:moveTo>
                    <a:pt x="0" y="332084"/>
                  </a:moveTo>
                  <a:lnTo>
                    <a:pt x="15695" y="338712"/>
                  </a:lnTo>
                  <a:lnTo>
                    <a:pt x="22512" y="339696"/>
                  </a:lnTo>
                  <a:lnTo>
                    <a:pt x="29999" y="339717"/>
                  </a:lnTo>
                  <a:lnTo>
                    <a:pt x="43129" y="335696"/>
                  </a:lnTo>
                  <a:lnTo>
                    <a:pt x="55862" y="328806"/>
                  </a:lnTo>
                  <a:lnTo>
                    <a:pt x="195145" y="256589"/>
                  </a:lnTo>
                  <a:lnTo>
                    <a:pt x="209103" y="249406"/>
                  </a:lnTo>
                  <a:lnTo>
                    <a:pt x="230464" y="241280"/>
                  </a:lnTo>
                  <a:lnTo>
                    <a:pt x="276714" y="224715"/>
                  </a:lnTo>
                  <a:lnTo>
                    <a:pt x="355716" y="192706"/>
                  </a:lnTo>
                  <a:lnTo>
                    <a:pt x="398637" y="175670"/>
                  </a:lnTo>
                  <a:lnTo>
                    <a:pt x="432667" y="163031"/>
                  </a:lnTo>
                  <a:lnTo>
                    <a:pt x="438447" y="160843"/>
                  </a:lnTo>
                  <a:lnTo>
                    <a:pt x="450488" y="156246"/>
                  </a:lnTo>
                  <a:lnTo>
                    <a:pt x="465870" y="149775"/>
                  </a:lnTo>
                  <a:lnTo>
                    <a:pt x="476331" y="145367"/>
                  </a:lnTo>
                  <a:lnTo>
                    <a:pt x="516151" y="129692"/>
                  </a:lnTo>
                  <a:lnTo>
                    <a:pt x="552475" y="117232"/>
                  </a:lnTo>
                  <a:lnTo>
                    <a:pt x="592118" y="102949"/>
                  </a:lnTo>
                  <a:lnTo>
                    <a:pt x="599646" y="100530"/>
                  </a:lnTo>
                  <a:lnTo>
                    <a:pt x="637928" y="86876"/>
                  </a:lnTo>
                  <a:lnTo>
                    <a:pt x="653718" y="81966"/>
                  </a:lnTo>
                  <a:lnTo>
                    <a:pt x="663068" y="79652"/>
                  </a:lnTo>
                  <a:lnTo>
                    <a:pt x="716554" y="62615"/>
                  </a:lnTo>
                  <a:lnTo>
                    <a:pt x="761097" y="47611"/>
                  </a:lnTo>
                  <a:lnTo>
                    <a:pt x="771850" y="44124"/>
                  </a:lnTo>
                  <a:lnTo>
                    <a:pt x="799829" y="34637"/>
                  </a:lnTo>
                  <a:lnTo>
                    <a:pt x="828697" y="22062"/>
                  </a:lnTo>
                  <a:lnTo>
                    <a:pt x="838843" y="17025"/>
                  </a:lnTo>
                  <a:lnTo>
                    <a:pt x="871544" y="0"/>
                  </a:lnTo>
                </a:path>
              </a:pathLst>
            </a:custGeom>
            <a:ln w="20941">
              <a:solidFill>
                <a:srgbClr val="723757"/>
              </a:solidFill>
            </a:ln>
          </p:spPr>
          <p:txBody>
            <a:bodyPr wrap="square" lIns="0" tIns="0" rIns="0" bIns="0" rtlCol="0"/>
            <a:lstStyle/>
            <a:p>
              <a:endParaRPr/>
            </a:p>
          </p:txBody>
        </p:sp>
        <p:sp>
          <p:nvSpPr>
            <p:cNvPr id="264" name="object 264"/>
            <p:cNvSpPr/>
            <p:nvPr/>
          </p:nvSpPr>
          <p:spPr>
            <a:xfrm>
              <a:off x="18064136" y="10575021"/>
              <a:ext cx="33020" cy="6350"/>
            </a:xfrm>
            <a:custGeom>
              <a:avLst/>
              <a:gdLst/>
              <a:ahLst/>
              <a:cxnLst/>
              <a:rect l="l" t="t" r="r" b="b"/>
              <a:pathLst>
                <a:path w="33019" h="6350">
                  <a:moveTo>
                    <a:pt x="0" y="5204"/>
                  </a:moveTo>
                  <a:lnTo>
                    <a:pt x="27046" y="5758"/>
                  </a:lnTo>
                  <a:lnTo>
                    <a:pt x="32920" y="3204"/>
                  </a:lnTo>
                  <a:lnTo>
                    <a:pt x="27653" y="963"/>
                  </a:lnTo>
                  <a:lnTo>
                    <a:pt x="198" y="0"/>
                  </a:lnTo>
                </a:path>
              </a:pathLst>
            </a:custGeom>
            <a:ln w="20941">
              <a:solidFill>
                <a:srgbClr val="723757"/>
              </a:solidFill>
            </a:ln>
          </p:spPr>
          <p:txBody>
            <a:bodyPr wrap="square" lIns="0" tIns="0" rIns="0" bIns="0" rtlCol="0"/>
            <a:lstStyle/>
            <a:p>
              <a:endParaRPr/>
            </a:p>
          </p:txBody>
        </p:sp>
        <p:sp>
          <p:nvSpPr>
            <p:cNvPr id="265" name="object 265"/>
            <p:cNvSpPr/>
            <p:nvPr/>
          </p:nvSpPr>
          <p:spPr>
            <a:xfrm>
              <a:off x="18097041" y="10567997"/>
              <a:ext cx="140970" cy="13335"/>
            </a:xfrm>
            <a:custGeom>
              <a:avLst/>
              <a:gdLst/>
              <a:ahLst/>
              <a:cxnLst/>
              <a:rect l="l" t="t" r="r" b="b"/>
              <a:pathLst>
                <a:path w="140969" h="13334">
                  <a:moveTo>
                    <a:pt x="0" y="10271"/>
                  </a:moveTo>
                  <a:lnTo>
                    <a:pt x="48637" y="11737"/>
                  </a:lnTo>
                  <a:lnTo>
                    <a:pt x="93934" y="13130"/>
                  </a:lnTo>
                  <a:lnTo>
                    <a:pt x="108729" y="10648"/>
                  </a:lnTo>
                  <a:lnTo>
                    <a:pt x="124299" y="5769"/>
                  </a:lnTo>
                  <a:lnTo>
                    <a:pt x="139514" y="387"/>
                  </a:lnTo>
                  <a:lnTo>
                    <a:pt x="140728" y="0"/>
                  </a:lnTo>
                </a:path>
              </a:pathLst>
            </a:custGeom>
            <a:ln w="20941">
              <a:solidFill>
                <a:srgbClr val="723757"/>
              </a:solidFill>
            </a:ln>
          </p:spPr>
          <p:txBody>
            <a:bodyPr wrap="square" lIns="0" tIns="0" rIns="0" bIns="0" rtlCol="0"/>
            <a:lstStyle/>
            <a:p>
              <a:endParaRPr/>
            </a:p>
          </p:txBody>
        </p:sp>
        <p:sp>
          <p:nvSpPr>
            <p:cNvPr id="266" name="object 266"/>
            <p:cNvSpPr/>
            <p:nvPr/>
          </p:nvSpPr>
          <p:spPr>
            <a:xfrm>
              <a:off x="14820951" y="10624201"/>
              <a:ext cx="69215" cy="63500"/>
            </a:xfrm>
            <a:custGeom>
              <a:avLst/>
              <a:gdLst/>
              <a:ahLst/>
              <a:cxnLst/>
              <a:rect l="l" t="t" r="r" b="b"/>
              <a:pathLst>
                <a:path w="69215" h="63500">
                  <a:moveTo>
                    <a:pt x="57642" y="0"/>
                  </a:moveTo>
                  <a:lnTo>
                    <a:pt x="63380" y="7005"/>
                  </a:lnTo>
                  <a:lnTo>
                    <a:pt x="66992" y="14188"/>
                  </a:lnTo>
                  <a:lnTo>
                    <a:pt x="68500" y="21203"/>
                  </a:lnTo>
                  <a:lnTo>
                    <a:pt x="69034" y="30868"/>
                  </a:lnTo>
                  <a:lnTo>
                    <a:pt x="67537" y="38239"/>
                  </a:lnTo>
                  <a:lnTo>
                    <a:pt x="34009" y="63003"/>
                  </a:lnTo>
                  <a:lnTo>
                    <a:pt x="24397" y="62092"/>
                  </a:lnTo>
                  <a:lnTo>
                    <a:pt x="15852" y="59998"/>
                  </a:lnTo>
                  <a:lnTo>
                    <a:pt x="0" y="46113"/>
                  </a:lnTo>
                </a:path>
              </a:pathLst>
            </a:custGeom>
            <a:ln w="20941">
              <a:solidFill>
                <a:srgbClr val="723757"/>
              </a:solidFill>
            </a:ln>
          </p:spPr>
          <p:txBody>
            <a:bodyPr wrap="square" lIns="0" tIns="0" rIns="0" bIns="0" rtlCol="0"/>
            <a:lstStyle/>
            <a:p>
              <a:endParaRPr/>
            </a:p>
          </p:txBody>
        </p:sp>
        <p:sp>
          <p:nvSpPr>
            <p:cNvPr id="267" name="object 267"/>
            <p:cNvSpPr/>
            <p:nvPr/>
          </p:nvSpPr>
          <p:spPr>
            <a:xfrm>
              <a:off x="13805613" y="10862925"/>
              <a:ext cx="5080" cy="10160"/>
            </a:xfrm>
            <a:custGeom>
              <a:avLst/>
              <a:gdLst/>
              <a:ahLst/>
              <a:cxnLst/>
              <a:rect l="l" t="t" r="r" b="b"/>
              <a:pathLst>
                <a:path w="5080" h="10159">
                  <a:moveTo>
                    <a:pt x="376" y="9947"/>
                  </a:moveTo>
                  <a:lnTo>
                    <a:pt x="0" y="2858"/>
                  </a:lnTo>
                  <a:lnTo>
                    <a:pt x="4827" y="0"/>
                  </a:lnTo>
                </a:path>
              </a:pathLst>
            </a:custGeom>
            <a:ln w="20941">
              <a:solidFill>
                <a:srgbClr val="723757"/>
              </a:solidFill>
            </a:ln>
          </p:spPr>
          <p:txBody>
            <a:bodyPr wrap="square" lIns="0" tIns="0" rIns="0" bIns="0" rtlCol="0"/>
            <a:lstStyle/>
            <a:p>
              <a:endParaRPr/>
            </a:p>
          </p:txBody>
        </p:sp>
        <p:sp>
          <p:nvSpPr>
            <p:cNvPr id="268" name="object 268"/>
            <p:cNvSpPr/>
            <p:nvPr/>
          </p:nvSpPr>
          <p:spPr>
            <a:xfrm>
              <a:off x="14781257" y="10542645"/>
              <a:ext cx="70485" cy="52705"/>
            </a:xfrm>
            <a:custGeom>
              <a:avLst/>
              <a:gdLst/>
              <a:ahLst/>
              <a:cxnLst/>
              <a:rect l="l" t="t" r="r" b="b"/>
              <a:pathLst>
                <a:path w="70484" h="52704">
                  <a:moveTo>
                    <a:pt x="1905" y="52417"/>
                  </a:moveTo>
                  <a:lnTo>
                    <a:pt x="0" y="35381"/>
                  </a:lnTo>
                  <a:lnTo>
                    <a:pt x="691" y="28397"/>
                  </a:lnTo>
                  <a:lnTo>
                    <a:pt x="2439" y="21936"/>
                  </a:lnTo>
                  <a:lnTo>
                    <a:pt x="35726" y="0"/>
                  </a:lnTo>
                  <a:lnTo>
                    <a:pt x="45098" y="1664"/>
                  </a:lnTo>
                  <a:lnTo>
                    <a:pt x="70207" y="34930"/>
                  </a:lnTo>
                  <a:lnTo>
                    <a:pt x="69568" y="43988"/>
                  </a:lnTo>
                </a:path>
              </a:pathLst>
            </a:custGeom>
            <a:ln w="20941">
              <a:solidFill>
                <a:srgbClr val="723757"/>
              </a:solidFill>
            </a:ln>
          </p:spPr>
          <p:txBody>
            <a:bodyPr wrap="square" lIns="0" tIns="0" rIns="0" bIns="0" rtlCol="0"/>
            <a:lstStyle/>
            <a:p>
              <a:endParaRPr/>
            </a:p>
          </p:txBody>
        </p:sp>
        <p:sp>
          <p:nvSpPr>
            <p:cNvPr id="269" name="object 269"/>
            <p:cNvSpPr/>
            <p:nvPr/>
          </p:nvSpPr>
          <p:spPr>
            <a:xfrm>
              <a:off x="14681165" y="9991891"/>
              <a:ext cx="581025" cy="1073150"/>
            </a:xfrm>
            <a:custGeom>
              <a:avLst/>
              <a:gdLst/>
              <a:ahLst/>
              <a:cxnLst/>
              <a:rect l="l" t="t" r="r" b="b"/>
              <a:pathLst>
                <a:path w="581025" h="1073150">
                  <a:moveTo>
                    <a:pt x="580579" y="1072983"/>
                  </a:moveTo>
                  <a:lnTo>
                    <a:pt x="554653" y="1053392"/>
                  </a:lnTo>
                  <a:lnTo>
                    <a:pt x="548464" y="1044805"/>
                  </a:lnTo>
                  <a:lnTo>
                    <a:pt x="534036" y="1035947"/>
                  </a:lnTo>
                  <a:lnTo>
                    <a:pt x="522664" y="1028932"/>
                  </a:lnTo>
                  <a:lnTo>
                    <a:pt x="479126" y="1003623"/>
                  </a:lnTo>
                  <a:lnTo>
                    <a:pt x="470069" y="998053"/>
                  </a:lnTo>
                  <a:lnTo>
                    <a:pt x="376229" y="932704"/>
                  </a:lnTo>
                  <a:lnTo>
                    <a:pt x="299990" y="874371"/>
                  </a:lnTo>
                  <a:lnTo>
                    <a:pt x="269028" y="844267"/>
                  </a:lnTo>
                  <a:lnTo>
                    <a:pt x="242620" y="815933"/>
                  </a:lnTo>
                  <a:lnTo>
                    <a:pt x="210454" y="773997"/>
                  </a:lnTo>
                  <a:lnTo>
                    <a:pt x="206423" y="767767"/>
                  </a:lnTo>
                  <a:lnTo>
                    <a:pt x="179523" y="732239"/>
                  </a:lnTo>
                  <a:lnTo>
                    <a:pt x="151639" y="695748"/>
                  </a:lnTo>
                  <a:lnTo>
                    <a:pt x="121284" y="645749"/>
                  </a:lnTo>
                  <a:lnTo>
                    <a:pt x="101923" y="603091"/>
                  </a:lnTo>
                  <a:lnTo>
                    <a:pt x="83798" y="545815"/>
                  </a:lnTo>
                  <a:lnTo>
                    <a:pt x="78133" y="525868"/>
                  </a:lnTo>
                  <a:lnTo>
                    <a:pt x="66950" y="481587"/>
                  </a:lnTo>
                  <a:lnTo>
                    <a:pt x="58312" y="440866"/>
                  </a:lnTo>
                  <a:lnTo>
                    <a:pt x="52762" y="402186"/>
                  </a:lnTo>
                  <a:lnTo>
                    <a:pt x="50186" y="372564"/>
                  </a:lnTo>
                  <a:lnTo>
                    <a:pt x="43140" y="309414"/>
                  </a:lnTo>
                  <a:lnTo>
                    <a:pt x="34354" y="223050"/>
                  </a:lnTo>
                  <a:lnTo>
                    <a:pt x="30868" y="195282"/>
                  </a:lnTo>
                  <a:lnTo>
                    <a:pt x="27946" y="167994"/>
                  </a:lnTo>
                  <a:lnTo>
                    <a:pt x="13423" y="34983"/>
                  </a:lnTo>
                  <a:lnTo>
                    <a:pt x="10072" y="28951"/>
                  </a:lnTo>
                  <a:lnTo>
                    <a:pt x="4711" y="9779"/>
                  </a:lnTo>
                  <a:lnTo>
                    <a:pt x="0" y="0"/>
                  </a:lnTo>
                </a:path>
              </a:pathLst>
            </a:custGeom>
            <a:ln w="20941">
              <a:solidFill>
                <a:srgbClr val="723757"/>
              </a:solidFill>
            </a:ln>
          </p:spPr>
          <p:txBody>
            <a:bodyPr wrap="square" lIns="0" tIns="0" rIns="0" bIns="0" rtlCol="0"/>
            <a:lstStyle/>
            <a:p>
              <a:endParaRPr/>
            </a:p>
          </p:txBody>
        </p:sp>
        <p:sp>
          <p:nvSpPr>
            <p:cNvPr id="270" name="object 270"/>
            <p:cNvSpPr/>
            <p:nvPr/>
          </p:nvSpPr>
          <p:spPr>
            <a:xfrm>
              <a:off x="11224393" y="6766736"/>
              <a:ext cx="4088129" cy="4338955"/>
            </a:xfrm>
            <a:custGeom>
              <a:avLst/>
              <a:gdLst/>
              <a:ahLst/>
              <a:cxnLst/>
              <a:rect l="l" t="t" r="r" b="b"/>
              <a:pathLst>
                <a:path w="4088130" h="4338955">
                  <a:moveTo>
                    <a:pt x="0" y="0"/>
                  </a:moveTo>
                  <a:lnTo>
                    <a:pt x="23863" y="53767"/>
                  </a:lnTo>
                  <a:lnTo>
                    <a:pt x="50166" y="115158"/>
                  </a:lnTo>
                  <a:lnTo>
                    <a:pt x="62469" y="141199"/>
                  </a:lnTo>
                  <a:lnTo>
                    <a:pt x="178507" y="386920"/>
                  </a:lnTo>
                  <a:lnTo>
                    <a:pt x="229165" y="477660"/>
                  </a:lnTo>
                  <a:lnTo>
                    <a:pt x="292420" y="583552"/>
                  </a:lnTo>
                  <a:lnTo>
                    <a:pt x="380595" y="702010"/>
                  </a:lnTo>
                  <a:lnTo>
                    <a:pt x="482938" y="812614"/>
                  </a:lnTo>
                  <a:lnTo>
                    <a:pt x="508895" y="835492"/>
                  </a:lnTo>
                  <a:lnTo>
                    <a:pt x="606274" y="921333"/>
                  </a:lnTo>
                  <a:lnTo>
                    <a:pt x="869271" y="1125620"/>
                  </a:lnTo>
                  <a:lnTo>
                    <a:pt x="1179461" y="1372125"/>
                  </a:lnTo>
                  <a:lnTo>
                    <a:pt x="1215334" y="1400596"/>
                  </a:lnTo>
                  <a:lnTo>
                    <a:pt x="1231051" y="1413527"/>
                  </a:lnTo>
                  <a:lnTo>
                    <a:pt x="1262223" y="1441139"/>
                  </a:lnTo>
                  <a:lnTo>
                    <a:pt x="1323258" y="1495200"/>
                  </a:lnTo>
                  <a:lnTo>
                    <a:pt x="1342095" y="1511901"/>
                  </a:lnTo>
                  <a:lnTo>
                    <a:pt x="1356817" y="1524948"/>
                  </a:lnTo>
                  <a:lnTo>
                    <a:pt x="1514582" y="1679791"/>
                  </a:lnTo>
                  <a:lnTo>
                    <a:pt x="1590035" y="1754679"/>
                  </a:lnTo>
                  <a:lnTo>
                    <a:pt x="1725392" y="1883052"/>
                  </a:lnTo>
                  <a:lnTo>
                    <a:pt x="1765087" y="1915166"/>
                  </a:lnTo>
                  <a:lnTo>
                    <a:pt x="1864906" y="1999499"/>
                  </a:lnTo>
                  <a:lnTo>
                    <a:pt x="1899638" y="2023247"/>
                  </a:lnTo>
                  <a:lnTo>
                    <a:pt x="1995258" y="2090753"/>
                  </a:lnTo>
                  <a:lnTo>
                    <a:pt x="2063821" y="2132134"/>
                  </a:lnTo>
                  <a:lnTo>
                    <a:pt x="2124259" y="2163934"/>
                  </a:lnTo>
                  <a:lnTo>
                    <a:pt x="2231073" y="2213576"/>
                  </a:lnTo>
                  <a:lnTo>
                    <a:pt x="2327834" y="2252140"/>
                  </a:lnTo>
                  <a:lnTo>
                    <a:pt x="2399612" y="2279218"/>
                  </a:lnTo>
                  <a:lnTo>
                    <a:pt x="2427643" y="2290118"/>
                  </a:lnTo>
                  <a:lnTo>
                    <a:pt x="2443171" y="2295123"/>
                  </a:lnTo>
                  <a:lnTo>
                    <a:pt x="2520551" y="2319939"/>
                  </a:lnTo>
                  <a:lnTo>
                    <a:pt x="2548487" y="2329656"/>
                  </a:lnTo>
                  <a:lnTo>
                    <a:pt x="2649416" y="2359258"/>
                  </a:lnTo>
                  <a:lnTo>
                    <a:pt x="2736042" y="2385299"/>
                  </a:lnTo>
                  <a:lnTo>
                    <a:pt x="2835421" y="2415162"/>
                  </a:lnTo>
                  <a:lnTo>
                    <a:pt x="2939533" y="2446805"/>
                  </a:lnTo>
                  <a:lnTo>
                    <a:pt x="2965606" y="2454584"/>
                  </a:lnTo>
                  <a:lnTo>
                    <a:pt x="2992715" y="2462668"/>
                  </a:lnTo>
                  <a:lnTo>
                    <a:pt x="3019991" y="2471872"/>
                  </a:lnTo>
                  <a:lnTo>
                    <a:pt x="3072346" y="2493641"/>
                  </a:lnTo>
                  <a:lnTo>
                    <a:pt x="3116428" y="2516991"/>
                  </a:lnTo>
                  <a:lnTo>
                    <a:pt x="3168626" y="2550226"/>
                  </a:lnTo>
                  <a:lnTo>
                    <a:pt x="3214006" y="2585701"/>
                  </a:lnTo>
                  <a:lnTo>
                    <a:pt x="3228058" y="2599041"/>
                  </a:lnTo>
                  <a:lnTo>
                    <a:pt x="3239419" y="2609480"/>
                  </a:lnTo>
                  <a:lnTo>
                    <a:pt x="3280444" y="2653730"/>
                  </a:lnTo>
                  <a:lnTo>
                    <a:pt x="3316464" y="2700682"/>
                  </a:lnTo>
                  <a:lnTo>
                    <a:pt x="3345468" y="2747277"/>
                  </a:lnTo>
                  <a:lnTo>
                    <a:pt x="3364159" y="2782030"/>
                  </a:lnTo>
                  <a:lnTo>
                    <a:pt x="3385216" y="2831086"/>
                  </a:lnTo>
                  <a:lnTo>
                    <a:pt x="3401529" y="2880718"/>
                  </a:lnTo>
                  <a:lnTo>
                    <a:pt x="3414649" y="2934549"/>
                  </a:lnTo>
                  <a:lnTo>
                    <a:pt x="3421560" y="2982862"/>
                  </a:lnTo>
                  <a:lnTo>
                    <a:pt x="3424209" y="3006672"/>
                  </a:lnTo>
                  <a:lnTo>
                    <a:pt x="3435068" y="3104052"/>
                  </a:lnTo>
                  <a:lnTo>
                    <a:pt x="3436911" y="3123486"/>
                  </a:lnTo>
                  <a:lnTo>
                    <a:pt x="3441057" y="3162919"/>
                  </a:lnTo>
                  <a:lnTo>
                    <a:pt x="3448303" y="3226498"/>
                  </a:lnTo>
                  <a:lnTo>
                    <a:pt x="3451277" y="3259094"/>
                  </a:lnTo>
                  <a:lnTo>
                    <a:pt x="3465779" y="3395278"/>
                  </a:lnTo>
                  <a:lnTo>
                    <a:pt x="3467747" y="3413843"/>
                  </a:lnTo>
                  <a:lnTo>
                    <a:pt x="3483045" y="3561095"/>
                  </a:lnTo>
                  <a:lnTo>
                    <a:pt x="3495548" y="3660464"/>
                  </a:lnTo>
                  <a:lnTo>
                    <a:pt x="3505202" y="3711698"/>
                  </a:lnTo>
                  <a:lnTo>
                    <a:pt x="3522877" y="3774429"/>
                  </a:lnTo>
                  <a:lnTo>
                    <a:pt x="3536531" y="3811161"/>
                  </a:lnTo>
                  <a:lnTo>
                    <a:pt x="3566425" y="3878730"/>
                  </a:lnTo>
                  <a:lnTo>
                    <a:pt x="3591429" y="3925241"/>
                  </a:lnTo>
                  <a:lnTo>
                    <a:pt x="3616455" y="3965617"/>
                  </a:lnTo>
                  <a:lnTo>
                    <a:pt x="3653867" y="4017532"/>
                  </a:lnTo>
                  <a:lnTo>
                    <a:pt x="3691542" y="4062651"/>
                  </a:lnTo>
                  <a:lnTo>
                    <a:pt x="3720001" y="4092734"/>
                  </a:lnTo>
                  <a:lnTo>
                    <a:pt x="3802795" y="4156983"/>
                  </a:lnTo>
                  <a:lnTo>
                    <a:pt x="3882342" y="4213138"/>
                  </a:lnTo>
                  <a:lnTo>
                    <a:pt x="3921765" y="4238258"/>
                  </a:lnTo>
                  <a:lnTo>
                    <a:pt x="3952434" y="4257828"/>
                  </a:lnTo>
                  <a:lnTo>
                    <a:pt x="4012589" y="4294644"/>
                  </a:lnTo>
                  <a:lnTo>
                    <a:pt x="4087634" y="4338485"/>
                  </a:lnTo>
                </a:path>
              </a:pathLst>
            </a:custGeom>
            <a:ln w="20941">
              <a:solidFill>
                <a:srgbClr val="723757"/>
              </a:solidFill>
            </a:ln>
          </p:spPr>
          <p:txBody>
            <a:bodyPr wrap="square" lIns="0" tIns="0" rIns="0" bIns="0" rtlCol="0"/>
            <a:lstStyle/>
            <a:p>
              <a:endParaRPr/>
            </a:p>
          </p:txBody>
        </p:sp>
        <p:sp>
          <p:nvSpPr>
            <p:cNvPr id="271" name="object 271"/>
            <p:cNvSpPr/>
            <p:nvPr/>
          </p:nvSpPr>
          <p:spPr>
            <a:xfrm>
              <a:off x="11230161" y="6764441"/>
              <a:ext cx="4060825" cy="4318635"/>
            </a:xfrm>
            <a:custGeom>
              <a:avLst/>
              <a:gdLst/>
              <a:ahLst/>
              <a:cxnLst/>
              <a:rect l="l" t="t" r="r" b="b"/>
              <a:pathLst>
                <a:path w="4060825" h="4318634">
                  <a:moveTo>
                    <a:pt x="4060358" y="4318371"/>
                  </a:moveTo>
                  <a:lnTo>
                    <a:pt x="4031573" y="4300434"/>
                  </a:lnTo>
                  <a:lnTo>
                    <a:pt x="3969973" y="4263859"/>
                  </a:lnTo>
                  <a:lnTo>
                    <a:pt x="3918749" y="4233975"/>
                  </a:lnTo>
                  <a:lnTo>
                    <a:pt x="3879180" y="4206730"/>
                  </a:lnTo>
                  <a:lnTo>
                    <a:pt x="3807140" y="4153433"/>
                  </a:lnTo>
                  <a:lnTo>
                    <a:pt x="3751833" y="4112010"/>
                  </a:lnTo>
                  <a:lnTo>
                    <a:pt x="3711656" y="4074012"/>
                  </a:lnTo>
                  <a:lnTo>
                    <a:pt x="3653532" y="4007490"/>
                  </a:lnTo>
                  <a:lnTo>
                    <a:pt x="3622643" y="3968622"/>
                  </a:lnTo>
                  <a:lnTo>
                    <a:pt x="3592874" y="3922833"/>
                  </a:lnTo>
                  <a:lnTo>
                    <a:pt x="3567472" y="3875117"/>
                  </a:lnTo>
                  <a:lnTo>
                    <a:pt x="3537473" y="3806910"/>
                  </a:lnTo>
                  <a:lnTo>
                    <a:pt x="3518720" y="3746964"/>
                  </a:lnTo>
                  <a:lnTo>
                    <a:pt x="3498856" y="3659584"/>
                  </a:lnTo>
                  <a:lnTo>
                    <a:pt x="3489485" y="3578131"/>
                  </a:lnTo>
                  <a:lnTo>
                    <a:pt x="3485181" y="3538834"/>
                  </a:lnTo>
                  <a:lnTo>
                    <a:pt x="3476417" y="3457350"/>
                  </a:lnTo>
                  <a:lnTo>
                    <a:pt x="3454502" y="3258445"/>
                  </a:lnTo>
                  <a:lnTo>
                    <a:pt x="3451151" y="3227461"/>
                  </a:lnTo>
                  <a:lnTo>
                    <a:pt x="3448669" y="3203965"/>
                  </a:lnTo>
                  <a:lnTo>
                    <a:pt x="3445203" y="3171076"/>
                  </a:lnTo>
                  <a:lnTo>
                    <a:pt x="3423937" y="2975029"/>
                  </a:lnTo>
                  <a:lnTo>
                    <a:pt x="3414115" y="2920204"/>
                  </a:lnTo>
                  <a:lnTo>
                    <a:pt x="3403770" y="2878572"/>
                  </a:lnTo>
                  <a:lnTo>
                    <a:pt x="3387090" y="2829756"/>
                  </a:lnTo>
                  <a:lnTo>
                    <a:pt x="3380954" y="2812584"/>
                  </a:lnTo>
                  <a:lnTo>
                    <a:pt x="3352746" y="2753675"/>
                  </a:lnTo>
                  <a:lnTo>
                    <a:pt x="3325930" y="2706514"/>
                  </a:lnTo>
                  <a:lnTo>
                    <a:pt x="3296737" y="2667039"/>
                  </a:lnTo>
                  <a:lnTo>
                    <a:pt x="3270727" y="2637898"/>
                  </a:lnTo>
                  <a:lnTo>
                    <a:pt x="3236665" y="2602423"/>
                  </a:lnTo>
                  <a:lnTo>
                    <a:pt x="3197274" y="2567314"/>
                  </a:lnTo>
                  <a:lnTo>
                    <a:pt x="3160971" y="2540226"/>
                  </a:lnTo>
                  <a:lnTo>
                    <a:pt x="3118480" y="2513263"/>
                  </a:lnTo>
                  <a:lnTo>
                    <a:pt x="3063822" y="2483809"/>
                  </a:lnTo>
                  <a:lnTo>
                    <a:pt x="2997751" y="2458375"/>
                  </a:lnTo>
                  <a:lnTo>
                    <a:pt x="2928999" y="2437904"/>
                  </a:lnTo>
                  <a:lnTo>
                    <a:pt x="2852876" y="2415025"/>
                  </a:lnTo>
                  <a:lnTo>
                    <a:pt x="2771674" y="2390586"/>
                  </a:lnTo>
                  <a:lnTo>
                    <a:pt x="2610224" y="2341981"/>
                  </a:lnTo>
                  <a:lnTo>
                    <a:pt x="2583806" y="2333667"/>
                  </a:lnTo>
                  <a:lnTo>
                    <a:pt x="2519902" y="2314065"/>
                  </a:lnTo>
                  <a:lnTo>
                    <a:pt x="2391613" y="2272454"/>
                  </a:lnTo>
                  <a:lnTo>
                    <a:pt x="2324819" y="2245491"/>
                  </a:lnTo>
                  <a:lnTo>
                    <a:pt x="2228853" y="2206833"/>
                  </a:lnTo>
                  <a:lnTo>
                    <a:pt x="2121736" y="2158625"/>
                  </a:lnTo>
                  <a:lnTo>
                    <a:pt x="2064010" y="2127736"/>
                  </a:lnTo>
                  <a:lnTo>
                    <a:pt x="1994818" y="2084491"/>
                  </a:lnTo>
                  <a:lnTo>
                    <a:pt x="1917428" y="2029278"/>
                  </a:lnTo>
                  <a:lnTo>
                    <a:pt x="1866644" y="1993070"/>
                  </a:lnTo>
                  <a:lnTo>
                    <a:pt x="1753852" y="1900758"/>
                  </a:lnTo>
                  <a:lnTo>
                    <a:pt x="1697676" y="1850289"/>
                  </a:lnTo>
                  <a:lnTo>
                    <a:pt x="1685582" y="1838760"/>
                  </a:lnTo>
                  <a:lnTo>
                    <a:pt x="1656127" y="1811012"/>
                  </a:lnTo>
                  <a:lnTo>
                    <a:pt x="1580423" y="1737538"/>
                  </a:lnTo>
                  <a:lnTo>
                    <a:pt x="1515597" y="1674305"/>
                  </a:lnTo>
                  <a:lnTo>
                    <a:pt x="1374094" y="1536968"/>
                  </a:lnTo>
                  <a:lnTo>
                    <a:pt x="1316096" y="1484834"/>
                  </a:lnTo>
                  <a:lnTo>
                    <a:pt x="1226213" y="1405213"/>
                  </a:lnTo>
                  <a:lnTo>
                    <a:pt x="1181670" y="1367696"/>
                  </a:lnTo>
                  <a:lnTo>
                    <a:pt x="869397" y="1121494"/>
                  </a:lnTo>
                  <a:lnTo>
                    <a:pt x="606065" y="917186"/>
                  </a:lnTo>
                  <a:lnTo>
                    <a:pt x="513041" y="832571"/>
                  </a:lnTo>
                  <a:lnTo>
                    <a:pt x="485692" y="807692"/>
                  </a:lnTo>
                  <a:lnTo>
                    <a:pt x="382375" y="696764"/>
                  </a:lnTo>
                  <a:lnTo>
                    <a:pt x="295080" y="580212"/>
                  </a:lnTo>
                  <a:lnTo>
                    <a:pt x="248987" y="500937"/>
                  </a:lnTo>
                  <a:lnTo>
                    <a:pt x="233301" y="473985"/>
                  </a:lnTo>
                  <a:lnTo>
                    <a:pt x="177795" y="378491"/>
                  </a:lnTo>
                  <a:lnTo>
                    <a:pt x="120467" y="261060"/>
                  </a:lnTo>
                  <a:lnTo>
                    <a:pt x="62071" y="134414"/>
                  </a:lnTo>
                  <a:lnTo>
                    <a:pt x="52553" y="115085"/>
                  </a:lnTo>
                  <a:lnTo>
                    <a:pt x="43579" y="95609"/>
                  </a:lnTo>
                  <a:lnTo>
                    <a:pt x="11381" y="24281"/>
                  </a:lnTo>
                  <a:lnTo>
                    <a:pt x="0" y="0"/>
                  </a:lnTo>
                </a:path>
              </a:pathLst>
            </a:custGeom>
            <a:ln w="20941">
              <a:solidFill>
                <a:srgbClr val="723757"/>
              </a:solidFill>
            </a:ln>
          </p:spPr>
          <p:txBody>
            <a:bodyPr wrap="square" lIns="0" tIns="0" rIns="0" bIns="0" rtlCol="0"/>
            <a:lstStyle/>
            <a:p>
              <a:endParaRPr/>
            </a:p>
          </p:txBody>
        </p:sp>
        <p:sp>
          <p:nvSpPr>
            <p:cNvPr id="272" name="object 272"/>
            <p:cNvSpPr/>
            <p:nvPr/>
          </p:nvSpPr>
          <p:spPr>
            <a:xfrm>
              <a:off x="16149110" y="10709991"/>
              <a:ext cx="346075" cy="73025"/>
            </a:xfrm>
            <a:custGeom>
              <a:avLst/>
              <a:gdLst/>
              <a:ahLst/>
              <a:cxnLst/>
              <a:rect l="l" t="t" r="r" b="b"/>
              <a:pathLst>
                <a:path w="346075" h="73025">
                  <a:moveTo>
                    <a:pt x="345486" y="0"/>
                  </a:moveTo>
                  <a:lnTo>
                    <a:pt x="333288" y="565"/>
                  </a:lnTo>
                  <a:lnTo>
                    <a:pt x="291656" y="1800"/>
                  </a:lnTo>
                  <a:lnTo>
                    <a:pt x="253479" y="3978"/>
                  </a:lnTo>
                  <a:lnTo>
                    <a:pt x="235385" y="5382"/>
                  </a:lnTo>
                  <a:lnTo>
                    <a:pt x="216286" y="7402"/>
                  </a:lnTo>
                  <a:lnTo>
                    <a:pt x="197836" y="10219"/>
                  </a:lnTo>
                  <a:lnTo>
                    <a:pt x="177418" y="13329"/>
                  </a:lnTo>
                  <a:lnTo>
                    <a:pt x="105075" y="30606"/>
                  </a:lnTo>
                  <a:lnTo>
                    <a:pt x="54490" y="47810"/>
                  </a:lnTo>
                  <a:lnTo>
                    <a:pt x="33622" y="56375"/>
                  </a:lnTo>
                  <a:lnTo>
                    <a:pt x="0" y="72898"/>
                  </a:lnTo>
                </a:path>
              </a:pathLst>
            </a:custGeom>
            <a:ln w="20941">
              <a:solidFill>
                <a:srgbClr val="723757"/>
              </a:solidFill>
            </a:ln>
          </p:spPr>
          <p:txBody>
            <a:bodyPr wrap="square" lIns="0" tIns="0" rIns="0" bIns="0" rtlCol="0"/>
            <a:lstStyle/>
            <a:p>
              <a:endParaRPr/>
            </a:p>
          </p:txBody>
        </p:sp>
        <p:sp>
          <p:nvSpPr>
            <p:cNvPr id="273" name="object 273"/>
            <p:cNvSpPr/>
            <p:nvPr/>
          </p:nvSpPr>
          <p:spPr>
            <a:xfrm>
              <a:off x="17283541" y="10555473"/>
              <a:ext cx="129539" cy="12700"/>
            </a:xfrm>
            <a:custGeom>
              <a:avLst/>
              <a:gdLst/>
              <a:ahLst/>
              <a:cxnLst/>
              <a:rect l="l" t="t" r="r" b="b"/>
              <a:pathLst>
                <a:path w="129540" h="12700">
                  <a:moveTo>
                    <a:pt x="0" y="12690"/>
                  </a:moveTo>
                  <a:lnTo>
                    <a:pt x="49422" y="4848"/>
                  </a:lnTo>
                  <a:lnTo>
                    <a:pt x="98750" y="251"/>
                  </a:lnTo>
                  <a:lnTo>
                    <a:pt x="120991" y="104"/>
                  </a:lnTo>
                  <a:lnTo>
                    <a:pt x="129430" y="0"/>
                  </a:lnTo>
                </a:path>
              </a:pathLst>
            </a:custGeom>
            <a:ln w="20941">
              <a:solidFill>
                <a:srgbClr val="723757"/>
              </a:solidFill>
            </a:ln>
          </p:spPr>
          <p:txBody>
            <a:bodyPr wrap="square" lIns="0" tIns="0" rIns="0" bIns="0" rtlCol="0"/>
            <a:lstStyle/>
            <a:p>
              <a:endParaRPr/>
            </a:p>
          </p:txBody>
        </p:sp>
        <p:sp>
          <p:nvSpPr>
            <p:cNvPr id="274" name="object 274"/>
            <p:cNvSpPr/>
            <p:nvPr/>
          </p:nvSpPr>
          <p:spPr>
            <a:xfrm>
              <a:off x="17241479" y="10550203"/>
              <a:ext cx="170815" cy="22860"/>
            </a:xfrm>
            <a:custGeom>
              <a:avLst/>
              <a:gdLst/>
              <a:ahLst/>
              <a:cxnLst/>
              <a:rect l="l" t="t" r="r" b="b"/>
              <a:pathLst>
                <a:path w="170815" h="22859">
                  <a:moveTo>
                    <a:pt x="170214" y="0"/>
                  </a:moveTo>
                  <a:lnTo>
                    <a:pt x="113996" y="2387"/>
                  </a:lnTo>
                  <a:lnTo>
                    <a:pt x="64751" y="8481"/>
                  </a:lnTo>
                  <a:lnTo>
                    <a:pt x="27559" y="15926"/>
                  </a:lnTo>
                  <a:lnTo>
                    <a:pt x="0" y="22763"/>
                  </a:lnTo>
                </a:path>
              </a:pathLst>
            </a:custGeom>
            <a:ln w="20941">
              <a:solidFill>
                <a:srgbClr val="723757"/>
              </a:solidFill>
            </a:ln>
          </p:spPr>
          <p:txBody>
            <a:bodyPr wrap="square" lIns="0" tIns="0" rIns="0" bIns="0" rtlCol="0"/>
            <a:lstStyle/>
            <a:p>
              <a:endParaRPr/>
            </a:p>
          </p:txBody>
        </p:sp>
        <p:sp>
          <p:nvSpPr>
            <p:cNvPr id="275" name="object 275"/>
            <p:cNvSpPr/>
            <p:nvPr/>
          </p:nvSpPr>
          <p:spPr>
            <a:xfrm>
              <a:off x="11117921" y="6538189"/>
              <a:ext cx="122561" cy="238973"/>
            </a:xfrm>
            <a:prstGeom prst="rect">
              <a:avLst/>
            </a:prstGeom>
            <a:blipFill>
              <a:blip r:embed="rId116" cstate="print"/>
              <a:stretch>
                <a:fillRect/>
              </a:stretch>
            </a:blipFill>
          </p:spPr>
          <p:txBody>
            <a:bodyPr wrap="square" lIns="0" tIns="0" rIns="0" bIns="0" rtlCol="0"/>
            <a:lstStyle/>
            <a:p>
              <a:endParaRPr/>
            </a:p>
          </p:txBody>
        </p:sp>
        <p:sp>
          <p:nvSpPr>
            <p:cNvPr id="276" name="object 276"/>
            <p:cNvSpPr/>
            <p:nvPr/>
          </p:nvSpPr>
          <p:spPr>
            <a:xfrm>
              <a:off x="16183326" y="10714901"/>
              <a:ext cx="311785" cy="58419"/>
            </a:xfrm>
            <a:custGeom>
              <a:avLst/>
              <a:gdLst/>
              <a:ahLst/>
              <a:cxnLst/>
              <a:rect l="l" t="t" r="r" b="b"/>
              <a:pathLst>
                <a:path w="311784" h="58420">
                  <a:moveTo>
                    <a:pt x="0" y="58239"/>
                  </a:moveTo>
                  <a:lnTo>
                    <a:pt x="37967" y="41391"/>
                  </a:lnTo>
                  <a:lnTo>
                    <a:pt x="89012" y="25978"/>
                  </a:lnTo>
                  <a:lnTo>
                    <a:pt x="144121" y="13455"/>
                  </a:lnTo>
                  <a:lnTo>
                    <a:pt x="182884" y="7675"/>
                  </a:lnTo>
                  <a:lnTo>
                    <a:pt x="220914" y="4041"/>
                  </a:lnTo>
                  <a:lnTo>
                    <a:pt x="259363" y="2062"/>
                  </a:lnTo>
                  <a:lnTo>
                    <a:pt x="298242" y="659"/>
                  </a:lnTo>
                  <a:lnTo>
                    <a:pt x="311487" y="0"/>
                  </a:lnTo>
                </a:path>
              </a:pathLst>
            </a:custGeom>
            <a:ln w="20941">
              <a:solidFill>
                <a:srgbClr val="723757"/>
              </a:solidFill>
            </a:ln>
          </p:spPr>
          <p:txBody>
            <a:bodyPr wrap="square" lIns="0" tIns="0" rIns="0" bIns="0" rtlCol="0"/>
            <a:lstStyle/>
            <a:p>
              <a:endParaRPr/>
            </a:p>
          </p:txBody>
        </p:sp>
        <p:sp>
          <p:nvSpPr>
            <p:cNvPr id="277" name="object 277"/>
            <p:cNvSpPr/>
            <p:nvPr/>
          </p:nvSpPr>
          <p:spPr>
            <a:xfrm>
              <a:off x="17703682" y="10564162"/>
              <a:ext cx="360680" cy="11430"/>
            </a:xfrm>
            <a:custGeom>
              <a:avLst/>
              <a:gdLst/>
              <a:ahLst/>
              <a:cxnLst/>
              <a:rect l="l" t="t" r="r" b="b"/>
              <a:pathLst>
                <a:path w="360680" h="11429">
                  <a:moveTo>
                    <a:pt x="360638" y="10900"/>
                  </a:moveTo>
                  <a:lnTo>
                    <a:pt x="271541" y="8156"/>
                  </a:lnTo>
                  <a:lnTo>
                    <a:pt x="212716" y="6366"/>
                  </a:lnTo>
                  <a:lnTo>
                    <a:pt x="157743" y="4764"/>
                  </a:lnTo>
                  <a:lnTo>
                    <a:pt x="0" y="0"/>
                  </a:lnTo>
                </a:path>
              </a:pathLst>
            </a:custGeom>
            <a:ln w="20941">
              <a:solidFill>
                <a:srgbClr val="723757"/>
              </a:solidFill>
            </a:ln>
          </p:spPr>
          <p:txBody>
            <a:bodyPr wrap="square" lIns="0" tIns="0" rIns="0" bIns="0" rtlCol="0"/>
            <a:lstStyle/>
            <a:p>
              <a:endParaRPr/>
            </a:p>
          </p:txBody>
        </p:sp>
        <p:sp>
          <p:nvSpPr>
            <p:cNvPr id="278" name="object 278"/>
            <p:cNvSpPr/>
            <p:nvPr/>
          </p:nvSpPr>
          <p:spPr>
            <a:xfrm>
              <a:off x="17703529" y="10570794"/>
              <a:ext cx="360680" cy="9525"/>
            </a:xfrm>
            <a:custGeom>
              <a:avLst/>
              <a:gdLst/>
              <a:ahLst/>
              <a:cxnLst/>
              <a:rect l="l" t="t" r="r" b="b"/>
              <a:pathLst>
                <a:path w="360680" h="9525">
                  <a:moveTo>
                    <a:pt x="0" y="0"/>
                  </a:moveTo>
                  <a:lnTo>
                    <a:pt x="28941" y="1141"/>
                  </a:lnTo>
                  <a:lnTo>
                    <a:pt x="211679" y="5664"/>
                  </a:lnTo>
                  <a:lnTo>
                    <a:pt x="271447" y="7622"/>
                  </a:lnTo>
                  <a:lnTo>
                    <a:pt x="360669" y="9402"/>
                  </a:lnTo>
                </a:path>
              </a:pathLst>
            </a:custGeom>
            <a:ln w="20941">
              <a:solidFill>
                <a:srgbClr val="723757"/>
              </a:solidFill>
            </a:ln>
          </p:spPr>
          <p:txBody>
            <a:bodyPr wrap="square" lIns="0" tIns="0" rIns="0" bIns="0" rtlCol="0"/>
            <a:lstStyle/>
            <a:p>
              <a:endParaRPr/>
            </a:p>
          </p:txBody>
        </p:sp>
        <p:sp>
          <p:nvSpPr>
            <p:cNvPr id="279" name="object 279"/>
            <p:cNvSpPr/>
            <p:nvPr/>
          </p:nvSpPr>
          <p:spPr>
            <a:xfrm>
              <a:off x="18237739" y="10563994"/>
              <a:ext cx="12700" cy="4445"/>
            </a:xfrm>
            <a:custGeom>
              <a:avLst/>
              <a:gdLst/>
              <a:ahLst/>
              <a:cxnLst/>
              <a:rect l="l" t="t" r="r" b="b"/>
              <a:pathLst>
                <a:path w="12700" h="4445">
                  <a:moveTo>
                    <a:pt x="0" y="3937"/>
                  </a:moveTo>
                  <a:lnTo>
                    <a:pt x="12188" y="0"/>
                  </a:lnTo>
                </a:path>
              </a:pathLst>
            </a:custGeom>
            <a:ln w="20941">
              <a:solidFill>
                <a:srgbClr val="723757"/>
              </a:solidFill>
            </a:ln>
          </p:spPr>
          <p:txBody>
            <a:bodyPr wrap="square" lIns="0" tIns="0" rIns="0" bIns="0" rtlCol="0"/>
            <a:lstStyle/>
            <a:p>
              <a:endParaRPr/>
            </a:p>
          </p:txBody>
        </p:sp>
        <p:sp>
          <p:nvSpPr>
            <p:cNvPr id="280" name="object 280"/>
            <p:cNvSpPr/>
            <p:nvPr/>
          </p:nvSpPr>
          <p:spPr>
            <a:xfrm>
              <a:off x="14648447" y="10576252"/>
              <a:ext cx="240679" cy="164675"/>
            </a:xfrm>
            <a:prstGeom prst="rect">
              <a:avLst/>
            </a:prstGeom>
            <a:blipFill>
              <a:blip r:embed="rId117" cstate="print"/>
              <a:stretch>
                <a:fillRect/>
              </a:stretch>
            </a:blipFill>
          </p:spPr>
          <p:txBody>
            <a:bodyPr wrap="square" lIns="0" tIns="0" rIns="0" bIns="0" rtlCol="0"/>
            <a:lstStyle/>
            <a:p>
              <a:endParaRPr/>
            </a:p>
          </p:txBody>
        </p:sp>
      </p:grpSp>
      <p:sp>
        <p:nvSpPr>
          <p:cNvPr id="281" name="object 281"/>
          <p:cNvSpPr txBox="1"/>
          <p:nvPr/>
        </p:nvSpPr>
        <p:spPr>
          <a:xfrm>
            <a:off x="16222740" y="10017365"/>
            <a:ext cx="2310130"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723757"/>
                </a:solidFill>
                <a:cs typeface="ProximaNova-Semibold"/>
              </a:rPr>
              <a:t>Riga City</a:t>
            </a:r>
            <a:r>
              <a:rPr sz="2450" b="1" spc="-80" dirty="0">
                <a:solidFill>
                  <a:srgbClr val="723757"/>
                </a:solidFill>
                <a:cs typeface="ProximaNova-Semibold"/>
              </a:rPr>
              <a:t> </a:t>
            </a:r>
            <a:r>
              <a:rPr sz="2450" b="1" spc="10" dirty="0">
                <a:solidFill>
                  <a:srgbClr val="723757"/>
                </a:solidFill>
                <a:cs typeface="ProximaNova-Semibold"/>
              </a:rPr>
              <a:t>Center</a:t>
            </a:r>
            <a:endParaRPr sz="2450">
              <a:cs typeface="ProximaNova-Semibold"/>
            </a:endParaRPr>
          </a:p>
        </p:txBody>
      </p:sp>
      <p:sp>
        <p:nvSpPr>
          <p:cNvPr id="282" name="object 282"/>
          <p:cNvSpPr txBox="1"/>
          <p:nvPr/>
        </p:nvSpPr>
        <p:spPr>
          <a:xfrm>
            <a:off x="11287685" y="5058666"/>
            <a:ext cx="1430020" cy="429895"/>
          </a:xfrm>
          <a:prstGeom prst="rect">
            <a:avLst/>
          </a:prstGeom>
        </p:spPr>
        <p:txBody>
          <a:bodyPr vert="horz" wrap="square" lIns="0" tIns="12700" rIns="0" bIns="0" rtlCol="0">
            <a:spAutoFit/>
          </a:bodyPr>
          <a:lstStyle/>
          <a:p>
            <a:pPr marL="12700">
              <a:lnSpc>
                <a:spcPct val="100000"/>
              </a:lnSpc>
              <a:spcBef>
                <a:spcPts val="100"/>
              </a:spcBef>
            </a:pPr>
            <a:r>
              <a:rPr sz="2650" spc="-25" dirty="0">
                <a:solidFill>
                  <a:srgbClr val="723757"/>
                </a:solidFill>
                <a:cs typeface="ProximaNova-Light"/>
              </a:rPr>
              <a:t>Baltic</a:t>
            </a:r>
            <a:r>
              <a:rPr sz="2650" spc="-110" dirty="0">
                <a:solidFill>
                  <a:srgbClr val="723757"/>
                </a:solidFill>
                <a:cs typeface="ProximaNova-Light"/>
              </a:rPr>
              <a:t> </a:t>
            </a:r>
            <a:r>
              <a:rPr sz="2650" spc="-25" dirty="0">
                <a:solidFill>
                  <a:srgbClr val="723757"/>
                </a:solidFill>
                <a:cs typeface="ProximaNova-Light"/>
              </a:rPr>
              <a:t>Sea</a:t>
            </a:r>
            <a:endParaRPr sz="2650">
              <a:cs typeface="ProximaNova-Light"/>
            </a:endParaRPr>
          </a:p>
        </p:txBody>
      </p:sp>
      <p:sp>
        <p:nvSpPr>
          <p:cNvPr id="283" name="object 283"/>
          <p:cNvSpPr txBox="1"/>
          <p:nvPr/>
        </p:nvSpPr>
        <p:spPr>
          <a:xfrm>
            <a:off x="15561857" y="10509119"/>
            <a:ext cx="527050"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9km</a:t>
            </a:r>
            <a:endParaRPr sz="1950">
              <a:cs typeface="Proxima Nova Rg"/>
            </a:endParaRPr>
          </a:p>
        </p:txBody>
      </p:sp>
      <p:sp>
        <p:nvSpPr>
          <p:cNvPr id="284" name="object 284"/>
          <p:cNvSpPr txBox="1"/>
          <p:nvPr/>
        </p:nvSpPr>
        <p:spPr>
          <a:xfrm>
            <a:off x="12031074" y="7432437"/>
            <a:ext cx="630555" cy="327025"/>
          </a:xfrm>
          <a:prstGeom prst="rect">
            <a:avLst/>
          </a:prstGeom>
        </p:spPr>
        <p:txBody>
          <a:bodyPr vert="horz" wrap="square" lIns="0" tIns="15875" rIns="0" bIns="0" rtlCol="0">
            <a:spAutoFit/>
          </a:bodyPr>
          <a:lstStyle/>
          <a:p>
            <a:pPr marL="12700">
              <a:lnSpc>
                <a:spcPct val="100000"/>
              </a:lnSpc>
              <a:spcBef>
                <a:spcPts val="125"/>
              </a:spcBef>
            </a:pPr>
            <a:r>
              <a:rPr sz="1950" b="1" spc="15" dirty="0">
                <a:solidFill>
                  <a:srgbClr val="723757"/>
                </a:solidFill>
                <a:cs typeface="Proxima Nova Rg"/>
              </a:rPr>
              <a:t>15km</a:t>
            </a:r>
            <a:endParaRPr sz="1950">
              <a:cs typeface="Proxima Nova Rg"/>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67" y="9683065"/>
            <a:ext cx="24688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1972" y="9673186"/>
            <a:ext cx="34874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https://healthtravellatvia.lv/en/service/spa/</a:t>
            </a:r>
            <a:endParaRPr sz="1450" dirty="0">
              <a:cs typeface="Proxima Nova Rg"/>
            </a:endParaRPr>
          </a:p>
        </p:txBody>
      </p:sp>
      <p:sp>
        <p:nvSpPr>
          <p:cNvPr id="4" name="object 4"/>
          <p:cNvSpPr txBox="1">
            <a:spLocks noGrp="1"/>
          </p:cNvSpPr>
          <p:nvPr>
            <p:ph type="title"/>
          </p:nvPr>
        </p:nvSpPr>
        <p:spPr>
          <a:xfrm>
            <a:off x="1073491" y="1295081"/>
            <a:ext cx="2998470" cy="1828706"/>
          </a:xfrm>
          <a:prstGeom prst="rect">
            <a:avLst/>
          </a:prstGeom>
        </p:spPr>
        <p:txBody>
          <a:bodyPr vert="horz" wrap="square" lIns="0" tIns="109220" rIns="0" bIns="0" rtlCol="0">
            <a:spAutoFit/>
          </a:bodyPr>
          <a:lstStyle/>
          <a:p>
            <a:pPr marL="12700" marR="5080">
              <a:lnSpc>
                <a:spcPts val="6680"/>
              </a:lnSpc>
              <a:spcBef>
                <a:spcPts val="860"/>
              </a:spcBef>
            </a:pPr>
            <a:r>
              <a:rPr spc="-45" dirty="0">
                <a:latin typeface="+mn-lt"/>
              </a:rPr>
              <a:t>Spa </a:t>
            </a:r>
            <a:r>
              <a:rPr dirty="0">
                <a:latin typeface="+mn-lt"/>
              </a:rPr>
              <a:t>&amp;  </a:t>
            </a:r>
            <a:r>
              <a:rPr spc="-65" dirty="0">
                <a:latin typeface="+mn-lt"/>
              </a:rPr>
              <a:t>wellness</a:t>
            </a:r>
          </a:p>
        </p:txBody>
      </p:sp>
      <p:sp>
        <p:nvSpPr>
          <p:cNvPr id="5" name="object 5"/>
          <p:cNvSpPr txBox="1"/>
          <p:nvPr/>
        </p:nvSpPr>
        <p:spPr>
          <a:xfrm>
            <a:off x="1073491" y="3911172"/>
            <a:ext cx="4458970" cy="3890809"/>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services of Latvia’s  clinics are being  increasingly appreciated</a:t>
            </a:r>
            <a:r>
              <a:rPr sz="2800" b="1" spc="-65" dirty="0">
                <a:solidFill>
                  <a:srgbClr val="723757"/>
                </a:solidFill>
                <a:cs typeface="Proxima Nova Rg"/>
              </a:rPr>
              <a:t> </a:t>
            </a:r>
            <a:r>
              <a:rPr sz="2800" b="1" dirty="0">
                <a:solidFill>
                  <a:srgbClr val="723757"/>
                </a:solidFill>
                <a:cs typeface="Proxima Nova Rg"/>
              </a:rPr>
              <a:t>by  foreign clients receiving  high-class treatment  corresponding to  international standards for  low prices. The range of  services includes a full care  package.</a:t>
            </a:r>
            <a:endParaRPr sz="2800">
              <a:cs typeface="Proxima Nova Rg"/>
            </a:endParaRPr>
          </a:p>
        </p:txBody>
      </p:sp>
      <p:sp>
        <p:nvSpPr>
          <p:cNvPr id="6" name="object 6"/>
          <p:cNvSpPr/>
          <p:nvPr/>
        </p:nvSpPr>
        <p:spPr>
          <a:xfrm>
            <a:off x="6701366" y="0"/>
            <a:ext cx="13402733"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41516" y="9683059"/>
            <a:ext cx="246888"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4881225" y="9673186"/>
            <a:ext cx="395541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https://healthtravellatvia.lv/en/service/childbirth/</a:t>
            </a:r>
            <a:endParaRPr sz="1450" dirty="0">
              <a:cs typeface="Proxima Nova Rg"/>
            </a:endParaRPr>
          </a:p>
        </p:txBody>
      </p:sp>
      <p:sp>
        <p:nvSpPr>
          <p:cNvPr id="4" name="object 4"/>
          <p:cNvSpPr txBox="1">
            <a:spLocks noGrp="1"/>
          </p:cNvSpPr>
          <p:nvPr>
            <p:ph type="title"/>
          </p:nvPr>
        </p:nvSpPr>
        <p:spPr>
          <a:xfrm>
            <a:off x="14476234" y="1295087"/>
            <a:ext cx="3418204"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Childbirth</a:t>
            </a:r>
          </a:p>
        </p:txBody>
      </p:sp>
      <p:sp>
        <p:nvSpPr>
          <p:cNvPr id="5" name="object 5"/>
          <p:cNvSpPr txBox="1"/>
          <p:nvPr/>
        </p:nvSpPr>
        <p:spPr>
          <a:xfrm>
            <a:off x="14476234" y="3063035"/>
            <a:ext cx="4561205" cy="4752583"/>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Latvia’s clinics are high  level medical institutions  which provide quality  obstetrics services to  latvian residents, but also</a:t>
            </a:r>
            <a:r>
              <a:rPr sz="2800" b="1" spc="-65" dirty="0">
                <a:solidFill>
                  <a:srgbClr val="723757"/>
                </a:solidFill>
                <a:cs typeface="Proxima Nova Rg"/>
              </a:rPr>
              <a:t> </a:t>
            </a:r>
            <a:r>
              <a:rPr sz="2800" b="1" dirty="0">
                <a:solidFill>
                  <a:srgbClr val="723757"/>
                </a:solidFill>
                <a:cs typeface="Proxima Nova Rg"/>
              </a:rPr>
              <a:t>to  a significant number of  foreign patients. Patients  arrive here to receive  medical care from countries  including norway, sweden,  the united kingdom,</a:t>
            </a:r>
            <a:r>
              <a:rPr sz="2800" b="1" spc="-65" dirty="0">
                <a:solidFill>
                  <a:srgbClr val="723757"/>
                </a:solidFill>
                <a:cs typeface="Proxima Nova Rg"/>
              </a:rPr>
              <a:t> </a:t>
            </a:r>
            <a:r>
              <a:rPr sz="2800" b="1" dirty="0">
                <a:solidFill>
                  <a:srgbClr val="723757"/>
                </a:solidFill>
                <a:cs typeface="Proxima Nova Rg"/>
              </a:rPr>
              <a:t>ireland,  russia and other</a:t>
            </a:r>
            <a:r>
              <a:rPr sz="2800" b="1" spc="-35" dirty="0">
                <a:solidFill>
                  <a:srgbClr val="723757"/>
                </a:solidFill>
                <a:cs typeface="Proxima Nova Rg"/>
              </a:rPr>
              <a:t> </a:t>
            </a:r>
            <a:r>
              <a:rPr sz="2800" b="1" dirty="0">
                <a:solidFill>
                  <a:srgbClr val="723757"/>
                </a:solidFill>
                <a:cs typeface="Proxima Nova Rg"/>
              </a:rPr>
              <a:t>countries.</a:t>
            </a:r>
            <a:endParaRPr sz="2800" dirty="0">
              <a:cs typeface="Proxima Nova Rg"/>
            </a:endParaRPr>
          </a:p>
        </p:txBody>
      </p:sp>
      <p:sp>
        <p:nvSpPr>
          <p:cNvPr id="6" name="object 6"/>
          <p:cNvSpPr/>
          <p:nvPr/>
        </p:nvSpPr>
        <p:spPr>
          <a:xfrm>
            <a:off x="0" y="0"/>
            <a:ext cx="13402733"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569014" y="4653429"/>
            <a:ext cx="8889365" cy="1804035"/>
          </a:xfrm>
          <a:prstGeom prst="rect">
            <a:avLst/>
          </a:prstGeom>
        </p:spPr>
        <p:txBody>
          <a:bodyPr vert="horz" wrap="square" lIns="0" tIns="13335" rIns="0" bIns="0" rtlCol="0">
            <a:spAutoFit/>
          </a:bodyPr>
          <a:lstStyle/>
          <a:p>
            <a:pPr algn="ctr">
              <a:lnSpc>
                <a:spcPts val="7000"/>
              </a:lnSpc>
              <a:spcBef>
                <a:spcPts val="105"/>
              </a:spcBef>
            </a:pPr>
            <a:r>
              <a:rPr sz="6600" spc="535" dirty="0">
                <a:solidFill>
                  <a:srgbClr val="EAF3F9"/>
                </a:solidFill>
                <a:latin typeface="+mn-lt"/>
              </a:rPr>
              <a:t>ADVANCED</a:t>
            </a:r>
          </a:p>
          <a:p>
            <a:pPr algn="ctr">
              <a:lnSpc>
                <a:spcPts val="7000"/>
              </a:lnSpc>
              <a:tabLst>
                <a:tab pos="4170679" algn="l"/>
              </a:tabLst>
            </a:pPr>
            <a:r>
              <a:rPr sz="6600" spc="610" dirty="0">
                <a:solidFill>
                  <a:srgbClr val="EAF3F9"/>
                </a:solidFill>
                <a:latin typeface="+mn-lt"/>
              </a:rPr>
              <a:t>MEDICA</a:t>
            </a:r>
            <a:r>
              <a:rPr sz="6600" dirty="0">
                <a:solidFill>
                  <a:srgbClr val="EAF3F9"/>
                </a:solidFill>
                <a:latin typeface="+mn-lt"/>
              </a:rPr>
              <a:t>L	</a:t>
            </a:r>
            <a:r>
              <a:rPr sz="6600" spc="610" dirty="0">
                <a:solidFill>
                  <a:srgbClr val="EAF3F9"/>
                </a:solidFill>
                <a:latin typeface="+mn-lt"/>
              </a:rPr>
              <a:t>PRODUCT</a:t>
            </a:r>
            <a:r>
              <a:rPr sz="6600" dirty="0">
                <a:solidFill>
                  <a:srgbClr val="EAF3F9"/>
                </a:solidFill>
                <a:latin typeface="+mn-lt"/>
              </a:rPr>
              <a: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295087"/>
            <a:ext cx="3570604"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Eye  prosthesis</a:t>
            </a:r>
          </a:p>
        </p:txBody>
      </p:sp>
      <p:sp>
        <p:nvSpPr>
          <p:cNvPr id="3" name="object 3"/>
          <p:cNvSpPr txBox="1"/>
          <p:nvPr/>
        </p:nvSpPr>
        <p:spPr>
          <a:xfrm>
            <a:off x="1073491" y="3764584"/>
            <a:ext cx="4272915" cy="354393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Product:</a:t>
            </a:r>
            <a:endParaRPr sz="2800" dirty="0">
              <a:cs typeface="Proxima Nova Rg"/>
            </a:endParaRPr>
          </a:p>
          <a:p>
            <a:pPr marL="12700" algn="just">
              <a:lnSpc>
                <a:spcPts val="2270"/>
              </a:lnSpc>
            </a:pPr>
            <a:r>
              <a:rPr sz="1950" b="1" spc="15" dirty="0">
                <a:solidFill>
                  <a:srgbClr val="723757"/>
                </a:solidFill>
                <a:cs typeface="ProximaNova-Semibold"/>
              </a:rPr>
              <a:t>eye </a:t>
            </a:r>
            <a:r>
              <a:rPr sz="1950" b="1" spc="10" dirty="0">
                <a:solidFill>
                  <a:srgbClr val="723757"/>
                </a:solidFill>
                <a:cs typeface="ProximaNova-Semibold"/>
              </a:rPr>
              <a:t>prostheses </a:t>
            </a:r>
            <a:r>
              <a:rPr sz="1950" b="1" spc="15" dirty="0">
                <a:solidFill>
                  <a:srgbClr val="723757"/>
                </a:solidFill>
                <a:cs typeface="ProximaNova-Semibold"/>
              </a:rPr>
              <a:t>made </a:t>
            </a:r>
            <a:r>
              <a:rPr sz="1950" b="1" spc="10" dirty="0">
                <a:solidFill>
                  <a:srgbClr val="723757"/>
                </a:solidFill>
                <a:cs typeface="ProximaNova-Semibold"/>
              </a:rPr>
              <a:t>from</a:t>
            </a:r>
            <a:r>
              <a:rPr sz="1950" b="1" spc="-25" dirty="0">
                <a:solidFill>
                  <a:srgbClr val="723757"/>
                </a:solidFill>
                <a:cs typeface="ProximaNova-Semibold"/>
              </a:rPr>
              <a:t> </a:t>
            </a:r>
            <a:r>
              <a:rPr sz="1950" b="1" spc="10" dirty="0">
                <a:solidFill>
                  <a:srgbClr val="723757"/>
                </a:solidFill>
                <a:cs typeface="ProximaNova-Semibold"/>
              </a:rPr>
              <a:t>various</a:t>
            </a:r>
            <a:endParaRPr sz="1950" dirty="0">
              <a:cs typeface="ProximaNova-Semibold"/>
            </a:endParaRPr>
          </a:p>
          <a:p>
            <a:pPr marL="12700" algn="just">
              <a:lnSpc>
                <a:spcPct val="100000"/>
              </a:lnSpc>
              <a:spcBef>
                <a:spcPts val="35"/>
              </a:spcBef>
            </a:pPr>
            <a:r>
              <a:rPr sz="1950" b="1" spc="10" dirty="0">
                <a:solidFill>
                  <a:srgbClr val="723757"/>
                </a:solidFill>
                <a:cs typeface="ProximaNova-Semibold"/>
              </a:rPr>
              <a:t>materials to </a:t>
            </a:r>
            <a:r>
              <a:rPr sz="1950" b="1" spc="5" dirty="0">
                <a:solidFill>
                  <a:srgbClr val="723757"/>
                </a:solidFill>
                <a:cs typeface="ProximaNova-Semibold"/>
              </a:rPr>
              <a:t>fill </a:t>
            </a:r>
            <a:r>
              <a:rPr sz="1950" b="1" spc="10" dirty="0">
                <a:solidFill>
                  <a:srgbClr val="723757"/>
                </a:solidFill>
                <a:cs typeface="ProximaNova-Semibold"/>
              </a:rPr>
              <a:t>in the </a:t>
            </a:r>
            <a:r>
              <a:rPr sz="1950" b="1" spc="15" dirty="0">
                <a:solidFill>
                  <a:srgbClr val="723757"/>
                </a:solidFill>
                <a:cs typeface="ProximaNova-Semibold"/>
              </a:rPr>
              <a:t>eye</a:t>
            </a:r>
            <a:r>
              <a:rPr sz="1950" b="1" spc="-30" dirty="0">
                <a:solidFill>
                  <a:srgbClr val="723757"/>
                </a:solidFill>
                <a:cs typeface="ProximaNova-Semibold"/>
              </a:rPr>
              <a:t> </a:t>
            </a:r>
            <a:r>
              <a:rPr sz="1950" b="1" spc="10" dirty="0">
                <a:solidFill>
                  <a:srgbClr val="723757"/>
                </a:solidFill>
                <a:cs typeface="ProximaNova-Semibold"/>
              </a:rPr>
              <a:t>cavity.</a:t>
            </a:r>
            <a:r>
              <a:rPr lang="lv-LV" sz="1950" b="1" spc="10" dirty="0">
                <a:solidFill>
                  <a:srgbClr val="723757"/>
                </a:solidFill>
                <a:cs typeface="ProximaNova-Semibold"/>
              </a:rPr>
              <a:t> </a:t>
            </a:r>
            <a:endParaRPr sz="1950" dirty="0">
              <a:cs typeface="ProximaNova-Semibold"/>
            </a:endParaRPr>
          </a:p>
          <a:p>
            <a:pPr>
              <a:lnSpc>
                <a:spcPct val="100000"/>
              </a:lnSpc>
            </a:pPr>
            <a:endParaRPr sz="2300" dirty="0">
              <a:cs typeface="ProximaNova-Semibold"/>
            </a:endParaRPr>
          </a:p>
          <a:p>
            <a:pPr marL="12700">
              <a:lnSpc>
                <a:spcPts val="3290"/>
              </a:lnSpc>
              <a:spcBef>
                <a:spcPts val="1889"/>
              </a:spcBef>
            </a:pPr>
            <a:r>
              <a:rPr sz="2800" b="1" dirty="0">
                <a:solidFill>
                  <a:srgbClr val="723757"/>
                </a:solidFill>
                <a:cs typeface="Proxima Nova Rg"/>
              </a:rPr>
              <a:t>Indications:</a:t>
            </a:r>
            <a:endParaRPr sz="2800" dirty="0">
              <a:cs typeface="Proxima Nova Rg"/>
            </a:endParaRPr>
          </a:p>
          <a:p>
            <a:pPr marL="12700" algn="just">
              <a:lnSpc>
                <a:spcPts val="2270"/>
              </a:lnSpc>
            </a:pPr>
            <a:r>
              <a:rPr sz="1950" b="1" spc="10" dirty="0">
                <a:solidFill>
                  <a:srgbClr val="723757"/>
                </a:solidFill>
                <a:cs typeface="ProximaNova-Semibold"/>
              </a:rPr>
              <a:t>for people </a:t>
            </a:r>
            <a:r>
              <a:rPr sz="1950" b="1" spc="15" dirty="0">
                <a:solidFill>
                  <a:srgbClr val="723757"/>
                </a:solidFill>
                <a:cs typeface="ProximaNova-Semibold"/>
              </a:rPr>
              <a:t>who have </a:t>
            </a:r>
            <a:r>
              <a:rPr sz="1950" b="1" spc="10" dirty="0">
                <a:solidFill>
                  <a:srgbClr val="723757"/>
                </a:solidFill>
                <a:cs typeface="ProximaNova-Semibold"/>
              </a:rPr>
              <a:t>lost </a:t>
            </a:r>
            <a:r>
              <a:rPr sz="1950" b="1" spc="15" dirty="0">
                <a:solidFill>
                  <a:srgbClr val="723757"/>
                </a:solidFill>
                <a:cs typeface="ProximaNova-Semibold"/>
              </a:rPr>
              <a:t>one </a:t>
            </a:r>
            <a:r>
              <a:rPr sz="1950" b="1" spc="10" dirty="0">
                <a:solidFill>
                  <a:srgbClr val="723757"/>
                </a:solidFill>
                <a:cs typeface="ProximaNova-Semibold"/>
              </a:rPr>
              <a:t>or</a:t>
            </a:r>
            <a:r>
              <a:rPr sz="1950" b="1" spc="-55" dirty="0">
                <a:solidFill>
                  <a:srgbClr val="723757"/>
                </a:solidFill>
                <a:cs typeface="ProximaNova-Semibold"/>
              </a:rPr>
              <a:t> </a:t>
            </a:r>
            <a:r>
              <a:rPr sz="1950" b="1" spc="10" dirty="0">
                <a:solidFill>
                  <a:srgbClr val="723757"/>
                </a:solidFill>
                <a:cs typeface="ProximaNova-Semibold"/>
              </a:rPr>
              <a:t>both</a:t>
            </a:r>
            <a:endParaRPr sz="1950" dirty="0">
              <a:cs typeface="ProximaNova-Semibold"/>
            </a:endParaRPr>
          </a:p>
          <a:p>
            <a:pPr marL="12700" marR="5080" algn="just">
              <a:lnSpc>
                <a:spcPct val="101499"/>
              </a:lnSpc>
            </a:pPr>
            <a:r>
              <a:rPr sz="1950" b="1" spc="15" dirty="0">
                <a:solidFill>
                  <a:srgbClr val="723757"/>
                </a:solidFill>
                <a:cs typeface="ProximaNova-Semibold"/>
              </a:rPr>
              <a:t>eyes due </a:t>
            </a:r>
            <a:r>
              <a:rPr sz="1950" b="1" spc="10" dirty="0">
                <a:solidFill>
                  <a:srgbClr val="723757"/>
                </a:solidFill>
                <a:cs typeface="ProximaNova-Semibold"/>
              </a:rPr>
              <a:t>to </a:t>
            </a:r>
            <a:r>
              <a:rPr sz="1950" b="1" spc="15" dirty="0">
                <a:solidFill>
                  <a:srgbClr val="723757"/>
                </a:solidFill>
                <a:cs typeface="ProximaNova-Semibold"/>
              </a:rPr>
              <a:t>an </a:t>
            </a:r>
            <a:r>
              <a:rPr sz="1950" b="1" spc="10" dirty="0">
                <a:solidFill>
                  <a:srgbClr val="723757"/>
                </a:solidFill>
                <a:cs typeface="ProximaNova-Semibold"/>
              </a:rPr>
              <a:t>accident or illness, as  well as in cases </a:t>
            </a:r>
            <a:r>
              <a:rPr sz="1950" b="1" spc="15" dirty="0">
                <a:solidFill>
                  <a:srgbClr val="723757"/>
                </a:solidFill>
                <a:cs typeface="ProximaNova-Semibold"/>
              </a:rPr>
              <a:t>when </a:t>
            </a:r>
            <a:r>
              <a:rPr sz="1950" b="1" spc="10" dirty="0">
                <a:solidFill>
                  <a:srgbClr val="723757"/>
                </a:solidFill>
                <a:cs typeface="ProximaNova-Semibold"/>
              </a:rPr>
              <a:t>the pupil of the  </a:t>
            </a:r>
            <a:r>
              <a:rPr sz="1950" b="1" spc="15" dirty="0">
                <a:solidFill>
                  <a:srgbClr val="723757"/>
                </a:solidFill>
                <a:cs typeface="ProximaNova-Semibold"/>
              </a:rPr>
              <a:t>eye has become </a:t>
            </a:r>
            <a:r>
              <a:rPr sz="1950" b="1" spc="10" dirty="0">
                <a:solidFill>
                  <a:srgbClr val="723757"/>
                </a:solidFill>
                <a:cs typeface="ProximaNova-Semibold"/>
              </a:rPr>
              <a:t>blind, </a:t>
            </a:r>
            <a:r>
              <a:rPr sz="1950" b="1" spc="15" dirty="0">
                <a:solidFill>
                  <a:srgbClr val="723757"/>
                </a:solidFill>
                <a:cs typeface="ProximaNova-Semibold"/>
              </a:rPr>
              <a:t>has</a:t>
            </a:r>
            <a:r>
              <a:rPr sz="1950" b="1" spc="-70" dirty="0">
                <a:solidFill>
                  <a:srgbClr val="723757"/>
                </a:solidFill>
                <a:cs typeface="ProximaNova-Semibold"/>
              </a:rPr>
              <a:t> </a:t>
            </a:r>
            <a:r>
              <a:rPr sz="1950" b="1" spc="10" dirty="0">
                <a:solidFill>
                  <a:srgbClr val="723757"/>
                </a:solidFill>
                <a:cs typeface="ProximaNova-Semibold"/>
              </a:rPr>
              <a:t>contracted  or </a:t>
            </a:r>
            <a:r>
              <a:rPr sz="1950" b="1" spc="15" dirty="0">
                <a:solidFill>
                  <a:srgbClr val="723757"/>
                </a:solidFill>
                <a:cs typeface="ProximaNova-Semibold"/>
              </a:rPr>
              <a:t>become</a:t>
            </a:r>
            <a:r>
              <a:rPr sz="1950" b="1" spc="-5" dirty="0">
                <a:solidFill>
                  <a:srgbClr val="723757"/>
                </a:solidFill>
                <a:cs typeface="ProximaNova-Semibold"/>
              </a:rPr>
              <a:t> </a:t>
            </a:r>
            <a:r>
              <a:rPr sz="1950" b="1" spc="10" dirty="0">
                <a:solidFill>
                  <a:srgbClr val="723757"/>
                </a:solidFill>
                <a:cs typeface="ProximaNova-Semibold"/>
              </a:rPr>
              <a:t>dull.</a:t>
            </a:r>
            <a:endParaRPr sz="1950" dirty="0">
              <a:cs typeface="ProximaNova-Semibold"/>
            </a:endParaRPr>
          </a:p>
        </p:txBody>
      </p:sp>
      <p:sp>
        <p:nvSpPr>
          <p:cNvPr id="4" name="object 4"/>
          <p:cNvSpPr/>
          <p:nvPr/>
        </p:nvSpPr>
        <p:spPr>
          <a:xfrm>
            <a:off x="6701366" y="20135"/>
            <a:ext cx="13402733" cy="112884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7"/>
            <a:ext cx="39490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Oncolytic  virotherapy</a:t>
            </a:r>
          </a:p>
        </p:txBody>
      </p:sp>
      <p:sp>
        <p:nvSpPr>
          <p:cNvPr id="3" name="object 3"/>
          <p:cNvSpPr txBox="1"/>
          <p:nvPr/>
        </p:nvSpPr>
        <p:spPr>
          <a:xfrm>
            <a:off x="14476229" y="3837871"/>
            <a:ext cx="4315460" cy="293052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virotheraphy</a:t>
            </a:r>
            <a:r>
              <a:rPr sz="1950" b="1" dirty="0">
                <a:solidFill>
                  <a:srgbClr val="723757"/>
                </a:solidFill>
                <a:cs typeface="ProximaNova-Semibold"/>
              </a:rPr>
              <a:t> </a:t>
            </a:r>
            <a:r>
              <a:rPr sz="1950" b="1" spc="10" dirty="0">
                <a:solidFill>
                  <a:srgbClr val="723757"/>
                </a:solidFill>
                <a:cs typeface="ProximaNova-Semibold"/>
              </a:rPr>
              <a:t>virus.</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for oncological patients, </a:t>
            </a:r>
            <a:r>
              <a:rPr sz="1950" b="1" spc="15" dirty="0">
                <a:solidFill>
                  <a:srgbClr val="723757"/>
                </a:solidFill>
                <a:cs typeface="ProximaNova-Semibold"/>
              </a:rPr>
              <a:t>a</a:t>
            </a:r>
            <a:r>
              <a:rPr sz="1950" b="1" spc="-25" dirty="0">
                <a:solidFill>
                  <a:srgbClr val="723757"/>
                </a:solidFill>
                <a:cs typeface="ProximaNova-Semibold"/>
              </a:rPr>
              <a:t> </a:t>
            </a:r>
            <a:r>
              <a:rPr sz="1950" b="1" spc="10" dirty="0">
                <a:solidFill>
                  <a:srgbClr val="723757"/>
                </a:solidFill>
                <a:cs typeface="ProximaNova-Semibold"/>
              </a:rPr>
              <a:t>particularly</a:t>
            </a:r>
            <a:endParaRPr sz="1950">
              <a:cs typeface="ProximaNova-Semibold"/>
            </a:endParaRPr>
          </a:p>
          <a:p>
            <a:pPr marL="12700" marR="5080">
              <a:lnSpc>
                <a:spcPct val="101499"/>
              </a:lnSpc>
            </a:pPr>
            <a:r>
              <a:rPr sz="1950" b="1" spc="10" dirty="0">
                <a:solidFill>
                  <a:srgbClr val="723757"/>
                </a:solidFill>
                <a:cs typeface="ProximaNova-Semibold"/>
              </a:rPr>
              <a:t>valuable </a:t>
            </a:r>
            <a:r>
              <a:rPr sz="1950" b="1" spc="15" dirty="0">
                <a:solidFill>
                  <a:srgbClr val="723757"/>
                </a:solidFill>
                <a:cs typeface="ProximaNova-Semibold"/>
              </a:rPr>
              <a:t>method </a:t>
            </a:r>
            <a:r>
              <a:rPr sz="1950" b="1" spc="10" dirty="0">
                <a:solidFill>
                  <a:srgbClr val="723757"/>
                </a:solidFill>
                <a:cs typeface="ProximaNova-Semibold"/>
              </a:rPr>
              <a:t>for treating </a:t>
            </a:r>
            <a:r>
              <a:rPr sz="1950" b="1" spc="15" dirty="0">
                <a:solidFill>
                  <a:srgbClr val="723757"/>
                </a:solidFill>
                <a:cs typeface="ProximaNova-Semibold"/>
              </a:rPr>
              <a:t>tumours  </a:t>
            </a:r>
            <a:r>
              <a:rPr sz="1950" b="1" spc="10" dirty="0">
                <a:solidFill>
                  <a:srgbClr val="723757"/>
                </a:solidFill>
                <a:cs typeface="ProximaNova-Semibold"/>
              </a:rPr>
              <a:t>that </a:t>
            </a:r>
            <a:r>
              <a:rPr sz="1950" b="1" spc="15" dirty="0">
                <a:solidFill>
                  <a:srgbClr val="723757"/>
                </a:solidFill>
                <a:cs typeface="ProximaNova-Semibold"/>
              </a:rPr>
              <a:t>do </a:t>
            </a:r>
            <a:r>
              <a:rPr sz="1950" b="1" spc="10" dirty="0">
                <a:solidFill>
                  <a:srgbClr val="723757"/>
                </a:solidFill>
                <a:cs typeface="ProximaNova-Semibold"/>
              </a:rPr>
              <a:t>not </a:t>
            </a:r>
            <a:r>
              <a:rPr sz="1950" b="1" spc="15" dirty="0">
                <a:solidFill>
                  <a:srgbClr val="723757"/>
                </a:solidFill>
                <a:cs typeface="ProximaNova-Semibold"/>
              </a:rPr>
              <a:t>respond </a:t>
            </a:r>
            <a:r>
              <a:rPr sz="1950" b="1" spc="10" dirty="0">
                <a:solidFill>
                  <a:srgbClr val="723757"/>
                </a:solidFill>
                <a:cs typeface="ProximaNova-Semibold"/>
              </a:rPr>
              <a:t>to radiotherapy</a:t>
            </a:r>
            <a:r>
              <a:rPr sz="1950" b="1" spc="-50" dirty="0">
                <a:solidFill>
                  <a:srgbClr val="723757"/>
                </a:solidFill>
                <a:cs typeface="ProximaNova-Semibold"/>
              </a:rPr>
              <a:t> </a:t>
            </a:r>
            <a:r>
              <a:rPr sz="1950" b="1" spc="10" dirty="0">
                <a:solidFill>
                  <a:srgbClr val="723757"/>
                </a:solidFill>
                <a:cs typeface="ProximaNova-Semibold"/>
              </a:rPr>
              <a:t>or  chemotherapy, e.G.</a:t>
            </a:r>
            <a:r>
              <a:rPr sz="1950" b="1" spc="-5" dirty="0">
                <a:solidFill>
                  <a:srgbClr val="723757"/>
                </a:solidFill>
                <a:cs typeface="ProximaNova-Semibold"/>
              </a:rPr>
              <a:t> </a:t>
            </a:r>
            <a:r>
              <a:rPr sz="1950" b="1" spc="15" dirty="0">
                <a:solidFill>
                  <a:srgbClr val="723757"/>
                </a:solidFill>
                <a:cs typeface="ProximaNova-Semibold"/>
              </a:rPr>
              <a:t>Melanomas.</a:t>
            </a:r>
            <a:endParaRPr sz="1950">
              <a:cs typeface="ProximaNova-Semibold"/>
            </a:endParaRPr>
          </a:p>
        </p:txBody>
      </p:sp>
      <p:sp>
        <p:nvSpPr>
          <p:cNvPr id="4" name="object 4"/>
          <p:cNvSpPr/>
          <p:nvPr/>
        </p:nvSpPr>
        <p:spPr>
          <a:xfrm>
            <a:off x="0" y="10"/>
            <a:ext cx="13402733"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1"/>
            <a:ext cx="4157979"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Cyberknife®  m6</a:t>
            </a:r>
          </a:p>
        </p:txBody>
      </p:sp>
      <p:sp>
        <p:nvSpPr>
          <p:cNvPr id="3" name="object 3"/>
          <p:cNvSpPr txBox="1"/>
          <p:nvPr/>
        </p:nvSpPr>
        <p:spPr>
          <a:xfrm>
            <a:off x="1073501" y="3837865"/>
            <a:ext cx="4324350" cy="2639060"/>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radiotherapy robot cyberknife®</a:t>
            </a:r>
            <a:r>
              <a:rPr sz="1950" b="1" spc="-5" dirty="0">
                <a:solidFill>
                  <a:srgbClr val="723757"/>
                </a:solidFill>
                <a:cs typeface="ProximaNova-Semibold"/>
              </a:rPr>
              <a:t> </a:t>
            </a:r>
            <a:r>
              <a:rPr sz="1950" b="1" spc="15" dirty="0">
                <a:solidFill>
                  <a:srgbClr val="723757"/>
                </a:solidFill>
                <a:cs typeface="ProximaNova-Semibold"/>
              </a:rPr>
              <a:t>m6.</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patients with cancer, benign</a:t>
            </a:r>
            <a:r>
              <a:rPr sz="1950" b="1" spc="-20" dirty="0">
                <a:solidFill>
                  <a:srgbClr val="723757"/>
                </a:solidFill>
                <a:cs typeface="ProximaNova-Semibold"/>
              </a:rPr>
              <a:t> </a:t>
            </a:r>
            <a:r>
              <a:rPr sz="1950" b="1" spc="15" dirty="0">
                <a:solidFill>
                  <a:srgbClr val="723757"/>
                </a:solidFill>
                <a:cs typeface="ProximaNova-Semibold"/>
              </a:rPr>
              <a:t>tumours</a:t>
            </a:r>
            <a:endParaRPr sz="1950">
              <a:cs typeface="ProximaNova-Semibold"/>
            </a:endParaRPr>
          </a:p>
          <a:p>
            <a:pPr marL="12700" marR="5080">
              <a:lnSpc>
                <a:spcPct val="101499"/>
              </a:lnSpc>
            </a:pPr>
            <a:r>
              <a:rPr sz="1950" b="1" spc="15" dirty="0">
                <a:solidFill>
                  <a:srgbClr val="723757"/>
                </a:solidFill>
                <a:cs typeface="ProximaNova-Semibold"/>
              </a:rPr>
              <a:t>and </a:t>
            </a:r>
            <a:r>
              <a:rPr sz="1950" b="1" spc="10" dirty="0">
                <a:solidFill>
                  <a:srgbClr val="723757"/>
                </a:solidFill>
                <a:cs typeface="ProximaNova-Semibold"/>
              </a:rPr>
              <a:t>other illnesses that </a:t>
            </a:r>
            <a:r>
              <a:rPr sz="1950" b="1" spc="15" dirty="0">
                <a:solidFill>
                  <a:srgbClr val="723757"/>
                </a:solidFill>
                <a:cs typeface="ProximaNova-Semibold"/>
              </a:rPr>
              <a:t>can be</a:t>
            </a:r>
            <a:r>
              <a:rPr sz="1950" b="1" spc="-55" dirty="0">
                <a:solidFill>
                  <a:srgbClr val="723757"/>
                </a:solidFill>
                <a:cs typeface="ProximaNova-Semibold"/>
              </a:rPr>
              <a:t> </a:t>
            </a:r>
            <a:r>
              <a:rPr sz="1950" b="1" spc="10" dirty="0">
                <a:solidFill>
                  <a:srgbClr val="723757"/>
                </a:solidFill>
                <a:cs typeface="ProximaNova-Semibold"/>
              </a:rPr>
              <a:t>treated  using radiosurgery or</a:t>
            </a:r>
            <a:r>
              <a:rPr sz="1950" b="1" spc="-5" dirty="0">
                <a:solidFill>
                  <a:srgbClr val="723757"/>
                </a:solidFill>
                <a:cs typeface="ProximaNova-Semibold"/>
              </a:rPr>
              <a:t> </a:t>
            </a:r>
            <a:r>
              <a:rPr sz="1950" b="1" spc="10" dirty="0">
                <a:solidFill>
                  <a:srgbClr val="723757"/>
                </a:solidFill>
                <a:cs typeface="ProximaNova-Semibold"/>
              </a:rPr>
              <a:t>radiotherapy.</a:t>
            </a:r>
            <a:endParaRPr sz="1950">
              <a:cs typeface="ProximaNova-Semibold"/>
            </a:endParaRPr>
          </a:p>
        </p:txBody>
      </p:sp>
      <p:sp>
        <p:nvSpPr>
          <p:cNvPr id="4" name="object 4"/>
          <p:cNvSpPr/>
          <p:nvPr/>
        </p:nvSpPr>
        <p:spPr>
          <a:xfrm>
            <a:off x="6716790" y="0"/>
            <a:ext cx="1338729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071"/>
            <a:ext cx="456374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Tricopigmen-  tation</a:t>
            </a:r>
          </a:p>
        </p:txBody>
      </p:sp>
      <p:sp>
        <p:nvSpPr>
          <p:cNvPr id="3" name="object 3"/>
          <p:cNvSpPr txBox="1"/>
          <p:nvPr/>
        </p:nvSpPr>
        <p:spPr>
          <a:xfrm>
            <a:off x="1073501" y="3827394"/>
            <a:ext cx="4615180" cy="3236527"/>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tricopigmentation procedure</a:t>
            </a:r>
            <a:r>
              <a:rPr sz="1950" b="1" dirty="0">
                <a:solidFill>
                  <a:srgbClr val="723757"/>
                </a:solidFill>
                <a:cs typeface="ProximaNova-Semibold"/>
              </a:rPr>
              <a:t> </a:t>
            </a:r>
            <a:r>
              <a:rPr sz="1950" b="1" spc="10" dirty="0">
                <a:solidFill>
                  <a:srgbClr val="723757"/>
                </a:solidFill>
                <a:cs typeface="ProximaNova-Semibold"/>
              </a:rPr>
              <a:t>HIM.</a:t>
            </a:r>
            <a:endParaRPr sz="1950">
              <a:cs typeface="ProximaNova-Semibold"/>
            </a:endParaRPr>
          </a:p>
          <a:p>
            <a:pPr>
              <a:lnSpc>
                <a:spcPct val="100000"/>
              </a:lnSpc>
            </a:pPr>
            <a:endParaRPr sz="2300">
              <a:cs typeface="ProximaNova-Semibold"/>
            </a:endParaRPr>
          </a:p>
          <a:p>
            <a:pPr marL="12700">
              <a:lnSpc>
                <a:spcPts val="3290"/>
              </a:lnSpc>
              <a:spcBef>
                <a:spcPts val="1810"/>
              </a:spcBef>
            </a:pPr>
            <a:r>
              <a:rPr sz="2800" b="1" dirty="0">
                <a:solidFill>
                  <a:srgbClr val="723757"/>
                </a:solidFill>
                <a:cs typeface="Proxima Nova Rg"/>
              </a:rPr>
              <a:t>Indications:</a:t>
            </a:r>
            <a:endParaRPr sz="2800">
              <a:cs typeface="Proxima Nova Rg"/>
            </a:endParaRPr>
          </a:p>
          <a:p>
            <a:pPr marL="12700">
              <a:lnSpc>
                <a:spcPts val="2270"/>
              </a:lnSpc>
            </a:pPr>
            <a:r>
              <a:rPr sz="1950" b="1" spc="10" dirty="0">
                <a:solidFill>
                  <a:srgbClr val="723757"/>
                </a:solidFill>
                <a:cs typeface="ProximaNova-Semibold"/>
              </a:rPr>
              <a:t>hair loss in </a:t>
            </a:r>
            <a:r>
              <a:rPr sz="1950" b="1" spc="15" dirty="0">
                <a:solidFill>
                  <a:srgbClr val="723757"/>
                </a:solidFill>
                <a:cs typeface="ProximaNova-Semibold"/>
              </a:rPr>
              <a:t>men; </a:t>
            </a:r>
            <a:r>
              <a:rPr sz="1950" b="1" spc="10" dirty="0">
                <a:solidFill>
                  <a:srgbClr val="723757"/>
                </a:solidFill>
                <a:cs typeface="ProximaNova-Semibold"/>
              </a:rPr>
              <a:t>brief or complete loss</a:t>
            </a:r>
            <a:r>
              <a:rPr sz="1950" b="1" spc="-40" dirty="0">
                <a:solidFill>
                  <a:srgbClr val="723757"/>
                </a:solidFill>
                <a:cs typeface="ProximaNova-Semibold"/>
              </a:rPr>
              <a:t> </a:t>
            </a:r>
            <a:r>
              <a:rPr sz="1950" b="1" spc="10" dirty="0">
                <a:solidFill>
                  <a:srgbClr val="723757"/>
                </a:solidFill>
                <a:cs typeface="ProximaNova-Semibold"/>
              </a:rPr>
              <a:t>of</a:t>
            </a:r>
            <a:endParaRPr sz="1950">
              <a:cs typeface="ProximaNova-Semibold"/>
            </a:endParaRPr>
          </a:p>
          <a:p>
            <a:pPr marL="12700" marR="69850">
              <a:lnSpc>
                <a:spcPct val="101499"/>
              </a:lnSpc>
            </a:pPr>
            <a:r>
              <a:rPr sz="1950" b="1" spc="10" dirty="0">
                <a:solidFill>
                  <a:srgbClr val="723757"/>
                </a:solidFill>
                <a:cs typeface="ProximaNova-Semibold"/>
              </a:rPr>
              <a:t>hair in </a:t>
            </a:r>
            <a:r>
              <a:rPr sz="1950" b="1" spc="15" dirty="0">
                <a:solidFill>
                  <a:srgbClr val="723757"/>
                </a:solidFill>
                <a:cs typeface="ProximaNova-Semibold"/>
              </a:rPr>
              <a:t>men and women due </a:t>
            </a:r>
            <a:r>
              <a:rPr sz="1950" b="1" spc="10" dirty="0">
                <a:solidFill>
                  <a:srgbClr val="723757"/>
                </a:solidFill>
                <a:cs typeface="ProximaNova-Semibold"/>
              </a:rPr>
              <a:t>to illness,</a:t>
            </a:r>
            <a:r>
              <a:rPr sz="1950" b="1" spc="-85" dirty="0">
                <a:solidFill>
                  <a:srgbClr val="723757"/>
                </a:solidFill>
                <a:cs typeface="ProximaNova-Semibold"/>
              </a:rPr>
              <a:t> </a:t>
            </a:r>
            <a:r>
              <a:rPr sz="1950" b="1" spc="10" dirty="0">
                <a:solidFill>
                  <a:srgbClr val="723757"/>
                </a:solidFill>
                <a:cs typeface="ProximaNova-Semibold"/>
              </a:rPr>
              <a:t>to  increase hair thickness after </a:t>
            </a:r>
            <a:r>
              <a:rPr sz="1950" b="1" spc="15" dirty="0">
                <a:solidFill>
                  <a:srgbClr val="723757"/>
                </a:solidFill>
                <a:cs typeface="ProximaNova-Semibold"/>
              </a:rPr>
              <a:t>a </a:t>
            </a:r>
            <a:r>
              <a:rPr sz="1950" b="1" spc="10" dirty="0">
                <a:solidFill>
                  <a:srgbClr val="723757"/>
                </a:solidFill>
                <a:cs typeface="ProximaNova-Semibold"/>
              </a:rPr>
              <a:t>hair  transplant; scar camouflage; </a:t>
            </a:r>
            <a:r>
              <a:rPr sz="1950" b="1" spc="15" dirty="0">
                <a:solidFill>
                  <a:srgbClr val="723757"/>
                </a:solidFill>
                <a:cs typeface="ProximaNova-Semibold"/>
              </a:rPr>
              <a:t>and </a:t>
            </a:r>
            <a:r>
              <a:rPr sz="1950" b="1" spc="10" dirty="0">
                <a:solidFill>
                  <a:srgbClr val="723757"/>
                </a:solidFill>
                <a:cs typeface="ProximaNova-Semibold"/>
              </a:rPr>
              <a:t>to  create density in the </a:t>
            </a:r>
            <a:r>
              <a:rPr sz="1950" b="1" spc="15" dirty="0">
                <a:solidFill>
                  <a:srgbClr val="723757"/>
                </a:solidFill>
                <a:cs typeface="ProximaNova-Semibold"/>
              </a:rPr>
              <a:t>beard and  moustache</a:t>
            </a:r>
            <a:r>
              <a:rPr sz="1950" b="1" dirty="0">
                <a:solidFill>
                  <a:srgbClr val="723757"/>
                </a:solidFill>
                <a:cs typeface="ProximaNova-Semibold"/>
              </a:rPr>
              <a:t> </a:t>
            </a:r>
            <a:r>
              <a:rPr sz="1950" b="1" spc="10" dirty="0">
                <a:solidFill>
                  <a:srgbClr val="723757"/>
                </a:solidFill>
                <a:cs typeface="ProximaNova-Semibold"/>
              </a:rPr>
              <a:t>area.</a:t>
            </a:r>
            <a:endParaRPr sz="1950">
              <a:cs typeface="ProximaNova-Semibold"/>
            </a:endParaRPr>
          </a:p>
        </p:txBody>
      </p:sp>
      <p:sp>
        <p:nvSpPr>
          <p:cNvPr id="4" name="object 4"/>
          <p:cNvSpPr/>
          <p:nvPr/>
        </p:nvSpPr>
        <p:spPr>
          <a:xfrm>
            <a:off x="6701366" y="0"/>
            <a:ext cx="13402733"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6229" y="1295071"/>
            <a:ext cx="3606165"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Andrology  centre</a:t>
            </a:r>
          </a:p>
        </p:txBody>
      </p:sp>
      <p:sp>
        <p:nvSpPr>
          <p:cNvPr id="3" name="object 3"/>
          <p:cNvSpPr txBox="1"/>
          <p:nvPr/>
        </p:nvSpPr>
        <p:spPr>
          <a:xfrm>
            <a:off x="14476229" y="3837865"/>
            <a:ext cx="4351655" cy="475043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microsurgical spermatozoid</a:t>
            </a:r>
            <a:r>
              <a:rPr sz="1950" b="1" spc="15"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marL="12700" marR="456565">
              <a:lnSpc>
                <a:spcPct val="101499"/>
              </a:lnSpc>
            </a:pPr>
            <a:r>
              <a:rPr sz="1950" b="1" spc="10" dirty="0">
                <a:solidFill>
                  <a:srgbClr val="723757"/>
                </a:solidFill>
                <a:cs typeface="ProximaNova-Semibold"/>
              </a:rPr>
              <a:t>or removal (m-tese </a:t>
            </a:r>
            <a:r>
              <a:rPr sz="1950" b="1" spc="15" dirty="0">
                <a:solidFill>
                  <a:srgbClr val="723757"/>
                </a:solidFill>
                <a:cs typeface="ProximaNova-Semibold"/>
              </a:rPr>
              <a:t>–</a:t>
            </a:r>
            <a:r>
              <a:rPr sz="1950" b="1" spc="-5" dirty="0">
                <a:solidFill>
                  <a:srgbClr val="723757"/>
                </a:solidFill>
                <a:cs typeface="ProximaNova-Semibold"/>
              </a:rPr>
              <a:t> </a:t>
            </a:r>
            <a:r>
              <a:rPr sz="1950" b="1" spc="10" dirty="0">
                <a:solidFill>
                  <a:srgbClr val="723757"/>
                </a:solidFill>
                <a:cs typeface="ProximaNova-Semibold"/>
              </a:rPr>
              <a:t>microsurgical  testicular </a:t>
            </a:r>
            <a:r>
              <a:rPr sz="1950" b="1" spc="15" dirty="0">
                <a:solidFill>
                  <a:srgbClr val="723757"/>
                </a:solidFill>
                <a:cs typeface="ProximaNova-Semibold"/>
              </a:rPr>
              <a:t>sperm</a:t>
            </a:r>
            <a:r>
              <a:rPr sz="1950" b="1" spc="-10" dirty="0">
                <a:solidFill>
                  <a:srgbClr val="723757"/>
                </a:solidFill>
                <a:cs typeface="ProximaNova-Semibold"/>
              </a:rPr>
              <a:t> </a:t>
            </a:r>
            <a:r>
              <a:rPr sz="1950" b="1" spc="10" dirty="0">
                <a:solidFill>
                  <a:srgbClr val="723757"/>
                </a:solidFill>
                <a:cs typeface="ProximaNova-Semibold"/>
              </a:rPr>
              <a:t>extraction).</a:t>
            </a:r>
            <a:endParaRPr sz="1950">
              <a:cs typeface="ProximaNova-Semibold"/>
            </a:endParaRPr>
          </a:p>
          <a:p>
            <a:pPr>
              <a:lnSpc>
                <a:spcPct val="100000"/>
              </a:lnSpc>
            </a:pPr>
            <a:endParaRPr sz="2300">
              <a:cs typeface="ProximaNova-Semibold"/>
            </a:endParaRPr>
          </a:p>
          <a:p>
            <a:pPr marL="12700">
              <a:lnSpc>
                <a:spcPts val="3290"/>
              </a:lnSpc>
              <a:spcBef>
                <a:spcPts val="1889"/>
              </a:spcBef>
            </a:pPr>
            <a:r>
              <a:rPr sz="2800" b="1" dirty="0">
                <a:solidFill>
                  <a:srgbClr val="723757"/>
                </a:solidFill>
                <a:cs typeface="Proxima Nova Rg"/>
              </a:rPr>
              <a:t>Indications:</a:t>
            </a:r>
            <a:endParaRPr sz="2800">
              <a:cs typeface="Proxima Nova Rg"/>
            </a:endParaRPr>
          </a:p>
          <a:p>
            <a:pPr marL="12700">
              <a:lnSpc>
                <a:spcPts val="2270"/>
              </a:lnSpc>
            </a:pPr>
            <a:r>
              <a:rPr sz="1950" b="1" spc="15" dirty="0">
                <a:solidFill>
                  <a:srgbClr val="723757"/>
                </a:solidFill>
                <a:cs typeface="ProximaNova-Semibold"/>
              </a:rPr>
              <a:t>men whose sperm does </a:t>
            </a:r>
            <a:r>
              <a:rPr sz="1950" b="1" spc="10" dirty="0">
                <a:solidFill>
                  <a:srgbClr val="723757"/>
                </a:solidFill>
                <a:cs typeface="ProximaNova-Semibold"/>
              </a:rPr>
              <a:t>not</a:t>
            </a:r>
            <a:r>
              <a:rPr sz="1950" b="1" spc="-55" dirty="0">
                <a:solidFill>
                  <a:srgbClr val="723757"/>
                </a:solidFill>
                <a:cs typeface="ProximaNova-Semibold"/>
              </a:rPr>
              <a:t> </a:t>
            </a:r>
            <a:r>
              <a:rPr sz="1950" b="1" spc="10" dirty="0">
                <a:solidFill>
                  <a:srgbClr val="723757"/>
                </a:solidFill>
                <a:cs typeface="ProximaNova-Semibold"/>
              </a:rPr>
              <a:t>contain</a:t>
            </a:r>
            <a:endParaRPr sz="1950">
              <a:cs typeface="ProximaNova-Semibold"/>
            </a:endParaRPr>
          </a:p>
          <a:p>
            <a:pPr marL="12700" marR="5080">
              <a:lnSpc>
                <a:spcPct val="101499"/>
              </a:lnSpc>
            </a:pPr>
            <a:r>
              <a:rPr sz="1950" b="1" spc="10" dirty="0">
                <a:solidFill>
                  <a:srgbClr val="723757"/>
                </a:solidFill>
                <a:cs typeface="ProximaNova-Semibold"/>
              </a:rPr>
              <a:t>spermatozoa. Useful for </a:t>
            </a:r>
            <a:r>
              <a:rPr sz="1950" b="1" spc="15" dirty="0">
                <a:solidFill>
                  <a:srgbClr val="723757"/>
                </a:solidFill>
                <a:cs typeface="ProximaNova-Semibold"/>
              </a:rPr>
              <a:t>a </a:t>
            </a:r>
            <a:r>
              <a:rPr sz="1950" b="1" spc="10" dirty="0">
                <a:solidFill>
                  <a:srgbClr val="723757"/>
                </a:solidFill>
                <a:cs typeface="ProximaNova-Semibold"/>
              </a:rPr>
              <a:t>patient,</a:t>
            </a:r>
            <a:r>
              <a:rPr sz="1950" b="1" spc="-15" dirty="0">
                <a:solidFill>
                  <a:srgbClr val="723757"/>
                </a:solidFill>
                <a:cs typeface="ProximaNova-Semibold"/>
              </a:rPr>
              <a:t> </a:t>
            </a:r>
            <a:r>
              <a:rPr sz="1950" b="1" spc="15" dirty="0">
                <a:solidFill>
                  <a:srgbClr val="723757"/>
                </a:solidFill>
                <a:cs typeface="ProximaNova-Semibold"/>
              </a:rPr>
              <a:t>who  has undergone a </a:t>
            </a:r>
            <a:r>
              <a:rPr sz="1950" b="1" spc="10" dirty="0">
                <a:solidFill>
                  <a:srgbClr val="723757"/>
                </a:solidFill>
                <a:cs typeface="ProximaNova-Semibold"/>
              </a:rPr>
              <a:t>standard biopsy in  </a:t>
            </a:r>
            <a:r>
              <a:rPr sz="1950" b="1" spc="15" dirty="0">
                <a:solidFill>
                  <a:srgbClr val="723757"/>
                </a:solidFill>
                <a:cs typeface="ProximaNova-Semibold"/>
              </a:rPr>
              <a:t>which spermatozoa were </a:t>
            </a:r>
            <a:r>
              <a:rPr sz="1950" b="1" spc="10" dirty="0">
                <a:solidFill>
                  <a:srgbClr val="723757"/>
                </a:solidFill>
                <a:cs typeface="ProximaNova-Semibold"/>
              </a:rPr>
              <a:t>not found, or  in the event that before </a:t>
            </a:r>
            <a:r>
              <a:rPr sz="1950" b="1" spc="15" dirty="0">
                <a:solidFill>
                  <a:srgbClr val="723757"/>
                </a:solidFill>
                <a:cs typeface="ProximaNova-Semibold"/>
              </a:rPr>
              <a:t>any  </a:t>
            </a:r>
            <a:r>
              <a:rPr sz="1950" b="1" spc="10" dirty="0">
                <a:solidFill>
                  <a:srgbClr val="723757"/>
                </a:solidFill>
                <a:cs typeface="ProximaNova-Semibold"/>
              </a:rPr>
              <a:t>spermatozoid search procedure, the  doctor suspects that the </a:t>
            </a:r>
            <a:r>
              <a:rPr sz="1950" b="1" spc="15" dirty="0">
                <a:solidFill>
                  <a:srgbClr val="723757"/>
                </a:solidFill>
                <a:cs typeface="ProximaNova-Semibold"/>
              </a:rPr>
              <a:t>chances </a:t>
            </a:r>
            <a:r>
              <a:rPr sz="1950" b="1" spc="10" dirty="0">
                <a:solidFill>
                  <a:srgbClr val="723757"/>
                </a:solidFill>
                <a:cs typeface="ProximaNova-Semibold"/>
              </a:rPr>
              <a:t>of  finding </a:t>
            </a:r>
            <a:r>
              <a:rPr sz="1950" b="1" spc="15" dirty="0">
                <a:solidFill>
                  <a:srgbClr val="723757"/>
                </a:solidFill>
                <a:cs typeface="ProximaNova-Semibold"/>
              </a:rPr>
              <a:t>them </a:t>
            </a:r>
            <a:r>
              <a:rPr sz="1950" b="1" spc="10" dirty="0">
                <a:solidFill>
                  <a:srgbClr val="723757"/>
                </a:solidFill>
                <a:cs typeface="ProximaNova-Semibold"/>
              </a:rPr>
              <a:t>are</a:t>
            </a:r>
            <a:r>
              <a:rPr sz="1950" b="1" spc="-20" dirty="0">
                <a:solidFill>
                  <a:srgbClr val="723757"/>
                </a:solidFill>
                <a:cs typeface="ProximaNova-Semibold"/>
              </a:rPr>
              <a:t> </a:t>
            </a:r>
            <a:r>
              <a:rPr sz="1950" b="1" spc="10" dirty="0">
                <a:solidFill>
                  <a:srgbClr val="723757"/>
                </a:solidFill>
                <a:cs typeface="ProximaNova-Semibold"/>
              </a:rPr>
              <a:t>negligible.</a:t>
            </a:r>
            <a:endParaRPr sz="1950">
              <a:cs typeface="ProximaNova-Semibold"/>
            </a:endParaRPr>
          </a:p>
        </p:txBody>
      </p:sp>
      <p:sp>
        <p:nvSpPr>
          <p:cNvPr id="4" name="object 4"/>
          <p:cNvSpPr/>
          <p:nvPr/>
        </p:nvSpPr>
        <p:spPr>
          <a:xfrm>
            <a:off x="0" y="0"/>
            <a:ext cx="13402733"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148"/>
            <a:ext cx="5859780" cy="955675"/>
          </a:xfrm>
          <a:prstGeom prst="rect">
            <a:avLst/>
          </a:prstGeom>
        </p:spPr>
        <p:txBody>
          <a:bodyPr vert="horz" wrap="square" lIns="0" tIns="12700" rIns="0" bIns="0" rtlCol="0">
            <a:spAutoFit/>
          </a:bodyPr>
          <a:lstStyle/>
          <a:p>
            <a:pPr marL="12700">
              <a:lnSpc>
                <a:spcPct val="100000"/>
              </a:lnSpc>
              <a:spcBef>
                <a:spcPts val="100"/>
              </a:spcBef>
            </a:pPr>
            <a:r>
              <a:rPr spc="-60" dirty="0">
                <a:latin typeface="+mn-lt"/>
              </a:rPr>
              <a:t>Genetic</a:t>
            </a:r>
            <a:r>
              <a:rPr spc="-185" dirty="0">
                <a:latin typeface="+mn-lt"/>
              </a:rPr>
              <a:t> </a:t>
            </a:r>
            <a:r>
              <a:rPr spc="-65" dirty="0">
                <a:latin typeface="+mn-lt"/>
              </a:rPr>
              <a:t>analyses</a:t>
            </a:r>
          </a:p>
        </p:txBody>
      </p:sp>
      <p:sp>
        <p:nvSpPr>
          <p:cNvPr id="3" name="object 3"/>
          <p:cNvSpPr txBox="1"/>
          <p:nvPr/>
        </p:nvSpPr>
        <p:spPr>
          <a:xfrm>
            <a:off x="1073501" y="3062631"/>
            <a:ext cx="7837170" cy="3316485"/>
          </a:xfrm>
          <a:prstGeom prst="rect">
            <a:avLst/>
          </a:prstGeom>
        </p:spPr>
        <p:txBody>
          <a:bodyPr vert="horz" wrap="square" lIns="0" tIns="12700" rIns="0" bIns="0" rtlCol="0">
            <a:spAutoFit/>
          </a:bodyPr>
          <a:lstStyle/>
          <a:p>
            <a:pPr marL="12700">
              <a:lnSpc>
                <a:spcPts val="3290"/>
              </a:lnSpc>
              <a:spcBef>
                <a:spcPts val="100"/>
              </a:spcBef>
            </a:pPr>
            <a:r>
              <a:rPr sz="2800" b="1" dirty="0">
                <a:solidFill>
                  <a:srgbClr val="723757"/>
                </a:solidFill>
                <a:cs typeface="Proxima Nova Rg"/>
              </a:rPr>
              <a:t>Service:</a:t>
            </a:r>
            <a:endParaRPr sz="2800">
              <a:cs typeface="Proxima Nova Rg"/>
            </a:endParaRPr>
          </a:p>
          <a:p>
            <a:pPr marL="12700">
              <a:lnSpc>
                <a:spcPts val="2270"/>
              </a:lnSpc>
            </a:pPr>
            <a:r>
              <a:rPr sz="1950" b="1" spc="10" dirty="0">
                <a:solidFill>
                  <a:srgbClr val="723757"/>
                </a:solidFill>
                <a:cs typeface="ProximaNova-Semibold"/>
              </a:rPr>
              <a:t>doctor-geneticist’s consultations, genetic diagnostics </a:t>
            </a:r>
            <a:r>
              <a:rPr sz="1950" b="1" spc="15" dirty="0">
                <a:solidFill>
                  <a:srgbClr val="723757"/>
                </a:solidFill>
                <a:cs typeface="ProximaNova-Semibold"/>
              </a:rPr>
              <a:t>and dna</a:t>
            </a:r>
            <a:r>
              <a:rPr sz="1950" b="1" spc="10" dirty="0">
                <a:solidFill>
                  <a:srgbClr val="723757"/>
                </a:solidFill>
                <a:cs typeface="ProximaNova-Semibold"/>
              </a:rPr>
              <a:t> tests.</a:t>
            </a:r>
            <a:endParaRPr sz="1950">
              <a:cs typeface="ProximaNova-Semibold"/>
            </a:endParaRPr>
          </a:p>
          <a:p>
            <a:pPr>
              <a:lnSpc>
                <a:spcPct val="100000"/>
              </a:lnSpc>
            </a:pPr>
            <a:endParaRPr sz="2300">
              <a:cs typeface="ProximaNova-Semibold"/>
            </a:endParaRPr>
          </a:p>
          <a:p>
            <a:pPr marL="12700">
              <a:lnSpc>
                <a:spcPct val="100000"/>
              </a:lnSpc>
              <a:spcBef>
                <a:spcPts val="1889"/>
              </a:spcBef>
            </a:pPr>
            <a:r>
              <a:rPr sz="2800" b="1" dirty="0">
                <a:solidFill>
                  <a:srgbClr val="723757"/>
                </a:solidFill>
                <a:cs typeface="Proxima Nova Rg"/>
              </a:rPr>
              <a:t>Indications:</a:t>
            </a:r>
            <a:endParaRPr sz="2800">
              <a:cs typeface="Proxima Nova Rg"/>
            </a:endParaRPr>
          </a:p>
          <a:p>
            <a:pPr marL="12700" marR="5080">
              <a:lnSpc>
                <a:spcPct val="101499"/>
              </a:lnSpc>
              <a:spcBef>
                <a:spcPts val="409"/>
              </a:spcBef>
            </a:pPr>
            <a:r>
              <a:rPr sz="1950" b="1" spc="10" dirty="0">
                <a:solidFill>
                  <a:srgbClr val="723757"/>
                </a:solidFill>
                <a:cs typeface="ProximaNova-Semibold"/>
              </a:rPr>
              <a:t>couples in situations in </a:t>
            </a:r>
            <a:r>
              <a:rPr sz="1950" b="1" spc="15" dirty="0">
                <a:solidFill>
                  <a:srgbClr val="723757"/>
                </a:solidFill>
                <a:cs typeface="ProximaNova-Semibold"/>
              </a:rPr>
              <a:t>which </a:t>
            </a:r>
            <a:r>
              <a:rPr sz="1950" b="1" spc="10" dirty="0">
                <a:solidFill>
                  <a:srgbClr val="723757"/>
                </a:solidFill>
                <a:cs typeface="ProximaNova-Semibold"/>
              </a:rPr>
              <a:t>there </a:t>
            </a:r>
            <a:r>
              <a:rPr sz="1950" b="1" spc="15" dirty="0">
                <a:solidFill>
                  <a:srgbClr val="723757"/>
                </a:solidFill>
                <a:cs typeface="ProximaNova-Semibold"/>
              </a:rPr>
              <a:t>have been </a:t>
            </a:r>
            <a:r>
              <a:rPr sz="1950" b="1" spc="10" dirty="0">
                <a:solidFill>
                  <a:srgbClr val="723757"/>
                </a:solidFill>
                <a:cs typeface="ProximaNova-Semibold"/>
              </a:rPr>
              <a:t>cases in the family or  relatives’ families of children being born with mental and/or physical  retardation, parents </a:t>
            </a:r>
            <a:r>
              <a:rPr sz="1950" b="1" spc="15" dirty="0">
                <a:solidFill>
                  <a:srgbClr val="723757"/>
                </a:solidFill>
                <a:cs typeface="ProximaNova-Semibold"/>
              </a:rPr>
              <a:t>diagnosed </a:t>
            </a:r>
            <a:r>
              <a:rPr sz="1950" b="1" spc="10" dirty="0">
                <a:solidFill>
                  <a:srgbClr val="723757"/>
                </a:solidFill>
                <a:cs typeface="ProximaNova-Semibold"/>
              </a:rPr>
              <a:t>with genetic diseases or </a:t>
            </a:r>
            <a:r>
              <a:rPr sz="1950" b="1" spc="15" dirty="0">
                <a:solidFill>
                  <a:srgbClr val="723757"/>
                </a:solidFill>
                <a:cs typeface="ProximaNova-Semibold"/>
              </a:rPr>
              <a:t>chromosomal  </a:t>
            </a:r>
            <a:r>
              <a:rPr sz="1950" b="1" spc="10" dirty="0">
                <a:solidFill>
                  <a:srgbClr val="723757"/>
                </a:solidFill>
                <a:cs typeface="ProximaNova-Semibold"/>
              </a:rPr>
              <a:t>anomalies, cases involving </a:t>
            </a:r>
            <a:r>
              <a:rPr sz="1950" b="1" spc="15" dirty="0">
                <a:solidFill>
                  <a:srgbClr val="723757"/>
                </a:solidFill>
                <a:cs typeface="ProximaNova-Semibold"/>
              </a:rPr>
              <a:t>one </a:t>
            </a:r>
            <a:r>
              <a:rPr sz="1950" b="1" spc="10" dirty="0">
                <a:solidFill>
                  <a:srgbClr val="723757"/>
                </a:solidFill>
                <a:cs typeface="ProximaNova-Semibold"/>
              </a:rPr>
              <a:t>or </a:t>
            </a:r>
            <a:r>
              <a:rPr sz="1950" b="1" spc="15" dirty="0">
                <a:solidFill>
                  <a:srgbClr val="723757"/>
                </a:solidFill>
                <a:cs typeface="ProximaNova-Semibold"/>
              </a:rPr>
              <a:t>more spontaneous </a:t>
            </a:r>
            <a:r>
              <a:rPr sz="1950" b="1" spc="10" dirty="0">
                <a:solidFill>
                  <a:srgbClr val="723757"/>
                </a:solidFill>
                <a:cs typeface="ProximaNova-Semibold"/>
              </a:rPr>
              <a:t>abortions or  structural foetal anomalies discovered during the course of  pregnancy.</a:t>
            </a:r>
            <a:endParaRPr sz="1950">
              <a:cs typeface="ProximaNova-Semibold"/>
            </a:endParaRPr>
          </a:p>
        </p:txBody>
      </p:sp>
      <p:sp>
        <p:nvSpPr>
          <p:cNvPr id="4" name="object 4"/>
          <p:cNvSpPr/>
          <p:nvPr/>
        </p:nvSpPr>
        <p:spPr>
          <a:xfrm>
            <a:off x="10052039" y="0"/>
            <a:ext cx="1005204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6650511" y="5077740"/>
            <a:ext cx="6725920" cy="1029128"/>
          </a:xfrm>
          <a:prstGeom prst="rect">
            <a:avLst/>
          </a:prstGeom>
        </p:spPr>
        <p:txBody>
          <a:bodyPr vert="horz" wrap="square" lIns="0" tIns="13335" rIns="0" bIns="0" rtlCol="0">
            <a:spAutoFit/>
          </a:bodyPr>
          <a:lstStyle/>
          <a:p>
            <a:pPr marL="12700">
              <a:lnSpc>
                <a:spcPct val="100000"/>
              </a:lnSpc>
              <a:spcBef>
                <a:spcPts val="105"/>
              </a:spcBef>
            </a:pPr>
            <a:r>
              <a:rPr sz="6600" spc="610" dirty="0">
                <a:solidFill>
                  <a:srgbClr val="EAF3F9"/>
                </a:solidFill>
                <a:latin typeface="+mn-lt"/>
              </a:rPr>
              <a:t>TECHNOLOGIE</a:t>
            </a:r>
            <a:r>
              <a:rPr sz="6600" dirty="0">
                <a:solidFill>
                  <a:srgbClr val="EAF3F9"/>
                </a:solidFill>
                <a:latin typeface="+mn-lt"/>
              </a:rPr>
              <a: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3501" y="1295077"/>
            <a:ext cx="7168515" cy="3279775"/>
          </a:xfrm>
          <a:prstGeom prst="rect">
            <a:avLst/>
          </a:prstGeom>
        </p:spPr>
        <p:txBody>
          <a:bodyPr vert="horz" wrap="square" lIns="0" tIns="168275" rIns="0" bIns="0" rtlCol="0">
            <a:spAutoFit/>
          </a:bodyPr>
          <a:lstStyle/>
          <a:p>
            <a:pPr marL="12700" marR="5080">
              <a:lnSpc>
                <a:spcPts val="6100"/>
              </a:lnSpc>
              <a:spcBef>
                <a:spcPts val="1325"/>
              </a:spcBef>
            </a:pPr>
            <a:r>
              <a:rPr sz="6100" b="1" spc="-45" dirty="0">
                <a:solidFill>
                  <a:srgbClr val="EAF3F9"/>
                </a:solidFill>
                <a:cs typeface="Proxima Nova Rg"/>
              </a:rPr>
              <a:t>The top </a:t>
            </a:r>
            <a:r>
              <a:rPr sz="6100" b="1" spc="-55" dirty="0">
                <a:solidFill>
                  <a:srgbClr val="EAF3F9"/>
                </a:solidFill>
                <a:cs typeface="Proxima Nova Rg"/>
              </a:rPr>
              <a:t>reasons</a:t>
            </a:r>
            <a:r>
              <a:rPr sz="6100" b="1" spc="-340" dirty="0">
                <a:solidFill>
                  <a:srgbClr val="EAF3F9"/>
                </a:solidFill>
                <a:cs typeface="Proxima Nova Rg"/>
              </a:rPr>
              <a:t> </a:t>
            </a:r>
            <a:r>
              <a:rPr sz="6100" b="1" spc="-65" dirty="0">
                <a:solidFill>
                  <a:srgbClr val="EAF3F9"/>
                </a:solidFill>
                <a:cs typeface="Proxima Nova Rg"/>
              </a:rPr>
              <a:t>why  </a:t>
            </a:r>
            <a:r>
              <a:rPr sz="6100" b="1" spc="-45" dirty="0">
                <a:solidFill>
                  <a:srgbClr val="EAF3F9"/>
                </a:solidFill>
                <a:cs typeface="Proxima Nova Rg"/>
              </a:rPr>
              <a:t>you </a:t>
            </a:r>
            <a:r>
              <a:rPr sz="6100" b="1" spc="-55" dirty="0">
                <a:solidFill>
                  <a:srgbClr val="EAF3F9"/>
                </a:solidFill>
                <a:cs typeface="Proxima Nova Rg"/>
              </a:rPr>
              <a:t>should </a:t>
            </a:r>
            <a:r>
              <a:rPr sz="6100" b="1" spc="-65" dirty="0">
                <a:solidFill>
                  <a:srgbClr val="EAF3F9"/>
                </a:solidFill>
                <a:cs typeface="Proxima Nova Rg"/>
              </a:rPr>
              <a:t>choose  </a:t>
            </a:r>
            <a:r>
              <a:rPr sz="6100" b="1" spc="-55" dirty="0">
                <a:solidFill>
                  <a:srgbClr val="EAF3F9"/>
                </a:solidFill>
                <a:cs typeface="Proxima Nova Rg"/>
              </a:rPr>
              <a:t>Latvia </a:t>
            </a:r>
            <a:r>
              <a:rPr sz="6100" b="1" spc="-45" dirty="0">
                <a:solidFill>
                  <a:srgbClr val="EAF3F9"/>
                </a:solidFill>
                <a:cs typeface="Proxima Nova Rg"/>
              </a:rPr>
              <a:t>for </a:t>
            </a:r>
            <a:r>
              <a:rPr sz="6100" b="1" spc="-65" dirty="0">
                <a:solidFill>
                  <a:srgbClr val="EAF3F9"/>
                </a:solidFill>
                <a:cs typeface="Proxima Nova Rg"/>
              </a:rPr>
              <a:t>medical  treatment</a:t>
            </a:r>
            <a:endParaRPr sz="6100" dirty="0">
              <a:cs typeface="Proxima Nova Rg"/>
            </a:endParaRPr>
          </a:p>
        </p:txBody>
      </p:sp>
      <p:sp>
        <p:nvSpPr>
          <p:cNvPr id="3" name="object 3"/>
          <p:cNvSpPr txBox="1"/>
          <p:nvPr/>
        </p:nvSpPr>
        <p:spPr>
          <a:xfrm>
            <a:off x="1073501" y="5240969"/>
            <a:ext cx="6269990" cy="21615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EAF3F9"/>
                </a:solidFill>
                <a:cs typeface="Proxima Nova Rg"/>
              </a:rPr>
              <a:t>Latvia’s health clinics and hospitals  </a:t>
            </a:r>
            <a:r>
              <a:rPr lang="en-US" sz="2800" b="1" dirty="0">
                <a:solidFill>
                  <a:srgbClr val="EAF3F9"/>
                </a:solidFill>
                <a:cs typeface="Proxima Nova Rg"/>
              </a:rPr>
              <a:t>can offer </a:t>
            </a:r>
            <a:r>
              <a:rPr sz="2800" b="1" dirty="0">
                <a:solidFill>
                  <a:srgbClr val="EAF3F9"/>
                </a:solidFill>
                <a:cs typeface="Proxima Nova Rg"/>
              </a:rPr>
              <a:t>patients quality diagnostic  and healthcare services, combining  the experience of doctors with the  latest technologies and high</a:t>
            </a:r>
            <a:r>
              <a:rPr sz="2800" b="1" spc="-50" dirty="0">
                <a:solidFill>
                  <a:srgbClr val="EAF3F9"/>
                </a:solidFill>
                <a:cs typeface="Proxima Nova Rg"/>
              </a:rPr>
              <a:t> </a:t>
            </a:r>
            <a:r>
              <a:rPr sz="2800" b="1" dirty="0">
                <a:solidFill>
                  <a:srgbClr val="EAF3F9"/>
                </a:solidFill>
                <a:cs typeface="Proxima Nova Rg"/>
              </a:rPr>
              <a:t>standards</a:t>
            </a:r>
            <a:endParaRPr sz="2800" dirty="0">
              <a:cs typeface="Proxima Nova Rg"/>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364891"/>
            <a:ext cx="6830695" cy="1311275"/>
          </a:xfrm>
          <a:prstGeom prst="rect">
            <a:avLst/>
          </a:prstGeom>
        </p:spPr>
        <p:txBody>
          <a:bodyPr vert="horz" wrap="square" lIns="0" tIns="12700" rIns="0" bIns="0" rtlCol="0">
            <a:spAutoFit/>
          </a:bodyPr>
          <a:lstStyle/>
          <a:p>
            <a:pPr marL="12700">
              <a:lnSpc>
                <a:spcPts val="3080"/>
              </a:lnSpc>
              <a:spcBef>
                <a:spcPts val="100"/>
              </a:spcBef>
            </a:pPr>
            <a:r>
              <a:rPr sz="2800" b="0" dirty="0">
                <a:latin typeface="+mn-lt"/>
                <a:cs typeface="Proxima Nova Rg"/>
              </a:rPr>
              <a:t>The New Word in the Treatment of</a:t>
            </a:r>
            <a:r>
              <a:rPr sz="2800" b="0" spc="-45" dirty="0">
                <a:latin typeface="+mn-lt"/>
                <a:cs typeface="Proxima Nova Rg"/>
              </a:rPr>
              <a:t> </a:t>
            </a:r>
            <a:r>
              <a:rPr sz="2800" b="0" dirty="0">
                <a:latin typeface="+mn-lt"/>
                <a:cs typeface="Proxima Nova Rg"/>
              </a:rPr>
              <a:t>Infertility</a:t>
            </a:r>
            <a:endParaRPr sz="2800">
              <a:latin typeface="+mn-lt"/>
              <a:cs typeface="Proxima Nova Rg"/>
            </a:endParaRPr>
          </a:p>
          <a:p>
            <a:pPr marL="12700">
              <a:lnSpc>
                <a:spcPts val="7040"/>
              </a:lnSpc>
            </a:pPr>
            <a:r>
              <a:rPr spc="-65" dirty="0">
                <a:latin typeface="+mn-lt"/>
              </a:rPr>
              <a:t>EmbryoScope</a:t>
            </a:r>
          </a:p>
        </p:txBody>
      </p:sp>
      <p:sp>
        <p:nvSpPr>
          <p:cNvPr id="3" name="object 3"/>
          <p:cNvSpPr txBox="1"/>
          <p:nvPr/>
        </p:nvSpPr>
        <p:spPr>
          <a:xfrm>
            <a:off x="1016963" y="3341792"/>
            <a:ext cx="7724775" cy="4400550"/>
          </a:xfrm>
          <a:prstGeom prst="rect">
            <a:avLst/>
          </a:prstGeom>
        </p:spPr>
        <p:txBody>
          <a:bodyPr vert="horz" wrap="square" lIns="0" tIns="12700" rIns="0" bIns="0" rtlCol="0">
            <a:spAutoFit/>
          </a:bodyPr>
          <a:lstStyle/>
          <a:p>
            <a:pPr marL="69215" marR="5080">
              <a:lnSpc>
                <a:spcPct val="100000"/>
              </a:lnSpc>
              <a:spcBef>
                <a:spcPts val="100"/>
              </a:spcBef>
            </a:pPr>
            <a:r>
              <a:rPr sz="2800" b="1" dirty="0" err="1">
                <a:solidFill>
                  <a:srgbClr val="723757"/>
                </a:solidFill>
                <a:cs typeface="Proxima Nova Rg"/>
              </a:rPr>
              <a:t>iVF</a:t>
            </a:r>
            <a:r>
              <a:rPr sz="2800" b="1" dirty="0">
                <a:solidFill>
                  <a:srgbClr val="723757"/>
                </a:solidFill>
                <a:cs typeface="Proxima Nova Rg"/>
              </a:rPr>
              <a:t> Riga</a:t>
            </a:r>
            <a:r>
              <a:rPr lang="lv-LV" sz="2800" b="1" dirty="0">
                <a:solidFill>
                  <a:srgbClr val="723757"/>
                </a:solidFill>
                <a:cs typeface="Proxima Nova Rg"/>
              </a:rPr>
              <a:t> </a:t>
            </a:r>
            <a:r>
              <a:rPr lang="lv-LV" sz="2800" b="1" dirty="0" err="1">
                <a:solidFill>
                  <a:srgbClr val="723757"/>
                </a:solidFill>
                <a:cs typeface="Proxima Nova Rg"/>
              </a:rPr>
              <a:t>offers</a:t>
            </a:r>
            <a:r>
              <a:rPr lang="lv-LV" sz="2800" b="1" dirty="0">
                <a:solidFill>
                  <a:srgbClr val="723757"/>
                </a:solidFill>
                <a:cs typeface="Proxima Nova Rg"/>
              </a:rPr>
              <a:t> </a:t>
            </a:r>
            <a:r>
              <a:rPr sz="2800" b="1" dirty="0">
                <a:solidFill>
                  <a:srgbClr val="723757"/>
                </a:solidFill>
                <a:cs typeface="Proxima Nova Rg"/>
              </a:rPr>
              <a:t>a</a:t>
            </a:r>
            <a:r>
              <a:rPr lang="lv-LV" sz="2800" b="1" dirty="0">
                <a:solidFill>
                  <a:srgbClr val="723757"/>
                </a:solidFill>
                <a:cs typeface="Proxima Nova Rg"/>
              </a:rPr>
              <a:t> </a:t>
            </a:r>
            <a:r>
              <a:rPr sz="2800" b="1" dirty="0">
                <a:solidFill>
                  <a:srgbClr val="723757"/>
                </a:solidFill>
                <a:cs typeface="Proxima Nova Rg"/>
              </a:rPr>
              <a:t>new</a:t>
            </a:r>
            <a:r>
              <a:rPr lang="lv-LV" sz="2800" b="1" dirty="0">
                <a:solidFill>
                  <a:srgbClr val="723757"/>
                </a:solidFill>
                <a:cs typeface="Proxima Nova Rg"/>
              </a:rPr>
              <a:t> </a:t>
            </a:r>
            <a:r>
              <a:rPr sz="2800" b="1" dirty="0">
                <a:solidFill>
                  <a:srgbClr val="723757"/>
                </a:solidFill>
                <a:cs typeface="Proxima Nova Rg"/>
              </a:rPr>
              <a:t>method of cultivation of  embryos in the unique incubator EmbryoScope,  which provides continuous monitoring of the  embryo development and recording it on video.</a:t>
            </a:r>
            <a:endParaRPr sz="2800" dirty="0">
              <a:cs typeface="Proxima Nova Rg"/>
            </a:endParaRPr>
          </a:p>
          <a:p>
            <a:pPr>
              <a:lnSpc>
                <a:spcPct val="100000"/>
              </a:lnSpc>
            </a:pPr>
            <a:endParaRPr sz="3250" dirty="0">
              <a:cs typeface="Proxima Nova Rg"/>
            </a:endParaRPr>
          </a:p>
          <a:p>
            <a:pPr marL="69215" marR="1172845">
              <a:lnSpc>
                <a:spcPct val="100000"/>
              </a:lnSpc>
            </a:pPr>
            <a:r>
              <a:rPr sz="2800" b="1" dirty="0">
                <a:solidFill>
                  <a:srgbClr val="723757"/>
                </a:solidFill>
                <a:cs typeface="Proxima Nova Rg"/>
              </a:rPr>
              <a:t>Indications for infertility treatment</a:t>
            </a:r>
            <a:r>
              <a:rPr sz="2800" b="1" spc="-45" dirty="0">
                <a:solidFill>
                  <a:srgbClr val="723757"/>
                </a:solidFill>
                <a:cs typeface="Proxima Nova Rg"/>
              </a:rPr>
              <a:t> </a:t>
            </a:r>
            <a:r>
              <a:rPr sz="2800" b="1" dirty="0">
                <a:solidFill>
                  <a:srgbClr val="723757"/>
                </a:solidFill>
                <a:cs typeface="Proxima Nova Rg"/>
              </a:rPr>
              <a:t>using  EmbryoScope:</a:t>
            </a:r>
            <a:endParaRPr sz="2800" dirty="0">
              <a:cs typeface="Proxima Nova Rg"/>
            </a:endParaRPr>
          </a:p>
          <a:p>
            <a:pPr marL="117475" indent="-105410">
              <a:lnSpc>
                <a:spcPct val="100000"/>
              </a:lnSpc>
              <a:spcBef>
                <a:spcPts val="1505"/>
              </a:spcBef>
              <a:buChar char="-"/>
              <a:tabLst>
                <a:tab pos="118110" algn="l"/>
              </a:tabLst>
            </a:pPr>
            <a:r>
              <a:rPr sz="1450" b="1" spc="15" dirty="0">
                <a:solidFill>
                  <a:srgbClr val="723757"/>
                </a:solidFill>
                <a:cs typeface="ProximaNova-Semibold"/>
              </a:rPr>
              <a:t>For patients with </a:t>
            </a:r>
            <a:r>
              <a:rPr sz="1450" b="1" spc="10" dirty="0">
                <a:solidFill>
                  <a:srgbClr val="723757"/>
                </a:solidFill>
                <a:cs typeface="ProximaNova-Semibold"/>
              </a:rPr>
              <a:t>failed </a:t>
            </a:r>
            <a:r>
              <a:rPr sz="1450" b="1" spc="15" dirty="0">
                <a:solidFill>
                  <a:srgbClr val="723757"/>
                </a:solidFill>
                <a:cs typeface="ProximaNova-Semibold"/>
              </a:rPr>
              <a:t>implantation </a:t>
            </a:r>
            <a:r>
              <a:rPr sz="1450" b="1" spc="10" dirty="0">
                <a:solidFill>
                  <a:srgbClr val="723757"/>
                </a:solidFill>
                <a:cs typeface="ProximaNova-Semibold"/>
              </a:rPr>
              <a:t>in </a:t>
            </a:r>
            <a:r>
              <a:rPr sz="1450" b="1" spc="15" dirty="0">
                <a:solidFill>
                  <a:srgbClr val="723757"/>
                </a:solidFill>
                <a:cs typeface="ProximaNova-Semibold"/>
              </a:rPr>
              <a:t>previous IVF</a:t>
            </a:r>
            <a:r>
              <a:rPr sz="1450" b="1" spc="-55" dirty="0">
                <a:solidFill>
                  <a:srgbClr val="723757"/>
                </a:solidFill>
                <a:cs typeface="ProximaNova-Semibold"/>
              </a:rPr>
              <a:t> </a:t>
            </a:r>
            <a:r>
              <a:rPr sz="1450" b="1" spc="10" dirty="0">
                <a:solidFill>
                  <a:srgbClr val="723757"/>
                </a:solidFill>
                <a:cs typeface="ProximaNova-Semibold"/>
              </a:rPr>
              <a:t>cycles;</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For patients with poor egg or </a:t>
            </a:r>
            <a:r>
              <a:rPr sz="1450" b="1" spc="20" dirty="0">
                <a:solidFill>
                  <a:srgbClr val="723757"/>
                </a:solidFill>
                <a:cs typeface="ProximaNova-Semibold"/>
              </a:rPr>
              <a:t>semen</a:t>
            </a:r>
            <a:r>
              <a:rPr sz="1450" b="1" spc="-60" dirty="0">
                <a:solidFill>
                  <a:srgbClr val="723757"/>
                </a:solidFill>
                <a:cs typeface="ProximaNova-Semibold"/>
              </a:rPr>
              <a:t> </a:t>
            </a:r>
            <a:r>
              <a:rPr sz="1450" b="1" spc="10" dirty="0">
                <a:solidFill>
                  <a:srgbClr val="723757"/>
                </a:solidFill>
                <a:cs typeface="ProximaNova-Semibold"/>
              </a:rPr>
              <a:t>quality;</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For patients over </a:t>
            </a:r>
            <a:r>
              <a:rPr sz="1450" b="1" spc="20" dirty="0">
                <a:solidFill>
                  <a:srgbClr val="723757"/>
                </a:solidFill>
                <a:cs typeface="ProximaNova-Semibold"/>
              </a:rPr>
              <a:t>35 </a:t>
            </a:r>
            <a:r>
              <a:rPr sz="1450" b="1" spc="15" dirty="0">
                <a:solidFill>
                  <a:srgbClr val="723757"/>
                </a:solidFill>
                <a:cs typeface="ProximaNova-Semibold"/>
              </a:rPr>
              <a:t>years</a:t>
            </a:r>
            <a:r>
              <a:rPr sz="1450" b="1" spc="-45" dirty="0">
                <a:solidFill>
                  <a:srgbClr val="723757"/>
                </a:solidFill>
                <a:cs typeface="ProximaNova-Semibold"/>
              </a:rPr>
              <a:t> </a:t>
            </a:r>
            <a:r>
              <a:rPr sz="1450" b="1" spc="10" dirty="0">
                <a:solidFill>
                  <a:srgbClr val="723757"/>
                </a:solidFill>
                <a:cs typeface="ProximaNova-Semibold"/>
              </a:rPr>
              <a:t>old;</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For patients </a:t>
            </a:r>
            <a:r>
              <a:rPr sz="1450" b="1" spc="10" dirty="0">
                <a:solidFill>
                  <a:srgbClr val="723757"/>
                </a:solidFill>
                <a:cs typeface="ProximaNova-Semibold"/>
              </a:rPr>
              <a:t>after </a:t>
            </a:r>
            <a:r>
              <a:rPr sz="1450" b="1" spc="15" dirty="0">
                <a:solidFill>
                  <a:srgbClr val="723757"/>
                </a:solidFill>
                <a:cs typeface="ProximaNova-Semibold"/>
              </a:rPr>
              <a:t>missed</a:t>
            </a:r>
            <a:r>
              <a:rPr sz="1450" b="1" spc="-25" dirty="0">
                <a:solidFill>
                  <a:srgbClr val="723757"/>
                </a:solidFill>
                <a:cs typeface="ProximaNova-Semibold"/>
              </a:rPr>
              <a:t> </a:t>
            </a:r>
            <a:r>
              <a:rPr sz="1450" b="1" spc="15" dirty="0">
                <a:solidFill>
                  <a:srgbClr val="723757"/>
                </a:solidFill>
                <a:cs typeface="ProximaNova-Semibold"/>
              </a:rPr>
              <a:t>abortions</a:t>
            </a:r>
            <a:endParaRPr sz="1450" dirty="0">
              <a:cs typeface="ProximaNova-Semibold"/>
            </a:endParaRPr>
          </a:p>
        </p:txBody>
      </p:sp>
      <p:sp>
        <p:nvSpPr>
          <p:cNvPr id="4" name="object 4"/>
          <p:cNvSpPr txBox="1"/>
          <p:nvPr/>
        </p:nvSpPr>
        <p:spPr>
          <a:xfrm>
            <a:off x="1413894" y="9676745"/>
            <a:ext cx="1237615" cy="240450"/>
          </a:xfrm>
          <a:prstGeom prst="rect">
            <a:avLst/>
          </a:prstGeom>
          <a:ln>
            <a:noFill/>
          </a:ln>
        </p:spPr>
        <p:txBody>
          <a:bodyPr vert="horz" wrap="square" lIns="0" tIns="17145" rIns="0" bIns="0" rtlCol="0">
            <a:spAutoFit/>
          </a:bodyPr>
          <a:lstStyle/>
          <a:p>
            <a:pPr marL="12700">
              <a:lnSpc>
                <a:spcPct val="100000"/>
              </a:lnSpc>
              <a:spcBef>
                <a:spcPts val="135"/>
              </a:spcBef>
            </a:pPr>
            <a:r>
              <a:rPr lang="en-US" sz="1450" spc="15" dirty="0">
                <a:solidFill>
                  <a:srgbClr val="723657"/>
                </a:solidFill>
                <a:cs typeface="Proxima Nova Rg"/>
              </a:rPr>
              <a:t>www.ivfriga.eu</a:t>
            </a:r>
            <a:endParaRPr sz="1450" dirty="0">
              <a:solidFill>
                <a:srgbClr val="723657"/>
              </a:solidFill>
              <a:cs typeface="Proxima Nova Rg"/>
            </a:endParaRPr>
          </a:p>
        </p:txBody>
      </p:sp>
      <p:sp>
        <p:nvSpPr>
          <p:cNvPr id="5" name="object 5"/>
          <p:cNvSpPr/>
          <p:nvPr/>
        </p:nvSpPr>
        <p:spPr>
          <a:xfrm>
            <a:off x="1082276" y="9683063"/>
            <a:ext cx="246879" cy="24687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052039" y="0"/>
            <a:ext cx="1005204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52"/>
            <a:ext cx="246880"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25551" y="1295158"/>
            <a:ext cx="7573645" cy="955675"/>
          </a:xfrm>
          <a:prstGeom prst="rect">
            <a:avLst/>
          </a:prstGeom>
        </p:spPr>
        <p:txBody>
          <a:bodyPr vert="horz" wrap="square" lIns="0" tIns="12700" rIns="0" bIns="0" rtlCol="0">
            <a:spAutoFit/>
          </a:bodyPr>
          <a:lstStyle/>
          <a:p>
            <a:pPr marL="12700">
              <a:lnSpc>
                <a:spcPct val="100000"/>
              </a:lnSpc>
              <a:spcBef>
                <a:spcPts val="100"/>
              </a:spcBef>
            </a:pPr>
            <a:r>
              <a:rPr spc="-60" dirty="0">
                <a:latin typeface="+mn-lt"/>
              </a:rPr>
              <a:t>Radiosurgery </a:t>
            </a:r>
            <a:r>
              <a:rPr spc="-50" dirty="0">
                <a:latin typeface="+mn-lt"/>
              </a:rPr>
              <a:t>with</a:t>
            </a:r>
            <a:r>
              <a:rPr spc="-265" dirty="0">
                <a:latin typeface="+mn-lt"/>
              </a:rPr>
              <a:t> </a:t>
            </a:r>
            <a:r>
              <a:rPr spc="-65" dirty="0">
                <a:latin typeface="+mn-lt"/>
              </a:rPr>
              <a:t>M6</a:t>
            </a:r>
          </a:p>
        </p:txBody>
      </p:sp>
      <p:sp>
        <p:nvSpPr>
          <p:cNvPr id="4" name="object 4"/>
          <p:cNvSpPr txBox="1"/>
          <p:nvPr/>
        </p:nvSpPr>
        <p:spPr>
          <a:xfrm>
            <a:off x="11069014" y="2916049"/>
            <a:ext cx="7743825" cy="5527154"/>
          </a:xfrm>
          <a:prstGeom prst="rect">
            <a:avLst/>
          </a:prstGeom>
        </p:spPr>
        <p:txBody>
          <a:bodyPr vert="horz" wrap="square" lIns="0" tIns="12700" rIns="0" bIns="0" rtlCol="0">
            <a:spAutoFit/>
          </a:bodyPr>
          <a:lstStyle/>
          <a:p>
            <a:pPr marL="69215" marR="5080">
              <a:lnSpc>
                <a:spcPct val="100000"/>
              </a:lnSpc>
              <a:spcBef>
                <a:spcPts val="100"/>
              </a:spcBef>
            </a:pPr>
            <a:r>
              <a:rPr sz="2800" b="1" dirty="0">
                <a:solidFill>
                  <a:srgbClr val="723757"/>
                </a:solidFill>
                <a:cs typeface="Proxima Nova Rg"/>
              </a:rPr>
              <a:t>An e</a:t>
            </a:r>
            <a:r>
              <a:rPr lang="lv-LV" sz="2800" b="1" dirty="0" err="1">
                <a:solidFill>
                  <a:srgbClr val="723757"/>
                </a:solidFill>
                <a:cs typeface="Proxima Nova Rg"/>
              </a:rPr>
              <a:t>ffe</a:t>
            </a:r>
            <a:r>
              <a:rPr sz="2800" b="1" dirty="0" err="1">
                <a:solidFill>
                  <a:srgbClr val="723757"/>
                </a:solidFill>
                <a:cs typeface="Proxima Nova Rg"/>
              </a:rPr>
              <a:t>ctive</a:t>
            </a:r>
            <a:r>
              <a:rPr sz="2800" b="1" dirty="0">
                <a:solidFill>
                  <a:srgbClr val="723757"/>
                </a:solidFill>
                <a:cs typeface="Proxima Nova Rg"/>
              </a:rPr>
              <a:t> and noninvasive treatment method  for primary, recurrent and oligometastatic  cancer</a:t>
            </a:r>
            <a:endParaRPr sz="2800" dirty="0">
              <a:cs typeface="Proxima Nova Rg"/>
            </a:endParaRPr>
          </a:p>
          <a:p>
            <a:pPr>
              <a:lnSpc>
                <a:spcPct val="100000"/>
              </a:lnSpc>
              <a:spcBef>
                <a:spcPts val="55"/>
              </a:spcBef>
            </a:pPr>
            <a:endParaRPr sz="3200" dirty="0">
              <a:cs typeface="Proxima Nova Rg"/>
            </a:endParaRPr>
          </a:p>
          <a:p>
            <a:pPr marL="69215" marR="1587500">
              <a:lnSpc>
                <a:spcPct val="100000"/>
              </a:lnSpc>
            </a:pPr>
            <a:r>
              <a:rPr sz="2800" b="1" dirty="0">
                <a:solidFill>
                  <a:srgbClr val="723757"/>
                </a:solidFill>
                <a:cs typeface="Proxima Nova Rg"/>
              </a:rPr>
              <a:t>Therapy with the robotic</a:t>
            </a:r>
            <a:r>
              <a:rPr sz="2800" b="1" spc="-50" dirty="0">
                <a:solidFill>
                  <a:srgbClr val="723757"/>
                </a:solidFill>
                <a:cs typeface="Proxima Nova Rg"/>
              </a:rPr>
              <a:t> </a:t>
            </a:r>
            <a:r>
              <a:rPr sz="2800" b="1" dirty="0">
                <a:solidFill>
                  <a:srgbClr val="723757"/>
                </a:solidFill>
                <a:cs typeface="Proxima Nova Rg"/>
              </a:rPr>
              <a:t>radiosurgery  CyberKnife M6</a:t>
            </a:r>
            <a:r>
              <a:rPr sz="2800" b="1" spc="-5" dirty="0">
                <a:solidFill>
                  <a:srgbClr val="723757"/>
                </a:solidFill>
                <a:cs typeface="Proxima Nova Rg"/>
              </a:rPr>
              <a:t> </a:t>
            </a:r>
            <a:r>
              <a:rPr sz="2800" b="1" dirty="0">
                <a:solidFill>
                  <a:srgbClr val="723757"/>
                </a:solidFill>
                <a:cs typeface="Proxima Nova Rg"/>
              </a:rPr>
              <a:t>is:</a:t>
            </a:r>
            <a:endParaRPr sz="2800" dirty="0">
              <a:cs typeface="Proxima Nova Rg"/>
            </a:endParaRPr>
          </a:p>
          <a:p>
            <a:pPr marL="117475" indent="-105410">
              <a:lnSpc>
                <a:spcPct val="100000"/>
              </a:lnSpc>
              <a:spcBef>
                <a:spcPts val="1510"/>
              </a:spcBef>
              <a:buChar char="-"/>
              <a:tabLst>
                <a:tab pos="118110" algn="l"/>
              </a:tabLst>
            </a:pPr>
            <a:r>
              <a:rPr sz="1450" b="1" spc="15" dirty="0">
                <a:solidFill>
                  <a:srgbClr val="723757"/>
                </a:solidFill>
                <a:cs typeface="ProximaNova-Semibold"/>
              </a:rPr>
              <a:t>innovative approach of treatment contrary to the </a:t>
            </a:r>
            <a:r>
              <a:rPr sz="1450" b="1" spc="10" dirty="0">
                <a:solidFill>
                  <a:srgbClr val="723757"/>
                </a:solidFill>
                <a:cs typeface="ProximaNova-Semibold"/>
              </a:rPr>
              <a:t>traditional </a:t>
            </a:r>
            <a:r>
              <a:rPr sz="1450" b="1" spc="15" dirty="0">
                <a:solidFill>
                  <a:srgbClr val="723757"/>
                </a:solidFill>
                <a:cs typeface="ProximaNova-Semibold"/>
              </a:rPr>
              <a:t>paradigm </a:t>
            </a:r>
            <a:r>
              <a:rPr sz="1450" b="1" spc="20" dirty="0">
                <a:solidFill>
                  <a:srgbClr val="723757"/>
                </a:solidFill>
                <a:cs typeface="ProximaNova-Semibold"/>
              </a:rPr>
              <a:t>–</a:t>
            </a:r>
            <a:r>
              <a:rPr sz="1450" b="1" spc="-75" dirty="0">
                <a:solidFill>
                  <a:srgbClr val="723757"/>
                </a:solidFill>
                <a:cs typeface="ProximaNova-Semibold"/>
              </a:rPr>
              <a:t> </a:t>
            </a:r>
            <a:r>
              <a:rPr sz="1450" b="1" spc="15" dirty="0">
                <a:solidFill>
                  <a:srgbClr val="723757"/>
                </a:solidFill>
                <a:cs typeface="ProximaNova-Semibold"/>
              </a:rPr>
              <a:t>surgery,</a:t>
            </a:r>
            <a:endParaRPr sz="1450" dirty="0">
              <a:cs typeface="ProximaNova-Semibold"/>
            </a:endParaRPr>
          </a:p>
          <a:p>
            <a:pPr marL="117475" indent="-105410">
              <a:lnSpc>
                <a:spcPct val="100000"/>
              </a:lnSpc>
              <a:spcBef>
                <a:spcPts val="40"/>
              </a:spcBef>
              <a:buChar char="-"/>
              <a:tabLst>
                <a:tab pos="118110" algn="l"/>
              </a:tabLst>
            </a:pPr>
            <a:r>
              <a:rPr sz="1450" b="1" spc="15" dirty="0">
                <a:solidFill>
                  <a:srgbClr val="723757"/>
                </a:solidFill>
                <a:cs typeface="ProximaNova-Semibold"/>
              </a:rPr>
              <a:t>conventional radiotherapy or hormonal therapy</a:t>
            </a:r>
            <a:r>
              <a:rPr sz="1450" b="1" spc="-40" dirty="0">
                <a:solidFill>
                  <a:srgbClr val="723757"/>
                </a:solidFill>
                <a:cs typeface="ProximaNova-Semibold"/>
              </a:rPr>
              <a:t> </a:t>
            </a:r>
            <a:r>
              <a:rPr sz="1450" b="1" spc="15" dirty="0">
                <a:solidFill>
                  <a:srgbClr val="723757"/>
                </a:solidFill>
                <a:cs typeface="ProximaNova-Semibold"/>
              </a:rPr>
              <a:t>(ADT);</a:t>
            </a:r>
            <a:endParaRPr sz="1450" dirty="0">
              <a:cs typeface="ProximaNova-Semibold"/>
            </a:endParaRPr>
          </a:p>
          <a:p>
            <a:pPr marL="117475" indent="-105410">
              <a:lnSpc>
                <a:spcPct val="100000"/>
              </a:lnSpc>
              <a:spcBef>
                <a:spcPts val="615"/>
              </a:spcBef>
              <a:buChar char="-"/>
              <a:tabLst>
                <a:tab pos="118110" algn="l"/>
              </a:tabLst>
            </a:pPr>
            <a:r>
              <a:rPr sz="1450" b="1" dirty="0">
                <a:solidFill>
                  <a:srgbClr val="723757"/>
                </a:solidFill>
                <a:cs typeface="ProximaNova-Semibold"/>
              </a:rPr>
              <a:t>very precise, fast, </a:t>
            </a:r>
            <a:r>
              <a:rPr lang="en-US" sz="1450" b="1" dirty="0">
                <a:solidFill>
                  <a:srgbClr val="723757"/>
                </a:solidFill>
                <a:cs typeface="ProximaNova-Semibold"/>
              </a:rPr>
              <a:t>effective</a:t>
            </a:r>
            <a:r>
              <a:rPr lang="lv-LV" sz="1450" b="1" dirty="0">
                <a:solidFill>
                  <a:srgbClr val="723757"/>
                </a:solidFill>
                <a:cs typeface="ProximaNova-Semibold"/>
              </a:rPr>
              <a:t> </a:t>
            </a:r>
            <a:r>
              <a:rPr sz="1450" b="1" dirty="0">
                <a:solidFill>
                  <a:srgbClr val="723757"/>
                </a:solidFill>
                <a:cs typeface="ProximaNova-Semibold"/>
              </a:rPr>
              <a:t>and safe;</a:t>
            </a:r>
            <a:endParaRPr sz="1450" dirty="0">
              <a:cs typeface="ProximaNova-Semibold"/>
            </a:endParaRPr>
          </a:p>
          <a:p>
            <a:pPr marL="117475" indent="-105410">
              <a:lnSpc>
                <a:spcPct val="100000"/>
              </a:lnSpc>
              <a:spcBef>
                <a:spcPts val="620"/>
              </a:spcBef>
              <a:buChar char="-"/>
              <a:tabLst>
                <a:tab pos="118110" algn="l"/>
              </a:tabLst>
            </a:pPr>
            <a:r>
              <a:rPr sz="1450" b="1" dirty="0">
                <a:solidFill>
                  <a:srgbClr val="723757"/>
                </a:solidFill>
                <a:cs typeface="ProximaNova-Semibold"/>
              </a:rPr>
              <a:t>do no</a:t>
            </a:r>
            <a:r>
              <a:rPr lang="lv-LV" sz="1450" b="1" dirty="0">
                <a:solidFill>
                  <a:srgbClr val="723757"/>
                </a:solidFill>
                <a:cs typeface="ProximaNova-Semibold"/>
              </a:rPr>
              <a:t>t </a:t>
            </a:r>
            <a:r>
              <a:rPr lang="en-US" sz="1450" b="1" dirty="0">
                <a:solidFill>
                  <a:srgbClr val="723757"/>
                </a:solidFill>
                <a:cs typeface="ProximaNova-Semibold"/>
              </a:rPr>
              <a:t>affect</a:t>
            </a:r>
            <a:r>
              <a:rPr lang="lv-LV" sz="1450" b="1" dirty="0">
                <a:solidFill>
                  <a:srgbClr val="723757"/>
                </a:solidFill>
                <a:cs typeface="ProximaNova-Semibold"/>
              </a:rPr>
              <a:t> </a:t>
            </a:r>
            <a:r>
              <a:rPr sz="1450" b="1" dirty="0">
                <a:solidFill>
                  <a:srgbClr val="723757"/>
                </a:solidFill>
                <a:cs typeface="ProximaNova-Semibold"/>
              </a:rPr>
              <a:t>daily life.</a:t>
            </a:r>
            <a:endParaRPr sz="1450" dirty="0">
              <a:cs typeface="ProximaNova-Semibold"/>
            </a:endParaRPr>
          </a:p>
          <a:p>
            <a:pPr>
              <a:lnSpc>
                <a:spcPct val="100000"/>
              </a:lnSpc>
              <a:buClr>
                <a:srgbClr val="723757"/>
              </a:buClr>
              <a:buFont typeface="ProximaNova-Semibold"/>
              <a:buChar char="-"/>
            </a:pPr>
            <a:endParaRPr sz="1700" dirty="0">
              <a:cs typeface="ProximaNova-Semibold"/>
            </a:endParaRPr>
          </a:p>
          <a:p>
            <a:pPr>
              <a:lnSpc>
                <a:spcPct val="100000"/>
              </a:lnSpc>
              <a:spcBef>
                <a:spcPts val="40"/>
              </a:spcBef>
              <a:buClr>
                <a:srgbClr val="723757"/>
              </a:buClr>
              <a:buFont typeface="ProximaNova-Semibold"/>
              <a:buChar char="-"/>
            </a:pPr>
            <a:endParaRPr sz="2200" dirty="0">
              <a:cs typeface="ProximaNova-Semibold"/>
            </a:endParaRPr>
          </a:p>
          <a:p>
            <a:pPr marL="69215">
              <a:lnSpc>
                <a:spcPct val="100000"/>
              </a:lnSpc>
            </a:pPr>
            <a:r>
              <a:rPr sz="2800" b="1" dirty="0">
                <a:solidFill>
                  <a:srgbClr val="723757"/>
                </a:solidFill>
                <a:cs typeface="Proxima Nova Rg"/>
              </a:rPr>
              <a:t>The main goals of the therapy</a:t>
            </a:r>
            <a:r>
              <a:rPr sz="2800" b="1" spc="-15" dirty="0">
                <a:solidFill>
                  <a:srgbClr val="723757"/>
                </a:solidFill>
                <a:cs typeface="Proxima Nova Rg"/>
              </a:rPr>
              <a:t> </a:t>
            </a:r>
            <a:r>
              <a:rPr sz="2800" b="1" dirty="0">
                <a:solidFill>
                  <a:srgbClr val="723757"/>
                </a:solidFill>
                <a:cs typeface="Proxima Nova Rg"/>
              </a:rPr>
              <a:t>are:</a:t>
            </a:r>
            <a:endParaRPr sz="2800" dirty="0">
              <a:cs typeface="Proxima Nova Rg"/>
            </a:endParaRPr>
          </a:p>
          <a:p>
            <a:pPr marL="117475" indent="-105410">
              <a:lnSpc>
                <a:spcPct val="100000"/>
              </a:lnSpc>
              <a:spcBef>
                <a:spcPts val="1505"/>
              </a:spcBef>
              <a:buChar char="-"/>
              <a:tabLst>
                <a:tab pos="118110" algn="l"/>
              </a:tabLst>
            </a:pPr>
            <a:r>
              <a:rPr sz="1450" b="1" spc="15" dirty="0">
                <a:solidFill>
                  <a:srgbClr val="723757"/>
                </a:solidFill>
                <a:cs typeface="ProximaNova-Semibold"/>
              </a:rPr>
              <a:t>to </a:t>
            </a:r>
            <a:r>
              <a:rPr sz="1450" b="1" spc="10" dirty="0">
                <a:solidFill>
                  <a:srgbClr val="723757"/>
                </a:solidFill>
                <a:cs typeface="ProximaNova-Semibold"/>
              </a:rPr>
              <a:t>find </a:t>
            </a:r>
            <a:r>
              <a:rPr sz="1450" b="1" spc="15" dirty="0">
                <a:solidFill>
                  <a:srgbClr val="723757"/>
                </a:solidFill>
                <a:cs typeface="ProximaNova-Semibold"/>
              </a:rPr>
              <a:t>tumour lesions </a:t>
            </a:r>
            <a:r>
              <a:rPr sz="1450" b="1" spc="10" dirty="0">
                <a:solidFill>
                  <a:srgbClr val="723757"/>
                </a:solidFill>
                <a:cs typeface="ProximaNova-Semibold"/>
              </a:rPr>
              <a:t>in patient’s </a:t>
            </a:r>
            <a:r>
              <a:rPr sz="1450" b="1" spc="15" dirty="0">
                <a:solidFill>
                  <a:srgbClr val="723757"/>
                </a:solidFill>
                <a:cs typeface="ProximaNova-Semibold"/>
              </a:rPr>
              <a:t>body and </a:t>
            </a:r>
            <a:r>
              <a:rPr sz="1450" b="1" spc="10" dirty="0">
                <a:solidFill>
                  <a:srgbClr val="723757"/>
                </a:solidFill>
                <a:cs typeface="ProximaNova-Semibold"/>
              </a:rPr>
              <a:t>inactivate</a:t>
            </a:r>
            <a:r>
              <a:rPr sz="1450" b="1" spc="-50" dirty="0">
                <a:solidFill>
                  <a:srgbClr val="723757"/>
                </a:solidFill>
                <a:cs typeface="ProximaNova-Semibold"/>
              </a:rPr>
              <a:t> </a:t>
            </a:r>
            <a:r>
              <a:rPr sz="1450" b="1" spc="15" dirty="0">
                <a:solidFill>
                  <a:srgbClr val="723757"/>
                </a:solidFill>
                <a:cs typeface="ProximaNova-Semibold"/>
              </a:rPr>
              <a:t>them;</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to prolong symptom-free and </a:t>
            </a:r>
            <a:r>
              <a:rPr sz="1450" b="1" spc="10" dirty="0">
                <a:solidFill>
                  <a:srgbClr val="723757"/>
                </a:solidFill>
                <a:cs typeface="ProximaNova-Semibold"/>
              </a:rPr>
              <a:t>overall</a:t>
            </a:r>
            <a:r>
              <a:rPr sz="1450" b="1" spc="-35" dirty="0">
                <a:solidFill>
                  <a:srgbClr val="723757"/>
                </a:solidFill>
                <a:cs typeface="ProximaNova-Semibold"/>
              </a:rPr>
              <a:t> </a:t>
            </a:r>
            <a:r>
              <a:rPr sz="1450" b="1" spc="10" dirty="0">
                <a:solidFill>
                  <a:srgbClr val="723757"/>
                </a:solidFill>
                <a:cs typeface="ProximaNova-Semibold"/>
              </a:rPr>
              <a:t>survival;</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to preserve the </a:t>
            </a:r>
            <a:r>
              <a:rPr sz="1450" b="1" spc="10" dirty="0">
                <a:solidFill>
                  <a:srgbClr val="723757"/>
                </a:solidFill>
                <a:cs typeface="ProximaNova-Semibold"/>
              </a:rPr>
              <a:t>existing quality </a:t>
            </a:r>
            <a:r>
              <a:rPr sz="1450" b="1" spc="15" dirty="0">
                <a:solidFill>
                  <a:srgbClr val="723757"/>
                </a:solidFill>
                <a:cs typeface="ProximaNova-Semibold"/>
              </a:rPr>
              <a:t>of</a:t>
            </a:r>
            <a:r>
              <a:rPr sz="1450" b="1" spc="-40" dirty="0">
                <a:solidFill>
                  <a:srgbClr val="723757"/>
                </a:solidFill>
                <a:cs typeface="ProximaNova-Semibold"/>
              </a:rPr>
              <a:t> </a:t>
            </a:r>
            <a:r>
              <a:rPr sz="1450" b="1" spc="10" dirty="0">
                <a:solidFill>
                  <a:srgbClr val="723757"/>
                </a:solidFill>
                <a:cs typeface="ProximaNova-Semibold"/>
              </a:rPr>
              <a:t>life.</a:t>
            </a:r>
            <a:endParaRPr sz="1450" dirty="0">
              <a:cs typeface="ProximaNova-Semibold"/>
            </a:endParaRPr>
          </a:p>
        </p:txBody>
      </p:sp>
      <p:sp>
        <p:nvSpPr>
          <p:cNvPr id="5" name="object 5"/>
          <p:cNvSpPr txBox="1"/>
          <p:nvPr/>
        </p:nvSpPr>
        <p:spPr>
          <a:xfrm>
            <a:off x="11465944" y="9676179"/>
            <a:ext cx="282257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https://cyberknife-sigulda.com/en/</a:t>
            </a:r>
            <a:endParaRPr sz="1450">
              <a:cs typeface="Proxima Nova Rg"/>
            </a:endParaRPr>
          </a:p>
        </p:txBody>
      </p:sp>
      <p:sp>
        <p:nvSpPr>
          <p:cNvPr id="6" name="object 6"/>
          <p:cNvSpPr/>
          <p:nvPr/>
        </p:nvSpPr>
        <p:spPr>
          <a:xfrm>
            <a:off x="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6"/>
            <a:ext cx="24687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81"/>
            <a:ext cx="7045325" cy="2505075"/>
          </a:xfrm>
          <a:prstGeom prst="rect">
            <a:avLst/>
          </a:prstGeom>
        </p:spPr>
        <p:txBody>
          <a:bodyPr vert="horz" wrap="square" lIns="0" tIns="168275" rIns="0" bIns="0" rtlCol="0">
            <a:spAutoFit/>
          </a:bodyPr>
          <a:lstStyle/>
          <a:p>
            <a:pPr marL="12700" marR="5080">
              <a:lnSpc>
                <a:spcPts val="6100"/>
              </a:lnSpc>
              <a:spcBef>
                <a:spcPts val="1325"/>
              </a:spcBef>
            </a:pPr>
            <a:r>
              <a:rPr spc="-50" dirty="0">
                <a:latin typeface="+mn-lt"/>
              </a:rPr>
              <a:t>Vein </a:t>
            </a:r>
            <a:r>
              <a:rPr spc="-55" dirty="0">
                <a:latin typeface="+mn-lt"/>
              </a:rPr>
              <a:t>closure </a:t>
            </a:r>
            <a:r>
              <a:rPr spc="-65" dirty="0">
                <a:latin typeface="+mn-lt"/>
              </a:rPr>
              <a:t>using  </a:t>
            </a:r>
            <a:r>
              <a:rPr spc="-55" dirty="0">
                <a:latin typeface="+mn-lt"/>
              </a:rPr>
              <a:t>bioglue </a:t>
            </a:r>
            <a:r>
              <a:rPr dirty="0">
                <a:latin typeface="+mn-lt"/>
              </a:rPr>
              <a:t>-</a:t>
            </a:r>
            <a:r>
              <a:rPr spc="-260" dirty="0">
                <a:latin typeface="+mn-lt"/>
              </a:rPr>
              <a:t> </a:t>
            </a:r>
            <a:r>
              <a:rPr spc="-65" dirty="0">
                <a:latin typeface="+mn-lt"/>
              </a:rPr>
              <a:t>(VenaSeal™  </a:t>
            </a:r>
            <a:r>
              <a:rPr spc="-55" dirty="0">
                <a:latin typeface="+mn-lt"/>
              </a:rPr>
              <a:t>Closure</a:t>
            </a:r>
            <a:r>
              <a:rPr spc="-135" dirty="0">
                <a:latin typeface="+mn-lt"/>
              </a:rPr>
              <a:t> </a:t>
            </a:r>
            <a:r>
              <a:rPr spc="-65" dirty="0">
                <a:latin typeface="+mn-lt"/>
              </a:rPr>
              <a:t>System)</a:t>
            </a:r>
          </a:p>
        </p:txBody>
      </p:sp>
      <p:sp>
        <p:nvSpPr>
          <p:cNvPr id="4" name="object 4"/>
          <p:cNvSpPr txBox="1"/>
          <p:nvPr/>
        </p:nvSpPr>
        <p:spPr>
          <a:xfrm>
            <a:off x="1073501" y="4466129"/>
            <a:ext cx="7705090" cy="2302040"/>
          </a:xfrm>
          <a:prstGeom prst="rect">
            <a:avLst/>
          </a:prstGeom>
        </p:spPr>
        <p:txBody>
          <a:bodyPr vert="horz" wrap="square" lIns="0" tIns="12700" rIns="0" bIns="0" rtlCol="0">
            <a:spAutoFit/>
          </a:bodyPr>
          <a:lstStyle/>
          <a:p>
            <a:pPr marL="12700" marR="90170">
              <a:lnSpc>
                <a:spcPct val="100000"/>
              </a:lnSpc>
              <a:spcBef>
                <a:spcPts val="100"/>
              </a:spcBef>
            </a:pPr>
            <a:r>
              <a:rPr sz="2800" b="1" dirty="0">
                <a:solidFill>
                  <a:srgbClr val="723757"/>
                </a:solidFill>
                <a:cs typeface="Proxima Nova Rg"/>
              </a:rPr>
              <a:t>This is the newest, the most advanced and the  safest endovenous surgery technique. A vein</a:t>
            </a:r>
            <a:r>
              <a:rPr sz="2800" b="1" spc="-40" dirty="0">
                <a:solidFill>
                  <a:srgbClr val="723757"/>
                </a:solidFill>
                <a:cs typeface="Proxima Nova Rg"/>
              </a:rPr>
              <a:t> </a:t>
            </a:r>
            <a:r>
              <a:rPr sz="2800" b="1" dirty="0">
                <a:solidFill>
                  <a:srgbClr val="723757"/>
                </a:solidFill>
                <a:cs typeface="Proxima Nova Rg"/>
              </a:rPr>
              <a:t>is  glued up from the inside using special</a:t>
            </a:r>
            <a:r>
              <a:rPr sz="2800" b="1" spc="-35" dirty="0">
                <a:solidFill>
                  <a:srgbClr val="723757"/>
                </a:solidFill>
                <a:cs typeface="Proxima Nova Rg"/>
              </a:rPr>
              <a:t> </a:t>
            </a:r>
            <a:r>
              <a:rPr sz="2800" b="1" dirty="0">
                <a:solidFill>
                  <a:srgbClr val="723757"/>
                </a:solidFill>
                <a:cs typeface="Proxima Nova Rg"/>
              </a:rPr>
              <a:t>bioglue.</a:t>
            </a:r>
            <a:endParaRPr sz="2800">
              <a:cs typeface="Proxima Nova Rg"/>
            </a:endParaRPr>
          </a:p>
          <a:p>
            <a:pPr>
              <a:lnSpc>
                <a:spcPct val="100000"/>
              </a:lnSpc>
              <a:spcBef>
                <a:spcPts val="35"/>
              </a:spcBef>
            </a:pPr>
            <a:endParaRPr sz="2600">
              <a:cs typeface="Proxima Nova Rg"/>
            </a:endParaRPr>
          </a:p>
          <a:p>
            <a:pPr marL="12700" marR="5080">
              <a:lnSpc>
                <a:spcPct val="101499"/>
              </a:lnSpc>
            </a:pPr>
            <a:r>
              <a:rPr sz="1950" b="1" spc="15" dirty="0">
                <a:solidFill>
                  <a:srgbClr val="723757"/>
                </a:solidFill>
                <a:cs typeface="ProximaNova-Semibold"/>
              </a:rPr>
              <a:t>VenaSeal™ </a:t>
            </a:r>
            <a:r>
              <a:rPr sz="1950" b="1" spc="10" dirty="0">
                <a:solidFill>
                  <a:srgbClr val="723757"/>
                </a:solidFill>
                <a:cs typeface="ProximaNova-Semibold"/>
              </a:rPr>
              <a:t>Closure </a:t>
            </a:r>
            <a:r>
              <a:rPr sz="1950" b="1" spc="15" dirty="0">
                <a:solidFill>
                  <a:srgbClr val="723757"/>
                </a:solidFill>
                <a:cs typeface="ProximaNova-Semibold"/>
              </a:rPr>
              <a:t>System </a:t>
            </a:r>
            <a:r>
              <a:rPr sz="1950" b="1" spc="10" dirty="0">
                <a:solidFill>
                  <a:srgbClr val="723757"/>
                </a:solidFill>
                <a:cs typeface="ProximaNova-Semibold"/>
              </a:rPr>
              <a:t>as </a:t>
            </a:r>
            <a:r>
              <a:rPr sz="1950" b="1" spc="15" dirty="0">
                <a:solidFill>
                  <a:srgbClr val="723757"/>
                </a:solidFill>
                <a:cs typeface="ProximaNova-Semibold"/>
              </a:rPr>
              <a:t>a </a:t>
            </a:r>
            <a:r>
              <a:rPr sz="1950" b="1" spc="10" dirty="0">
                <a:solidFill>
                  <a:srgbClr val="723757"/>
                </a:solidFill>
                <a:cs typeface="ProximaNova-Semibold"/>
              </a:rPr>
              <a:t>treatment </a:t>
            </a:r>
            <a:r>
              <a:rPr sz="1950" b="1" spc="15" dirty="0">
                <a:solidFill>
                  <a:srgbClr val="723757"/>
                </a:solidFill>
                <a:cs typeface="ProximaNova-Semibold"/>
              </a:rPr>
              <a:t>method was </a:t>
            </a:r>
            <a:r>
              <a:rPr sz="1950" b="1" spc="10" dirty="0">
                <a:solidFill>
                  <a:srgbClr val="723757"/>
                </a:solidFill>
                <a:cs typeface="ProximaNova-Semibold"/>
              </a:rPr>
              <a:t>introduced</a:t>
            </a:r>
            <a:r>
              <a:rPr sz="1950" b="1" spc="-25" dirty="0">
                <a:solidFill>
                  <a:srgbClr val="723757"/>
                </a:solidFill>
                <a:cs typeface="ProximaNova-Semibold"/>
              </a:rPr>
              <a:t> </a:t>
            </a:r>
            <a:r>
              <a:rPr sz="1950" b="1" spc="10" dirty="0">
                <a:solidFill>
                  <a:srgbClr val="723757"/>
                </a:solidFill>
                <a:cs typeface="ProximaNova-Semibold"/>
              </a:rPr>
              <a:t>to  the world only in 2012, </a:t>
            </a:r>
            <a:r>
              <a:rPr sz="1950" b="1" spc="15" dirty="0">
                <a:solidFill>
                  <a:srgbClr val="723757"/>
                </a:solidFill>
                <a:cs typeface="ProximaNova-Semibold"/>
              </a:rPr>
              <a:t>and </a:t>
            </a:r>
            <a:r>
              <a:rPr sz="1950" b="1" spc="10" dirty="0">
                <a:solidFill>
                  <a:srgbClr val="723757"/>
                </a:solidFill>
                <a:cs typeface="ProximaNova-Semibold"/>
              </a:rPr>
              <a:t>Latvia is the fifth country in the world to  </a:t>
            </a:r>
            <a:r>
              <a:rPr sz="1950" b="1" spc="15" dirty="0">
                <a:solidFill>
                  <a:srgbClr val="723757"/>
                </a:solidFill>
                <a:cs typeface="ProximaNova-Semibold"/>
              </a:rPr>
              <a:t>use</a:t>
            </a:r>
            <a:r>
              <a:rPr sz="1950" b="1" dirty="0">
                <a:solidFill>
                  <a:srgbClr val="723757"/>
                </a:solidFill>
                <a:cs typeface="ProximaNova-Semibold"/>
              </a:rPr>
              <a:t> </a:t>
            </a:r>
            <a:r>
              <a:rPr sz="1950" b="1" spc="5" dirty="0">
                <a:solidFill>
                  <a:srgbClr val="723757"/>
                </a:solidFill>
                <a:cs typeface="ProximaNova-Semibold"/>
              </a:rPr>
              <a:t>it.</a:t>
            </a:r>
            <a:endParaRPr sz="1950">
              <a:cs typeface="ProximaNova-Semibold"/>
            </a:endParaRPr>
          </a:p>
        </p:txBody>
      </p:sp>
      <p:sp>
        <p:nvSpPr>
          <p:cNvPr id="5" name="object 5"/>
          <p:cNvSpPr txBox="1"/>
          <p:nvPr/>
        </p:nvSpPr>
        <p:spPr>
          <a:xfrm>
            <a:off x="1413889" y="9655500"/>
            <a:ext cx="703262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https://venas.lv/en/treatment/vein_surgery/surgery_using_venaseal_closure_system/</a:t>
            </a:r>
            <a:endParaRPr sz="1450">
              <a:cs typeface="Proxima Nova Rg"/>
            </a:endParaRPr>
          </a:p>
        </p:txBody>
      </p:sp>
      <p:sp>
        <p:nvSpPr>
          <p:cNvPr id="6" name="object 6"/>
          <p:cNvSpPr/>
          <p:nvPr/>
        </p:nvSpPr>
        <p:spPr>
          <a:xfrm>
            <a:off x="10052039" y="0"/>
            <a:ext cx="1005204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50"/>
            <a:ext cx="246880"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55" dirty="0">
                <a:latin typeface="+mn-lt"/>
              </a:rPr>
              <a:t>Facial </a:t>
            </a:r>
            <a:r>
              <a:rPr spc="-50" dirty="0">
                <a:latin typeface="+mn-lt"/>
              </a:rPr>
              <a:t>skin</a:t>
            </a:r>
            <a:r>
              <a:rPr spc="-275" dirty="0">
                <a:latin typeface="+mn-lt"/>
              </a:rPr>
              <a:t> </a:t>
            </a:r>
            <a:r>
              <a:rPr spc="-65" dirty="0">
                <a:latin typeface="+mn-lt"/>
              </a:rPr>
              <a:t>diagnostics  </a:t>
            </a:r>
            <a:r>
              <a:rPr spc="-55" dirty="0">
                <a:latin typeface="+mn-lt"/>
              </a:rPr>
              <a:t>using</a:t>
            </a:r>
            <a:r>
              <a:rPr spc="-130" dirty="0">
                <a:latin typeface="+mn-lt"/>
              </a:rPr>
              <a:t> </a:t>
            </a:r>
            <a:r>
              <a:rPr spc="-65" dirty="0">
                <a:latin typeface="+mn-lt"/>
              </a:rPr>
              <a:t>VISIA®</a:t>
            </a:r>
          </a:p>
        </p:txBody>
      </p:sp>
      <p:sp>
        <p:nvSpPr>
          <p:cNvPr id="4" name="object 4"/>
          <p:cNvSpPr txBox="1"/>
          <p:nvPr/>
        </p:nvSpPr>
        <p:spPr>
          <a:xfrm>
            <a:off x="11069014" y="3690894"/>
            <a:ext cx="7851140" cy="4752583"/>
          </a:xfrm>
          <a:prstGeom prst="rect">
            <a:avLst/>
          </a:prstGeom>
        </p:spPr>
        <p:txBody>
          <a:bodyPr vert="horz" wrap="square" lIns="0" tIns="12700" rIns="0" bIns="0" rtlCol="0">
            <a:spAutoFit/>
          </a:bodyPr>
          <a:lstStyle/>
          <a:p>
            <a:pPr marL="69215" marR="5080">
              <a:lnSpc>
                <a:spcPct val="100000"/>
              </a:lnSpc>
              <a:spcBef>
                <a:spcPts val="100"/>
              </a:spcBef>
            </a:pPr>
            <a:r>
              <a:rPr sz="2800" b="1" dirty="0">
                <a:solidFill>
                  <a:srgbClr val="723757"/>
                </a:solidFill>
                <a:cs typeface="Proxima Nova Rg"/>
              </a:rPr>
              <a:t>The new VISIA® skin condition analysis system  of the seventh generation provides currently</a:t>
            </a:r>
            <a:r>
              <a:rPr sz="2800" b="1" spc="-35" dirty="0">
                <a:solidFill>
                  <a:srgbClr val="723757"/>
                </a:solidFill>
                <a:cs typeface="Proxima Nova Rg"/>
              </a:rPr>
              <a:t> </a:t>
            </a:r>
            <a:r>
              <a:rPr sz="2800" b="1" dirty="0">
                <a:solidFill>
                  <a:srgbClr val="723757"/>
                </a:solidFill>
                <a:cs typeface="Proxima Nova Rg"/>
              </a:rPr>
              <a:t>the  most accurate and fastest professional facial  analysis.</a:t>
            </a:r>
            <a:endParaRPr sz="2800" dirty="0">
              <a:cs typeface="Proxima Nova Rg"/>
            </a:endParaRPr>
          </a:p>
          <a:p>
            <a:pPr>
              <a:lnSpc>
                <a:spcPct val="100000"/>
              </a:lnSpc>
            </a:pPr>
            <a:endParaRPr sz="3250" dirty="0">
              <a:cs typeface="Proxima Nova Rg"/>
            </a:endParaRPr>
          </a:p>
          <a:p>
            <a:pPr marL="69215">
              <a:lnSpc>
                <a:spcPct val="100000"/>
              </a:lnSpc>
            </a:pPr>
            <a:r>
              <a:rPr sz="2800" b="1" dirty="0">
                <a:solidFill>
                  <a:srgbClr val="723757"/>
                </a:solidFill>
                <a:cs typeface="Proxima Nova Rg"/>
              </a:rPr>
              <a:t>VISIA® system analyses the following</a:t>
            </a:r>
            <a:r>
              <a:rPr sz="2800" b="1" spc="-20" dirty="0">
                <a:solidFill>
                  <a:srgbClr val="723757"/>
                </a:solidFill>
                <a:cs typeface="Proxima Nova Rg"/>
              </a:rPr>
              <a:t> </a:t>
            </a:r>
            <a:r>
              <a:rPr sz="2800" b="1" dirty="0">
                <a:solidFill>
                  <a:srgbClr val="723757"/>
                </a:solidFill>
                <a:cs typeface="Proxima Nova Rg"/>
              </a:rPr>
              <a:t>factors:</a:t>
            </a:r>
            <a:endParaRPr sz="2800" dirty="0">
              <a:cs typeface="Proxima Nova Rg"/>
            </a:endParaRPr>
          </a:p>
          <a:p>
            <a:pPr marL="117475" indent="-105410">
              <a:lnSpc>
                <a:spcPct val="100000"/>
              </a:lnSpc>
              <a:spcBef>
                <a:spcPts val="1500"/>
              </a:spcBef>
              <a:buChar char="-"/>
              <a:tabLst>
                <a:tab pos="118110" algn="l"/>
              </a:tabLst>
            </a:pPr>
            <a:r>
              <a:rPr sz="1450" b="1" spc="15" dirty="0">
                <a:solidFill>
                  <a:srgbClr val="723757"/>
                </a:solidFill>
                <a:cs typeface="ProximaNova-Semibold"/>
              </a:rPr>
              <a:t>pigment</a:t>
            </a:r>
            <a:r>
              <a:rPr sz="1450" b="1" dirty="0">
                <a:solidFill>
                  <a:srgbClr val="723757"/>
                </a:solidFill>
                <a:cs typeface="ProximaNova-Semibold"/>
              </a:rPr>
              <a:t> </a:t>
            </a:r>
            <a:r>
              <a:rPr sz="1450" b="1" spc="15" dirty="0">
                <a:solidFill>
                  <a:srgbClr val="723757"/>
                </a:solidFill>
                <a:cs typeface="ProximaNova-Semibold"/>
              </a:rPr>
              <a:t>spots,</a:t>
            </a:r>
            <a:endParaRPr sz="1450" dirty="0">
              <a:cs typeface="ProximaNova-Semibold"/>
            </a:endParaRPr>
          </a:p>
          <a:p>
            <a:pPr marL="117475" indent="-105410">
              <a:lnSpc>
                <a:spcPct val="100000"/>
              </a:lnSpc>
              <a:spcBef>
                <a:spcPts val="620"/>
              </a:spcBef>
              <a:buChar char="-"/>
              <a:tabLst>
                <a:tab pos="118110" algn="l"/>
              </a:tabLst>
            </a:pPr>
            <a:r>
              <a:rPr sz="1450" b="1" spc="10" dirty="0">
                <a:solidFill>
                  <a:srgbClr val="723757"/>
                </a:solidFill>
                <a:cs typeface="ProximaNova-Semibold"/>
              </a:rPr>
              <a:t>wrinkles,</a:t>
            </a:r>
            <a:endParaRPr sz="1450" dirty="0">
              <a:cs typeface="ProximaNova-Semibold"/>
            </a:endParaRPr>
          </a:p>
          <a:p>
            <a:pPr marL="117475" indent="-105410">
              <a:lnSpc>
                <a:spcPct val="100000"/>
              </a:lnSpc>
              <a:spcBef>
                <a:spcPts val="620"/>
              </a:spcBef>
              <a:buChar char="-"/>
              <a:tabLst>
                <a:tab pos="118110" algn="l"/>
              </a:tabLst>
            </a:pPr>
            <a:r>
              <a:rPr sz="1450" b="1" dirty="0">
                <a:solidFill>
                  <a:srgbClr val="723757"/>
                </a:solidFill>
                <a:cs typeface="ProximaNova-Semibold"/>
              </a:rPr>
              <a:t>di</a:t>
            </a:r>
            <a:r>
              <a:rPr lang="lv-LV" sz="1450" b="1" dirty="0" err="1">
                <a:solidFill>
                  <a:srgbClr val="723757"/>
                </a:solidFill>
                <a:cs typeface="ProximaNova-Semibold"/>
              </a:rPr>
              <a:t>ff</a:t>
            </a:r>
            <a:r>
              <a:rPr sz="1450" b="1" dirty="0" err="1">
                <a:solidFill>
                  <a:srgbClr val="723757"/>
                </a:solidFill>
                <a:cs typeface="ProximaNova-Semibold"/>
              </a:rPr>
              <a:t>erences</a:t>
            </a:r>
            <a:r>
              <a:rPr sz="1450" b="1" dirty="0">
                <a:solidFill>
                  <a:srgbClr val="723757"/>
                </a:solidFill>
                <a:cs typeface="ProximaNova-Semibold"/>
              </a:rPr>
              <a:t> in the skin tone,</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pores,</a:t>
            </a:r>
            <a:endParaRPr sz="1450" dirty="0">
              <a:cs typeface="ProximaNova-Semibold"/>
            </a:endParaRPr>
          </a:p>
          <a:p>
            <a:pPr marL="117475" indent="-105410">
              <a:lnSpc>
                <a:spcPct val="100000"/>
              </a:lnSpc>
              <a:spcBef>
                <a:spcPts val="620"/>
              </a:spcBef>
              <a:buChar char="-"/>
              <a:tabLst>
                <a:tab pos="118110" algn="l"/>
              </a:tabLst>
            </a:pPr>
            <a:r>
              <a:rPr sz="1450" b="1" spc="20" dirty="0">
                <a:solidFill>
                  <a:srgbClr val="723757"/>
                </a:solidFill>
                <a:cs typeface="ProximaNova-Semibold"/>
              </a:rPr>
              <a:t>damage </a:t>
            </a:r>
            <a:r>
              <a:rPr sz="1450" b="1" spc="15" dirty="0">
                <a:solidFill>
                  <a:srgbClr val="723757"/>
                </a:solidFill>
                <a:cs typeface="ProximaNova-Semibold"/>
              </a:rPr>
              <a:t>caused by the sun (hyperpigmentation,</a:t>
            </a:r>
            <a:r>
              <a:rPr sz="1450" b="1" spc="-55" dirty="0">
                <a:solidFill>
                  <a:srgbClr val="723757"/>
                </a:solidFill>
                <a:cs typeface="ProximaNova-Semibold"/>
              </a:rPr>
              <a:t> </a:t>
            </a:r>
            <a:r>
              <a:rPr sz="1450" b="1" spc="10" dirty="0">
                <a:solidFill>
                  <a:srgbClr val="723757"/>
                </a:solidFill>
                <a:cs typeface="ProximaNova-Semibold"/>
              </a:rPr>
              <a:t>lentigo),</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pigmentation of the upper </a:t>
            </a:r>
            <a:r>
              <a:rPr sz="1450" b="1" spc="10" dirty="0">
                <a:solidFill>
                  <a:srgbClr val="723757"/>
                </a:solidFill>
                <a:cs typeface="ProximaNova-Semibold"/>
              </a:rPr>
              <a:t>layer </a:t>
            </a:r>
            <a:r>
              <a:rPr sz="1450" b="1" spc="15" dirty="0">
                <a:solidFill>
                  <a:srgbClr val="723757"/>
                </a:solidFill>
                <a:cs typeface="ProximaNova-Semibold"/>
              </a:rPr>
              <a:t>of the</a:t>
            </a:r>
            <a:r>
              <a:rPr sz="1450" b="1" spc="-55" dirty="0">
                <a:solidFill>
                  <a:srgbClr val="723757"/>
                </a:solidFill>
                <a:cs typeface="ProximaNova-Semibold"/>
              </a:rPr>
              <a:t> </a:t>
            </a:r>
            <a:r>
              <a:rPr sz="1450" b="1" spc="10" dirty="0">
                <a:solidFill>
                  <a:srgbClr val="723757"/>
                </a:solidFill>
                <a:cs typeface="ProximaNova-Semibold"/>
              </a:rPr>
              <a:t>skin,</a:t>
            </a:r>
            <a:endParaRPr sz="1450" dirty="0">
              <a:cs typeface="ProximaNova-Semibold"/>
            </a:endParaRPr>
          </a:p>
          <a:p>
            <a:pPr marL="117475" indent="-105410">
              <a:lnSpc>
                <a:spcPct val="100000"/>
              </a:lnSpc>
              <a:spcBef>
                <a:spcPts val="615"/>
              </a:spcBef>
              <a:buChar char="-"/>
              <a:tabLst>
                <a:tab pos="118110" algn="l"/>
              </a:tabLst>
            </a:pPr>
            <a:r>
              <a:rPr sz="1450" b="1" spc="15" dirty="0">
                <a:solidFill>
                  <a:srgbClr val="723757"/>
                </a:solidFill>
                <a:cs typeface="ProximaNova-Semibold"/>
              </a:rPr>
              <a:t>condition of the </a:t>
            </a:r>
            <a:r>
              <a:rPr sz="1450" b="1" spc="10" dirty="0">
                <a:solidFill>
                  <a:srgbClr val="723757"/>
                </a:solidFill>
                <a:cs typeface="ProximaNova-Semibold"/>
              </a:rPr>
              <a:t>facial </a:t>
            </a:r>
            <a:r>
              <a:rPr sz="1450" b="1" spc="15" dirty="0">
                <a:solidFill>
                  <a:srgbClr val="723757"/>
                </a:solidFill>
                <a:cs typeface="ProximaNova-Semibold"/>
              </a:rPr>
              <a:t>blood vessels (couperosis,</a:t>
            </a:r>
            <a:r>
              <a:rPr sz="1450" b="1" spc="-55" dirty="0">
                <a:solidFill>
                  <a:srgbClr val="723757"/>
                </a:solidFill>
                <a:cs typeface="ProximaNova-Semibold"/>
              </a:rPr>
              <a:t> </a:t>
            </a:r>
            <a:r>
              <a:rPr sz="1450" b="1" spc="15" dirty="0">
                <a:solidFill>
                  <a:srgbClr val="723757"/>
                </a:solidFill>
                <a:cs typeface="ProximaNova-Semibold"/>
              </a:rPr>
              <a:t>rosacea),</a:t>
            </a:r>
            <a:endParaRPr sz="1450" dirty="0">
              <a:cs typeface="ProximaNova-Semibold"/>
            </a:endParaRPr>
          </a:p>
          <a:p>
            <a:pPr marL="117475" indent="-105410">
              <a:lnSpc>
                <a:spcPct val="100000"/>
              </a:lnSpc>
              <a:spcBef>
                <a:spcPts val="620"/>
              </a:spcBef>
              <a:buChar char="-"/>
              <a:tabLst>
                <a:tab pos="118110" algn="l"/>
              </a:tabLst>
            </a:pPr>
            <a:r>
              <a:rPr sz="1450" b="1" spc="15" dirty="0">
                <a:solidFill>
                  <a:srgbClr val="723757"/>
                </a:solidFill>
                <a:cs typeface="ProximaNova-Semibold"/>
              </a:rPr>
              <a:t>presence of porphyrin</a:t>
            </a:r>
            <a:r>
              <a:rPr sz="1450" b="1" spc="-20" dirty="0">
                <a:solidFill>
                  <a:srgbClr val="723757"/>
                </a:solidFill>
                <a:cs typeface="ProximaNova-Semibold"/>
              </a:rPr>
              <a:t> </a:t>
            </a:r>
            <a:r>
              <a:rPr sz="1450" b="1" spc="10" dirty="0">
                <a:solidFill>
                  <a:srgbClr val="723757"/>
                </a:solidFill>
                <a:cs typeface="ProximaNova-Semibold"/>
              </a:rPr>
              <a:t>bacteria.</a:t>
            </a:r>
            <a:endParaRPr sz="1450" dirty="0">
              <a:cs typeface="ProximaNova-Semibold"/>
            </a:endParaRPr>
          </a:p>
        </p:txBody>
      </p:sp>
      <p:sp>
        <p:nvSpPr>
          <p:cNvPr id="5" name="object 5"/>
          <p:cNvSpPr txBox="1"/>
          <p:nvPr/>
        </p:nvSpPr>
        <p:spPr>
          <a:xfrm>
            <a:off x="11465944" y="9676284"/>
            <a:ext cx="541210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https://vc4.lv/en/jaunumi/jaunums-sejas-adas-diagnostika-ar-visia/</a:t>
            </a:r>
            <a:endParaRPr sz="1450">
              <a:cs typeface="Proxima Nova Rg"/>
            </a:endParaRPr>
          </a:p>
        </p:txBody>
      </p:sp>
      <p:sp>
        <p:nvSpPr>
          <p:cNvPr id="6" name="object 6"/>
          <p:cNvSpPr/>
          <p:nvPr/>
        </p:nvSpPr>
        <p:spPr>
          <a:xfrm>
            <a:off x="0" y="0"/>
            <a:ext cx="10052039" cy="1130855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2039" y="0"/>
            <a:ext cx="10052049" cy="113085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82266" y="9683063"/>
            <a:ext cx="246889" cy="24687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073501" y="1295158"/>
            <a:ext cx="6600825" cy="2505075"/>
          </a:xfrm>
          <a:prstGeom prst="rect">
            <a:avLst/>
          </a:prstGeom>
        </p:spPr>
        <p:txBody>
          <a:bodyPr vert="horz" wrap="square" lIns="0" tIns="167640" rIns="0" bIns="0" rtlCol="0">
            <a:spAutoFit/>
          </a:bodyPr>
          <a:lstStyle/>
          <a:p>
            <a:pPr marL="12700" marR="5080">
              <a:lnSpc>
                <a:spcPts val="6100"/>
              </a:lnSpc>
              <a:spcBef>
                <a:spcPts val="1320"/>
              </a:spcBef>
            </a:pPr>
            <a:r>
              <a:rPr spc="-35" dirty="0">
                <a:latin typeface="+mn-lt"/>
              </a:rPr>
              <a:t>GE </a:t>
            </a:r>
            <a:r>
              <a:rPr spc="-60" dirty="0">
                <a:latin typeface="+mn-lt"/>
              </a:rPr>
              <a:t>Voluson </a:t>
            </a:r>
            <a:r>
              <a:rPr spc="-45" dirty="0">
                <a:latin typeface="+mn-lt"/>
              </a:rPr>
              <a:t>E10</a:t>
            </a:r>
            <a:r>
              <a:rPr spc="-335" dirty="0">
                <a:latin typeface="+mn-lt"/>
              </a:rPr>
              <a:t> </a:t>
            </a:r>
            <a:r>
              <a:rPr spc="-65" dirty="0">
                <a:latin typeface="+mn-lt"/>
              </a:rPr>
              <a:t>for  particularly  </a:t>
            </a:r>
            <a:r>
              <a:rPr spc="-60" dirty="0">
                <a:latin typeface="+mn-lt"/>
              </a:rPr>
              <a:t>complicated</a:t>
            </a:r>
            <a:r>
              <a:rPr spc="-160" dirty="0">
                <a:latin typeface="+mn-lt"/>
              </a:rPr>
              <a:t> </a:t>
            </a:r>
            <a:r>
              <a:rPr spc="-65" dirty="0">
                <a:latin typeface="+mn-lt"/>
              </a:rPr>
              <a:t>cases</a:t>
            </a:r>
          </a:p>
        </p:txBody>
      </p:sp>
      <p:sp>
        <p:nvSpPr>
          <p:cNvPr id="5" name="object 5"/>
          <p:cNvSpPr txBox="1"/>
          <p:nvPr/>
        </p:nvSpPr>
        <p:spPr>
          <a:xfrm>
            <a:off x="1073501" y="4465740"/>
            <a:ext cx="7860665" cy="3160481"/>
          </a:xfrm>
          <a:prstGeom prst="rect">
            <a:avLst/>
          </a:prstGeom>
        </p:spPr>
        <p:txBody>
          <a:bodyPr vert="horz" wrap="square" lIns="0" tIns="12700" rIns="0" bIns="0" rtlCol="0">
            <a:spAutoFit/>
          </a:bodyPr>
          <a:lstStyle/>
          <a:p>
            <a:pPr marL="12700" marR="1965960">
              <a:lnSpc>
                <a:spcPct val="100000"/>
              </a:lnSpc>
              <a:spcBef>
                <a:spcPts val="100"/>
              </a:spcBef>
            </a:pPr>
            <a:r>
              <a:rPr sz="2800" b="1" dirty="0">
                <a:solidFill>
                  <a:srgbClr val="723757"/>
                </a:solidFill>
                <a:cs typeface="Proxima Nova Rg"/>
              </a:rPr>
              <a:t>Ultrasound machine Voluson E10</a:t>
            </a:r>
            <a:r>
              <a:rPr sz="2800" b="1" spc="-50" dirty="0">
                <a:solidFill>
                  <a:srgbClr val="723757"/>
                </a:solidFill>
                <a:cs typeface="Proxima Nova Rg"/>
              </a:rPr>
              <a:t> </a:t>
            </a:r>
            <a:r>
              <a:rPr sz="2800" b="1" dirty="0">
                <a:solidFill>
                  <a:srgbClr val="723757"/>
                </a:solidFill>
                <a:cs typeface="Proxima Nova Rg"/>
              </a:rPr>
              <a:t>for  gynaecologists and</a:t>
            </a:r>
            <a:r>
              <a:rPr sz="2800" b="1" spc="-15" dirty="0">
                <a:solidFill>
                  <a:srgbClr val="723757"/>
                </a:solidFill>
                <a:cs typeface="Proxima Nova Rg"/>
              </a:rPr>
              <a:t> </a:t>
            </a:r>
            <a:r>
              <a:rPr sz="2800" b="1" dirty="0">
                <a:solidFill>
                  <a:srgbClr val="723757"/>
                </a:solidFill>
                <a:cs typeface="Proxima Nova Rg"/>
              </a:rPr>
              <a:t>obstetricians</a:t>
            </a:r>
            <a:endParaRPr sz="2800">
              <a:cs typeface="Proxima Nova Rg"/>
            </a:endParaRPr>
          </a:p>
          <a:p>
            <a:pPr>
              <a:lnSpc>
                <a:spcPct val="100000"/>
              </a:lnSpc>
            </a:pPr>
            <a:endParaRPr sz="3100">
              <a:cs typeface="Proxima Nova Rg"/>
            </a:endParaRPr>
          </a:p>
          <a:p>
            <a:pPr marL="12700" marR="5080">
              <a:lnSpc>
                <a:spcPct val="101499"/>
              </a:lnSpc>
            </a:pPr>
            <a:r>
              <a:rPr sz="1950" b="1" spc="5" dirty="0">
                <a:solidFill>
                  <a:srgbClr val="723757"/>
                </a:solidFill>
                <a:cs typeface="ProximaNova-Semibold"/>
              </a:rPr>
              <a:t>It </a:t>
            </a:r>
            <a:r>
              <a:rPr sz="1950" b="1" spc="10" dirty="0">
                <a:solidFill>
                  <a:srgbClr val="723757"/>
                </a:solidFill>
                <a:cs typeface="ProximaNova-Semibold"/>
              </a:rPr>
              <a:t>is </a:t>
            </a:r>
            <a:r>
              <a:rPr sz="1950" b="1" spc="15" dirty="0">
                <a:solidFill>
                  <a:srgbClr val="723757"/>
                </a:solidFill>
                <a:cs typeface="ProximaNova-Semibold"/>
              </a:rPr>
              <a:t>a </a:t>
            </a:r>
            <a:r>
              <a:rPr sz="1950" b="1" spc="10" dirty="0">
                <a:solidFill>
                  <a:srgbClr val="723757"/>
                </a:solidFill>
                <a:cs typeface="ProximaNova-Semibold"/>
              </a:rPr>
              <a:t>highly valued expert class ultrasound </a:t>
            </a:r>
            <a:r>
              <a:rPr sz="1950" b="1" spc="15" dirty="0">
                <a:solidFill>
                  <a:srgbClr val="723757"/>
                </a:solidFill>
                <a:cs typeface="ProximaNova-Semibold"/>
              </a:rPr>
              <a:t>machine used </a:t>
            </a:r>
            <a:r>
              <a:rPr sz="1950" b="1" spc="10" dirty="0">
                <a:solidFill>
                  <a:srgbClr val="723757"/>
                </a:solidFill>
                <a:cs typeface="ProximaNova-Semibold"/>
              </a:rPr>
              <a:t>in  gynaecology, reproductive medicine </a:t>
            </a:r>
            <a:r>
              <a:rPr sz="1950" b="1" spc="15" dirty="0">
                <a:solidFill>
                  <a:srgbClr val="723757"/>
                </a:solidFill>
                <a:cs typeface="ProximaNova-Semibold"/>
              </a:rPr>
              <a:t>and </a:t>
            </a:r>
            <a:r>
              <a:rPr sz="1950" b="1" spc="10" dirty="0">
                <a:solidFill>
                  <a:srgbClr val="723757"/>
                </a:solidFill>
                <a:cs typeface="ProximaNova-Semibold"/>
              </a:rPr>
              <a:t>perinatal diagnostics </a:t>
            </a:r>
            <a:r>
              <a:rPr sz="1950" b="1" spc="5" dirty="0">
                <a:solidFill>
                  <a:srgbClr val="723757"/>
                </a:solidFill>
                <a:cs typeface="ProximaNova-Semibold"/>
              </a:rPr>
              <a:t>all </a:t>
            </a:r>
            <a:r>
              <a:rPr sz="1950" b="1" spc="10" dirty="0">
                <a:solidFill>
                  <a:srgbClr val="723757"/>
                </a:solidFill>
                <a:cs typeface="ProximaNova-Semibold"/>
              </a:rPr>
              <a:t>over  the world. Innovations in </a:t>
            </a:r>
            <a:r>
              <a:rPr sz="1950" b="1" spc="15" dirty="0">
                <a:solidFill>
                  <a:srgbClr val="723757"/>
                </a:solidFill>
                <a:cs typeface="ProximaNova-Semibold"/>
              </a:rPr>
              <a:t>image </a:t>
            </a:r>
            <a:r>
              <a:rPr sz="1950" b="1" spc="10" dirty="0">
                <a:solidFill>
                  <a:srgbClr val="723757"/>
                </a:solidFill>
                <a:cs typeface="ProximaNova-Semibold"/>
              </a:rPr>
              <a:t>quality, </a:t>
            </a:r>
            <a:r>
              <a:rPr sz="1950" b="1" spc="15" dirty="0">
                <a:solidFill>
                  <a:srgbClr val="723757"/>
                </a:solidFill>
                <a:cs typeface="ProximaNova-Semibold"/>
              </a:rPr>
              <a:t>use </a:t>
            </a:r>
            <a:r>
              <a:rPr sz="1950" b="1" spc="10" dirty="0">
                <a:solidFill>
                  <a:srgbClr val="723757"/>
                </a:solidFill>
                <a:cs typeface="ProximaNova-Semibold"/>
              </a:rPr>
              <a:t>of applications, </a:t>
            </a:r>
            <a:r>
              <a:rPr sz="1950" b="1" spc="15" dirty="0">
                <a:solidFill>
                  <a:srgbClr val="723757"/>
                </a:solidFill>
                <a:cs typeface="ProximaNova-Semibold"/>
              </a:rPr>
              <a:t>and  </a:t>
            </a:r>
            <a:r>
              <a:rPr sz="1950" b="1" spc="10" dirty="0">
                <a:solidFill>
                  <a:srgbClr val="723757"/>
                </a:solidFill>
                <a:cs typeface="ProximaNova-Semibold"/>
              </a:rPr>
              <a:t>analysis of </a:t>
            </a:r>
            <a:r>
              <a:rPr sz="1950" b="1" spc="15" dirty="0">
                <a:solidFill>
                  <a:srgbClr val="723757"/>
                </a:solidFill>
                <a:cs typeface="ProximaNova-Semibold"/>
              </a:rPr>
              <a:t>image </a:t>
            </a:r>
            <a:r>
              <a:rPr sz="1950" b="1" spc="10" dirty="0">
                <a:solidFill>
                  <a:srgbClr val="723757"/>
                </a:solidFill>
                <a:cs typeface="ProximaNova-Semibold"/>
              </a:rPr>
              <a:t>quality ensure excellent performance of this  </a:t>
            </a:r>
            <a:r>
              <a:rPr sz="1950" b="1" spc="15" dirty="0">
                <a:solidFill>
                  <a:srgbClr val="723757"/>
                </a:solidFill>
                <a:cs typeface="ProximaNova-Semibold"/>
              </a:rPr>
              <a:t>equipment and </a:t>
            </a:r>
            <a:r>
              <a:rPr sz="1950" b="1" spc="10" dirty="0">
                <a:solidFill>
                  <a:srgbClr val="723757"/>
                </a:solidFill>
                <a:cs typeface="ProximaNova-Semibold"/>
              </a:rPr>
              <a:t>precision in diagnostics. </a:t>
            </a:r>
            <a:r>
              <a:rPr sz="1950" b="1" spc="15" dirty="0">
                <a:solidFill>
                  <a:srgbClr val="723757"/>
                </a:solidFill>
                <a:cs typeface="ProximaNova-Semibold"/>
              </a:rPr>
              <a:t>Along </a:t>
            </a:r>
            <a:r>
              <a:rPr sz="1950" b="1" spc="10" dirty="0">
                <a:solidFill>
                  <a:srgbClr val="723757"/>
                </a:solidFill>
                <a:cs typeface="ProximaNova-Semibold"/>
              </a:rPr>
              <a:t>with standard  examinations, this </a:t>
            </a:r>
            <a:r>
              <a:rPr sz="1950" b="1" spc="15" dirty="0">
                <a:solidFill>
                  <a:srgbClr val="723757"/>
                </a:solidFill>
                <a:cs typeface="ProximaNova-Semibold"/>
              </a:rPr>
              <a:t>machine can </a:t>
            </a:r>
            <a:r>
              <a:rPr sz="1950" b="1" spc="10" dirty="0">
                <a:solidFill>
                  <a:srgbClr val="723757"/>
                </a:solidFill>
                <a:cs typeface="ProximaNova-Semibold"/>
              </a:rPr>
              <a:t>also perform important additional  examinations in gynaecology </a:t>
            </a:r>
            <a:r>
              <a:rPr sz="1950" b="1" spc="15" dirty="0">
                <a:solidFill>
                  <a:srgbClr val="723757"/>
                </a:solidFill>
                <a:cs typeface="ProximaNova-Semibold"/>
              </a:rPr>
              <a:t>and</a:t>
            </a:r>
            <a:r>
              <a:rPr sz="1950" b="1" spc="-10" dirty="0">
                <a:solidFill>
                  <a:srgbClr val="723757"/>
                </a:solidFill>
                <a:cs typeface="ProximaNova-Semibold"/>
              </a:rPr>
              <a:t> </a:t>
            </a:r>
            <a:r>
              <a:rPr sz="1950" b="1" spc="10" dirty="0">
                <a:solidFill>
                  <a:srgbClr val="723757"/>
                </a:solidFill>
                <a:cs typeface="ProximaNova-Semibold"/>
              </a:rPr>
              <a:t>obstetrics.</a:t>
            </a:r>
            <a:endParaRPr sz="1950">
              <a:cs typeface="ProximaNova-Semibold"/>
            </a:endParaRPr>
          </a:p>
        </p:txBody>
      </p:sp>
      <p:sp>
        <p:nvSpPr>
          <p:cNvPr id="6" name="object 6"/>
          <p:cNvSpPr txBox="1"/>
          <p:nvPr/>
        </p:nvSpPr>
        <p:spPr>
          <a:xfrm>
            <a:off x="1425384" y="9673186"/>
            <a:ext cx="798830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https://vc4.lv/en/jaunumi/ge-voluson-e10-visa-pasaule-augstu-novertets-ekspertklases-ultrasonografs/</a:t>
            </a:r>
            <a:endParaRPr sz="1450">
              <a:cs typeface="Proxima Nova Rg"/>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46"/>
            <a:ext cx="246880" cy="24687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25555" y="1295081"/>
            <a:ext cx="7004050" cy="956310"/>
          </a:xfrm>
          <a:prstGeom prst="rect">
            <a:avLst/>
          </a:prstGeom>
        </p:spPr>
        <p:txBody>
          <a:bodyPr vert="horz" wrap="square" lIns="0" tIns="13335" rIns="0" bIns="0" rtlCol="0">
            <a:spAutoFit/>
          </a:bodyPr>
          <a:lstStyle/>
          <a:p>
            <a:pPr marL="12700">
              <a:lnSpc>
                <a:spcPct val="100000"/>
              </a:lnSpc>
              <a:spcBef>
                <a:spcPts val="105"/>
              </a:spcBef>
            </a:pPr>
            <a:r>
              <a:rPr spc="-55" dirty="0">
                <a:latin typeface="+mn-lt"/>
              </a:rPr>
              <a:t>Center </a:t>
            </a:r>
            <a:r>
              <a:rPr spc="-35" dirty="0">
                <a:latin typeface="+mn-lt"/>
              </a:rPr>
              <a:t>of</a:t>
            </a:r>
            <a:r>
              <a:rPr spc="-245" dirty="0">
                <a:latin typeface="+mn-lt"/>
              </a:rPr>
              <a:t> </a:t>
            </a:r>
            <a:r>
              <a:rPr spc="-65" dirty="0">
                <a:latin typeface="+mn-lt"/>
              </a:rPr>
              <a:t>Andrology</a:t>
            </a:r>
          </a:p>
        </p:txBody>
      </p:sp>
      <p:sp>
        <p:nvSpPr>
          <p:cNvPr id="4" name="object 4"/>
          <p:cNvSpPr txBox="1"/>
          <p:nvPr/>
        </p:nvSpPr>
        <p:spPr>
          <a:xfrm>
            <a:off x="11125555" y="2916438"/>
            <a:ext cx="7604759" cy="369887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Patients can receive consultations about</a:t>
            </a:r>
            <a:r>
              <a:rPr sz="2800" b="1" spc="-40" dirty="0">
                <a:solidFill>
                  <a:srgbClr val="723757"/>
                </a:solidFill>
                <a:cs typeface="Proxima Nova Rg"/>
              </a:rPr>
              <a:t> </a:t>
            </a:r>
            <a:r>
              <a:rPr sz="2800" b="1" dirty="0">
                <a:solidFill>
                  <a:srgbClr val="723757"/>
                </a:solidFill>
                <a:cs typeface="Proxima Nova Rg"/>
              </a:rPr>
              <a:t>men’s  fertility issues, erectile problems, and</a:t>
            </a:r>
            <a:r>
              <a:rPr sz="2800" b="1" spc="-20" dirty="0">
                <a:solidFill>
                  <a:srgbClr val="723757"/>
                </a:solidFill>
                <a:cs typeface="Proxima Nova Rg"/>
              </a:rPr>
              <a:t> </a:t>
            </a:r>
            <a:r>
              <a:rPr sz="2800" b="1" dirty="0">
                <a:solidFill>
                  <a:srgbClr val="723757"/>
                </a:solidFill>
                <a:cs typeface="Proxima Nova Rg"/>
              </a:rPr>
              <a:t>STDs.</a:t>
            </a:r>
            <a:endParaRPr sz="2800">
              <a:cs typeface="Proxima Nova Rg"/>
            </a:endParaRPr>
          </a:p>
          <a:p>
            <a:pPr>
              <a:lnSpc>
                <a:spcPct val="100000"/>
              </a:lnSpc>
              <a:spcBef>
                <a:spcPts val="30"/>
              </a:spcBef>
            </a:pPr>
            <a:endParaRPr sz="2600">
              <a:cs typeface="Proxima Nova Rg"/>
            </a:endParaRPr>
          </a:p>
          <a:p>
            <a:pPr marL="12700" marR="198755">
              <a:lnSpc>
                <a:spcPct val="101499"/>
              </a:lnSpc>
            </a:pPr>
            <a:r>
              <a:rPr sz="1950" b="1" spc="10" dirty="0">
                <a:solidFill>
                  <a:srgbClr val="723757"/>
                </a:solidFill>
                <a:cs typeface="ProximaNova-Semibold"/>
              </a:rPr>
              <a:t>Experts perform ultrasound </a:t>
            </a:r>
            <a:r>
              <a:rPr sz="1950" b="1" spc="15" dirty="0">
                <a:solidFill>
                  <a:srgbClr val="723757"/>
                </a:solidFill>
                <a:cs typeface="ProximaNova-Semibold"/>
              </a:rPr>
              <a:t>and </a:t>
            </a:r>
            <a:r>
              <a:rPr sz="1950" b="1" spc="10" dirty="0">
                <a:solidFill>
                  <a:srgbClr val="723757"/>
                </a:solidFill>
                <a:cs typeface="ProximaNova-Semibold"/>
              </a:rPr>
              <a:t>dopplerography examinations of  </a:t>
            </a:r>
            <a:r>
              <a:rPr sz="1950" b="1" spc="15" dirty="0">
                <a:solidFill>
                  <a:srgbClr val="723757"/>
                </a:solidFill>
                <a:cs typeface="ProximaNova-Semibold"/>
              </a:rPr>
              <a:t>men’s </a:t>
            </a:r>
            <a:r>
              <a:rPr sz="1950" b="1" spc="10" dirty="0">
                <a:solidFill>
                  <a:srgbClr val="723757"/>
                </a:solidFill>
                <a:cs typeface="ProximaNova-Semibold"/>
              </a:rPr>
              <a:t>genitals (including prostate, testicles </a:t>
            </a:r>
            <a:r>
              <a:rPr sz="1950" b="1" spc="15" dirty="0">
                <a:solidFill>
                  <a:srgbClr val="723757"/>
                </a:solidFill>
                <a:cs typeface="ProximaNova-Semibold"/>
              </a:rPr>
              <a:t>and </a:t>
            </a:r>
            <a:r>
              <a:rPr sz="1950" b="1" spc="10" dirty="0">
                <a:solidFill>
                  <a:srgbClr val="723757"/>
                </a:solidFill>
                <a:cs typeface="ProximaNova-Semibold"/>
              </a:rPr>
              <a:t>penis) </a:t>
            </a:r>
            <a:r>
              <a:rPr sz="1950" b="1" spc="15" dirty="0">
                <a:solidFill>
                  <a:srgbClr val="723757"/>
                </a:solidFill>
                <a:cs typeface="ProximaNova-Semibold"/>
              </a:rPr>
              <a:t>and</a:t>
            </a:r>
            <a:r>
              <a:rPr sz="1950" b="1" spc="-10" dirty="0">
                <a:solidFill>
                  <a:srgbClr val="723757"/>
                </a:solidFill>
                <a:cs typeface="ProximaNova-Semibold"/>
              </a:rPr>
              <a:t> </a:t>
            </a:r>
            <a:r>
              <a:rPr sz="1950" b="1" spc="10" dirty="0">
                <a:solidFill>
                  <a:srgbClr val="723757"/>
                </a:solidFill>
                <a:cs typeface="ProximaNova-Semibold"/>
              </a:rPr>
              <a:t>urinary  tract, as well as minimally-invasive urological surgeries, surgical  treatment of </a:t>
            </a:r>
            <a:r>
              <a:rPr sz="1950" b="1" spc="15" dirty="0">
                <a:solidFill>
                  <a:srgbClr val="723757"/>
                </a:solidFill>
                <a:cs typeface="ProximaNova-Semibold"/>
              </a:rPr>
              <a:t>men’s </a:t>
            </a:r>
            <a:r>
              <a:rPr sz="1950" b="1" spc="10" dirty="0">
                <a:solidFill>
                  <a:srgbClr val="723757"/>
                </a:solidFill>
                <a:cs typeface="ProximaNova-Semibold"/>
              </a:rPr>
              <a:t>infertility </a:t>
            </a:r>
            <a:r>
              <a:rPr sz="1950" b="1" spc="15" dirty="0">
                <a:solidFill>
                  <a:srgbClr val="723757"/>
                </a:solidFill>
                <a:cs typeface="ProximaNova-Semibold"/>
              </a:rPr>
              <a:t>– </a:t>
            </a:r>
            <a:r>
              <a:rPr sz="1950" b="1" spc="10" dirty="0">
                <a:solidFill>
                  <a:srgbClr val="723757"/>
                </a:solidFill>
                <a:cs typeface="ProximaNova-Semibold"/>
              </a:rPr>
              <a:t>TESE, </a:t>
            </a:r>
            <a:r>
              <a:rPr sz="1950" b="1" spc="15" dirty="0">
                <a:solidFill>
                  <a:srgbClr val="723757"/>
                </a:solidFill>
                <a:cs typeface="ProximaNova-Semibold"/>
              </a:rPr>
              <a:t>PESA, </a:t>
            </a:r>
            <a:r>
              <a:rPr sz="1950" b="1" spc="10" dirty="0">
                <a:solidFill>
                  <a:srgbClr val="723757"/>
                </a:solidFill>
                <a:cs typeface="ProximaNova-Semibold"/>
              </a:rPr>
              <a:t>micro TESE, </a:t>
            </a:r>
            <a:r>
              <a:rPr sz="1950" b="1" spc="15" dirty="0">
                <a:solidFill>
                  <a:srgbClr val="723757"/>
                </a:solidFill>
                <a:cs typeface="ProximaNova-Semibold"/>
              </a:rPr>
              <a:t>MESA,  </a:t>
            </a:r>
            <a:r>
              <a:rPr sz="1950" b="1" spc="10" dirty="0">
                <a:solidFill>
                  <a:srgbClr val="723757"/>
                </a:solidFill>
                <a:cs typeface="ProximaNova-Semibold"/>
              </a:rPr>
              <a:t>recanalization of the ejaculatory duct after vasectomy,</a:t>
            </a:r>
            <a:r>
              <a:rPr sz="1950" b="1" spc="-5" dirty="0">
                <a:solidFill>
                  <a:srgbClr val="723757"/>
                </a:solidFill>
                <a:cs typeface="ProximaNova-Semibold"/>
              </a:rPr>
              <a:t> </a:t>
            </a:r>
            <a:r>
              <a:rPr sz="1950" b="1" spc="15" dirty="0">
                <a:solidFill>
                  <a:srgbClr val="723757"/>
                </a:solidFill>
                <a:cs typeface="ProximaNova-Semibold"/>
              </a:rPr>
              <a:t>and</a:t>
            </a:r>
            <a:endParaRPr sz="1950">
              <a:cs typeface="ProximaNova-Semibold"/>
            </a:endParaRPr>
          </a:p>
          <a:p>
            <a:pPr marL="12700" marR="443230">
              <a:lnSpc>
                <a:spcPct val="101499"/>
              </a:lnSpc>
            </a:pPr>
            <a:r>
              <a:rPr sz="1950" b="1" spc="10" dirty="0">
                <a:solidFill>
                  <a:srgbClr val="723757"/>
                </a:solidFill>
                <a:cs typeface="ProximaNova-Semibold"/>
              </a:rPr>
              <a:t>vaso-epididymal anastomosis. </a:t>
            </a:r>
            <a:r>
              <a:rPr sz="1950" b="1" spc="15" dirty="0">
                <a:solidFill>
                  <a:srgbClr val="723757"/>
                </a:solidFill>
                <a:cs typeface="ProximaNova-Semibold"/>
              </a:rPr>
              <a:t>The </a:t>
            </a:r>
            <a:r>
              <a:rPr sz="1950" b="1" spc="10" dirty="0">
                <a:solidFill>
                  <a:srgbClr val="723757"/>
                </a:solidFill>
                <a:cs typeface="ProximaNova-Semibold"/>
              </a:rPr>
              <a:t>surgical treatment of </a:t>
            </a:r>
            <a:r>
              <a:rPr sz="1950" b="1" spc="15" dirty="0">
                <a:solidFill>
                  <a:srgbClr val="723757"/>
                </a:solidFill>
                <a:cs typeface="ProximaNova-Semibold"/>
              </a:rPr>
              <a:t>male  </a:t>
            </a:r>
            <a:r>
              <a:rPr sz="1950" b="1" spc="10" dirty="0">
                <a:solidFill>
                  <a:srgbClr val="723757"/>
                </a:solidFill>
                <a:cs typeface="ProximaNova-Semibold"/>
              </a:rPr>
              <a:t>infertility uses the latest generation </a:t>
            </a:r>
            <a:r>
              <a:rPr sz="1950" b="1" spc="15" dirty="0">
                <a:solidFill>
                  <a:srgbClr val="723757"/>
                </a:solidFill>
                <a:cs typeface="ProximaNova-Semibold"/>
              </a:rPr>
              <a:t>SOM62 </a:t>
            </a:r>
            <a:r>
              <a:rPr sz="1950" b="1" spc="10" dirty="0">
                <a:solidFill>
                  <a:srgbClr val="723757"/>
                </a:solidFill>
                <a:cs typeface="ProximaNova-Semibold"/>
              </a:rPr>
              <a:t>surgery microscope  </a:t>
            </a:r>
            <a:r>
              <a:rPr sz="1950" b="1" spc="15" dirty="0">
                <a:solidFill>
                  <a:srgbClr val="723757"/>
                </a:solidFill>
                <a:cs typeface="ProximaNova-Semibold"/>
              </a:rPr>
              <a:t>SOM62 </a:t>
            </a:r>
            <a:r>
              <a:rPr sz="1950" b="1" spc="5" dirty="0">
                <a:solidFill>
                  <a:srgbClr val="723757"/>
                </a:solidFill>
                <a:cs typeface="ProximaNova-Semibold"/>
              </a:rPr>
              <a:t>-</a:t>
            </a:r>
            <a:r>
              <a:rPr sz="1950" b="1" spc="-10" dirty="0">
                <a:solidFill>
                  <a:srgbClr val="723757"/>
                </a:solidFill>
                <a:cs typeface="ProximaNova-Semibold"/>
              </a:rPr>
              <a:t> </a:t>
            </a:r>
            <a:r>
              <a:rPr sz="1950" b="1" spc="10" dirty="0">
                <a:solidFill>
                  <a:srgbClr val="723757"/>
                </a:solidFill>
                <a:cs typeface="ProximaNova-Semibold"/>
              </a:rPr>
              <a:t>German-quality</a:t>
            </a:r>
            <a:endParaRPr sz="1950">
              <a:cs typeface="ProximaNova-Semibold"/>
            </a:endParaRPr>
          </a:p>
        </p:txBody>
      </p:sp>
      <p:sp>
        <p:nvSpPr>
          <p:cNvPr id="5" name="object 5"/>
          <p:cNvSpPr txBox="1"/>
          <p:nvPr/>
        </p:nvSpPr>
        <p:spPr>
          <a:xfrm>
            <a:off x="11465943" y="9668062"/>
            <a:ext cx="221805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https://www.egv.lv/en/men</a:t>
            </a:r>
            <a:endParaRPr sz="1450" dirty="0">
              <a:cs typeface="Proxima Nova Rg"/>
            </a:endParaRPr>
          </a:p>
        </p:txBody>
      </p:sp>
      <p:sp>
        <p:nvSpPr>
          <p:cNvPr id="6" name="object 6"/>
          <p:cNvSpPr/>
          <p:nvPr/>
        </p:nvSpPr>
        <p:spPr>
          <a:xfrm>
            <a:off x="0" y="0"/>
            <a:ext cx="10052039" cy="113085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491" y="1364896"/>
            <a:ext cx="6864350" cy="2861310"/>
          </a:xfrm>
          <a:prstGeom prst="rect">
            <a:avLst/>
          </a:prstGeom>
        </p:spPr>
        <p:txBody>
          <a:bodyPr vert="horz" wrap="square" lIns="0" tIns="12700" rIns="0" bIns="0" rtlCol="0">
            <a:spAutoFit/>
          </a:bodyPr>
          <a:lstStyle/>
          <a:p>
            <a:pPr marL="12700">
              <a:lnSpc>
                <a:spcPts val="3080"/>
              </a:lnSpc>
              <a:spcBef>
                <a:spcPts val="100"/>
              </a:spcBef>
            </a:pPr>
            <a:r>
              <a:rPr sz="2800" b="0" dirty="0">
                <a:latin typeface="+mn-lt"/>
                <a:cs typeface="Proxima Nova Rg"/>
              </a:rPr>
              <a:t>Dentistry,</a:t>
            </a:r>
            <a:endParaRPr sz="2800">
              <a:latin typeface="+mn-lt"/>
              <a:cs typeface="Proxima Nova Rg"/>
            </a:endParaRPr>
          </a:p>
          <a:p>
            <a:pPr marL="12700" marR="5080">
              <a:lnSpc>
                <a:spcPts val="6100"/>
              </a:lnSpc>
              <a:spcBef>
                <a:spcPts val="940"/>
              </a:spcBef>
            </a:pPr>
            <a:r>
              <a:rPr spc="-45" dirty="0">
                <a:latin typeface="+mn-lt"/>
              </a:rPr>
              <a:t>The </a:t>
            </a:r>
            <a:r>
              <a:rPr spc="-60" dirty="0">
                <a:latin typeface="+mn-lt"/>
              </a:rPr>
              <a:t>digital </a:t>
            </a:r>
            <a:r>
              <a:rPr spc="-65" dirty="0">
                <a:latin typeface="+mn-lt"/>
              </a:rPr>
              <a:t>X-ray  </a:t>
            </a:r>
            <a:r>
              <a:rPr spc="-55" dirty="0">
                <a:latin typeface="+mn-lt"/>
              </a:rPr>
              <a:t>device</a:t>
            </a:r>
            <a:r>
              <a:rPr spc="-210" dirty="0">
                <a:latin typeface="+mn-lt"/>
              </a:rPr>
              <a:t> </a:t>
            </a:r>
            <a:r>
              <a:rPr spc="-65" dirty="0">
                <a:latin typeface="+mn-lt"/>
              </a:rPr>
              <a:t>«Carestream  </a:t>
            </a:r>
            <a:r>
              <a:rPr spc="-35" dirty="0">
                <a:latin typeface="+mn-lt"/>
              </a:rPr>
              <a:t>CS </a:t>
            </a:r>
            <a:r>
              <a:rPr spc="-50" dirty="0">
                <a:latin typeface="+mn-lt"/>
              </a:rPr>
              <a:t>8100</a:t>
            </a:r>
            <a:r>
              <a:rPr spc="-229" dirty="0">
                <a:latin typeface="+mn-lt"/>
              </a:rPr>
              <a:t> </a:t>
            </a:r>
            <a:r>
              <a:rPr spc="-65" dirty="0">
                <a:latin typeface="+mn-lt"/>
              </a:rPr>
              <a:t>3D»</a:t>
            </a:r>
          </a:p>
        </p:txBody>
      </p:sp>
      <p:sp>
        <p:nvSpPr>
          <p:cNvPr id="3" name="object 3"/>
          <p:cNvSpPr txBox="1"/>
          <p:nvPr/>
        </p:nvSpPr>
        <p:spPr>
          <a:xfrm>
            <a:off x="1073491" y="4891489"/>
            <a:ext cx="7713980" cy="301625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digital X-ray device «Carestream CS 8100  3D» From traditional panoramic exams to  endodontics, implant planning and oral surgery  applications, the CS 8100 3D is capable of far  more than the average 3D unit. It allows to</a:t>
            </a:r>
            <a:r>
              <a:rPr sz="2800" b="1" spc="-40" dirty="0">
                <a:solidFill>
                  <a:srgbClr val="723757"/>
                </a:solidFill>
                <a:cs typeface="Proxima Nova Rg"/>
              </a:rPr>
              <a:t> </a:t>
            </a:r>
            <a:r>
              <a:rPr sz="2800" b="1" dirty="0">
                <a:solidFill>
                  <a:srgbClr val="723757"/>
                </a:solidFill>
                <a:cs typeface="Proxima Nova Rg"/>
              </a:rPr>
              <a:t>view  areas of interest from every angle</a:t>
            </a:r>
            <a:r>
              <a:rPr sz="2800" b="1" spc="-15" dirty="0">
                <a:solidFill>
                  <a:srgbClr val="723757"/>
                </a:solidFill>
                <a:cs typeface="Proxima Nova Rg"/>
              </a:rPr>
              <a:t> </a:t>
            </a:r>
            <a:r>
              <a:rPr sz="2800" b="1" dirty="0">
                <a:solidFill>
                  <a:srgbClr val="723757"/>
                </a:solidFill>
                <a:cs typeface="Proxima Nova Rg"/>
              </a:rPr>
              <a:t>with</a:t>
            </a:r>
            <a:endParaRPr sz="2800">
              <a:cs typeface="Proxima Nova Rg"/>
            </a:endParaRPr>
          </a:p>
          <a:p>
            <a:pPr marL="12700">
              <a:lnSpc>
                <a:spcPct val="100000"/>
              </a:lnSpc>
              <a:spcBef>
                <a:spcPts val="25"/>
              </a:spcBef>
            </a:pPr>
            <a:r>
              <a:rPr sz="2800" b="1" dirty="0">
                <a:solidFill>
                  <a:srgbClr val="723757"/>
                </a:solidFill>
                <a:cs typeface="Proxima Nova Rg"/>
              </a:rPr>
              <a:t>one-to-one</a:t>
            </a:r>
            <a:r>
              <a:rPr sz="2800" b="1" spc="-5" dirty="0">
                <a:solidFill>
                  <a:srgbClr val="723757"/>
                </a:solidFill>
                <a:cs typeface="Proxima Nova Rg"/>
              </a:rPr>
              <a:t> </a:t>
            </a:r>
            <a:r>
              <a:rPr sz="2800" b="1" dirty="0">
                <a:solidFill>
                  <a:srgbClr val="723757"/>
                </a:solidFill>
                <a:cs typeface="Proxima Nova Rg"/>
              </a:rPr>
              <a:t>accuracy.</a:t>
            </a:r>
            <a:endParaRPr sz="2800">
              <a:cs typeface="Proxima Nova Rg"/>
            </a:endParaRPr>
          </a:p>
        </p:txBody>
      </p:sp>
      <p:sp>
        <p:nvSpPr>
          <p:cNvPr id="4" name="object 4"/>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0"/>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153"/>
            <a:ext cx="7745730" cy="1730375"/>
          </a:xfrm>
          <a:prstGeom prst="rect">
            <a:avLst/>
          </a:prstGeom>
        </p:spPr>
        <p:txBody>
          <a:bodyPr vert="horz" wrap="square" lIns="0" tIns="167640" rIns="0" bIns="0" rtlCol="0">
            <a:spAutoFit/>
          </a:bodyPr>
          <a:lstStyle/>
          <a:p>
            <a:pPr marL="12700" marR="5080">
              <a:lnSpc>
                <a:spcPts val="6100"/>
              </a:lnSpc>
              <a:spcBef>
                <a:spcPts val="1320"/>
              </a:spcBef>
            </a:pPr>
            <a:r>
              <a:rPr spc="-60" dirty="0">
                <a:latin typeface="+mn-lt"/>
              </a:rPr>
              <a:t>Philips </a:t>
            </a:r>
            <a:r>
              <a:rPr spc="-55" dirty="0">
                <a:latin typeface="+mn-lt"/>
              </a:rPr>
              <a:t>Vereos </a:t>
            </a:r>
            <a:r>
              <a:rPr spc="-65" dirty="0">
                <a:latin typeface="+mn-lt"/>
              </a:rPr>
              <a:t>PET/CT  </a:t>
            </a:r>
            <a:r>
              <a:rPr spc="-60" dirty="0">
                <a:latin typeface="+mn-lt"/>
              </a:rPr>
              <a:t>digital imaging</a:t>
            </a:r>
            <a:r>
              <a:rPr spc="-220" dirty="0">
                <a:latin typeface="+mn-lt"/>
              </a:rPr>
              <a:t> </a:t>
            </a:r>
            <a:r>
              <a:rPr spc="-65" dirty="0">
                <a:latin typeface="+mn-lt"/>
              </a:rPr>
              <a:t>system</a:t>
            </a:r>
          </a:p>
        </p:txBody>
      </p:sp>
      <p:sp>
        <p:nvSpPr>
          <p:cNvPr id="4" name="object 4"/>
          <p:cNvSpPr txBox="1"/>
          <p:nvPr/>
        </p:nvSpPr>
        <p:spPr>
          <a:xfrm>
            <a:off x="1073501" y="3816540"/>
            <a:ext cx="7870190" cy="4008277"/>
          </a:xfrm>
          <a:prstGeom prst="rect">
            <a:avLst/>
          </a:prstGeom>
        </p:spPr>
        <p:txBody>
          <a:bodyPr vert="horz" wrap="square" lIns="0" tIns="11430" rIns="0" bIns="0" rtlCol="0">
            <a:spAutoFit/>
          </a:bodyPr>
          <a:lstStyle/>
          <a:p>
            <a:pPr marL="12700" marR="233045">
              <a:lnSpc>
                <a:spcPct val="101499"/>
              </a:lnSpc>
              <a:spcBef>
                <a:spcPts val="90"/>
              </a:spcBef>
            </a:pPr>
            <a:r>
              <a:rPr sz="1950" b="1" spc="15" dirty="0">
                <a:solidFill>
                  <a:srgbClr val="723757"/>
                </a:solidFill>
                <a:cs typeface="ProximaNova-Semibold"/>
              </a:rPr>
              <a:t>The new </a:t>
            </a:r>
            <a:r>
              <a:rPr sz="1950" b="1" spc="10" dirty="0">
                <a:solidFill>
                  <a:srgbClr val="723757"/>
                </a:solidFill>
                <a:cs typeface="ProximaNova-Semibold"/>
              </a:rPr>
              <a:t>imaging system, the only </a:t>
            </a:r>
            <a:r>
              <a:rPr sz="1950" b="1" spc="15" dirty="0">
                <a:solidFill>
                  <a:srgbClr val="723757"/>
                </a:solidFill>
                <a:cs typeface="ProximaNova-Semibold"/>
              </a:rPr>
              <a:t>one </a:t>
            </a:r>
            <a:r>
              <a:rPr sz="1950" b="1" spc="10" dirty="0">
                <a:solidFill>
                  <a:srgbClr val="723757"/>
                </a:solidFill>
                <a:cs typeface="ProximaNova-Semibold"/>
              </a:rPr>
              <a:t>of </a:t>
            </a:r>
            <a:r>
              <a:rPr sz="1950" b="1" spc="5" dirty="0">
                <a:solidFill>
                  <a:srgbClr val="723757"/>
                </a:solidFill>
                <a:cs typeface="ProximaNova-Semibold"/>
              </a:rPr>
              <a:t>its </a:t>
            </a:r>
            <a:r>
              <a:rPr sz="1950" b="1" spc="10" dirty="0">
                <a:solidFill>
                  <a:srgbClr val="723757"/>
                </a:solidFill>
                <a:cs typeface="ProximaNova-Semibold"/>
              </a:rPr>
              <a:t>kind in Central </a:t>
            </a:r>
            <a:r>
              <a:rPr sz="1950" b="1" spc="15" dirty="0">
                <a:solidFill>
                  <a:srgbClr val="723757"/>
                </a:solidFill>
                <a:cs typeface="ProximaNova-Semibold"/>
              </a:rPr>
              <a:t>and  </a:t>
            </a:r>
            <a:r>
              <a:rPr sz="1950" b="1" spc="10" dirty="0">
                <a:solidFill>
                  <a:srgbClr val="723757"/>
                </a:solidFill>
                <a:cs typeface="ProximaNova-Semibold"/>
              </a:rPr>
              <a:t>Eastern Europe, enables medical specialists to perform high-quality  examinations in patients with oncologic, haematologic disorders,  certain neurological, cardiologic disorders as well as other disorders  in </a:t>
            </a:r>
            <a:r>
              <a:rPr sz="1950" b="1" spc="15" dirty="0">
                <a:solidFill>
                  <a:srgbClr val="723757"/>
                </a:solidFill>
                <a:cs typeface="ProximaNova-Semibold"/>
              </a:rPr>
              <a:t>improved</a:t>
            </a:r>
            <a:r>
              <a:rPr sz="1950" b="1" spc="-5" dirty="0">
                <a:solidFill>
                  <a:srgbClr val="723757"/>
                </a:solidFill>
                <a:cs typeface="ProximaNova-Semibold"/>
              </a:rPr>
              <a:t> </a:t>
            </a:r>
            <a:r>
              <a:rPr sz="1950" b="1" spc="10" dirty="0">
                <a:solidFill>
                  <a:srgbClr val="723757"/>
                </a:solidFill>
                <a:cs typeface="ProximaNova-Semibold"/>
              </a:rPr>
              <a:t>ways.</a:t>
            </a:r>
            <a:endParaRPr sz="1950">
              <a:cs typeface="ProximaNova-Semibold"/>
            </a:endParaRPr>
          </a:p>
          <a:p>
            <a:pPr>
              <a:lnSpc>
                <a:spcPct val="100000"/>
              </a:lnSpc>
              <a:spcBef>
                <a:spcPts val="30"/>
              </a:spcBef>
            </a:pPr>
            <a:endParaRPr sz="2400">
              <a:cs typeface="ProximaNova-Semibold"/>
            </a:endParaRPr>
          </a:p>
          <a:p>
            <a:pPr marL="12700" marR="5080">
              <a:lnSpc>
                <a:spcPct val="101499"/>
              </a:lnSpc>
            </a:pPr>
            <a:r>
              <a:rPr sz="1950" b="1" spc="15" dirty="0">
                <a:solidFill>
                  <a:srgbClr val="723757"/>
                </a:solidFill>
                <a:cs typeface="ProximaNova-Semibold"/>
              </a:rPr>
              <a:t>The </a:t>
            </a:r>
            <a:r>
              <a:rPr sz="1950" b="1" spc="10" dirty="0">
                <a:solidFill>
                  <a:srgbClr val="723757"/>
                </a:solidFill>
                <a:cs typeface="ProximaNova-Semibold"/>
              </a:rPr>
              <a:t>digital </a:t>
            </a:r>
            <a:r>
              <a:rPr sz="1950" b="1" spc="15" dirty="0">
                <a:solidFill>
                  <a:srgbClr val="723757"/>
                </a:solidFill>
                <a:cs typeface="ProximaNova-Semibold"/>
              </a:rPr>
              <a:t>PET/CT </a:t>
            </a:r>
            <a:r>
              <a:rPr sz="1950" b="1" spc="10" dirty="0">
                <a:solidFill>
                  <a:srgbClr val="723757"/>
                </a:solidFill>
                <a:cs typeface="ProximaNova-Semibold"/>
              </a:rPr>
              <a:t>imaging </a:t>
            </a:r>
            <a:r>
              <a:rPr sz="1950" b="1" spc="15" dirty="0">
                <a:solidFill>
                  <a:srgbClr val="723757"/>
                </a:solidFill>
                <a:cs typeface="ProximaNova-Semibold"/>
              </a:rPr>
              <a:t>system </a:t>
            </a:r>
            <a:r>
              <a:rPr sz="1950" b="1" spc="10" dirty="0">
                <a:solidFill>
                  <a:srgbClr val="723757"/>
                </a:solidFill>
                <a:cs typeface="ProximaNova-Semibold"/>
              </a:rPr>
              <a:t>represents </a:t>
            </a:r>
            <a:r>
              <a:rPr sz="1950" b="1" spc="15" dirty="0">
                <a:solidFill>
                  <a:srgbClr val="723757"/>
                </a:solidFill>
                <a:cs typeface="ProximaNova-Semibold"/>
              </a:rPr>
              <a:t>one </a:t>
            </a:r>
            <a:r>
              <a:rPr sz="1950" b="1" spc="10" dirty="0">
                <a:solidFill>
                  <a:srgbClr val="723757"/>
                </a:solidFill>
                <a:cs typeface="ProximaNova-Semibold"/>
              </a:rPr>
              <a:t>of the </a:t>
            </a:r>
            <a:r>
              <a:rPr sz="1950" b="1" spc="15" dirty="0">
                <a:solidFill>
                  <a:srgbClr val="723757"/>
                </a:solidFill>
                <a:cs typeface="ProximaNova-Semibold"/>
              </a:rPr>
              <a:t>most  advanced </a:t>
            </a:r>
            <a:r>
              <a:rPr sz="1950" b="1" spc="10" dirty="0">
                <a:solidFill>
                  <a:srgbClr val="723757"/>
                </a:solidFill>
                <a:cs typeface="ProximaNova-Semibold"/>
              </a:rPr>
              <a:t>medical imaging systems in the world, enabling </a:t>
            </a:r>
            <a:r>
              <a:rPr sz="1950" b="1" spc="15" dirty="0">
                <a:solidFill>
                  <a:srgbClr val="723757"/>
                </a:solidFill>
                <a:cs typeface="ProximaNova-Semibold"/>
              </a:rPr>
              <a:t>a </a:t>
            </a:r>
            <a:r>
              <a:rPr sz="1950" b="1" spc="10" dirty="0">
                <a:solidFill>
                  <a:srgbClr val="723757"/>
                </a:solidFill>
                <a:cs typeface="ProximaNova-Semibold"/>
              </a:rPr>
              <a:t>detailed  examination of patients with oncologic disorders in </a:t>
            </a:r>
            <a:r>
              <a:rPr sz="1950" b="1" spc="15" dirty="0">
                <a:solidFill>
                  <a:srgbClr val="723757"/>
                </a:solidFill>
                <a:cs typeface="ProximaNova-Semibold"/>
              </a:rPr>
              <a:t>a </a:t>
            </a:r>
            <a:r>
              <a:rPr sz="1950" b="1" spc="10" dirty="0">
                <a:solidFill>
                  <a:srgbClr val="723757"/>
                </a:solidFill>
                <a:cs typeface="ProximaNova-Semibold"/>
              </a:rPr>
              <a:t>combination of  </a:t>
            </a:r>
            <a:r>
              <a:rPr sz="1950" b="1" spc="15" dirty="0">
                <a:solidFill>
                  <a:srgbClr val="723757"/>
                </a:solidFill>
                <a:cs typeface="ProximaNova-Semibold"/>
              </a:rPr>
              <a:t>PET </a:t>
            </a:r>
            <a:r>
              <a:rPr sz="1950" b="1" spc="10" dirty="0">
                <a:solidFill>
                  <a:srgbClr val="723757"/>
                </a:solidFill>
                <a:cs typeface="ProximaNova-Semibold"/>
              </a:rPr>
              <a:t>(positron </a:t>
            </a:r>
            <a:r>
              <a:rPr sz="1950" b="1" spc="5" dirty="0">
                <a:solidFill>
                  <a:srgbClr val="723757"/>
                </a:solidFill>
                <a:cs typeface="ProximaNova-Semibold"/>
              </a:rPr>
              <a:t>- </a:t>
            </a:r>
            <a:r>
              <a:rPr sz="1950" b="1" spc="10" dirty="0">
                <a:solidFill>
                  <a:srgbClr val="723757"/>
                </a:solidFill>
                <a:cs typeface="ProximaNova-Semibold"/>
              </a:rPr>
              <a:t>emission tomography) </a:t>
            </a:r>
            <a:r>
              <a:rPr sz="1950" b="1" spc="15" dirty="0">
                <a:solidFill>
                  <a:srgbClr val="723757"/>
                </a:solidFill>
                <a:cs typeface="ProximaNova-Semibold"/>
              </a:rPr>
              <a:t>and CT </a:t>
            </a:r>
            <a:r>
              <a:rPr sz="1950" b="1" spc="10" dirty="0">
                <a:solidFill>
                  <a:srgbClr val="723757"/>
                </a:solidFill>
                <a:cs typeface="ProximaNova-Semibold"/>
              </a:rPr>
              <a:t>(computer tomography)  imaging techniques. ‘A </a:t>
            </a:r>
            <a:r>
              <a:rPr sz="1950" b="1" spc="15" dirty="0">
                <a:solidFill>
                  <a:srgbClr val="723757"/>
                </a:solidFill>
                <a:cs typeface="ProximaNova-Semibold"/>
              </a:rPr>
              <a:t>PET/CT </a:t>
            </a:r>
            <a:r>
              <a:rPr sz="1950" b="1" spc="10" dirty="0">
                <a:solidFill>
                  <a:srgbClr val="723757"/>
                </a:solidFill>
                <a:cs typeface="ProximaNova-Semibold"/>
              </a:rPr>
              <a:t>examination is </a:t>
            </a:r>
            <a:r>
              <a:rPr sz="1950" b="1" spc="15" dirty="0">
                <a:solidFill>
                  <a:srgbClr val="723757"/>
                </a:solidFill>
                <a:cs typeface="ProximaNova-Semibold"/>
              </a:rPr>
              <a:t>one </a:t>
            </a:r>
            <a:r>
              <a:rPr sz="1950" b="1" spc="10" dirty="0">
                <a:solidFill>
                  <a:srgbClr val="723757"/>
                </a:solidFill>
                <a:cs typeface="ProximaNova-Semibold"/>
              </a:rPr>
              <a:t>of the </a:t>
            </a:r>
            <a:r>
              <a:rPr sz="1950" b="1" spc="15" dirty="0">
                <a:solidFill>
                  <a:srgbClr val="723757"/>
                </a:solidFill>
                <a:cs typeface="ProximaNova-Semibold"/>
              </a:rPr>
              <a:t>most </a:t>
            </a:r>
            <a:r>
              <a:rPr sz="1950" b="1" spc="10" dirty="0">
                <a:solidFill>
                  <a:srgbClr val="723757"/>
                </a:solidFill>
                <a:cs typeface="ProximaNova-Semibold"/>
              </a:rPr>
              <a:t>precise  </a:t>
            </a:r>
            <a:r>
              <a:rPr sz="1950" b="1" spc="15" dirty="0">
                <a:solidFill>
                  <a:srgbClr val="723757"/>
                </a:solidFill>
                <a:cs typeface="ProximaNova-Semibold"/>
              </a:rPr>
              <a:t>methods </a:t>
            </a:r>
            <a:r>
              <a:rPr sz="1950" b="1" spc="10" dirty="0">
                <a:solidFill>
                  <a:srgbClr val="723757"/>
                </a:solidFill>
                <a:cs typeface="ProximaNova-Semibold"/>
              </a:rPr>
              <a:t>in cancer diagnostics, </a:t>
            </a:r>
            <a:r>
              <a:rPr sz="1950" b="1" spc="15" dirty="0">
                <a:solidFill>
                  <a:srgbClr val="723757"/>
                </a:solidFill>
                <a:cs typeface="ProximaNova-Semibold"/>
              </a:rPr>
              <a:t>merging PET and CT images </a:t>
            </a:r>
            <a:r>
              <a:rPr sz="1950" b="1" spc="10" dirty="0">
                <a:solidFill>
                  <a:srgbClr val="723757"/>
                </a:solidFill>
                <a:cs typeface="ProximaNova-Semibold"/>
              </a:rPr>
              <a:t>into </a:t>
            </a:r>
            <a:r>
              <a:rPr sz="1950" b="1" spc="15" dirty="0">
                <a:solidFill>
                  <a:srgbClr val="723757"/>
                </a:solidFill>
                <a:cs typeface="ProximaNova-Semibold"/>
              </a:rPr>
              <a:t>a  </a:t>
            </a:r>
            <a:r>
              <a:rPr sz="1950" b="1" spc="10" dirty="0">
                <a:solidFill>
                  <a:srgbClr val="723757"/>
                </a:solidFill>
                <a:cs typeface="ProximaNova-Semibold"/>
              </a:rPr>
              <a:t>single scan </a:t>
            </a:r>
            <a:r>
              <a:rPr sz="1950" b="1" spc="15" dirty="0">
                <a:solidFill>
                  <a:srgbClr val="723757"/>
                </a:solidFill>
                <a:cs typeface="ProximaNova-Semibold"/>
              </a:rPr>
              <a:t>and </a:t>
            </a:r>
            <a:r>
              <a:rPr sz="1950" b="1" spc="10" dirty="0">
                <a:solidFill>
                  <a:srgbClr val="723757"/>
                </a:solidFill>
                <a:cs typeface="ProximaNova-Semibold"/>
              </a:rPr>
              <a:t>thus enabling </a:t>
            </a:r>
            <a:r>
              <a:rPr sz="1950" b="1" spc="15" dirty="0">
                <a:solidFill>
                  <a:srgbClr val="723757"/>
                </a:solidFill>
                <a:cs typeface="ProximaNova-Semibold"/>
              </a:rPr>
              <a:t>a </a:t>
            </a:r>
            <a:r>
              <a:rPr sz="1950" b="1" spc="10" dirty="0">
                <a:solidFill>
                  <a:srgbClr val="723757"/>
                </a:solidFill>
                <a:cs typeface="ProximaNova-Semibold"/>
              </a:rPr>
              <a:t>quick </a:t>
            </a:r>
            <a:r>
              <a:rPr sz="1950" b="1" spc="15" dirty="0">
                <a:solidFill>
                  <a:srgbClr val="723757"/>
                </a:solidFill>
                <a:cs typeface="ProximaNova-Semibold"/>
              </a:rPr>
              <a:t>and </a:t>
            </a:r>
            <a:r>
              <a:rPr sz="1950" b="1" spc="10" dirty="0">
                <a:solidFill>
                  <a:srgbClr val="723757"/>
                </a:solidFill>
                <a:cs typeface="ProximaNova-Semibold"/>
              </a:rPr>
              <a:t>precise appraisal of the  spread of the </a:t>
            </a:r>
            <a:r>
              <a:rPr sz="1950" b="1" spc="15" dirty="0">
                <a:solidFill>
                  <a:srgbClr val="723757"/>
                </a:solidFill>
                <a:cs typeface="ProximaNova-Semibold"/>
              </a:rPr>
              <a:t>morbid</a:t>
            </a:r>
            <a:r>
              <a:rPr sz="1950" b="1" spc="-15" dirty="0">
                <a:solidFill>
                  <a:srgbClr val="723757"/>
                </a:solidFill>
                <a:cs typeface="ProximaNova-Semibold"/>
              </a:rPr>
              <a:t> </a:t>
            </a:r>
            <a:r>
              <a:rPr sz="1950" b="1" spc="10" dirty="0">
                <a:solidFill>
                  <a:srgbClr val="723757"/>
                </a:solidFill>
                <a:cs typeface="ProximaNova-Semibold"/>
              </a:rPr>
              <a:t>process.</a:t>
            </a:r>
            <a:endParaRPr sz="1950">
              <a:cs typeface="ProximaNova-Semibold"/>
            </a:endParaRPr>
          </a:p>
        </p:txBody>
      </p:sp>
      <p:sp>
        <p:nvSpPr>
          <p:cNvPr id="5" name="object 5"/>
          <p:cNvSpPr txBox="1"/>
          <p:nvPr/>
        </p:nvSpPr>
        <p:spPr>
          <a:xfrm>
            <a:off x="1413889" y="9671861"/>
            <a:ext cx="407162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https://arsmed.lv/en/2018/12/pet-ct-examinations/</a:t>
            </a:r>
            <a:endParaRPr sz="1450">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4327" y="9683746"/>
            <a:ext cx="246880"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65" dirty="0">
                <a:latin typeface="+mn-lt"/>
              </a:rPr>
              <a:t>Extracorporeal  </a:t>
            </a:r>
            <a:r>
              <a:rPr spc="-60" dirty="0">
                <a:latin typeface="+mn-lt"/>
              </a:rPr>
              <a:t>Shockwave</a:t>
            </a:r>
            <a:r>
              <a:rPr spc="-190" dirty="0">
                <a:latin typeface="+mn-lt"/>
              </a:rPr>
              <a:t> </a:t>
            </a:r>
            <a:r>
              <a:rPr spc="-65" dirty="0">
                <a:latin typeface="+mn-lt"/>
              </a:rPr>
              <a:t>Lithotripsy</a:t>
            </a:r>
          </a:p>
        </p:txBody>
      </p:sp>
      <p:sp>
        <p:nvSpPr>
          <p:cNvPr id="4" name="object 4"/>
          <p:cNvSpPr txBox="1"/>
          <p:nvPr/>
        </p:nvSpPr>
        <p:spPr>
          <a:xfrm>
            <a:off x="11069018" y="3816545"/>
            <a:ext cx="7865109" cy="5228611"/>
          </a:xfrm>
          <a:prstGeom prst="rect">
            <a:avLst/>
          </a:prstGeom>
        </p:spPr>
        <p:txBody>
          <a:bodyPr vert="horz" wrap="square" lIns="0" tIns="11430" rIns="0" bIns="0" rtlCol="0">
            <a:spAutoFit/>
          </a:bodyPr>
          <a:lstStyle/>
          <a:p>
            <a:pPr marL="69215" marR="5080">
              <a:lnSpc>
                <a:spcPct val="101499"/>
              </a:lnSpc>
              <a:spcBef>
                <a:spcPts val="90"/>
              </a:spcBef>
            </a:pPr>
            <a:r>
              <a:rPr sz="1950" b="1" spc="15" dirty="0">
                <a:solidFill>
                  <a:srgbClr val="723757"/>
                </a:solidFill>
                <a:cs typeface="ProximaNova-Semibold"/>
              </a:rPr>
              <a:t>Equipment </a:t>
            </a:r>
            <a:r>
              <a:rPr sz="1950" b="1" spc="10" dirty="0">
                <a:solidFill>
                  <a:srgbClr val="723757"/>
                </a:solidFill>
                <a:cs typeface="ProximaNova-Semibold"/>
              </a:rPr>
              <a:t>for kidney stone fragmentation (distance lithotripsy). </a:t>
            </a:r>
            <a:r>
              <a:rPr sz="1950" b="1" spc="5" dirty="0">
                <a:solidFill>
                  <a:srgbClr val="723757"/>
                </a:solidFill>
                <a:cs typeface="ProximaNova-Semibold"/>
              </a:rPr>
              <a:t>It </a:t>
            </a:r>
            <a:r>
              <a:rPr sz="1950" b="1" spc="15" dirty="0">
                <a:solidFill>
                  <a:srgbClr val="723757"/>
                </a:solidFill>
                <a:cs typeface="ProximaNova-Semibold"/>
              </a:rPr>
              <a:t>has  </a:t>
            </a:r>
            <a:r>
              <a:rPr sz="1950" b="1" spc="10" dirty="0">
                <a:solidFill>
                  <a:srgbClr val="723757"/>
                </a:solidFill>
                <a:cs typeface="ProximaNova-Semibold"/>
              </a:rPr>
              <a:t>started using the latest generation </a:t>
            </a:r>
            <a:r>
              <a:rPr sz="1950" b="1" spc="15" dirty="0">
                <a:solidFill>
                  <a:srgbClr val="723757"/>
                </a:solidFill>
                <a:cs typeface="ProximaNova-Semibold"/>
              </a:rPr>
              <a:t>Premium </a:t>
            </a:r>
            <a:r>
              <a:rPr sz="1950" b="1" spc="10" dirty="0">
                <a:solidFill>
                  <a:srgbClr val="723757"/>
                </a:solidFill>
                <a:cs typeface="ProximaNova-Semibold"/>
              </a:rPr>
              <a:t>class lithotripsy  </a:t>
            </a:r>
            <a:r>
              <a:rPr sz="1950" b="1" spc="15" dirty="0">
                <a:solidFill>
                  <a:srgbClr val="723757"/>
                </a:solidFill>
                <a:cs typeface="ProximaNova-Semibold"/>
              </a:rPr>
              <a:t>equipment Gemini </a:t>
            </a:r>
            <a:r>
              <a:rPr sz="1950" b="1" spc="10" dirty="0">
                <a:solidFill>
                  <a:srgbClr val="723757"/>
                </a:solidFill>
                <a:cs typeface="ProximaNova-Semibold"/>
              </a:rPr>
              <a:t>from the leading </a:t>
            </a:r>
            <a:r>
              <a:rPr sz="1950" b="1" spc="15" dirty="0">
                <a:solidFill>
                  <a:srgbClr val="723757"/>
                </a:solidFill>
                <a:cs typeface="ProximaNova-Semibold"/>
              </a:rPr>
              <a:t>German </a:t>
            </a:r>
            <a:r>
              <a:rPr sz="1950" b="1" spc="10" dirty="0">
                <a:solidFill>
                  <a:srgbClr val="723757"/>
                </a:solidFill>
                <a:cs typeface="ProximaNova-Semibold"/>
              </a:rPr>
              <a:t>urological </a:t>
            </a:r>
            <a:r>
              <a:rPr sz="1950" b="1" spc="15" dirty="0">
                <a:solidFill>
                  <a:srgbClr val="723757"/>
                </a:solidFill>
                <a:cs typeface="ProximaNova-Semibold"/>
              </a:rPr>
              <a:t>equipment  </a:t>
            </a:r>
            <a:r>
              <a:rPr sz="1950" b="1" spc="10" dirty="0">
                <a:solidFill>
                  <a:srgbClr val="723757"/>
                </a:solidFill>
                <a:cs typeface="ProximaNova-Semibold"/>
              </a:rPr>
              <a:t>manufacturer Dornier</a:t>
            </a:r>
            <a:r>
              <a:rPr sz="1950" b="1" spc="-5" dirty="0">
                <a:solidFill>
                  <a:srgbClr val="723757"/>
                </a:solidFill>
                <a:cs typeface="ProximaNova-Semibold"/>
              </a:rPr>
              <a:t> </a:t>
            </a:r>
            <a:r>
              <a:rPr sz="1950" b="1" spc="15" dirty="0">
                <a:solidFill>
                  <a:srgbClr val="723757"/>
                </a:solidFill>
                <a:cs typeface="ProximaNova-Semibold"/>
              </a:rPr>
              <a:t>MedTech.</a:t>
            </a:r>
            <a:endParaRPr sz="1950" dirty="0">
              <a:cs typeface="ProximaNova-Semibold"/>
            </a:endParaRPr>
          </a:p>
          <a:p>
            <a:pPr>
              <a:lnSpc>
                <a:spcPct val="100000"/>
              </a:lnSpc>
            </a:pPr>
            <a:endParaRPr sz="2300" dirty="0">
              <a:cs typeface="ProximaNova-Semibold"/>
            </a:endParaRPr>
          </a:p>
          <a:p>
            <a:pPr marL="69215">
              <a:lnSpc>
                <a:spcPct val="100000"/>
              </a:lnSpc>
              <a:spcBef>
                <a:spcPts val="1895"/>
              </a:spcBef>
            </a:pPr>
            <a:r>
              <a:rPr sz="2800" b="1" dirty="0">
                <a:solidFill>
                  <a:srgbClr val="723757"/>
                </a:solidFill>
                <a:cs typeface="Proxima Nova Rg"/>
              </a:rPr>
              <a:t>Advantages of Gemini Dornier</a:t>
            </a:r>
            <a:r>
              <a:rPr sz="2800" b="1" spc="-10" dirty="0">
                <a:solidFill>
                  <a:srgbClr val="723757"/>
                </a:solidFill>
                <a:cs typeface="Proxima Nova Rg"/>
              </a:rPr>
              <a:t> </a:t>
            </a:r>
            <a:r>
              <a:rPr sz="2800" b="1" dirty="0">
                <a:solidFill>
                  <a:srgbClr val="723757"/>
                </a:solidFill>
                <a:cs typeface="Proxima Nova Rg"/>
              </a:rPr>
              <a:t>MedTech:</a:t>
            </a:r>
            <a:endParaRPr sz="2800" dirty="0">
              <a:cs typeface="Proxima Nova Rg"/>
            </a:endParaRPr>
          </a:p>
          <a:p>
            <a:pPr marL="69215" marR="783590" indent="-57150">
              <a:lnSpc>
                <a:spcPct val="102299"/>
              </a:lnSpc>
              <a:spcBef>
                <a:spcPts val="1460"/>
              </a:spcBef>
              <a:buChar char="-"/>
              <a:tabLst>
                <a:tab pos="118110" algn="l"/>
              </a:tabLst>
            </a:pPr>
            <a:r>
              <a:rPr sz="2000" b="1" spc="15" dirty="0">
                <a:solidFill>
                  <a:srgbClr val="723757"/>
                </a:solidFill>
                <a:cs typeface="ProximaNova-Semibold"/>
              </a:rPr>
              <a:t>performs most accurate and </a:t>
            </a:r>
            <a:r>
              <a:rPr lang="en-US" sz="2000" b="1" spc="100" dirty="0">
                <a:solidFill>
                  <a:srgbClr val="723757"/>
                </a:solidFill>
                <a:cs typeface="ProximaNova-Semibold"/>
              </a:rPr>
              <a:t>effective</a:t>
            </a:r>
            <a:r>
              <a:rPr lang="lv-LV" sz="2000" b="1" spc="100" dirty="0">
                <a:solidFill>
                  <a:srgbClr val="723757"/>
                </a:solidFill>
                <a:cs typeface="ProximaNova-Semibold"/>
              </a:rPr>
              <a:t> </a:t>
            </a:r>
            <a:r>
              <a:rPr sz="2000" b="1" spc="15" dirty="0">
                <a:solidFill>
                  <a:srgbClr val="723757"/>
                </a:solidFill>
                <a:cs typeface="ProximaNova-Semibold"/>
              </a:rPr>
              <a:t>kidney stone fragmentation procedures </a:t>
            </a:r>
            <a:r>
              <a:rPr sz="2000" b="1" spc="10" dirty="0">
                <a:solidFill>
                  <a:srgbClr val="723757"/>
                </a:solidFill>
                <a:cs typeface="ProximaNova-Semibold"/>
              </a:rPr>
              <a:t>in</a:t>
            </a:r>
            <a:r>
              <a:rPr sz="2000" b="1" spc="-145" dirty="0">
                <a:solidFill>
                  <a:srgbClr val="723757"/>
                </a:solidFill>
                <a:cs typeface="ProximaNova-Semibold"/>
              </a:rPr>
              <a:t> </a:t>
            </a:r>
            <a:r>
              <a:rPr sz="2000" b="1" spc="15" dirty="0">
                <a:solidFill>
                  <a:srgbClr val="723757"/>
                </a:solidFill>
                <a:cs typeface="ProximaNova-Semibold"/>
              </a:rPr>
              <a:t>an  outpatient</a:t>
            </a:r>
            <a:r>
              <a:rPr sz="2000" b="1" dirty="0">
                <a:solidFill>
                  <a:srgbClr val="723757"/>
                </a:solidFill>
                <a:cs typeface="ProximaNova-Semibold"/>
              </a:rPr>
              <a:t> </a:t>
            </a:r>
            <a:r>
              <a:rPr sz="2000" b="1" spc="10" dirty="0">
                <a:solidFill>
                  <a:srgbClr val="723757"/>
                </a:solidFill>
                <a:cs typeface="ProximaNova-Semibold"/>
              </a:rPr>
              <a:t>setting;</a:t>
            </a:r>
            <a:endParaRPr sz="2000" dirty="0">
              <a:cs typeface="ProximaNova-Semibold"/>
            </a:endParaRPr>
          </a:p>
          <a:p>
            <a:pPr marL="117475" indent="-105410">
              <a:lnSpc>
                <a:spcPct val="100000"/>
              </a:lnSpc>
              <a:spcBef>
                <a:spcPts val="620"/>
              </a:spcBef>
              <a:buChar char="-"/>
              <a:tabLst>
                <a:tab pos="118110" algn="l"/>
              </a:tabLst>
            </a:pPr>
            <a:r>
              <a:rPr sz="2000" b="1" spc="15" dirty="0">
                <a:solidFill>
                  <a:srgbClr val="723757"/>
                </a:solidFill>
                <a:cs typeface="ProximaNova-Semibold"/>
              </a:rPr>
              <a:t>patients are free to go </a:t>
            </a:r>
            <a:r>
              <a:rPr sz="2000" b="1" spc="20" dirty="0">
                <a:solidFill>
                  <a:srgbClr val="723757"/>
                </a:solidFill>
                <a:cs typeface="ProximaNova-Semibold"/>
              </a:rPr>
              <a:t>home </a:t>
            </a:r>
            <a:r>
              <a:rPr sz="2000" b="1" spc="10" dirty="0">
                <a:solidFill>
                  <a:srgbClr val="723757"/>
                </a:solidFill>
                <a:cs typeface="ProximaNova-Semibold"/>
              </a:rPr>
              <a:t>after </a:t>
            </a:r>
            <a:r>
              <a:rPr sz="2000" b="1" spc="15" dirty="0">
                <a:solidFill>
                  <a:srgbClr val="723757"/>
                </a:solidFill>
                <a:cs typeface="ProximaNova-Semibold"/>
              </a:rPr>
              <a:t>the</a:t>
            </a:r>
            <a:r>
              <a:rPr sz="2000" b="1" spc="-70" dirty="0">
                <a:solidFill>
                  <a:srgbClr val="723757"/>
                </a:solidFill>
                <a:cs typeface="ProximaNova-Semibold"/>
              </a:rPr>
              <a:t> </a:t>
            </a:r>
            <a:r>
              <a:rPr sz="2000" b="1" spc="15" dirty="0">
                <a:solidFill>
                  <a:srgbClr val="723757"/>
                </a:solidFill>
                <a:cs typeface="ProximaNova-Semibold"/>
              </a:rPr>
              <a:t>procedure;</a:t>
            </a:r>
            <a:endParaRPr sz="2000" dirty="0">
              <a:cs typeface="ProximaNova-Semibold"/>
            </a:endParaRPr>
          </a:p>
          <a:p>
            <a:pPr marL="117475" indent="-105410">
              <a:lnSpc>
                <a:spcPct val="100000"/>
              </a:lnSpc>
              <a:spcBef>
                <a:spcPts val="615"/>
              </a:spcBef>
              <a:buChar char="-"/>
              <a:tabLst>
                <a:tab pos="118110" algn="l"/>
              </a:tabLst>
            </a:pPr>
            <a:r>
              <a:rPr sz="2000" b="1" spc="15" dirty="0">
                <a:solidFill>
                  <a:srgbClr val="723757"/>
                </a:solidFill>
                <a:cs typeface="ProximaNova-Semibold"/>
              </a:rPr>
              <a:t>the procedure </a:t>
            </a:r>
            <a:r>
              <a:rPr sz="2000" b="1" spc="10" dirty="0">
                <a:solidFill>
                  <a:srgbClr val="723757"/>
                </a:solidFill>
                <a:cs typeface="ProximaNova-Semibold"/>
              </a:rPr>
              <a:t>is </a:t>
            </a:r>
            <a:r>
              <a:rPr sz="2000" b="1" spc="15" dirty="0">
                <a:solidFill>
                  <a:srgbClr val="723757"/>
                </a:solidFill>
                <a:cs typeface="ProximaNova-Semibold"/>
              </a:rPr>
              <a:t>adjustable </a:t>
            </a:r>
            <a:r>
              <a:rPr sz="2000" b="1" spc="10" dirty="0">
                <a:solidFill>
                  <a:srgbClr val="723757"/>
                </a:solidFill>
                <a:cs typeface="ProximaNova-Semibold"/>
              </a:rPr>
              <a:t>for</a:t>
            </a:r>
            <a:r>
              <a:rPr sz="2000" b="1" spc="-35" dirty="0">
                <a:solidFill>
                  <a:srgbClr val="723757"/>
                </a:solidFill>
                <a:cs typeface="ProximaNova-Semibold"/>
              </a:rPr>
              <a:t> </a:t>
            </a:r>
            <a:r>
              <a:rPr sz="2000" b="1" spc="10" dirty="0">
                <a:solidFill>
                  <a:srgbClr val="723757"/>
                </a:solidFill>
                <a:cs typeface="ProximaNova-Semibold"/>
              </a:rPr>
              <a:t>children;</a:t>
            </a:r>
            <a:endParaRPr sz="2000" dirty="0">
              <a:cs typeface="ProximaNova-Semibold"/>
            </a:endParaRPr>
          </a:p>
          <a:p>
            <a:pPr marL="125095" indent="-113030">
              <a:lnSpc>
                <a:spcPct val="100000"/>
              </a:lnSpc>
              <a:spcBef>
                <a:spcPts val="620"/>
              </a:spcBef>
              <a:buChar char="-"/>
              <a:tabLst>
                <a:tab pos="125730" algn="l"/>
              </a:tabLst>
            </a:pPr>
            <a:r>
              <a:rPr sz="2000" b="1" spc="15" dirty="0">
                <a:solidFill>
                  <a:srgbClr val="723757"/>
                </a:solidFill>
                <a:cs typeface="ProximaNova-Semibold"/>
              </a:rPr>
              <a:t>kidney stone fragmentation </a:t>
            </a:r>
            <a:r>
              <a:rPr sz="2000" b="1" spc="10" dirty="0">
                <a:solidFill>
                  <a:srgbClr val="723757"/>
                </a:solidFill>
                <a:cs typeface="ProximaNova-Semibold"/>
              </a:rPr>
              <a:t>is </a:t>
            </a:r>
            <a:r>
              <a:rPr sz="2000" b="1" spc="15" dirty="0">
                <a:solidFill>
                  <a:srgbClr val="723757"/>
                </a:solidFill>
                <a:cs typeface="ProximaNova-Semibold"/>
              </a:rPr>
              <a:t>also suitable </a:t>
            </a:r>
            <a:r>
              <a:rPr sz="2000" b="1" spc="10" dirty="0">
                <a:solidFill>
                  <a:srgbClr val="723757"/>
                </a:solidFill>
                <a:cs typeface="ProximaNova-Semibold"/>
              </a:rPr>
              <a:t>for larger </a:t>
            </a:r>
            <a:r>
              <a:rPr sz="2000" b="1" spc="15" dirty="0">
                <a:solidFill>
                  <a:srgbClr val="723757"/>
                </a:solidFill>
                <a:cs typeface="ProximaNova-Semibold"/>
              </a:rPr>
              <a:t>patients </a:t>
            </a:r>
            <a:r>
              <a:rPr sz="2000" b="1" spc="20" dirty="0">
                <a:solidFill>
                  <a:srgbClr val="723757"/>
                </a:solidFill>
                <a:cs typeface="ProximaNova-Semibold"/>
              </a:rPr>
              <a:t>– </a:t>
            </a:r>
            <a:r>
              <a:rPr sz="2000" b="1" spc="15" dirty="0">
                <a:solidFill>
                  <a:srgbClr val="723757"/>
                </a:solidFill>
                <a:cs typeface="ProximaNova-Semibold"/>
              </a:rPr>
              <a:t>up to </a:t>
            </a:r>
            <a:r>
              <a:rPr sz="2000" b="1" spc="20" dirty="0">
                <a:solidFill>
                  <a:srgbClr val="723757"/>
                </a:solidFill>
                <a:cs typeface="ProximaNova-Semibold"/>
              </a:rPr>
              <a:t>200</a:t>
            </a:r>
            <a:r>
              <a:rPr sz="2000" b="1" spc="-105" dirty="0">
                <a:solidFill>
                  <a:srgbClr val="723757"/>
                </a:solidFill>
                <a:cs typeface="ProximaNova-Semibold"/>
              </a:rPr>
              <a:t> </a:t>
            </a:r>
            <a:r>
              <a:rPr sz="2000" b="1" spc="15" dirty="0">
                <a:solidFill>
                  <a:srgbClr val="723757"/>
                </a:solidFill>
                <a:cs typeface="ProximaNova-Semibold"/>
              </a:rPr>
              <a:t>kg;</a:t>
            </a:r>
            <a:endParaRPr sz="2000" dirty="0">
              <a:cs typeface="ProximaNova-Semibold"/>
            </a:endParaRPr>
          </a:p>
          <a:p>
            <a:pPr marL="69215" marR="196215" indent="-57150">
              <a:lnSpc>
                <a:spcPct val="102299"/>
              </a:lnSpc>
              <a:spcBef>
                <a:spcPts val="580"/>
              </a:spcBef>
              <a:buChar char="-"/>
              <a:tabLst>
                <a:tab pos="118110" algn="l"/>
              </a:tabLst>
            </a:pPr>
            <a:r>
              <a:rPr sz="2000" b="1" spc="15" dirty="0">
                <a:solidFill>
                  <a:srgbClr val="723757"/>
                </a:solidFill>
                <a:cs typeface="ProximaNova-Semibold"/>
              </a:rPr>
              <a:t>extensive image documentation and comparison options </a:t>
            </a:r>
            <a:r>
              <a:rPr sz="2000" b="1" spc="10" dirty="0">
                <a:solidFill>
                  <a:srgbClr val="723757"/>
                </a:solidFill>
                <a:cs typeface="ProximaNova-Semibold"/>
              </a:rPr>
              <a:t>that </a:t>
            </a:r>
            <a:r>
              <a:rPr sz="2000" b="1" spc="15" dirty="0">
                <a:solidFill>
                  <a:srgbClr val="723757"/>
                </a:solidFill>
                <a:cs typeface="ProximaNova-Semibold"/>
              </a:rPr>
              <a:t>allow the </a:t>
            </a:r>
            <a:r>
              <a:rPr sz="2000" b="1" spc="10" dirty="0">
                <a:solidFill>
                  <a:srgbClr val="723757"/>
                </a:solidFill>
                <a:cs typeface="ProximaNova-Semibold"/>
              </a:rPr>
              <a:t>results </a:t>
            </a:r>
            <a:r>
              <a:rPr sz="2000" b="1" spc="15" dirty="0">
                <a:solidFill>
                  <a:srgbClr val="723757"/>
                </a:solidFill>
                <a:cs typeface="ProximaNova-Semibold"/>
              </a:rPr>
              <a:t>of previous  </a:t>
            </a:r>
            <a:r>
              <a:rPr sz="2000" b="1" spc="10" dirty="0">
                <a:solidFill>
                  <a:srgbClr val="723757"/>
                </a:solidFill>
                <a:cs typeface="ProximaNova-Semibold"/>
              </a:rPr>
              <a:t>lithotripsy </a:t>
            </a:r>
            <a:r>
              <a:rPr sz="2000" b="1" spc="15" dirty="0">
                <a:solidFill>
                  <a:srgbClr val="723757"/>
                </a:solidFill>
                <a:cs typeface="ProximaNova-Semibold"/>
              </a:rPr>
              <a:t>procedures to be</a:t>
            </a:r>
            <a:r>
              <a:rPr sz="2000" b="1" spc="-25" dirty="0">
                <a:solidFill>
                  <a:srgbClr val="723757"/>
                </a:solidFill>
                <a:cs typeface="ProximaNova-Semibold"/>
              </a:rPr>
              <a:t> </a:t>
            </a:r>
            <a:r>
              <a:rPr sz="2000" b="1" spc="15" dirty="0">
                <a:solidFill>
                  <a:srgbClr val="723757"/>
                </a:solidFill>
                <a:cs typeface="ProximaNova-Semibold"/>
              </a:rPr>
              <a:t>evaluated.</a:t>
            </a:r>
            <a:endParaRPr sz="2000" dirty="0">
              <a:cs typeface="ProximaNova-Semibold"/>
            </a:endParaRPr>
          </a:p>
        </p:txBody>
      </p:sp>
      <p:sp>
        <p:nvSpPr>
          <p:cNvPr id="5" name="object 5"/>
          <p:cNvSpPr txBox="1"/>
          <p:nvPr/>
        </p:nvSpPr>
        <p:spPr>
          <a:xfrm>
            <a:off x="11465949" y="9667802"/>
            <a:ext cx="454342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https://arsmed.lv/en/ars-diagnostikas-klinika/lithotripsy/</a:t>
            </a:r>
            <a:endParaRPr sz="1450">
              <a:cs typeface="Proxima Nova Rg"/>
            </a:endParaRPr>
          </a:p>
        </p:txBody>
      </p:sp>
      <p:sp>
        <p:nvSpPr>
          <p:cNvPr id="6" name="object 6"/>
          <p:cNvSpPr/>
          <p:nvPr/>
        </p:nvSpPr>
        <p:spPr>
          <a:xfrm>
            <a:off x="0" y="0"/>
            <a:ext cx="1005203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60"/>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77"/>
            <a:ext cx="7166609" cy="2505075"/>
          </a:xfrm>
          <a:prstGeom prst="rect">
            <a:avLst/>
          </a:prstGeom>
        </p:spPr>
        <p:txBody>
          <a:bodyPr vert="horz" wrap="square" lIns="0" tIns="168275" rIns="0" bIns="0" rtlCol="0">
            <a:spAutoFit/>
          </a:bodyPr>
          <a:lstStyle/>
          <a:p>
            <a:pPr marL="12700" marR="5080">
              <a:lnSpc>
                <a:spcPts val="6100"/>
              </a:lnSpc>
              <a:spcBef>
                <a:spcPts val="1325"/>
              </a:spcBef>
            </a:pPr>
            <a:r>
              <a:rPr spc="-55" dirty="0"/>
              <a:t>Unique </a:t>
            </a:r>
            <a:r>
              <a:rPr spc="-35" dirty="0"/>
              <a:t>3t </a:t>
            </a:r>
            <a:r>
              <a:rPr spc="-45" dirty="0"/>
              <a:t>Mri</a:t>
            </a:r>
            <a:r>
              <a:rPr spc="-330" dirty="0"/>
              <a:t> </a:t>
            </a:r>
            <a:r>
              <a:rPr spc="-65" dirty="0"/>
              <a:t>Exams  </a:t>
            </a:r>
            <a:r>
              <a:rPr spc="-35" dirty="0"/>
              <a:t>In </a:t>
            </a:r>
            <a:r>
              <a:rPr spc="-60" dirty="0"/>
              <a:t>Gynaecology </a:t>
            </a:r>
            <a:r>
              <a:rPr spc="-65" dirty="0"/>
              <a:t>And  Urology</a:t>
            </a:r>
          </a:p>
        </p:txBody>
      </p:sp>
      <p:sp>
        <p:nvSpPr>
          <p:cNvPr id="4" name="object 4"/>
          <p:cNvSpPr txBox="1"/>
          <p:nvPr/>
        </p:nvSpPr>
        <p:spPr>
          <a:xfrm>
            <a:off x="1073501" y="4591774"/>
            <a:ext cx="7869555" cy="3114675"/>
          </a:xfrm>
          <a:prstGeom prst="rect">
            <a:avLst/>
          </a:prstGeom>
        </p:spPr>
        <p:txBody>
          <a:bodyPr vert="horz" wrap="square" lIns="0" tIns="11430" rIns="0" bIns="0" rtlCol="0">
            <a:spAutoFit/>
          </a:bodyPr>
          <a:lstStyle/>
          <a:p>
            <a:pPr marL="12700" marR="36830">
              <a:lnSpc>
                <a:spcPct val="101499"/>
              </a:lnSpc>
              <a:spcBef>
                <a:spcPts val="90"/>
              </a:spcBef>
            </a:pP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a:t>
            </a:r>
            <a:r>
              <a:rPr sz="1950" b="1" spc="15" dirty="0">
                <a:solidFill>
                  <a:srgbClr val="723757"/>
                </a:solidFill>
                <a:latin typeface="ProximaNova-Semibold"/>
                <a:cs typeface="ProximaNova-Semibold"/>
              </a:rPr>
              <a:t>assumed </a:t>
            </a:r>
            <a:r>
              <a:rPr sz="1950" b="1" spc="10" dirty="0">
                <a:solidFill>
                  <a:srgbClr val="723757"/>
                </a:solidFill>
                <a:latin typeface="ProximaNova-Semibold"/>
                <a:cs typeface="ProximaNova-Semibold"/>
              </a:rPr>
              <a:t>in the world, including </a:t>
            </a:r>
            <a:r>
              <a:rPr sz="1950" b="1" spc="15" dirty="0">
                <a:solidFill>
                  <a:srgbClr val="723757"/>
                </a:solidFill>
                <a:latin typeface="ProximaNova-Semibold"/>
                <a:cs typeface="ProximaNova-Semibold"/>
              </a:rPr>
              <a:t>Europe and </a:t>
            </a:r>
            <a:r>
              <a:rPr sz="1950" b="1" spc="10" dirty="0">
                <a:solidFill>
                  <a:srgbClr val="723757"/>
                </a:solidFill>
                <a:latin typeface="ProximaNova-Semibold"/>
                <a:cs typeface="ProximaNova-Semibold"/>
              </a:rPr>
              <a:t>North America, that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1.5T </a:t>
            </a:r>
            <a:r>
              <a:rPr sz="1950" b="1" spc="15" dirty="0">
                <a:solidFill>
                  <a:srgbClr val="723757"/>
                </a:solidFill>
                <a:latin typeface="ProximaNova-Semibold"/>
                <a:cs typeface="ProximaNova-Semibold"/>
              </a:rPr>
              <a:t>MRI system </a:t>
            </a:r>
            <a:r>
              <a:rPr sz="1950" b="1" spc="10" dirty="0">
                <a:solidFill>
                  <a:srgbClr val="723757"/>
                </a:solidFill>
                <a:latin typeface="ProximaNova-Semibold"/>
                <a:cs typeface="ProximaNova-Semibold"/>
              </a:rPr>
              <a:t>is completely </a:t>
            </a:r>
            <a:r>
              <a:rPr sz="1950" b="1" dirty="0" err="1">
                <a:solidFill>
                  <a:srgbClr val="723757"/>
                </a:solidFill>
                <a:latin typeface="ProximaNova-Semibold"/>
                <a:cs typeface="ProximaNova-Semibold"/>
              </a:rPr>
              <a:t>su</a:t>
            </a:r>
            <a:r>
              <a:rPr lang="lv-LV" sz="1950" b="1" dirty="0" err="1">
                <a:solidFill>
                  <a:srgbClr val="723757"/>
                </a:solidFill>
                <a:latin typeface="ProximaNova-Semibold"/>
                <a:cs typeface="ProximaNova-Semibold"/>
              </a:rPr>
              <a:t>ff</a:t>
            </a:r>
            <a:r>
              <a:rPr sz="1950" b="1" dirty="0" err="1">
                <a:solidFill>
                  <a:srgbClr val="723757"/>
                </a:solidFill>
                <a:latin typeface="ProximaNova-Semibold"/>
                <a:cs typeface="ProximaNova-Semibold"/>
              </a:rPr>
              <a:t>cient</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to perform these</a:t>
            </a:r>
            <a:r>
              <a:rPr sz="1950" b="1" spc="-275" dirty="0">
                <a:solidFill>
                  <a:srgbClr val="723757"/>
                </a:solidFill>
                <a:latin typeface="ProximaNova-Semibold"/>
                <a:cs typeface="ProximaNova-Semibold"/>
              </a:rPr>
              <a:t> </a:t>
            </a:r>
            <a:r>
              <a:rPr sz="1950" b="1" spc="15" dirty="0">
                <a:solidFill>
                  <a:srgbClr val="723757"/>
                </a:solidFill>
                <a:latin typeface="ProximaNova-Semibold"/>
                <a:cs typeface="ProximaNova-Semibold"/>
              </a:rPr>
              <a:t>exams.</a:t>
            </a:r>
            <a:endParaRPr sz="1950" dirty="0">
              <a:latin typeface="ProximaNova-Semibold"/>
              <a:cs typeface="ProximaNova-Semibold"/>
            </a:endParaRPr>
          </a:p>
          <a:p>
            <a:pPr marL="12700" marR="5080">
              <a:lnSpc>
                <a:spcPct val="101499"/>
              </a:lnSpc>
            </a:pPr>
            <a:r>
              <a:rPr sz="1950" b="1" spc="15" dirty="0">
                <a:solidFill>
                  <a:srgbClr val="723757"/>
                </a:solidFill>
                <a:latin typeface="ProximaNova-Semibold"/>
                <a:cs typeface="ProximaNova-Semibold"/>
              </a:rPr>
              <a:t>However, where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possible to </a:t>
            </a:r>
            <a:r>
              <a:rPr sz="1950" b="1" spc="15" dirty="0">
                <a:solidFill>
                  <a:srgbClr val="723757"/>
                </a:solidFill>
                <a:latin typeface="ProximaNova-Semibold"/>
                <a:cs typeface="ProximaNova-Semibold"/>
              </a:rPr>
              <a:t>use </a:t>
            </a:r>
            <a:r>
              <a:rPr sz="1950" b="1" spc="10" dirty="0">
                <a:solidFill>
                  <a:srgbClr val="723757"/>
                </a:solidFill>
                <a:latin typeface="ProximaNova-Semibold"/>
                <a:cs typeface="ProximaNova-Semibold"/>
              </a:rPr>
              <a:t>both systems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to </a:t>
            </a:r>
            <a:r>
              <a:rPr sz="1950" b="1" spc="15" dirty="0">
                <a:solidFill>
                  <a:srgbClr val="723757"/>
                </a:solidFill>
                <a:latin typeface="ProximaNova-Semibold"/>
                <a:cs typeface="ProximaNova-Semibold"/>
              </a:rPr>
              <a:t>compare</a:t>
            </a:r>
            <a:r>
              <a:rPr sz="1950" b="1" spc="-40" dirty="0">
                <a:solidFill>
                  <a:srgbClr val="723757"/>
                </a:solidFill>
                <a:latin typeface="ProximaNova-Semibold"/>
                <a:cs typeface="ProximaNova-Semibold"/>
              </a:rPr>
              <a:t> </a:t>
            </a:r>
            <a:r>
              <a:rPr sz="1950" b="1" spc="10" dirty="0">
                <a:solidFill>
                  <a:srgbClr val="723757"/>
                </a:solidFill>
                <a:latin typeface="ProximaNova-Semibold"/>
                <a:cs typeface="ProximaNova-Semibold"/>
              </a:rPr>
              <a:t>the  </a:t>
            </a:r>
            <a:r>
              <a:rPr sz="1950" b="1" spc="15" dirty="0">
                <a:solidFill>
                  <a:srgbClr val="723757"/>
                </a:solidFill>
                <a:latin typeface="ProximaNova-Semibold"/>
                <a:cs typeface="ProximaNova-Semibold"/>
              </a:rPr>
              <a:t>image </a:t>
            </a:r>
            <a:r>
              <a:rPr sz="1950" b="1" spc="10" dirty="0">
                <a:solidFill>
                  <a:srgbClr val="723757"/>
                </a:solidFill>
                <a:latin typeface="ProximaNova-Semibold"/>
                <a:cs typeface="ProximaNova-Semibold"/>
              </a:rPr>
              <a:t>quality, </a:t>
            </a:r>
            <a:r>
              <a:rPr sz="1950" b="1" spc="15" dirty="0">
                <a:solidFill>
                  <a:srgbClr val="723757"/>
                </a:solidFill>
                <a:latin typeface="ProximaNova-Semibold"/>
                <a:cs typeface="ProximaNova-Semibold"/>
              </a:rPr>
              <a:t>one must </a:t>
            </a:r>
            <a:r>
              <a:rPr sz="1950" b="1" spc="10" dirty="0">
                <a:solidFill>
                  <a:srgbClr val="723757"/>
                </a:solidFill>
                <a:latin typeface="ProximaNova-Semibold"/>
                <a:cs typeface="ProximaNova-Semibold"/>
              </a:rPr>
              <a:t>admit that </a:t>
            </a:r>
            <a:r>
              <a:rPr sz="1950" b="1" spc="15" dirty="0">
                <a:solidFill>
                  <a:srgbClr val="723757"/>
                </a:solidFill>
                <a:latin typeface="ProximaNova-Semibold"/>
                <a:cs typeface="ProximaNova-Semibold"/>
              </a:rPr>
              <a:t>images </a:t>
            </a:r>
            <a:r>
              <a:rPr sz="1950" b="1" spc="10" dirty="0">
                <a:solidFill>
                  <a:srgbClr val="723757"/>
                </a:solidFill>
                <a:latin typeface="ProximaNova-Semibold"/>
                <a:cs typeface="ProximaNova-Semibold"/>
              </a:rPr>
              <a:t>obtained in </a:t>
            </a:r>
            <a:r>
              <a:rPr sz="1950" b="1" spc="15" dirty="0">
                <a:solidFill>
                  <a:srgbClr val="723757"/>
                </a:solidFill>
                <a:latin typeface="ProximaNova-Semibold"/>
                <a:cs typeface="ProximaNova-Semibold"/>
              </a:rPr>
              <a:t>a 3T MRI </a:t>
            </a:r>
            <a:r>
              <a:rPr sz="1950" b="1" spc="10" dirty="0">
                <a:solidFill>
                  <a:srgbClr val="723757"/>
                </a:solidFill>
                <a:latin typeface="ProximaNova-Semibold"/>
                <a:cs typeface="ProximaNova-Semibold"/>
              </a:rPr>
              <a:t>scan  </a:t>
            </a:r>
            <a:r>
              <a:rPr sz="1950" b="1" spc="15" dirty="0">
                <a:solidFill>
                  <a:srgbClr val="723757"/>
                </a:solidFill>
                <a:latin typeface="ProximaNova-Semibold"/>
                <a:cs typeface="ProximaNova-Semibold"/>
              </a:rPr>
              <a:t>have a much </a:t>
            </a:r>
            <a:r>
              <a:rPr sz="1950" b="1" spc="10" dirty="0">
                <a:solidFill>
                  <a:srgbClr val="723757"/>
                </a:solidFill>
                <a:latin typeface="ProximaNova-Semibold"/>
                <a:cs typeface="ProximaNova-Semibold"/>
              </a:rPr>
              <a:t>higher resolution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facilitates diagnostics</a:t>
            </a:r>
            <a:r>
              <a:rPr sz="1950" b="1" spc="-35" dirty="0">
                <a:solidFill>
                  <a:srgbClr val="723757"/>
                </a:solidFill>
                <a:latin typeface="ProximaNova-Semibold"/>
                <a:cs typeface="ProximaNova-Semibold"/>
              </a:rPr>
              <a:t> </a:t>
            </a:r>
            <a:r>
              <a:rPr sz="1950" b="1" spc="10" dirty="0">
                <a:solidFill>
                  <a:srgbClr val="723757"/>
                </a:solidFill>
                <a:latin typeface="ProximaNova-Semibold"/>
                <a:cs typeface="ProximaNova-Semibold"/>
              </a:rPr>
              <a:t>greatly.</a:t>
            </a:r>
            <a:endParaRPr sz="1950" dirty="0">
              <a:latin typeface="ProximaNova-Semibold"/>
              <a:cs typeface="ProximaNova-Semibold"/>
            </a:endParaRPr>
          </a:p>
          <a:p>
            <a:pPr>
              <a:lnSpc>
                <a:spcPct val="100000"/>
              </a:lnSpc>
              <a:spcBef>
                <a:spcPts val="30"/>
              </a:spcBef>
            </a:pPr>
            <a:endParaRPr sz="2400" dirty="0">
              <a:latin typeface="ProximaNova-Semibold"/>
              <a:cs typeface="ProximaNova-Semibold"/>
            </a:endParaRPr>
          </a:p>
          <a:p>
            <a:pPr marL="12700" marR="397510">
              <a:lnSpc>
                <a:spcPct val="101499"/>
              </a:lnSpc>
            </a:pPr>
            <a:r>
              <a:rPr sz="1950" b="1" spc="15" dirty="0">
                <a:solidFill>
                  <a:srgbClr val="723757"/>
                </a:solidFill>
                <a:latin typeface="ProximaNova-Semibold"/>
                <a:cs typeface="ProximaNova-Semibold"/>
              </a:rPr>
              <a:t>An MRI </a:t>
            </a:r>
            <a:r>
              <a:rPr sz="1950" b="1" spc="10" dirty="0">
                <a:solidFill>
                  <a:srgbClr val="723757"/>
                </a:solidFill>
                <a:latin typeface="ProximaNova-Semibold"/>
                <a:cs typeface="ProximaNova-Semibold"/>
              </a:rPr>
              <a:t>scan is completely harmless for health </a:t>
            </a:r>
            <a:r>
              <a:rPr sz="1950" b="1" spc="15" dirty="0">
                <a:solidFill>
                  <a:srgbClr val="723757"/>
                </a:solidFill>
                <a:latin typeface="ProximaNova-Semibold"/>
                <a:cs typeface="ProximaNova-Semibold"/>
              </a:rPr>
              <a:t>because no </a:t>
            </a:r>
            <a:r>
              <a:rPr sz="1950" b="1" spc="10" dirty="0">
                <a:solidFill>
                  <a:srgbClr val="723757"/>
                </a:solidFill>
                <a:latin typeface="ProximaNova-Semibold"/>
                <a:cs typeface="ProximaNova-Semibold"/>
              </a:rPr>
              <a:t>ionising  radiation is used. Tissue resolution is very good, therefore  administration of </a:t>
            </a:r>
            <a:r>
              <a:rPr sz="1950" b="1" spc="15" dirty="0">
                <a:solidFill>
                  <a:srgbClr val="723757"/>
                </a:solidFill>
                <a:latin typeface="ProximaNova-Semibold"/>
                <a:cs typeface="ProximaNova-Semibold"/>
              </a:rPr>
              <a:t>an </a:t>
            </a:r>
            <a:r>
              <a:rPr sz="1950" b="1" spc="10" dirty="0">
                <a:solidFill>
                  <a:srgbClr val="723757"/>
                </a:solidFill>
                <a:latin typeface="ProximaNova-Semibold"/>
                <a:cs typeface="ProximaNova-Semibold"/>
              </a:rPr>
              <a:t>intravenous contrast agent is required in rare  cases</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only.</a:t>
            </a:r>
            <a:endParaRPr sz="1950" dirty="0">
              <a:latin typeface="ProximaNova-Semibold"/>
              <a:cs typeface="ProximaNova-Semibold"/>
            </a:endParaRPr>
          </a:p>
        </p:txBody>
      </p:sp>
      <p:sp>
        <p:nvSpPr>
          <p:cNvPr id="5" name="object 5"/>
          <p:cNvSpPr txBox="1"/>
          <p:nvPr/>
        </p:nvSpPr>
        <p:spPr>
          <a:xfrm>
            <a:off x="1413889" y="9670153"/>
            <a:ext cx="5978525" cy="252095"/>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latin typeface="Proxima Nova Rg"/>
                <a:cs typeface="Proxima Nova Rg"/>
              </a:rPr>
              <a:t>https://arsmed.lv/en/2017/02/unique-3t-mri-exams-gynaecology-urology/</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0" y="0"/>
              <a:ext cx="6701790" cy="11308715"/>
            </a:xfrm>
            <a:custGeom>
              <a:avLst/>
              <a:gdLst/>
              <a:ahLst/>
              <a:cxnLst/>
              <a:rect l="l" t="t" r="r" b="b"/>
              <a:pathLst>
                <a:path w="6701790" h="11308715">
                  <a:moveTo>
                    <a:pt x="6701366" y="0"/>
                  </a:moveTo>
                  <a:lnTo>
                    <a:pt x="0" y="0"/>
                  </a:lnTo>
                  <a:lnTo>
                    <a:pt x="0" y="11308556"/>
                  </a:lnTo>
                  <a:lnTo>
                    <a:pt x="6701366" y="11308556"/>
                  </a:lnTo>
                  <a:lnTo>
                    <a:pt x="6701366" y="0"/>
                  </a:lnTo>
                  <a:close/>
                </a:path>
              </a:pathLst>
            </a:custGeom>
            <a:solidFill>
              <a:srgbClr val="EAF3F9"/>
            </a:solidFill>
          </p:spPr>
          <p:txBody>
            <a:bodyPr wrap="square" lIns="0" tIns="0" rIns="0" bIns="0" rtlCol="0"/>
            <a:lstStyle/>
            <a:p>
              <a:endParaRPr/>
            </a:p>
          </p:txBody>
        </p:sp>
        <p:sp>
          <p:nvSpPr>
            <p:cNvPr id="4" name="object 4"/>
            <p:cNvSpPr/>
            <p:nvPr/>
          </p:nvSpPr>
          <p:spPr>
            <a:xfrm>
              <a:off x="6701366" y="12638"/>
              <a:ext cx="13402733" cy="1129591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073491" y="1295077"/>
            <a:ext cx="4496435" cy="2505075"/>
          </a:xfrm>
          <a:prstGeom prst="rect">
            <a:avLst/>
          </a:prstGeom>
        </p:spPr>
        <p:txBody>
          <a:bodyPr vert="horz" wrap="square" lIns="0" tIns="13335" rIns="0" bIns="0" rtlCol="0">
            <a:spAutoFit/>
          </a:bodyPr>
          <a:lstStyle/>
          <a:p>
            <a:pPr marL="12700">
              <a:lnSpc>
                <a:spcPts val="6709"/>
              </a:lnSpc>
              <a:spcBef>
                <a:spcPts val="105"/>
              </a:spcBef>
            </a:pPr>
            <a:r>
              <a:rPr spc="-65" dirty="0">
                <a:latin typeface="+mn-lt"/>
              </a:rPr>
              <a:t>Quality</a:t>
            </a:r>
          </a:p>
          <a:p>
            <a:pPr marL="12700" marR="5080">
              <a:lnSpc>
                <a:spcPts val="6100"/>
              </a:lnSpc>
              <a:spcBef>
                <a:spcPts val="610"/>
              </a:spcBef>
            </a:pPr>
            <a:r>
              <a:rPr spc="-45" dirty="0">
                <a:latin typeface="+mn-lt"/>
              </a:rPr>
              <a:t>and</a:t>
            </a:r>
            <a:r>
              <a:rPr spc="-195" dirty="0">
                <a:latin typeface="+mn-lt"/>
              </a:rPr>
              <a:t> </a:t>
            </a:r>
            <a:r>
              <a:rPr spc="-65" dirty="0">
                <a:latin typeface="+mn-lt"/>
              </a:rPr>
              <a:t>personal  care</a:t>
            </a:r>
          </a:p>
        </p:txBody>
      </p:sp>
      <p:sp>
        <p:nvSpPr>
          <p:cNvPr id="6" name="object 6"/>
          <p:cNvSpPr txBox="1"/>
          <p:nvPr/>
        </p:nvSpPr>
        <p:spPr>
          <a:xfrm>
            <a:off x="1073491" y="4466123"/>
            <a:ext cx="4427855" cy="173482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healthcare available in  Latvia corresponds to the  highest level o</a:t>
            </a:r>
            <a:r>
              <a:rPr lang="lv-LV" sz="2800" b="1" dirty="0" err="1">
                <a:solidFill>
                  <a:srgbClr val="723757"/>
                </a:solidFill>
                <a:cs typeface="Proxima Nova Rg"/>
              </a:rPr>
              <a:t>ff</a:t>
            </a:r>
            <a:r>
              <a:rPr sz="2800" b="1" dirty="0" err="1">
                <a:solidFill>
                  <a:srgbClr val="723757"/>
                </a:solidFill>
                <a:cs typeface="Proxima Nova Rg"/>
              </a:rPr>
              <a:t>ered</a:t>
            </a:r>
            <a:r>
              <a:rPr sz="2800" b="1" dirty="0">
                <a:solidFill>
                  <a:srgbClr val="723757"/>
                </a:solidFill>
                <a:cs typeface="Proxima Nova Rg"/>
              </a:rPr>
              <a:t> by the  world’s leading clinics.</a:t>
            </a:r>
            <a:endParaRPr sz="2800" dirty="0">
              <a:cs typeface="Proxima Nova Rg"/>
            </a:endParaRPr>
          </a:p>
        </p:txBody>
      </p:sp>
      <p:sp>
        <p:nvSpPr>
          <p:cNvPr id="7" name="object 7"/>
          <p:cNvSpPr txBox="1"/>
          <p:nvPr/>
        </p:nvSpPr>
        <p:spPr>
          <a:xfrm>
            <a:off x="1077468" y="8470327"/>
            <a:ext cx="4039235" cy="1499870"/>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The </a:t>
            </a:r>
            <a:r>
              <a:rPr sz="3600" spc="10" dirty="0">
                <a:solidFill>
                  <a:srgbClr val="723757"/>
                </a:solidFill>
                <a:cs typeface="ProximaNova-Light"/>
              </a:rPr>
              <a:t>very best  opportunity for</a:t>
            </a:r>
            <a:r>
              <a:rPr sz="3600" spc="-55" dirty="0">
                <a:solidFill>
                  <a:srgbClr val="723757"/>
                </a:solidFill>
                <a:cs typeface="ProximaNova-Light"/>
              </a:rPr>
              <a:t> </a:t>
            </a:r>
            <a:r>
              <a:rPr sz="3600" spc="10" dirty="0">
                <a:solidFill>
                  <a:srgbClr val="723757"/>
                </a:solidFill>
                <a:cs typeface="ProximaNova-Light"/>
              </a:rPr>
              <a:t>each  patient</a:t>
            </a:r>
            <a:endParaRPr sz="3600">
              <a:cs typeface="ProximaNova-Light"/>
            </a:endParaRPr>
          </a:p>
        </p:txBody>
      </p:sp>
      <p:sp>
        <p:nvSpPr>
          <p:cNvPr id="8" name="object 8"/>
          <p:cNvSpPr/>
          <p:nvPr/>
        </p:nvSpPr>
        <p:spPr>
          <a:xfrm>
            <a:off x="916398" y="7689266"/>
            <a:ext cx="651510" cy="469900"/>
          </a:xfrm>
          <a:custGeom>
            <a:avLst/>
            <a:gdLst/>
            <a:ahLst/>
            <a:cxnLst/>
            <a:rect l="l" t="t" r="r" b="b"/>
            <a:pathLst>
              <a:path w="651510" h="469900">
                <a:moveTo>
                  <a:pt x="587353" y="0"/>
                </a:moveTo>
                <a:lnTo>
                  <a:pt x="543979" y="24872"/>
                </a:lnTo>
                <a:lnTo>
                  <a:pt x="502680" y="54861"/>
                </a:lnTo>
                <a:lnTo>
                  <a:pt x="464263" y="89226"/>
                </a:lnTo>
                <a:lnTo>
                  <a:pt x="429538" y="127230"/>
                </a:lnTo>
                <a:lnTo>
                  <a:pt x="399314" y="168134"/>
                </a:lnTo>
                <a:lnTo>
                  <a:pt x="374398" y="211200"/>
                </a:lnTo>
                <a:lnTo>
                  <a:pt x="355600" y="255691"/>
                </a:lnTo>
                <a:lnTo>
                  <a:pt x="343728" y="300866"/>
                </a:lnTo>
                <a:lnTo>
                  <a:pt x="339591" y="345989"/>
                </a:lnTo>
                <a:lnTo>
                  <a:pt x="348568" y="400492"/>
                </a:lnTo>
                <a:lnTo>
                  <a:pt x="372961" y="439175"/>
                </a:lnTo>
                <a:lnTo>
                  <a:pt x="408967"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1"/>
                </a:lnTo>
                <a:lnTo>
                  <a:pt x="524093" y="167354"/>
                </a:lnTo>
                <a:lnTo>
                  <a:pt x="562437" y="129935"/>
                </a:lnTo>
                <a:lnTo>
                  <a:pt x="605701" y="97131"/>
                </a:lnTo>
                <a:lnTo>
                  <a:pt x="651425" y="70479"/>
                </a:lnTo>
                <a:lnTo>
                  <a:pt x="587353" y="0"/>
                </a:lnTo>
                <a:close/>
              </a:path>
              <a:path w="651510" h="469900">
                <a:moveTo>
                  <a:pt x="491241" y="247741"/>
                </a:moveTo>
                <a:lnTo>
                  <a:pt x="476289" y="247741"/>
                </a:lnTo>
                <a:lnTo>
                  <a:pt x="472017" y="249887"/>
                </a:lnTo>
                <a:lnTo>
                  <a:pt x="501751" y="249887"/>
                </a:lnTo>
                <a:lnTo>
                  <a:pt x="491241" y="247741"/>
                </a:lnTo>
                <a:close/>
              </a:path>
              <a:path w="651510" h="469900">
                <a:moveTo>
                  <a:pt x="247751" y="0"/>
                </a:moveTo>
                <a:lnTo>
                  <a:pt x="204380" y="24872"/>
                </a:lnTo>
                <a:lnTo>
                  <a:pt x="163083" y="54861"/>
                </a:lnTo>
                <a:lnTo>
                  <a:pt x="124668" y="89226"/>
                </a:lnTo>
                <a:lnTo>
                  <a:pt x="89945" y="127230"/>
                </a:lnTo>
                <a:lnTo>
                  <a:pt x="59721" y="168134"/>
                </a:lnTo>
                <a:lnTo>
                  <a:pt x="34806" y="211200"/>
                </a:lnTo>
                <a:lnTo>
                  <a:pt x="16008" y="255691"/>
                </a:lnTo>
                <a:lnTo>
                  <a:pt x="4136" y="300866"/>
                </a:lnTo>
                <a:lnTo>
                  <a:pt x="0" y="345989"/>
                </a:lnTo>
                <a:lnTo>
                  <a:pt x="8977" y="400492"/>
                </a:lnTo>
                <a:lnTo>
                  <a:pt x="33374" y="439175"/>
                </a:lnTo>
                <a:lnTo>
                  <a:pt x="69384" y="462237"/>
                </a:lnTo>
                <a:lnTo>
                  <a:pt x="113200" y="469880"/>
                </a:lnTo>
                <a:lnTo>
                  <a:pt x="161149" y="460101"/>
                </a:lnTo>
                <a:lnTo>
                  <a:pt x="202095" y="433302"/>
                </a:lnTo>
                <a:lnTo>
                  <a:pt x="230630" y="393287"/>
                </a:lnTo>
                <a:lnTo>
                  <a:pt x="241343" y="343863"/>
                </a:lnTo>
                <a:lnTo>
                  <a:pt x="233902" y="304518"/>
                </a:lnTo>
                <a:lnTo>
                  <a:pt x="184584" y="254651"/>
                </a:lnTo>
                <a:lnTo>
                  <a:pt x="132414" y="249887"/>
                </a:lnTo>
                <a:lnTo>
                  <a:pt x="152714" y="207851"/>
                </a:lnTo>
                <a:lnTo>
                  <a:pt x="183573" y="167354"/>
                </a:lnTo>
                <a:lnTo>
                  <a:pt x="222222" y="129935"/>
                </a:lnTo>
                <a:lnTo>
                  <a:pt x="265895" y="97131"/>
                </a:lnTo>
                <a:lnTo>
                  <a:pt x="311822" y="70479"/>
                </a:lnTo>
                <a:lnTo>
                  <a:pt x="247751" y="0"/>
                </a:lnTo>
                <a:close/>
              </a:path>
              <a:path w="651510" h="469900">
                <a:moveTo>
                  <a:pt x="149513" y="247741"/>
                </a:moveTo>
                <a:lnTo>
                  <a:pt x="134561" y="247741"/>
                </a:lnTo>
                <a:lnTo>
                  <a:pt x="132414" y="249887"/>
                </a:lnTo>
                <a:lnTo>
                  <a:pt x="160407" y="249887"/>
                </a:lnTo>
                <a:lnTo>
                  <a:pt x="149513" y="247741"/>
                </a:lnTo>
                <a:close/>
              </a:path>
            </a:pathLst>
          </a:custGeom>
          <a:solidFill>
            <a:srgbClr val="723757"/>
          </a:solid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6" y="9683059"/>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87"/>
            <a:ext cx="7521575" cy="1730375"/>
          </a:xfrm>
          <a:prstGeom prst="rect">
            <a:avLst/>
          </a:prstGeom>
        </p:spPr>
        <p:txBody>
          <a:bodyPr vert="horz" wrap="square" lIns="0" tIns="168275" rIns="0" bIns="0" rtlCol="0">
            <a:spAutoFit/>
          </a:bodyPr>
          <a:lstStyle/>
          <a:p>
            <a:pPr marL="12700" marR="5080">
              <a:lnSpc>
                <a:spcPts val="6100"/>
              </a:lnSpc>
              <a:spcBef>
                <a:spcPts val="1325"/>
              </a:spcBef>
            </a:pPr>
            <a:r>
              <a:rPr spc="-50" dirty="0"/>
              <a:t>Armeo </a:t>
            </a:r>
            <a:r>
              <a:rPr spc="-65" dirty="0"/>
              <a:t>Arm  </a:t>
            </a:r>
            <a:r>
              <a:rPr spc="-60" dirty="0"/>
              <a:t>Rehabilitation</a:t>
            </a:r>
            <a:r>
              <a:rPr spc="-185" dirty="0"/>
              <a:t> </a:t>
            </a:r>
            <a:r>
              <a:rPr spc="-65" dirty="0"/>
              <a:t>System</a:t>
            </a:r>
          </a:p>
        </p:txBody>
      </p:sp>
      <p:sp>
        <p:nvSpPr>
          <p:cNvPr id="4" name="object 4"/>
          <p:cNvSpPr txBox="1"/>
          <p:nvPr/>
        </p:nvSpPr>
        <p:spPr>
          <a:xfrm>
            <a:off x="1073501" y="3670346"/>
            <a:ext cx="7912100" cy="2438400"/>
          </a:xfrm>
          <a:prstGeom prst="rect">
            <a:avLst/>
          </a:prstGeom>
        </p:spPr>
        <p:txBody>
          <a:bodyPr vert="horz" wrap="square" lIns="0" tIns="11430" rIns="0" bIns="0" rtlCol="0">
            <a:spAutoFit/>
          </a:bodyPr>
          <a:lstStyle/>
          <a:p>
            <a:pPr marL="12700" marR="5080">
              <a:lnSpc>
                <a:spcPct val="101499"/>
              </a:lnSpc>
              <a:spcBef>
                <a:spcPts val="90"/>
              </a:spcBef>
            </a:pPr>
            <a:r>
              <a:rPr sz="1950" b="1" spc="10" dirty="0">
                <a:solidFill>
                  <a:srgbClr val="723757"/>
                </a:solidFill>
                <a:latin typeface="ProximaNova-Semibold"/>
                <a:cs typeface="ProximaNova-Semibold"/>
              </a:rPr>
              <a:t>This robotic process is </a:t>
            </a:r>
            <a:r>
              <a:rPr sz="1950" b="1" spc="15" dirty="0">
                <a:solidFill>
                  <a:srgbClr val="723757"/>
                </a:solidFill>
                <a:latin typeface="ProximaNova-Semibold"/>
                <a:cs typeface="ProximaNova-Semibold"/>
              </a:rPr>
              <a:t>used </a:t>
            </a:r>
            <a:r>
              <a:rPr sz="1950" b="1" spc="10" dirty="0">
                <a:solidFill>
                  <a:srgbClr val="723757"/>
                </a:solidFill>
                <a:latin typeface="ProximaNova-Semibold"/>
                <a:cs typeface="ProximaNova-Semibold"/>
              </a:rPr>
              <a:t>as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rehabilitation </a:t>
            </a:r>
            <a:r>
              <a:rPr sz="1950" b="1" spc="15" dirty="0">
                <a:solidFill>
                  <a:srgbClr val="723757"/>
                </a:solidFill>
                <a:latin typeface="ProximaNova-Semibold"/>
                <a:cs typeface="ProximaNova-Semibold"/>
              </a:rPr>
              <a:t>method </a:t>
            </a:r>
            <a:r>
              <a:rPr sz="1950" b="1" spc="10" dirty="0">
                <a:solidFill>
                  <a:srgbClr val="723757"/>
                </a:solidFill>
                <a:latin typeface="ProximaNova-Semibold"/>
                <a:cs typeface="ProximaNova-Semibold"/>
              </a:rPr>
              <a:t>with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to  exercise </a:t>
            </a:r>
            <a:r>
              <a:rPr sz="1950" b="1" spc="15" dirty="0">
                <a:solidFill>
                  <a:srgbClr val="723757"/>
                </a:solidFill>
                <a:latin typeface="ProximaNova-Semibold"/>
                <a:cs typeface="ProximaNova-Semibold"/>
              </a:rPr>
              <a:t>arms </a:t>
            </a:r>
            <a:r>
              <a:rPr sz="1950" b="1" spc="10" dirty="0">
                <a:solidFill>
                  <a:srgbClr val="723757"/>
                </a:solidFill>
                <a:latin typeface="ProximaNova-Semibold"/>
                <a:cs typeface="ProximaNova-Semibold"/>
              </a:rPr>
              <a:t>after injuries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diseases.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therapy requires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high  </a:t>
            </a:r>
            <a:r>
              <a:rPr sz="1950" b="1" spc="15" dirty="0">
                <a:solidFill>
                  <a:srgbClr val="723757"/>
                </a:solidFill>
                <a:latin typeface="ProximaNova-Semibold"/>
                <a:cs typeface="ProximaNova-Semibold"/>
              </a:rPr>
              <a:t>degree </a:t>
            </a:r>
            <a:r>
              <a:rPr sz="1950" b="1" spc="10" dirty="0">
                <a:solidFill>
                  <a:srgbClr val="723757"/>
                </a:solidFill>
                <a:latin typeface="ProximaNova-Semibold"/>
                <a:cs typeface="ProximaNova-Semibold"/>
              </a:rPr>
              <a:t>of </a:t>
            </a:r>
            <a:r>
              <a:rPr sz="1950" b="1" spc="15" dirty="0">
                <a:solidFill>
                  <a:srgbClr val="723757"/>
                </a:solidFill>
                <a:latin typeface="ProximaNova-Semibold"/>
                <a:cs typeface="ProximaNova-Semibold"/>
              </a:rPr>
              <a:t>engagement on </a:t>
            </a:r>
            <a:r>
              <a:rPr sz="1950" b="1" spc="10" dirty="0">
                <a:solidFill>
                  <a:srgbClr val="723757"/>
                </a:solidFill>
                <a:latin typeface="ProximaNova-Semibold"/>
                <a:cs typeface="ProximaNova-Semibold"/>
              </a:rPr>
              <a:t>the part of the patient; the exercises are  performed repeatedly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independently.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is suitable for  both adults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children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is easily adaptable for individual patients.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can be used by </a:t>
            </a:r>
            <a:r>
              <a:rPr sz="1950" b="1" spc="10" dirty="0">
                <a:solidFill>
                  <a:srgbClr val="723757"/>
                </a:solidFill>
                <a:latin typeface="ProximaNova-Semibold"/>
                <a:cs typeface="ProximaNova-Semibold"/>
              </a:rPr>
              <a:t>patients</a:t>
            </a:r>
            <a:r>
              <a:rPr lang="lv-LV" sz="1950" b="1" spc="10" dirty="0">
                <a:solidFill>
                  <a:srgbClr val="723757"/>
                </a:solidFill>
                <a:latin typeface="ProximaNova-Semibold"/>
                <a:cs typeface="ProximaNova-Semibold"/>
              </a:rPr>
              <a:t> </a:t>
            </a:r>
            <a:r>
              <a:rPr lang="en-US" sz="1950" b="1" spc="10" dirty="0">
                <a:solidFill>
                  <a:srgbClr val="723757"/>
                </a:solidFill>
                <a:latin typeface="ProximaNova-Semibold"/>
                <a:cs typeface="ProximaNova-Semibold"/>
              </a:rPr>
              <a:t>suffering</a:t>
            </a:r>
            <a:r>
              <a:rPr sz="1950" b="1" dirty="0">
                <a:solidFill>
                  <a:srgbClr val="723757"/>
                </a:solidFill>
                <a:latin typeface="ProximaNova-Semibold"/>
                <a:cs typeface="ProximaNova-Semibold"/>
              </a:rPr>
              <a:t> </a:t>
            </a:r>
            <a:r>
              <a:rPr sz="1950" b="1" spc="10" dirty="0">
                <a:solidFill>
                  <a:srgbClr val="723757"/>
                </a:solidFill>
                <a:latin typeface="ProximaNova-Semibold"/>
                <a:cs typeface="ProximaNova-Semibold"/>
              </a:rPr>
              <a:t>from various types of  neurological ailments (post-stroke, Parkinson’s disease, multiple  sclerosis, geriatric patients,</a:t>
            </a:r>
            <a:r>
              <a:rPr sz="1950" b="1" spc="-10" dirty="0">
                <a:solidFill>
                  <a:srgbClr val="723757"/>
                </a:solidFill>
                <a:latin typeface="ProximaNova-Semibold"/>
                <a:cs typeface="ProximaNova-Semibold"/>
              </a:rPr>
              <a:t> </a:t>
            </a:r>
            <a:r>
              <a:rPr sz="1950" b="1" spc="10" dirty="0">
                <a:solidFill>
                  <a:srgbClr val="723757"/>
                </a:solidFill>
                <a:latin typeface="ProximaNova-Semibold"/>
                <a:cs typeface="ProximaNova-Semibold"/>
              </a:rPr>
              <a:t>etc.).</a:t>
            </a:r>
            <a:endParaRPr sz="1950" dirty="0">
              <a:latin typeface="ProximaNova-Semibold"/>
              <a:cs typeface="ProximaNova-Semibold"/>
            </a:endParaRPr>
          </a:p>
        </p:txBody>
      </p:sp>
      <p:sp>
        <p:nvSpPr>
          <p:cNvPr id="5" name="object 5"/>
          <p:cNvSpPr txBox="1"/>
          <p:nvPr/>
        </p:nvSpPr>
        <p:spPr>
          <a:xfrm>
            <a:off x="1413889" y="9674351"/>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6"/>
            <a:ext cx="246879" cy="24687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077"/>
            <a:ext cx="7612380" cy="956310"/>
          </a:xfrm>
          <a:prstGeom prst="rect">
            <a:avLst/>
          </a:prstGeom>
        </p:spPr>
        <p:txBody>
          <a:bodyPr vert="horz" wrap="square" lIns="0" tIns="13335" rIns="0" bIns="0" rtlCol="0">
            <a:spAutoFit/>
          </a:bodyPr>
          <a:lstStyle/>
          <a:p>
            <a:pPr marL="12700">
              <a:lnSpc>
                <a:spcPct val="100000"/>
              </a:lnSpc>
              <a:spcBef>
                <a:spcPts val="105"/>
              </a:spcBef>
            </a:pPr>
            <a:r>
              <a:rPr spc="-55" dirty="0"/>
              <a:t>Eksogt Walking</a:t>
            </a:r>
            <a:r>
              <a:rPr spc="-250" dirty="0"/>
              <a:t> </a:t>
            </a:r>
            <a:r>
              <a:rPr spc="-65" dirty="0"/>
              <a:t>Robot</a:t>
            </a:r>
          </a:p>
        </p:txBody>
      </p:sp>
      <p:sp>
        <p:nvSpPr>
          <p:cNvPr id="4" name="object 4"/>
          <p:cNvSpPr txBox="1"/>
          <p:nvPr/>
        </p:nvSpPr>
        <p:spPr>
          <a:xfrm>
            <a:off x="1073501" y="2895491"/>
            <a:ext cx="7904480" cy="4092575"/>
          </a:xfrm>
          <a:prstGeom prst="rect">
            <a:avLst/>
          </a:prstGeom>
        </p:spPr>
        <p:txBody>
          <a:bodyPr vert="horz" wrap="square" lIns="0" tIns="11430" rIns="0" bIns="0" rtlCol="0">
            <a:spAutoFit/>
          </a:bodyPr>
          <a:lstStyle/>
          <a:p>
            <a:pPr marL="12700" marR="113664">
              <a:lnSpc>
                <a:spcPct val="101499"/>
              </a:lnSpc>
              <a:spcBef>
                <a:spcPts val="90"/>
              </a:spcBef>
            </a:pPr>
            <a:r>
              <a:rPr sz="1950" b="1" spc="10" dirty="0">
                <a:solidFill>
                  <a:srgbClr val="723757"/>
                </a:solidFill>
                <a:latin typeface="ProximaNova-Semibold"/>
                <a:cs typeface="ProximaNova-Semibold"/>
              </a:rPr>
              <a:t>This unique robotic device helps patients with spinal cord </a:t>
            </a:r>
            <a:r>
              <a:rPr sz="1950" b="1" spc="15" dirty="0">
                <a:solidFill>
                  <a:srgbClr val="723757"/>
                </a:solidFill>
                <a:latin typeface="ProximaNova-Semibold"/>
                <a:cs typeface="ProximaNova-Semibold"/>
              </a:rPr>
              <a:t>damage </a:t>
            </a:r>
            <a:r>
              <a:rPr sz="1950" b="1" spc="10" dirty="0">
                <a:solidFill>
                  <a:srgbClr val="723757"/>
                </a:solidFill>
                <a:latin typeface="ProximaNova-Semibold"/>
                <a:cs typeface="ProximaNova-Semibold"/>
              </a:rPr>
              <a:t>to  </a:t>
            </a:r>
            <a:r>
              <a:rPr sz="1950" b="1" spc="15" dirty="0">
                <a:solidFill>
                  <a:srgbClr val="723757"/>
                </a:solidFill>
                <a:latin typeface="ProximaNova-Semibold"/>
                <a:cs typeface="ProximaNova-Semibold"/>
              </a:rPr>
              <a:t>move </a:t>
            </a:r>
            <a:r>
              <a:rPr sz="1950" b="1" spc="10" dirty="0">
                <a:solidFill>
                  <a:srgbClr val="723757"/>
                </a:solidFill>
                <a:latin typeface="ProximaNova-Semibold"/>
                <a:cs typeface="ProximaNova-Semibold"/>
              </a:rPr>
              <a:t>vertically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to train their legs.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support of the robot allows  the patient to </a:t>
            </a:r>
            <a:r>
              <a:rPr sz="1950" b="1" spc="15" dirty="0">
                <a:solidFill>
                  <a:srgbClr val="723757"/>
                </a:solidFill>
                <a:latin typeface="ProximaNova-Semibold"/>
                <a:cs typeface="ProximaNova-Semibold"/>
              </a:rPr>
              <a:t>move </a:t>
            </a:r>
            <a:r>
              <a:rPr sz="1950" b="1" spc="10" dirty="0">
                <a:solidFill>
                  <a:srgbClr val="723757"/>
                </a:solidFill>
                <a:latin typeface="ProximaNova-Semibold"/>
                <a:cs typeface="ProximaNova-Semibold"/>
              </a:rPr>
              <a:t>his muscles </a:t>
            </a:r>
            <a:r>
              <a:rPr sz="1950" b="1" spc="15" dirty="0">
                <a:solidFill>
                  <a:srgbClr val="723757"/>
                </a:solidFill>
                <a:latin typeface="ProximaNova-Semibold"/>
                <a:cs typeface="ProximaNova-Semibold"/>
              </a:rPr>
              <a:t>and </a:t>
            </a:r>
            <a:r>
              <a:rPr sz="1950" b="1" spc="10" dirty="0">
                <a:solidFill>
                  <a:srgbClr val="723757"/>
                </a:solidFill>
                <a:latin typeface="ProximaNova-Semibold"/>
                <a:cs typeface="ProximaNova-Semibold"/>
              </a:rPr>
              <a:t>stretch his legs.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makes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easier for the patient to </a:t>
            </a:r>
            <a:r>
              <a:rPr sz="1950" b="1" spc="15" dirty="0">
                <a:solidFill>
                  <a:srgbClr val="723757"/>
                </a:solidFill>
                <a:latin typeface="ProximaNova-Semibold"/>
                <a:cs typeface="ProximaNova-Semibold"/>
              </a:rPr>
              <a:t>undergo </a:t>
            </a:r>
            <a:r>
              <a:rPr sz="1950" b="1" spc="5" dirty="0">
                <a:solidFill>
                  <a:srgbClr val="723757"/>
                </a:solidFill>
                <a:latin typeface="ProximaNova-Semibold"/>
                <a:cs typeface="ProximaNova-Semibold"/>
              </a:rPr>
              <a:t>initial </a:t>
            </a:r>
            <a:r>
              <a:rPr sz="1950" b="1" spc="10" dirty="0">
                <a:solidFill>
                  <a:srgbClr val="723757"/>
                </a:solidFill>
                <a:latin typeface="ProximaNova-Semibold"/>
                <a:cs typeface="ProximaNova-Semibold"/>
              </a:rPr>
              <a:t>mobility training,  </a:t>
            </a:r>
            <a:r>
              <a:rPr sz="1950" b="1" spc="15" dirty="0">
                <a:solidFill>
                  <a:srgbClr val="723757"/>
                </a:solidFill>
                <a:latin typeface="ProximaNova-Semibold"/>
                <a:cs typeface="ProximaNova-Semibold"/>
              </a:rPr>
              <a:t>which </a:t>
            </a:r>
            <a:r>
              <a:rPr sz="1950" b="1" spc="10" dirty="0">
                <a:solidFill>
                  <a:srgbClr val="723757"/>
                </a:solidFill>
                <a:latin typeface="ProximaNova-Semibold"/>
                <a:cs typeface="ProximaNova-Semibold"/>
              </a:rPr>
              <a:t>is intended to help the patient get </a:t>
            </a:r>
            <a:r>
              <a:rPr sz="1950" b="1" spc="15" dirty="0">
                <a:solidFill>
                  <a:srgbClr val="723757"/>
                </a:solidFill>
                <a:latin typeface="ProximaNova-Semibold"/>
                <a:cs typeface="ProximaNova-Semibold"/>
              </a:rPr>
              <a:t>around</a:t>
            </a:r>
            <a:r>
              <a:rPr sz="1950" b="1" spc="-40" dirty="0">
                <a:solidFill>
                  <a:srgbClr val="723757"/>
                </a:solidFill>
                <a:latin typeface="ProximaNova-Semibold"/>
                <a:cs typeface="ProximaNova-Semibold"/>
              </a:rPr>
              <a:t> </a:t>
            </a:r>
            <a:r>
              <a:rPr sz="1950" b="1" spc="10" dirty="0">
                <a:solidFill>
                  <a:srgbClr val="723757"/>
                </a:solidFill>
                <a:latin typeface="ProximaNova-Semibold"/>
                <a:cs typeface="ProximaNova-Semibold"/>
              </a:rPr>
              <a:t>better.</a:t>
            </a:r>
            <a:endParaRPr sz="1950">
              <a:latin typeface="ProximaNova-Semibold"/>
              <a:cs typeface="ProximaNova-Semibold"/>
            </a:endParaRPr>
          </a:p>
          <a:p>
            <a:pPr>
              <a:lnSpc>
                <a:spcPct val="100000"/>
              </a:lnSpc>
              <a:spcBef>
                <a:spcPts val="55"/>
              </a:spcBef>
            </a:pPr>
            <a:endParaRPr sz="2850">
              <a:latin typeface="ProximaNova-Semibold"/>
              <a:cs typeface="ProximaNova-Semibold"/>
            </a:endParaRPr>
          </a:p>
          <a:p>
            <a:pPr marL="12700" marR="5080">
              <a:lnSpc>
                <a:spcPct val="101499"/>
              </a:lnSpc>
              <a:spcBef>
                <a:spcPts val="5"/>
              </a:spcBef>
            </a:pP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device </a:t>
            </a:r>
            <a:r>
              <a:rPr sz="1950" b="1" spc="15" dirty="0">
                <a:solidFill>
                  <a:srgbClr val="723757"/>
                </a:solidFill>
                <a:latin typeface="ProximaNova-Semibold"/>
                <a:cs typeface="ProximaNova-Semibold"/>
              </a:rPr>
              <a:t>makes </a:t>
            </a:r>
            <a:r>
              <a:rPr sz="1950" b="1" spc="10" dirty="0">
                <a:solidFill>
                  <a:srgbClr val="723757"/>
                </a:solidFill>
                <a:latin typeface="ProximaNova-Semibold"/>
                <a:cs typeface="ProximaNova-Semibold"/>
              </a:rPr>
              <a:t>training sessions smarter, </a:t>
            </a:r>
            <a:r>
              <a:rPr sz="1950" b="1" spc="15" dirty="0">
                <a:solidFill>
                  <a:srgbClr val="723757"/>
                </a:solidFill>
                <a:latin typeface="ProximaNova-Semibold"/>
                <a:cs typeface="ProximaNova-Semibold"/>
              </a:rPr>
              <a:t>because </a:t>
            </a:r>
            <a:r>
              <a:rPr sz="1950" b="1" spc="10" dirty="0">
                <a:solidFill>
                  <a:srgbClr val="723757"/>
                </a:solidFill>
                <a:latin typeface="ProximaNova-Semibold"/>
                <a:cs typeface="ProximaNova-Semibold"/>
              </a:rPr>
              <a:t>the robot  records data, as </a:t>
            </a:r>
            <a:r>
              <a:rPr sz="1950" b="1" spc="15" dirty="0">
                <a:solidFill>
                  <a:srgbClr val="723757"/>
                </a:solidFill>
                <a:latin typeface="ProximaNova-Semibold"/>
                <a:cs typeface="ProximaNova-Semibold"/>
              </a:rPr>
              <a:t>a </a:t>
            </a:r>
            <a:r>
              <a:rPr sz="1950" b="1" spc="10" dirty="0">
                <a:solidFill>
                  <a:srgbClr val="723757"/>
                </a:solidFill>
                <a:latin typeface="ProximaNova-Semibold"/>
                <a:cs typeface="ProximaNova-Semibold"/>
              </a:rPr>
              <a:t>result of </a:t>
            </a:r>
            <a:r>
              <a:rPr sz="1950" b="1" spc="15" dirty="0">
                <a:solidFill>
                  <a:srgbClr val="723757"/>
                </a:solidFill>
                <a:latin typeface="ProximaNova-Semibold"/>
                <a:cs typeface="ProximaNova-Semibold"/>
              </a:rPr>
              <a:t>which </a:t>
            </a:r>
            <a:r>
              <a:rPr sz="1950" b="1" spc="5" dirty="0">
                <a:solidFill>
                  <a:srgbClr val="723757"/>
                </a:solidFill>
                <a:latin typeface="ProximaNova-Semibold"/>
                <a:cs typeface="ProximaNova-Semibold"/>
              </a:rPr>
              <a:t>it </a:t>
            </a:r>
            <a:r>
              <a:rPr sz="1950" b="1" spc="10" dirty="0">
                <a:solidFill>
                  <a:srgbClr val="723757"/>
                </a:solidFill>
                <a:latin typeface="ProximaNova-Semibold"/>
                <a:cs typeface="ProximaNova-Semibold"/>
              </a:rPr>
              <a:t>is subsequently possible to  analyse </a:t>
            </a:r>
            <a:r>
              <a:rPr sz="1950" b="1" spc="15" dirty="0">
                <a:solidFill>
                  <a:srgbClr val="723757"/>
                </a:solidFill>
                <a:latin typeface="ProximaNova-Semibold"/>
                <a:cs typeface="ProximaNova-Semibold"/>
              </a:rPr>
              <a:t>how much </a:t>
            </a:r>
            <a:r>
              <a:rPr sz="1950" b="1" spc="10" dirty="0">
                <a:solidFill>
                  <a:srgbClr val="723757"/>
                </a:solidFill>
                <a:latin typeface="ProximaNova-Semibold"/>
                <a:cs typeface="ProximaNova-Semibold"/>
              </a:rPr>
              <a:t>the patient </a:t>
            </a:r>
            <a:r>
              <a:rPr sz="1950" b="1" spc="15" dirty="0">
                <a:solidFill>
                  <a:srgbClr val="723757"/>
                </a:solidFill>
                <a:latin typeface="ProximaNova-Semibold"/>
                <a:cs typeface="ProximaNova-Semibold"/>
              </a:rPr>
              <a:t>has moved and how much work has  been done by </a:t>
            </a:r>
            <a:r>
              <a:rPr sz="1950" b="1" spc="10" dirty="0">
                <a:solidFill>
                  <a:srgbClr val="723757"/>
                </a:solidFill>
                <a:latin typeface="ProximaNova-Semibold"/>
                <a:cs typeface="ProximaNova-Semibold"/>
              </a:rPr>
              <a:t>the device. </a:t>
            </a:r>
            <a:r>
              <a:rPr sz="1950" b="1" spc="15" dirty="0">
                <a:solidFill>
                  <a:srgbClr val="723757"/>
                </a:solidFill>
                <a:latin typeface="ProximaNova-Semibold"/>
                <a:cs typeface="ProximaNova-Semibold"/>
              </a:rPr>
              <a:t>The EksoGT </a:t>
            </a:r>
            <a:r>
              <a:rPr sz="1950" b="1" spc="10" dirty="0">
                <a:solidFill>
                  <a:srgbClr val="723757"/>
                </a:solidFill>
                <a:latin typeface="ProximaNova-Semibold"/>
                <a:cs typeface="ProximaNova-Semibold"/>
              </a:rPr>
              <a:t>rehabilitation device is </a:t>
            </a:r>
            <a:r>
              <a:rPr sz="1950" b="1" spc="15" dirty="0">
                <a:solidFill>
                  <a:srgbClr val="723757"/>
                </a:solidFill>
                <a:latin typeface="ProximaNova-Semibold"/>
                <a:cs typeface="ProximaNova-Semibold"/>
              </a:rPr>
              <a:t>used </a:t>
            </a:r>
            <a:r>
              <a:rPr sz="1950" b="1" spc="10" dirty="0">
                <a:solidFill>
                  <a:srgbClr val="723757"/>
                </a:solidFill>
                <a:latin typeface="ProximaNova-Semibold"/>
                <a:cs typeface="ProximaNova-Semibold"/>
              </a:rPr>
              <a:t>to  aid the recovery of patients after spinal cord injuries, multiple sclerosis  patients, as well as other patients with mobility </a:t>
            </a:r>
            <a:r>
              <a:rPr sz="1950" b="1" spc="15" dirty="0">
                <a:solidFill>
                  <a:srgbClr val="723757"/>
                </a:solidFill>
                <a:latin typeface="ProximaNova-Semibold"/>
                <a:cs typeface="ProximaNova-Semibold"/>
              </a:rPr>
              <a:t>problems caused by  </a:t>
            </a:r>
            <a:r>
              <a:rPr sz="1950" b="1" spc="10" dirty="0">
                <a:solidFill>
                  <a:srgbClr val="723757"/>
                </a:solidFill>
                <a:latin typeface="ProximaNova-Semibold"/>
                <a:cs typeface="ProximaNova-Semibold"/>
              </a:rPr>
              <a:t>paralysis. </a:t>
            </a:r>
            <a:r>
              <a:rPr sz="1950" b="1" spc="15" dirty="0">
                <a:solidFill>
                  <a:srgbClr val="723757"/>
                </a:solidFill>
                <a:latin typeface="ProximaNova-Semibold"/>
                <a:cs typeface="ProximaNova-Semibold"/>
              </a:rPr>
              <a:t>The </a:t>
            </a:r>
            <a:r>
              <a:rPr sz="1950" b="1" spc="10" dirty="0">
                <a:solidFill>
                  <a:srgbClr val="723757"/>
                </a:solidFill>
                <a:latin typeface="ProximaNova-Semibold"/>
                <a:cs typeface="ProximaNova-Semibold"/>
              </a:rPr>
              <a:t>robot </a:t>
            </a:r>
            <a:r>
              <a:rPr sz="1950" b="1" spc="15" dirty="0">
                <a:solidFill>
                  <a:srgbClr val="723757"/>
                </a:solidFill>
                <a:latin typeface="ProximaNova-Semibold"/>
                <a:cs typeface="ProximaNova-Semibold"/>
              </a:rPr>
              <a:t>can </a:t>
            </a:r>
            <a:r>
              <a:rPr sz="1950" b="1" spc="10" dirty="0">
                <a:solidFill>
                  <a:srgbClr val="723757"/>
                </a:solidFill>
                <a:latin typeface="ProximaNova-Semibold"/>
                <a:cs typeface="ProximaNova-Semibold"/>
              </a:rPr>
              <a:t>only </a:t>
            </a:r>
            <a:r>
              <a:rPr sz="1950" b="1" spc="15" dirty="0">
                <a:solidFill>
                  <a:srgbClr val="723757"/>
                </a:solidFill>
                <a:latin typeface="ProximaNova-Semibold"/>
                <a:cs typeface="ProximaNova-Semibold"/>
              </a:rPr>
              <a:t>be </a:t>
            </a:r>
            <a:r>
              <a:rPr sz="1950" b="1" spc="10" dirty="0">
                <a:solidFill>
                  <a:srgbClr val="723757"/>
                </a:solidFill>
                <a:latin typeface="ProximaNova-Semibold"/>
                <a:cs typeface="ProximaNova-Semibold"/>
              </a:rPr>
              <a:t>operated with the help of</a:t>
            </a:r>
            <a:r>
              <a:rPr sz="1950" b="1" spc="-10" dirty="0">
                <a:solidFill>
                  <a:srgbClr val="723757"/>
                </a:solidFill>
                <a:latin typeface="ProximaNova-Semibold"/>
                <a:cs typeface="ProximaNova-Semibold"/>
              </a:rPr>
              <a:t> </a:t>
            </a:r>
            <a:r>
              <a:rPr sz="1950" b="1" spc="10" dirty="0">
                <a:solidFill>
                  <a:srgbClr val="723757"/>
                </a:solidFill>
                <a:latin typeface="ProximaNova-Semibold"/>
                <a:cs typeface="ProximaNova-Semibold"/>
              </a:rPr>
              <a:t>specialists.</a:t>
            </a:r>
            <a:endParaRPr sz="1950">
              <a:latin typeface="ProximaNova-Semibold"/>
              <a:cs typeface="ProximaNova-Semibold"/>
            </a:endParaRPr>
          </a:p>
        </p:txBody>
      </p:sp>
      <p:sp>
        <p:nvSpPr>
          <p:cNvPr id="5" name="object 5"/>
          <p:cNvSpPr txBox="1"/>
          <p:nvPr/>
        </p:nvSpPr>
        <p:spPr>
          <a:xfrm>
            <a:off x="1413889" y="9663870"/>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6" name="object 6"/>
          <p:cNvSpPr/>
          <p:nvPr/>
        </p:nvSpPr>
        <p:spPr>
          <a:xfrm>
            <a:off x="10052039" y="0"/>
            <a:ext cx="10052049"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55" dirty="0"/>
              <a:t>Erigo</a:t>
            </a:r>
            <a:r>
              <a:rPr spc="-200" dirty="0"/>
              <a:t> </a:t>
            </a:r>
            <a:r>
              <a:rPr spc="-65" dirty="0"/>
              <a:t>Verticalization  Device</a:t>
            </a:r>
          </a:p>
        </p:txBody>
      </p:sp>
      <p:sp>
        <p:nvSpPr>
          <p:cNvPr id="3" name="object 3"/>
          <p:cNvSpPr txBox="1"/>
          <p:nvPr/>
        </p:nvSpPr>
        <p:spPr>
          <a:xfrm>
            <a:off x="11125551" y="3690894"/>
            <a:ext cx="755904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latin typeface="Proxima Nova Rg"/>
                <a:cs typeface="Proxima Nova Rg"/>
              </a:rPr>
              <a:t>Suitable for patients recovering from serious  injuries and diseases. Technology simulates  active leg movements, which makes it</a:t>
            </a:r>
            <a:r>
              <a:rPr sz="2800" b="1" spc="-40" dirty="0">
                <a:solidFill>
                  <a:srgbClr val="723757"/>
                </a:solidFill>
                <a:latin typeface="Proxima Nova Rg"/>
                <a:cs typeface="Proxima Nova Rg"/>
              </a:rPr>
              <a:t> </a:t>
            </a:r>
            <a:r>
              <a:rPr sz="2800" b="1" dirty="0">
                <a:solidFill>
                  <a:srgbClr val="723757"/>
                </a:solidFill>
                <a:latin typeface="Proxima Nova Rg"/>
                <a:cs typeface="Proxima Nova Rg"/>
              </a:rPr>
              <a:t>possible  to ensure early muscular mobilization. Robotic  movements enable patients who have been  bedridden for a long time to gradually learn to  walk again. The device can also be used by  patients who are completely</a:t>
            </a:r>
            <a:r>
              <a:rPr sz="2800" b="1" spc="-15" dirty="0">
                <a:solidFill>
                  <a:srgbClr val="723757"/>
                </a:solidFill>
                <a:latin typeface="Proxima Nova Rg"/>
                <a:cs typeface="Proxima Nova Rg"/>
              </a:rPr>
              <a:t> </a:t>
            </a:r>
            <a:r>
              <a:rPr sz="2800" b="1" dirty="0">
                <a:solidFill>
                  <a:srgbClr val="723757"/>
                </a:solidFill>
                <a:latin typeface="Proxima Nova Rg"/>
                <a:cs typeface="Proxima Nova Rg"/>
              </a:rPr>
              <a:t>paralysed.</a:t>
            </a:r>
            <a:endParaRPr sz="2800">
              <a:latin typeface="Proxima Nova Rg"/>
              <a:cs typeface="Proxima Nova Rg"/>
            </a:endParaRPr>
          </a:p>
        </p:txBody>
      </p:sp>
      <p:sp>
        <p:nvSpPr>
          <p:cNvPr id="4" name="object 4"/>
          <p:cNvSpPr txBox="1"/>
          <p:nvPr/>
        </p:nvSpPr>
        <p:spPr>
          <a:xfrm>
            <a:off x="11465938" y="9669771"/>
            <a:ext cx="44805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latin typeface="Proxima Nova Rg"/>
                <a:cs typeface="Proxima Nova Rg"/>
              </a:rPr>
              <a:t>https://healthtravellatvia.lv/en/service/rehabilitation/#4</a:t>
            </a:r>
            <a:endParaRPr sz="1450">
              <a:latin typeface="Proxima Nova Rg"/>
              <a:cs typeface="Proxima Nova Rg"/>
            </a:endParaRPr>
          </a:p>
        </p:txBody>
      </p:sp>
      <p:sp>
        <p:nvSpPr>
          <p:cNvPr id="5" name="object 5"/>
          <p:cNvSpPr/>
          <p:nvPr/>
        </p:nvSpPr>
        <p:spPr>
          <a:xfrm>
            <a:off x="0" y="0"/>
            <a:ext cx="1005203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134325" y="9683750"/>
            <a:ext cx="246879" cy="2468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158"/>
            <a:ext cx="591502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Andago</a:t>
            </a:r>
            <a:r>
              <a:rPr spc="-204" dirty="0">
                <a:latin typeface="+mn-lt"/>
              </a:rPr>
              <a:t> </a:t>
            </a:r>
            <a:r>
              <a:rPr spc="-65" dirty="0">
                <a:latin typeface="+mn-lt"/>
              </a:rPr>
              <a:t>Robotics</a:t>
            </a:r>
          </a:p>
        </p:txBody>
      </p:sp>
      <p:sp>
        <p:nvSpPr>
          <p:cNvPr id="3" name="object 3"/>
          <p:cNvSpPr txBox="1"/>
          <p:nvPr/>
        </p:nvSpPr>
        <p:spPr>
          <a:xfrm>
            <a:off x="1073501" y="2916049"/>
            <a:ext cx="7870190" cy="372173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Andago is a robotic device that provides safety  during gait training. It is a robot that provides  stability while walking, at the same time  preserving the quality of the patient’s quality,  and liberating the patient from the fear of</a:t>
            </a:r>
            <a:r>
              <a:rPr sz="2800" b="1" spc="-40" dirty="0">
                <a:solidFill>
                  <a:srgbClr val="723757"/>
                </a:solidFill>
                <a:cs typeface="Proxima Nova Rg"/>
              </a:rPr>
              <a:t> </a:t>
            </a:r>
            <a:r>
              <a:rPr sz="2800" b="1" dirty="0">
                <a:solidFill>
                  <a:srgbClr val="723757"/>
                </a:solidFill>
                <a:cs typeface="Proxima Nova Rg"/>
              </a:rPr>
              <a:t>falling.</a:t>
            </a:r>
            <a:endParaRPr sz="2800">
              <a:cs typeface="Proxima Nova Rg"/>
            </a:endParaRPr>
          </a:p>
          <a:p>
            <a:pPr marL="12700" marR="201930">
              <a:lnSpc>
                <a:spcPct val="101499"/>
              </a:lnSpc>
              <a:spcBef>
                <a:spcPts val="2800"/>
              </a:spcBef>
            </a:pPr>
            <a:r>
              <a:rPr sz="1950" b="1" spc="15" dirty="0">
                <a:solidFill>
                  <a:srgbClr val="723757"/>
                </a:solidFill>
                <a:cs typeface="ProximaNova-Semibold"/>
              </a:rPr>
              <a:t>Andago </a:t>
            </a:r>
            <a:r>
              <a:rPr sz="1950" b="1" spc="10" dirty="0">
                <a:solidFill>
                  <a:srgbClr val="723757"/>
                </a:solidFill>
                <a:cs typeface="ProximaNova-Semibold"/>
              </a:rPr>
              <a:t>is </a:t>
            </a:r>
            <a:r>
              <a:rPr sz="1950" b="1" spc="15" dirty="0">
                <a:solidFill>
                  <a:srgbClr val="723757"/>
                </a:solidFill>
                <a:cs typeface="ProximaNova-Semibold"/>
              </a:rPr>
              <a:t>one </a:t>
            </a:r>
            <a:r>
              <a:rPr sz="1950" b="1" spc="10" dirty="0">
                <a:solidFill>
                  <a:srgbClr val="723757"/>
                </a:solidFill>
                <a:cs typeface="ProximaNova-Semibold"/>
              </a:rPr>
              <a:t>of the safest robotic devices, </a:t>
            </a:r>
            <a:r>
              <a:rPr sz="1950" b="1" spc="15" dirty="0">
                <a:solidFill>
                  <a:srgbClr val="723757"/>
                </a:solidFill>
                <a:cs typeface="ProximaNova-Semibold"/>
              </a:rPr>
              <a:t>which </a:t>
            </a:r>
            <a:r>
              <a:rPr sz="1950" b="1" spc="10" dirty="0">
                <a:solidFill>
                  <a:srgbClr val="723757"/>
                </a:solidFill>
                <a:cs typeface="ProximaNova-Semibold"/>
              </a:rPr>
              <a:t>is intended for  intensive gait </a:t>
            </a:r>
            <a:r>
              <a:rPr sz="1950" b="1" spc="15" dirty="0">
                <a:solidFill>
                  <a:srgbClr val="723757"/>
                </a:solidFill>
                <a:cs typeface="ProximaNova-Semibold"/>
              </a:rPr>
              <a:t>and </a:t>
            </a:r>
            <a:r>
              <a:rPr sz="1950" b="1" spc="10" dirty="0">
                <a:solidFill>
                  <a:srgbClr val="723757"/>
                </a:solidFill>
                <a:cs typeface="ProximaNova-Semibold"/>
              </a:rPr>
              <a:t>balance training, </a:t>
            </a:r>
            <a:r>
              <a:rPr sz="1950" b="1" spc="15" dirty="0">
                <a:solidFill>
                  <a:srgbClr val="723757"/>
                </a:solidFill>
                <a:cs typeface="ProximaNova-Semibold"/>
              </a:rPr>
              <a:t>and </a:t>
            </a:r>
            <a:r>
              <a:rPr sz="1950" b="1" spc="10" dirty="0">
                <a:solidFill>
                  <a:srgbClr val="723757"/>
                </a:solidFill>
                <a:cs typeface="ProximaNova-Semibold"/>
              </a:rPr>
              <a:t>is particularly </a:t>
            </a:r>
            <a:r>
              <a:rPr sz="1950" b="1" spc="15" dirty="0">
                <a:solidFill>
                  <a:srgbClr val="723757"/>
                </a:solidFill>
                <a:cs typeface="ProximaNova-Semibold"/>
              </a:rPr>
              <a:t>recommended  </a:t>
            </a:r>
            <a:r>
              <a:rPr sz="1950" b="1" spc="10" dirty="0">
                <a:solidFill>
                  <a:srgbClr val="723757"/>
                </a:solidFill>
                <a:cs typeface="ProximaNova-Semibold"/>
              </a:rPr>
              <a:t>for </a:t>
            </a:r>
            <a:r>
              <a:rPr sz="1950" b="1" spc="15" dirty="0">
                <a:solidFill>
                  <a:srgbClr val="723757"/>
                </a:solidFill>
                <a:cs typeface="ProximaNova-Semibold"/>
              </a:rPr>
              <a:t>use by </a:t>
            </a:r>
            <a:r>
              <a:rPr sz="1950" b="1" spc="10" dirty="0">
                <a:solidFill>
                  <a:srgbClr val="723757"/>
                </a:solidFill>
                <a:cs typeface="ProximaNova-Semibold"/>
              </a:rPr>
              <a:t>patients after </a:t>
            </a:r>
            <a:r>
              <a:rPr sz="1950" b="1" spc="15" dirty="0">
                <a:solidFill>
                  <a:srgbClr val="723757"/>
                </a:solidFill>
                <a:cs typeface="ProximaNova-Semibold"/>
              </a:rPr>
              <a:t>a </a:t>
            </a:r>
            <a:r>
              <a:rPr sz="1950" b="1" spc="10" dirty="0">
                <a:solidFill>
                  <a:srgbClr val="723757"/>
                </a:solidFill>
                <a:cs typeface="ProximaNova-Semibold"/>
              </a:rPr>
              <a:t>stroke or with </a:t>
            </a:r>
            <a:r>
              <a:rPr sz="1950" b="1" spc="15" dirty="0">
                <a:solidFill>
                  <a:srgbClr val="723757"/>
                </a:solidFill>
                <a:cs typeface="ProximaNova-Semibold"/>
              </a:rPr>
              <a:t>a </a:t>
            </a:r>
            <a:r>
              <a:rPr sz="1950" b="1" spc="10" dirty="0">
                <a:solidFill>
                  <a:srgbClr val="723757"/>
                </a:solidFill>
                <a:cs typeface="ProximaNova-Semibold"/>
              </a:rPr>
              <a:t>gait deficit </a:t>
            </a:r>
            <a:r>
              <a:rPr sz="1950" b="1" spc="15" dirty="0">
                <a:solidFill>
                  <a:srgbClr val="723757"/>
                </a:solidFill>
                <a:cs typeface="ProximaNova-Semibold"/>
              </a:rPr>
              <a:t>caused by  </a:t>
            </a:r>
            <a:r>
              <a:rPr sz="1950" b="1" spc="10" dirty="0">
                <a:solidFill>
                  <a:srgbClr val="723757"/>
                </a:solidFill>
                <a:cs typeface="ProximaNova-Semibold"/>
              </a:rPr>
              <a:t>various neurological, orthopaedic or cardiovascular</a:t>
            </a:r>
            <a:r>
              <a:rPr sz="1950" b="1" spc="5" dirty="0">
                <a:solidFill>
                  <a:srgbClr val="723757"/>
                </a:solidFill>
                <a:cs typeface="ProximaNova-Semibold"/>
              </a:rPr>
              <a:t> </a:t>
            </a:r>
            <a:r>
              <a:rPr sz="1950" b="1" spc="10" dirty="0">
                <a:solidFill>
                  <a:srgbClr val="723757"/>
                </a:solidFill>
                <a:cs typeface="ProximaNova-Semibold"/>
              </a:rPr>
              <a:t>illnesses.</a:t>
            </a:r>
            <a:endParaRPr sz="1950">
              <a:cs typeface="ProximaNova-Semibold"/>
            </a:endParaRPr>
          </a:p>
        </p:txBody>
      </p:sp>
      <p:sp>
        <p:nvSpPr>
          <p:cNvPr id="4" name="object 4"/>
          <p:cNvSpPr txBox="1"/>
          <p:nvPr/>
        </p:nvSpPr>
        <p:spPr>
          <a:xfrm>
            <a:off x="1413889" y="9669771"/>
            <a:ext cx="44805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https://healthtravellatvia.lv/en/service/rehabilitation/#4</a:t>
            </a:r>
            <a:endParaRPr sz="1450">
              <a:cs typeface="Proxima Nova Rg"/>
            </a:endParaRPr>
          </a:p>
        </p:txBody>
      </p:sp>
      <p:sp>
        <p:nvSpPr>
          <p:cNvPr id="5" name="object 5"/>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82275" y="9683063"/>
            <a:ext cx="246879" cy="24687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7640" rIns="0" bIns="0" rtlCol="0">
            <a:spAutoFit/>
          </a:bodyPr>
          <a:lstStyle/>
          <a:p>
            <a:pPr marL="9937115" marR="5080">
              <a:lnSpc>
                <a:spcPts val="6100"/>
              </a:lnSpc>
              <a:spcBef>
                <a:spcPts val="1320"/>
              </a:spcBef>
            </a:pPr>
            <a:r>
              <a:rPr spc="-60" dirty="0">
                <a:latin typeface="+mn-lt"/>
              </a:rPr>
              <a:t>Mirerehab</a:t>
            </a:r>
            <a:r>
              <a:rPr spc="-195" dirty="0">
                <a:latin typeface="+mn-lt"/>
              </a:rPr>
              <a:t> </a:t>
            </a:r>
            <a:r>
              <a:rPr spc="-65" dirty="0">
                <a:latin typeface="+mn-lt"/>
              </a:rPr>
              <a:t>Virtual  Reality</a:t>
            </a:r>
          </a:p>
        </p:txBody>
      </p:sp>
      <p:sp>
        <p:nvSpPr>
          <p:cNvPr id="3" name="object 3"/>
          <p:cNvSpPr txBox="1"/>
          <p:nvPr/>
        </p:nvSpPr>
        <p:spPr>
          <a:xfrm>
            <a:off x="11125551" y="3669958"/>
            <a:ext cx="7757159" cy="3484159"/>
          </a:xfrm>
          <a:prstGeom prst="rect">
            <a:avLst/>
          </a:prstGeom>
        </p:spPr>
        <p:txBody>
          <a:bodyPr vert="horz" wrap="square" lIns="0" tIns="11430" rIns="0" bIns="0" rtlCol="0">
            <a:spAutoFit/>
          </a:bodyPr>
          <a:lstStyle/>
          <a:p>
            <a:pPr marL="12700" marR="5080">
              <a:lnSpc>
                <a:spcPct val="101499"/>
              </a:lnSpc>
              <a:spcBef>
                <a:spcPts val="90"/>
              </a:spcBef>
            </a:pPr>
            <a:r>
              <a:rPr sz="1950" b="1" spc="10" dirty="0">
                <a:solidFill>
                  <a:srgbClr val="723757"/>
                </a:solidFill>
                <a:cs typeface="ProximaNova-Semibold"/>
              </a:rPr>
              <a:t>Mirarehab is </a:t>
            </a:r>
            <a:r>
              <a:rPr sz="1950" b="1" spc="15" dirty="0">
                <a:solidFill>
                  <a:srgbClr val="723757"/>
                </a:solidFill>
                <a:cs typeface="ProximaNova-Semibold"/>
              </a:rPr>
              <a:t>used </a:t>
            </a:r>
            <a:r>
              <a:rPr sz="1950" b="1" spc="10" dirty="0">
                <a:solidFill>
                  <a:srgbClr val="723757"/>
                </a:solidFill>
                <a:cs typeface="ProximaNova-Semibold"/>
              </a:rPr>
              <a:t>in rehabilitation for children, orthopaedic,  psychiatric, geriatric </a:t>
            </a:r>
            <a:r>
              <a:rPr sz="1950" b="1" spc="15" dirty="0">
                <a:solidFill>
                  <a:srgbClr val="723757"/>
                </a:solidFill>
                <a:cs typeface="ProximaNova-Semibold"/>
              </a:rPr>
              <a:t>and </a:t>
            </a:r>
            <a:r>
              <a:rPr sz="1950" b="1" spc="10" dirty="0">
                <a:solidFill>
                  <a:srgbClr val="723757"/>
                </a:solidFill>
                <a:cs typeface="ProximaNova-Semibold"/>
              </a:rPr>
              <a:t>neurological patients. With </a:t>
            </a:r>
            <a:r>
              <a:rPr sz="1950" b="1" spc="15" dirty="0">
                <a:solidFill>
                  <a:srgbClr val="723757"/>
                </a:solidFill>
                <a:cs typeface="ProximaNova-Semibold"/>
              </a:rPr>
              <a:t>a </a:t>
            </a:r>
            <a:r>
              <a:rPr sz="1950" b="1" spc="10" dirty="0">
                <a:solidFill>
                  <a:srgbClr val="723757"/>
                </a:solidFill>
                <a:cs typeface="ProximaNova-Semibold"/>
              </a:rPr>
              <a:t>virtual reality  device </a:t>
            </a:r>
            <a:r>
              <a:rPr sz="1950" b="1" spc="5" dirty="0">
                <a:solidFill>
                  <a:srgbClr val="723757"/>
                </a:solidFill>
                <a:cs typeface="ProximaNova-Semibold"/>
              </a:rPr>
              <a:t>it </a:t>
            </a:r>
            <a:r>
              <a:rPr sz="1950" b="1" spc="10" dirty="0">
                <a:solidFill>
                  <a:srgbClr val="723757"/>
                </a:solidFill>
                <a:cs typeface="ProximaNova-Semibold"/>
              </a:rPr>
              <a:t>is possible to improve active </a:t>
            </a:r>
            <a:r>
              <a:rPr sz="1950" b="1" spc="15" dirty="0">
                <a:solidFill>
                  <a:srgbClr val="723757"/>
                </a:solidFill>
                <a:cs typeface="ProximaNova-Semibold"/>
              </a:rPr>
              <a:t>and </a:t>
            </a:r>
            <a:r>
              <a:rPr sz="1950" b="1" spc="10" dirty="0">
                <a:solidFill>
                  <a:srgbClr val="723757"/>
                </a:solidFill>
                <a:cs typeface="ProximaNova-Semibold"/>
              </a:rPr>
              <a:t>passive mobility, active  stability, </a:t>
            </a:r>
            <a:r>
              <a:rPr sz="1950" b="1" spc="15" dirty="0">
                <a:solidFill>
                  <a:srgbClr val="723757"/>
                </a:solidFill>
                <a:cs typeface="ProximaNova-Semibold"/>
              </a:rPr>
              <a:t>movement </a:t>
            </a:r>
            <a:r>
              <a:rPr sz="1950" b="1" spc="10" dirty="0">
                <a:solidFill>
                  <a:srgbClr val="723757"/>
                </a:solidFill>
                <a:cs typeface="ProximaNova-Semibold"/>
              </a:rPr>
              <a:t>coordination, balance, weight transfer,  stereotypical gait, muscular strength, </a:t>
            </a:r>
            <a:r>
              <a:rPr sz="1950" b="1" spc="15" dirty="0">
                <a:solidFill>
                  <a:srgbClr val="723757"/>
                </a:solidFill>
                <a:cs typeface="ProximaNova-Semibold"/>
              </a:rPr>
              <a:t>mood, </a:t>
            </a:r>
            <a:r>
              <a:rPr sz="1950" b="1" spc="10" dirty="0">
                <a:solidFill>
                  <a:srgbClr val="723757"/>
                </a:solidFill>
                <a:cs typeface="ProximaNova-Semibold"/>
              </a:rPr>
              <a:t>motivation </a:t>
            </a:r>
            <a:r>
              <a:rPr sz="1950" b="1" spc="15" dirty="0">
                <a:solidFill>
                  <a:srgbClr val="723757"/>
                </a:solidFill>
                <a:cs typeface="ProximaNova-Semibold"/>
              </a:rPr>
              <a:t>and </a:t>
            </a:r>
            <a:r>
              <a:rPr sz="1950" b="1" spc="10" dirty="0">
                <a:solidFill>
                  <a:srgbClr val="723757"/>
                </a:solidFill>
                <a:cs typeface="ProximaNova-Semibold"/>
              </a:rPr>
              <a:t>cognitive  abilities.</a:t>
            </a:r>
            <a:endParaRPr sz="1950" dirty="0">
              <a:cs typeface="ProximaNova-Semibold"/>
            </a:endParaRPr>
          </a:p>
          <a:p>
            <a:pPr>
              <a:lnSpc>
                <a:spcPct val="100000"/>
              </a:lnSpc>
              <a:spcBef>
                <a:spcPts val="55"/>
              </a:spcBef>
            </a:pPr>
            <a:endParaRPr sz="2850" dirty="0">
              <a:cs typeface="ProximaNova-Semibold"/>
            </a:endParaRPr>
          </a:p>
          <a:p>
            <a:pPr marL="12700" marR="80645">
              <a:lnSpc>
                <a:spcPct val="101499"/>
              </a:lnSpc>
              <a:spcBef>
                <a:spcPts val="5"/>
              </a:spcBef>
            </a:pPr>
            <a:r>
              <a:rPr sz="1950" b="1" spc="10" dirty="0">
                <a:solidFill>
                  <a:srgbClr val="723757"/>
                </a:solidFill>
                <a:cs typeface="ProximaNova-Semibold"/>
              </a:rPr>
              <a:t>Virtual reality boosts the desire of patients to </a:t>
            </a:r>
            <a:r>
              <a:rPr sz="1950" b="1" spc="15" dirty="0">
                <a:solidFill>
                  <a:srgbClr val="723757"/>
                </a:solidFill>
                <a:cs typeface="ProximaNova-Semibold"/>
              </a:rPr>
              <a:t>become more </a:t>
            </a:r>
            <a:r>
              <a:rPr sz="1950" b="1" spc="10" dirty="0">
                <a:solidFill>
                  <a:srgbClr val="723757"/>
                </a:solidFill>
                <a:cs typeface="ProximaNova-Semibold"/>
              </a:rPr>
              <a:t>involved  in the rehabilitation process. Mirarehab therapy is administered </a:t>
            </a:r>
            <a:r>
              <a:rPr sz="1950" b="1" spc="15" dirty="0">
                <a:solidFill>
                  <a:srgbClr val="723757"/>
                </a:solidFill>
                <a:cs typeface="ProximaNova-Semibold"/>
              </a:rPr>
              <a:t>by a  </a:t>
            </a:r>
            <a:r>
              <a:rPr sz="1950" b="1" spc="10" dirty="0">
                <a:solidFill>
                  <a:srgbClr val="723757"/>
                </a:solidFill>
                <a:cs typeface="ProximaNova-Semibold"/>
              </a:rPr>
              <a:t>certified therapist, </a:t>
            </a:r>
            <a:r>
              <a:rPr sz="1950" b="1" spc="15" dirty="0">
                <a:solidFill>
                  <a:srgbClr val="723757"/>
                </a:solidFill>
                <a:cs typeface="ProximaNova-Semibold"/>
              </a:rPr>
              <a:t>who </a:t>
            </a:r>
            <a:r>
              <a:rPr sz="1950" b="1" spc="10" dirty="0">
                <a:solidFill>
                  <a:srgbClr val="723757"/>
                </a:solidFill>
                <a:cs typeface="ProximaNova-Semibold"/>
              </a:rPr>
              <a:t>assesses the patient </a:t>
            </a:r>
            <a:r>
              <a:rPr sz="1950" b="1" spc="15" dirty="0">
                <a:solidFill>
                  <a:srgbClr val="723757"/>
                </a:solidFill>
                <a:cs typeface="ProximaNova-Semibold"/>
              </a:rPr>
              <a:t>and </a:t>
            </a:r>
            <a:r>
              <a:rPr sz="1950" b="1" spc="10" dirty="0">
                <a:solidFill>
                  <a:srgbClr val="723757"/>
                </a:solidFill>
                <a:cs typeface="ProximaNova-Semibold"/>
              </a:rPr>
              <a:t>his abilities to  perform the therapy</a:t>
            </a:r>
            <a:r>
              <a:rPr lang="lv-LV" sz="1950" b="1" spc="10" dirty="0">
                <a:solidFill>
                  <a:srgbClr val="723757"/>
                </a:solidFill>
                <a:cs typeface="ProximaNova-Semibold"/>
              </a:rPr>
              <a:t> </a:t>
            </a:r>
            <a:r>
              <a:rPr lang="lv-LV" sz="1950" b="1" spc="10" dirty="0" err="1">
                <a:solidFill>
                  <a:srgbClr val="723757"/>
                </a:solidFill>
                <a:cs typeface="ProximaNova-Semibold"/>
              </a:rPr>
              <a:t>offered</a:t>
            </a:r>
            <a:r>
              <a:rPr lang="lv-LV" sz="1950" b="1" spc="10" dirty="0">
                <a:solidFill>
                  <a:srgbClr val="723757"/>
                </a:solidFill>
                <a:cs typeface="ProximaNova-Semibold"/>
              </a:rPr>
              <a:t> </a:t>
            </a:r>
            <a:r>
              <a:rPr sz="1950" b="1" spc="15" dirty="0">
                <a:solidFill>
                  <a:srgbClr val="723757"/>
                </a:solidFill>
                <a:cs typeface="ProximaNova-Semibold"/>
              </a:rPr>
              <a:t>by </a:t>
            </a:r>
            <a:r>
              <a:rPr sz="1950" b="1" spc="10" dirty="0">
                <a:solidFill>
                  <a:srgbClr val="723757"/>
                </a:solidFill>
                <a:cs typeface="ProximaNova-Semibold"/>
              </a:rPr>
              <a:t>the software, prepares </a:t>
            </a:r>
            <a:r>
              <a:rPr sz="1950" b="1" spc="15" dirty="0">
                <a:solidFill>
                  <a:srgbClr val="723757"/>
                </a:solidFill>
                <a:cs typeface="ProximaNova-Semibold"/>
              </a:rPr>
              <a:t>an </a:t>
            </a:r>
            <a:r>
              <a:rPr sz="1950" b="1" spc="10" dirty="0">
                <a:solidFill>
                  <a:srgbClr val="723757"/>
                </a:solidFill>
                <a:cs typeface="ProximaNova-Semibold"/>
              </a:rPr>
              <a:t>individual  plan </a:t>
            </a:r>
            <a:r>
              <a:rPr sz="1950" b="1" spc="15" dirty="0">
                <a:solidFill>
                  <a:srgbClr val="723757"/>
                </a:solidFill>
                <a:cs typeface="ProximaNova-Semibold"/>
              </a:rPr>
              <a:t>and </a:t>
            </a:r>
            <a:r>
              <a:rPr sz="1950" b="1" spc="10" dirty="0">
                <a:solidFill>
                  <a:srgbClr val="723757"/>
                </a:solidFill>
                <a:cs typeface="ProximaNova-Semibold"/>
              </a:rPr>
              <a:t>monitors </a:t>
            </a:r>
            <a:r>
              <a:rPr sz="1950" b="1" spc="15" dirty="0">
                <a:solidFill>
                  <a:srgbClr val="723757"/>
                </a:solidFill>
                <a:cs typeface="ProximaNova-Semibold"/>
              </a:rPr>
              <a:t>each </a:t>
            </a:r>
            <a:r>
              <a:rPr sz="1950" b="1" spc="10" dirty="0">
                <a:solidFill>
                  <a:srgbClr val="723757"/>
                </a:solidFill>
                <a:cs typeface="ProximaNova-Semibold"/>
              </a:rPr>
              <a:t>therapy</a:t>
            </a:r>
            <a:r>
              <a:rPr sz="1950" b="1" spc="-25" dirty="0">
                <a:solidFill>
                  <a:srgbClr val="723757"/>
                </a:solidFill>
                <a:cs typeface="ProximaNova-Semibold"/>
              </a:rPr>
              <a:t> </a:t>
            </a:r>
            <a:r>
              <a:rPr sz="1950" b="1" spc="10" dirty="0">
                <a:solidFill>
                  <a:srgbClr val="723757"/>
                </a:solidFill>
                <a:cs typeface="ProximaNova-Semibold"/>
              </a:rPr>
              <a:t>session.</a:t>
            </a:r>
            <a:endParaRPr sz="1950" dirty="0">
              <a:cs typeface="ProximaNova-Semibold"/>
            </a:endParaRPr>
          </a:p>
        </p:txBody>
      </p:sp>
      <p:sp>
        <p:nvSpPr>
          <p:cNvPr id="4" name="object 4"/>
          <p:cNvSpPr txBox="1"/>
          <p:nvPr/>
        </p:nvSpPr>
        <p:spPr>
          <a:xfrm>
            <a:off x="11465938" y="9663492"/>
            <a:ext cx="448056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https://healthtravellatvia.lv/en/service/rehabilitation/#4</a:t>
            </a:r>
            <a:endParaRPr sz="1450">
              <a:cs typeface="Proxima Nova Rg"/>
            </a:endParaRPr>
          </a:p>
        </p:txBody>
      </p:sp>
      <p:sp>
        <p:nvSpPr>
          <p:cNvPr id="5" name="object 5"/>
          <p:cNvSpPr/>
          <p:nvPr/>
        </p:nvSpPr>
        <p:spPr>
          <a:xfrm>
            <a:off x="11134325" y="9683752"/>
            <a:ext cx="246879" cy="24687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0" y="0"/>
            <a:ext cx="10052039" cy="113085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1295546"/>
            <a:ext cx="633920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Ocular</a:t>
            </a:r>
            <a:r>
              <a:rPr spc="-204" dirty="0">
                <a:latin typeface="+mn-lt"/>
              </a:rPr>
              <a:t> </a:t>
            </a:r>
            <a:r>
              <a:rPr spc="-65" dirty="0">
                <a:latin typeface="+mn-lt"/>
              </a:rPr>
              <a:t>Prosthetics</a:t>
            </a:r>
          </a:p>
        </p:txBody>
      </p:sp>
      <p:sp>
        <p:nvSpPr>
          <p:cNvPr id="3" name="object 3"/>
          <p:cNvSpPr txBox="1"/>
          <p:nvPr/>
        </p:nvSpPr>
        <p:spPr>
          <a:xfrm>
            <a:off x="1073501" y="2916438"/>
            <a:ext cx="7884159" cy="331787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latest technologies and modern instruments  ensure fast production of prosthesis and  outstanding durability; depending on the  selected material, ocular prosthesis can be</a:t>
            </a:r>
            <a:r>
              <a:rPr sz="2800" b="1" spc="-35" dirty="0">
                <a:solidFill>
                  <a:srgbClr val="723757"/>
                </a:solidFill>
                <a:cs typeface="Proxima Nova Rg"/>
              </a:rPr>
              <a:t> </a:t>
            </a:r>
            <a:r>
              <a:rPr sz="2800" b="1" dirty="0">
                <a:solidFill>
                  <a:srgbClr val="723757"/>
                </a:solidFill>
                <a:cs typeface="Proxima Nova Rg"/>
              </a:rPr>
              <a:t>made  in Valters' Prosthetic Laboratory within 1-3</a:t>
            </a:r>
            <a:r>
              <a:rPr sz="2800" b="1" spc="-30" dirty="0">
                <a:solidFill>
                  <a:srgbClr val="723757"/>
                </a:solidFill>
                <a:cs typeface="Proxima Nova Rg"/>
              </a:rPr>
              <a:t> </a:t>
            </a:r>
            <a:r>
              <a:rPr sz="2800" b="1" dirty="0">
                <a:solidFill>
                  <a:srgbClr val="723757"/>
                </a:solidFill>
                <a:cs typeface="Proxima Nova Rg"/>
              </a:rPr>
              <a:t>days.</a:t>
            </a:r>
            <a:endParaRPr sz="2800">
              <a:cs typeface="Proxima Nova Rg"/>
            </a:endParaRPr>
          </a:p>
          <a:p>
            <a:pPr>
              <a:lnSpc>
                <a:spcPct val="100000"/>
              </a:lnSpc>
              <a:spcBef>
                <a:spcPts val="40"/>
              </a:spcBef>
            </a:pPr>
            <a:endParaRPr sz="3550">
              <a:cs typeface="Proxima Nova Rg"/>
            </a:endParaRPr>
          </a:p>
          <a:p>
            <a:pPr marL="12700" marR="382905">
              <a:lnSpc>
                <a:spcPct val="101499"/>
              </a:lnSpc>
            </a:pPr>
            <a:r>
              <a:rPr sz="1950" b="1" spc="15" dirty="0">
                <a:solidFill>
                  <a:srgbClr val="723757"/>
                </a:solidFill>
                <a:cs typeface="ProximaNova-Semibold"/>
              </a:rPr>
              <a:t>Each </a:t>
            </a:r>
            <a:r>
              <a:rPr sz="1950" b="1" spc="10" dirty="0">
                <a:solidFill>
                  <a:srgbClr val="723757"/>
                </a:solidFill>
                <a:cs typeface="ProximaNova-Semibold"/>
              </a:rPr>
              <a:t>prosthesis is unique </a:t>
            </a:r>
            <a:r>
              <a:rPr sz="1950" b="1" spc="15" dirty="0">
                <a:solidFill>
                  <a:srgbClr val="723757"/>
                </a:solidFill>
                <a:cs typeface="ProximaNova-Semibold"/>
              </a:rPr>
              <a:t>handwork; </a:t>
            </a:r>
            <a:r>
              <a:rPr sz="1950" b="1" spc="5" dirty="0">
                <a:solidFill>
                  <a:srgbClr val="723757"/>
                </a:solidFill>
                <a:cs typeface="ProximaNova-Semibold"/>
              </a:rPr>
              <a:t>it </a:t>
            </a:r>
            <a:r>
              <a:rPr sz="1950" b="1" spc="10" dirty="0">
                <a:solidFill>
                  <a:srgbClr val="723757"/>
                </a:solidFill>
                <a:cs typeface="ProximaNova-Semibold"/>
              </a:rPr>
              <a:t>proves the craftsmanship of  the specialist </a:t>
            </a:r>
            <a:r>
              <a:rPr sz="1950" b="1" spc="15" dirty="0">
                <a:solidFill>
                  <a:srgbClr val="723757"/>
                </a:solidFill>
                <a:cs typeface="ProximaNova-Semibold"/>
              </a:rPr>
              <a:t>and can be compared </a:t>
            </a:r>
            <a:r>
              <a:rPr sz="1950" b="1" spc="10" dirty="0">
                <a:solidFill>
                  <a:srgbClr val="723757"/>
                </a:solidFill>
                <a:cs typeface="ProximaNova-Semibold"/>
              </a:rPr>
              <a:t>with </a:t>
            </a:r>
            <a:r>
              <a:rPr sz="1950" b="1" spc="15" dirty="0">
                <a:solidFill>
                  <a:srgbClr val="723757"/>
                </a:solidFill>
                <a:cs typeface="ProximaNova-Semibold"/>
              </a:rPr>
              <a:t>an </a:t>
            </a:r>
            <a:r>
              <a:rPr sz="1950" b="1" spc="10" dirty="0">
                <a:solidFill>
                  <a:srgbClr val="723757"/>
                </a:solidFill>
                <a:cs typeface="ProximaNova-Semibold"/>
              </a:rPr>
              <a:t>inimitable </a:t>
            </a:r>
            <a:r>
              <a:rPr sz="1950" b="1" spc="15" dirty="0">
                <a:solidFill>
                  <a:srgbClr val="723757"/>
                </a:solidFill>
                <a:cs typeface="ProximaNova-Semibold"/>
              </a:rPr>
              <a:t>work </a:t>
            </a:r>
            <a:r>
              <a:rPr sz="1950" b="1" spc="10" dirty="0">
                <a:solidFill>
                  <a:srgbClr val="723757"/>
                </a:solidFill>
                <a:cs typeface="ProximaNova-Semibold"/>
              </a:rPr>
              <a:t>of</a:t>
            </a:r>
            <a:r>
              <a:rPr sz="1950" b="1" spc="-80" dirty="0">
                <a:solidFill>
                  <a:srgbClr val="723757"/>
                </a:solidFill>
                <a:cs typeface="ProximaNova-Semibold"/>
              </a:rPr>
              <a:t> </a:t>
            </a:r>
            <a:r>
              <a:rPr sz="1950" b="1" spc="10" dirty="0">
                <a:solidFill>
                  <a:srgbClr val="723757"/>
                </a:solidFill>
                <a:cs typeface="ProximaNova-Semibold"/>
              </a:rPr>
              <a:t>art.</a:t>
            </a:r>
            <a:endParaRPr sz="1950">
              <a:cs typeface="ProximaNova-Semibold"/>
            </a:endParaRPr>
          </a:p>
        </p:txBody>
      </p:sp>
      <p:sp>
        <p:nvSpPr>
          <p:cNvPr id="4" name="object 4"/>
          <p:cNvSpPr txBox="1"/>
          <p:nvPr/>
        </p:nvSpPr>
        <p:spPr>
          <a:xfrm>
            <a:off x="1413889" y="9663875"/>
            <a:ext cx="3336925"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http://www.vpl.lv/eng/ocular_prosthetics</a:t>
            </a:r>
            <a:endParaRPr sz="1450" dirty="0">
              <a:cs typeface="Proxima Nova Rg"/>
            </a:endParaRPr>
          </a:p>
        </p:txBody>
      </p:sp>
      <p:sp>
        <p:nvSpPr>
          <p:cNvPr id="5" name="object 5"/>
          <p:cNvSpPr/>
          <p:nvPr/>
        </p:nvSpPr>
        <p:spPr>
          <a:xfrm>
            <a:off x="10052039" y="0"/>
            <a:ext cx="10052049" cy="1130855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82275" y="9683066"/>
            <a:ext cx="246879" cy="24687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5"/>
            <a:ext cx="246879" cy="24687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158"/>
            <a:ext cx="7146290" cy="1730375"/>
          </a:xfrm>
          <a:prstGeom prst="rect">
            <a:avLst/>
          </a:prstGeom>
        </p:spPr>
        <p:txBody>
          <a:bodyPr vert="horz" wrap="square" lIns="0" tIns="167640" rIns="0" bIns="0" rtlCol="0">
            <a:spAutoFit/>
          </a:bodyPr>
          <a:lstStyle/>
          <a:p>
            <a:pPr marL="12700" marR="5080">
              <a:lnSpc>
                <a:spcPts val="6100"/>
              </a:lnSpc>
              <a:spcBef>
                <a:spcPts val="1320"/>
              </a:spcBef>
            </a:pPr>
            <a:r>
              <a:rPr spc="-60" dirty="0">
                <a:latin typeface="+mn-lt"/>
              </a:rPr>
              <a:t>Medical education</a:t>
            </a:r>
            <a:r>
              <a:rPr spc="-229" dirty="0">
                <a:latin typeface="+mn-lt"/>
              </a:rPr>
              <a:t> </a:t>
            </a:r>
            <a:r>
              <a:rPr spc="-65" dirty="0">
                <a:latin typeface="+mn-lt"/>
              </a:rPr>
              <a:t>in  Latvia</a:t>
            </a:r>
          </a:p>
        </p:txBody>
      </p:sp>
      <p:sp>
        <p:nvSpPr>
          <p:cNvPr id="4" name="object 4"/>
          <p:cNvSpPr txBox="1"/>
          <p:nvPr/>
        </p:nvSpPr>
        <p:spPr>
          <a:xfrm>
            <a:off x="1073501" y="3690894"/>
            <a:ext cx="7838440" cy="446976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23757"/>
                </a:solidFill>
                <a:cs typeface="Proxima Nova Rg"/>
              </a:rPr>
              <a:t>Riga Stradins University</a:t>
            </a:r>
            <a:r>
              <a:rPr sz="2800" b="1" spc="-5" dirty="0">
                <a:solidFill>
                  <a:srgbClr val="723757"/>
                </a:solidFill>
                <a:cs typeface="Proxima Nova Rg"/>
              </a:rPr>
              <a:t> </a:t>
            </a:r>
            <a:r>
              <a:rPr sz="2800" b="1" dirty="0">
                <a:solidFill>
                  <a:srgbClr val="723757"/>
                </a:solidFill>
                <a:cs typeface="Proxima Nova Rg"/>
              </a:rPr>
              <a:t>(RSU)</a:t>
            </a:r>
            <a:endParaRPr sz="2800">
              <a:cs typeface="Proxima Nova Rg"/>
            </a:endParaRPr>
          </a:p>
          <a:p>
            <a:pPr>
              <a:lnSpc>
                <a:spcPct val="100000"/>
              </a:lnSpc>
              <a:spcBef>
                <a:spcPts val="25"/>
              </a:spcBef>
            </a:pPr>
            <a:endParaRPr sz="3550">
              <a:cs typeface="Proxima Nova Rg"/>
            </a:endParaRPr>
          </a:p>
          <a:p>
            <a:pPr marL="12700" marR="73025">
              <a:lnSpc>
                <a:spcPct val="101499"/>
              </a:lnSpc>
            </a:pPr>
            <a:r>
              <a:rPr sz="1950" b="1" spc="10" dirty="0">
                <a:solidFill>
                  <a:srgbClr val="723757"/>
                </a:solidFill>
                <a:cs typeface="ProximaNova-Semibold"/>
              </a:rPr>
              <a:t>Rīga Stradiņš University (RSU) is </a:t>
            </a:r>
            <a:r>
              <a:rPr sz="1950" b="1" spc="15" dirty="0">
                <a:solidFill>
                  <a:srgbClr val="723757"/>
                </a:solidFill>
                <a:cs typeface="ProximaNova-Semibold"/>
              </a:rPr>
              <a:t>a </a:t>
            </a:r>
            <a:r>
              <a:rPr sz="1950" b="1" spc="10" dirty="0">
                <a:solidFill>
                  <a:srgbClr val="723757"/>
                </a:solidFill>
                <a:cs typeface="ProximaNova-Semibold"/>
              </a:rPr>
              <a:t>public university located in the city  of Riga, Latvia </a:t>
            </a:r>
            <a:r>
              <a:rPr sz="1950" b="1" spc="15" dirty="0">
                <a:solidFill>
                  <a:srgbClr val="723757"/>
                </a:solidFill>
                <a:cs typeface="ProximaNova-Semibold"/>
              </a:rPr>
              <a:t>and </a:t>
            </a:r>
            <a:r>
              <a:rPr sz="1950" b="1" spc="10" dirty="0">
                <a:solidFill>
                  <a:srgbClr val="723757"/>
                </a:solidFill>
                <a:cs typeface="ProximaNova-Semibold"/>
              </a:rPr>
              <a:t>Faculty of Medicine is highly valued in Latvia </a:t>
            </a:r>
            <a:r>
              <a:rPr sz="1950" b="1" spc="15" dirty="0">
                <a:solidFill>
                  <a:srgbClr val="723757"/>
                </a:solidFill>
                <a:cs typeface="ProximaNova-Semibold"/>
              </a:rPr>
              <a:t>and  </a:t>
            </a:r>
            <a:r>
              <a:rPr sz="1950" b="1" spc="10" dirty="0">
                <a:solidFill>
                  <a:srgbClr val="723757"/>
                </a:solidFill>
                <a:cs typeface="ProximaNova-Semibold"/>
              </a:rPr>
              <a:t>worldwide. </a:t>
            </a:r>
            <a:r>
              <a:rPr sz="1950" b="1" spc="5" dirty="0">
                <a:solidFill>
                  <a:srgbClr val="723757"/>
                </a:solidFill>
                <a:cs typeface="ProximaNova-Semibold"/>
              </a:rPr>
              <a:t>It </a:t>
            </a:r>
            <a:r>
              <a:rPr sz="1950" b="1" spc="15" dirty="0">
                <a:solidFill>
                  <a:srgbClr val="723757"/>
                </a:solidFill>
                <a:cs typeface="ProximaNova-Semibold"/>
              </a:rPr>
              <a:t>has been </a:t>
            </a:r>
            <a:r>
              <a:rPr sz="1950" b="1" spc="10" dirty="0">
                <a:solidFill>
                  <a:srgbClr val="723757"/>
                </a:solidFill>
                <a:cs typeface="ProximaNova-Semibold"/>
              </a:rPr>
              <a:t>the </a:t>
            </a:r>
            <a:r>
              <a:rPr sz="1950" b="1" spc="15" dirty="0">
                <a:solidFill>
                  <a:srgbClr val="723757"/>
                </a:solidFill>
                <a:cs typeface="ProximaNova-Semibold"/>
              </a:rPr>
              <a:t>academic </a:t>
            </a:r>
            <a:r>
              <a:rPr sz="1950" b="1" spc="10" dirty="0">
                <a:solidFill>
                  <a:srgbClr val="723757"/>
                </a:solidFill>
                <a:cs typeface="ProximaNova-Semibold"/>
              </a:rPr>
              <a:t>destination of international  students for almost </a:t>
            </a:r>
            <a:r>
              <a:rPr sz="1950" b="1" spc="15" dirty="0">
                <a:solidFill>
                  <a:srgbClr val="723757"/>
                </a:solidFill>
                <a:cs typeface="ProximaNova-Semibold"/>
              </a:rPr>
              <a:t>30</a:t>
            </a:r>
            <a:r>
              <a:rPr sz="1950" b="1" spc="-15" dirty="0">
                <a:solidFill>
                  <a:srgbClr val="723757"/>
                </a:solidFill>
                <a:cs typeface="ProximaNova-Semibold"/>
              </a:rPr>
              <a:t> </a:t>
            </a:r>
            <a:r>
              <a:rPr sz="1950" b="1" spc="10" dirty="0">
                <a:solidFill>
                  <a:srgbClr val="723757"/>
                </a:solidFill>
                <a:cs typeface="ProximaNova-Semibold"/>
              </a:rPr>
              <a:t>years.</a:t>
            </a:r>
            <a:endParaRPr sz="1950">
              <a:cs typeface="ProximaNova-Semibold"/>
            </a:endParaRPr>
          </a:p>
          <a:p>
            <a:pPr>
              <a:lnSpc>
                <a:spcPct val="100000"/>
              </a:lnSpc>
              <a:spcBef>
                <a:spcPts val="55"/>
              </a:spcBef>
            </a:pPr>
            <a:endParaRPr sz="2850">
              <a:cs typeface="ProximaNova-Semibold"/>
            </a:endParaRPr>
          </a:p>
          <a:p>
            <a:pPr marL="12700" marR="5080">
              <a:lnSpc>
                <a:spcPct val="101499"/>
              </a:lnSpc>
            </a:pPr>
            <a:r>
              <a:rPr sz="1950" b="1" spc="15" dirty="0">
                <a:solidFill>
                  <a:srgbClr val="723757"/>
                </a:solidFill>
                <a:cs typeface="ProximaNova-Semibold"/>
              </a:rPr>
              <a:t>RSU has </a:t>
            </a:r>
            <a:r>
              <a:rPr sz="1950" b="1" spc="10" dirty="0">
                <a:solidFill>
                  <a:srgbClr val="723757"/>
                </a:solidFill>
                <a:cs typeface="ProximaNova-Semibold"/>
              </a:rPr>
              <a:t>enrolled 1,611 international students from </a:t>
            </a:r>
            <a:r>
              <a:rPr sz="1950" b="1" spc="15" dirty="0">
                <a:solidFill>
                  <a:srgbClr val="723757"/>
                </a:solidFill>
                <a:cs typeface="ProximaNova-Semibold"/>
              </a:rPr>
              <a:t>more </a:t>
            </a:r>
            <a:r>
              <a:rPr sz="1950" b="1" spc="10" dirty="0">
                <a:solidFill>
                  <a:srgbClr val="723757"/>
                </a:solidFill>
                <a:cs typeface="ProximaNova-Semibold"/>
              </a:rPr>
              <a:t>than </a:t>
            </a:r>
            <a:r>
              <a:rPr sz="1950" b="1" spc="15" dirty="0">
                <a:solidFill>
                  <a:srgbClr val="723757"/>
                </a:solidFill>
                <a:cs typeface="ProximaNova-Semibold"/>
              </a:rPr>
              <a:t>40  </a:t>
            </a:r>
            <a:r>
              <a:rPr sz="1950" b="1" spc="10" dirty="0">
                <a:solidFill>
                  <a:srgbClr val="723757"/>
                </a:solidFill>
                <a:cs typeface="ProximaNova-Semibold"/>
              </a:rPr>
              <a:t>countries: Austria, Azerbaijan, </a:t>
            </a:r>
            <a:r>
              <a:rPr sz="1950" b="1" spc="15" dirty="0">
                <a:solidFill>
                  <a:srgbClr val="723757"/>
                </a:solidFill>
                <a:cs typeface="ProximaNova-Semibold"/>
              </a:rPr>
              <a:t>Canada, </a:t>
            </a:r>
            <a:r>
              <a:rPr sz="1950" b="1" spc="10" dirty="0">
                <a:solidFill>
                  <a:srgbClr val="723757"/>
                </a:solidFill>
                <a:cs typeface="ProximaNova-Semibold"/>
              </a:rPr>
              <a:t>China, Finland, France,  </a:t>
            </a:r>
            <a:r>
              <a:rPr sz="1950" b="1" spc="15" dirty="0">
                <a:solidFill>
                  <a:srgbClr val="723757"/>
                </a:solidFill>
                <a:cs typeface="ProximaNova-Semibold"/>
              </a:rPr>
              <a:t>Germany, </a:t>
            </a:r>
            <a:r>
              <a:rPr sz="1950" b="1" spc="10" dirty="0">
                <a:solidFill>
                  <a:srgbClr val="723757"/>
                </a:solidFill>
                <a:cs typeface="ProximaNova-Semibold"/>
              </a:rPr>
              <a:t>Italy, Israel, India, Ireland, </a:t>
            </a:r>
            <a:r>
              <a:rPr sz="1950" b="1" spc="15" dirty="0">
                <a:solidFill>
                  <a:srgbClr val="723757"/>
                </a:solidFill>
                <a:cs typeface="ProximaNova-Semibold"/>
              </a:rPr>
              <a:t>Norway, </a:t>
            </a:r>
            <a:r>
              <a:rPr sz="1950" b="1" spc="10" dirty="0">
                <a:solidFill>
                  <a:srgbClr val="723757"/>
                </a:solidFill>
                <a:cs typeface="ProximaNova-Semibold"/>
              </a:rPr>
              <a:t>Poland, Portugal,</a:t>
            </a:r>
            <a:r>
              <a:rPr sz="1950" b="1" spc="-35" dirty="0">
                <a:solidFill>
                  <a:srgbClr val="723757"/>
                </a:solidFill>
                <a:cs typeface="ProximaNova-Semibold"/>
              </a:rPr>
              <a:t> </a:t>
            </a:r>
            <a:r>
              <a:rPr sz="1950" b="1" spc="10" dirty="0">
                <a:solidFill>
                  <a:srgbClr val="723757"/>
                </a:solidFill>
                <a:cs typeface="ProximaNova-Semibold"/>
              </a:rPr>
              <a:t>Russia,  Spain, Sri Lanka, </a:t>
            </a:r>
            <a:r>
              <a:rPr sz="1950" b="1" spc="15" dirty="0">
                <a:solidFill>
                  <a:srgbClr val="723757"/>
                </a:solidFill>
                <a:cs typeface="ProximaNova-Semibold"/>
              </a:rPr>
              <a:t>Sweden, </a:t>
            </a:r>
            <a:r>
              <a:rPr sz="1950" b="1" spc="10" dirty="0">
                <a:solidFill>
                  <a:srgbClr val="723757"/>
                </a:solidFill>
                <a:cs typeface="ProximaNova-Semibold"/>
              </a:rPr>
              <a:t>Switzerland, United </a:t>
            </a:r>
            <a:r>
              <a:rPr sz="1950" b="1" spc="15" dirty="0">
                <a:solidFill>
                  <a:srgbClr val="723757"/>
                </a:solidFill>
                <a:cs typeface="ProximaNova-Semibold"/>
              </a:rPr>
              <a:t>Kingdom, </a:t>
            </a:r>
            <a:r>
              <a:rPr sz="1950" b="1" spc="10" dirty="0">
                <a:solidFill>
                  <a:srgbClr val="723757"/>
                </a:solidFill>
                <a:cs typeface="ProximaNova-Semibold"/>
              </a:rPr>
              <a:t>the  Netherlands, Turkey, etc. </a:t>
            </a:r>
            <a:r>
              <a:rPr sz="1950" b="1" spc="15" dirty="0">
                <a:solidFill>
                  <a:srgbClr val="723757"/>
                </a:solidFill>
                <a:cs typeface="ProximaNova-Semibold"/>
              </a:rPr>
              <a:t>The </a:t>
            </a:r>
            <a:r>
              <a:rPr sz="1950" b="1" spc="10" dirty="0">
                <a:solidFill>
                  <a:srgbClr val="723757"/>
                </a:solidFill>
                <a:cs typeface="ProximaNova-Semibold"/>
              </a:rPr>
              <a:t>majority of the international students  represent </a:t>
            </a:r>
            <a:r>
              <a:rPr sz="1950" b="1" spc="15" dirty="0">
                <a:solidFill>
                  <a:srgbClr val="723757"/>
                </a:solidFill>
                <a:cs typeface="ProximaNova-Semibold"/>
              </a:rPr>
              <a:t>Germany, Sweden and</a:t>
            </a:r>
            <a:r>
              <a:rPr sz="1950" b="1" spc="-25" dirty="0">
                <a:solidFill>
                  <a:srgbClr val="723757"/>
                </a:solidFill>
                <a:cs typeface="ProximaNova-Semibold"/>
              </a:rPr>
              <a:t> </a:t>
            </a:r>
            <a:r>
              <a:rPr sz="1950" b="1" spc="15" dirty="0">
                <a:solidFill>
                  <a:srgbClr val="723757"/>
                </a:solidFill>
                <a:cs typeface="ProximaNova-Semibold"/>
              </a:rPr>
              <a:t>Norway.</a:t>
            </a:r>
            <a:endParaRPr sz="1950">
              <a:cs typeface="ProximaNova-Semibold"/>
            </a:endParaRPr>
          </a:p>
        </p:txBody>
      </p:sp>
      <p:sp>
        <p:nvSpPr>
          <p:cNvPr id="5" name="object 5"/>
          <p:cNvSpPr txBox="1"/>
          <p:nvPr/>
        </p:nvSpPr>
        <p:spPr>
          <a:xfrm>
            <a:off x="1413889" y="9673958"/>
            <a:ext cx="451739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https://www.rsu.lv/en/international-student-department</a:t>
            </a:r>
            <a:endParaRPr sz="1450" dirty="0">
              <a:cs typeface="Proxima Nova Rg"/>
            </a:endParaRPr>
          </a:p>
        </p:txBody>
      </p:sp>
      <p:sp>
        <p:nvSpPr>
          <p:cNvPr id="6" name="object 6"/>
          <p:cNvSpPr/>
          <p:nvPr/>
        </p:nvSpPr>
        <p:spPr>
          <a:xfrm>
            <a:off x="10055892" y="0"/>
            <a:ext cx="10048196" cy="113085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00"/>
          </a:p>
        </p:txBody>
      </p:sp>
      <p:sp>
        <p:nvSpPr>
          <p:cNvPr id="3" name="object 3"/>
          <p:cNvSpPr txBox="1">
            <a:spLocks noGrp="1"/>
          </p:cNvSpPr>
          <p:nvPr>
            <p:ph type="title"/>
          </p:nvPr>
        </p:nvSpPr>
        <p:spPr>
          <a:xfrm>
            <a:off x="5643754" y="4653669"/>
            <a:ext cx="8824595" cy="1808829"/>
          </a:xfrm>
          <a:prstGeom prst="rect">
            <a:avLst/>
          </a:prstGeom>
        </p:spPr>
        <p:txBody>
          <a:bodyPr vert="horz" wrap="square" lIns="0" tIns="13335" rIns="0" bIns="0" rtlCol="0">
            <a:spAutoFit/>
          </a:bodyPr>
          <a:lstStyle/>
          <a:p>
            <a:pPr algn="ctr">
              <a:lnSpc>
                <a:spcPts val="7000"/>
              </a:lnSpc>
              <a:spcBef>
                <a:spcPts val="105"/>
              </a:spcBef>
              <a:tabLst>
                <a:tab pos="4809490" algn="l"/>
              </a:tabLst>
            </a:pPr>
            <a:r>
              <a:rPr sz="6600" spc="535" dirty="0">
                <a:solidFill>
                  <a:srgbClr val="EAF3F9"/>
                </a:solidFill>
                <a:latin typeface="+mn-lt"/>
              </a:rPr>
              <a:t>STARTUPS	</a:t>
            </a:r>
            <a:r>
              <a:rPr sz="6600" spc="305" dirty="0">
                <a:solidFill>
                  <a:srgbClr val="EAF3F9"/>
                </a:solidFill>
                <a:latin typeface="+mn-lt"/>
              </a:rPr>
              <a:t>IN</a:t>
            </a:r>
          </a:p>
          <a:p>
            <a:pPr algn="ctr">
              <a:lnSpc>
                <a:spcPts val="7000"/>
              </a:lnSpc>
              <a:tabLst>
                <a:tab pos="4542155" algn="l"/>
                <a:tab pos="5751195" algn="l"/>
              </a:tabLst>
            </a:pPr>
            <a:r>
              <a:rPr sz="6600" spc="610" dirty="0">
                <a:solidFill>
                  <a:srgbClr val="EAF3F9"/>
                </a:solidFill>
                <a:latin typeface="+mn-lt"/>
              </a:rPr>
              <a:t>MEDICIN</a:t>
            </a:r>
            <a:r>
              <a:rPr sz="6600" dirty="0">
                <a:solidFill>
                  <a:srgbClr val="EAF3F9"/>
                </a:solidFill>
                <a:latin typeface="+mn-lt"/>
              </a:rPr>
              <a:t>E	</a:t>
            </a:r>
            <a:r>
              <a:rPr sz="6600" spc="610" dirty="0">
                <a:solidFill>
                  <a:srgbClr val="EAF3F9"/>
                </a:solidFill>
                <a:latin typeface="+mn-lt"/>
              </a:rPr>
              <a:t>I</a:t>
            </a:r>
            <a:r>
              <a:rPr sz="6600" dirty="0">
                <a:solidFill>
                  <a:srgbClr val="EAF3F9"/>
                </a:solidFill>
                <a:latin typeface="+mn-lt"/>
              </a:rPr>
              <a:t>N	</a:t>
            </a:r>
            <a:r>
              <a:rPr sz="6600" spc="610" dirty="0">
                <a:solidFill>
                  <a:srgbClr val="EAF3F9"/>
                </a:solidFill>
                <a:latin typeface="+mn-lt"/>
              </a:rPr>
              <a:t>LATVI</a:t>
            </a:r>
            <a:r>
              <a:rPr sz="6600" dirty="0">
                <a:solidFill>
                  <a:srgbClr val="EAF3F9"/>
                </a:solidFill>
                <a:latin typeface="+mn-lt"/>
              </a:rPr>
              <a:t>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087E5E-C745-CE49-BE8D-DC4647BA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2" name="object 2"/>
          <p:cNvSpPr txBox="1">
            <a:spLocks noGrp="1"/>
          </p:cNvSpPr>
          <p:nvPr>
            <p:ph type="title"/>
          </p:nvPr>
        </p:nvSpPr>
        <p:spPr>
          <a:xfrm>
            <a:off x="1073501" y="918744"/>
            <a:ext cx="4824095" cy="955675"/>
          </a:xfrm>
          <a:prstGeom prst="rect">
            <a:avLst/>
          </a:prstGeom>
        </p:spPr>
        <p:txBody>
          <a:bodyPr vert="horz" wrap="square" lIns="0" tIns="12700" rIns="0" bIns="0" rtlCol="0">
            <a:spAutoFit/>
          </a:bodyPr>
          <a:lstStyle/>
          <a:p>
            <a:pPr marL="12700">
              <a:lnSpc>
                <a:spcPct val="100000"/>
              </a:lnSpc>
              <a:spcBef>
                <a:spcPts val="100"/>
              </a:spcBef>
            </a:pPr>
            <a:r>
              <a:rPr spc="-55" dirty="0">
                <a:latin typeface="+mn-lt"/>
              </a:rPr>
              <a:t>Anatomy</a:t>
            </a:r>
            <a:r>
              <a:rPr spc="-215" dirty="0">
                <a:latin typeface="+mn-lt"/>
              </a:rPr>
              <a:t> </a:t>
            </a:r>
            <a:r>
              <a:rPr spc="-65" dirty="0">
                <a:latin typeface="+mn-lt"/>
              </a:rPr>
              <a:t>next</a:t>
            </a:r>
          </a:p>
        </p:txBody>
      </p:sp>
      <p:sp>
        <p:nvSpPr>
          <p:cNvPr id="3" name="object 3"/>
          <p:cNvSpPr txBox="1"/>
          <p:nvPr/>
        </p:nvSpPr>
        <p:spPr>
          <a:xfrm>
            <a:off x="1073501" y="2612889"/>
            <a:ext cx="4334510"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3D human atlas which  boosts learning among</a:t>
            </a:r>
            <a:r>
              <a:rPr sz="2800" b="1" spc="-65" dirty="0">
                <a:solidFill>
                  <a:srgbClr val="723757"/>
                </a:solidFill>
                <a:cs typeface="Proxima Nova Rg"/>
              </a:rPr>
              <a:t> </a:t>
            </a:r>
            <a:r>
              <a:rPr sz="2800" b="1" dirty="0">
                <a:solidFill>
                  <a:srgbClr val="723757"/>
                </a:solidFill>
                <a:cs typeface="Proxima Nova Rg"/>
              </a:rPr>
              <a:t>the  medical</a:t>
            </a:r>
            <a:r>
              <a:rPr sz="2800" b="1" spc="-5" dirty="0">
                <a:solidFill>
                  <a:srgbClr val="723757"/>
                </a:solidFill>
                <a:cs typeface="Proxima Nova Rg"/>
              </a:rPr>
              <a:t> </a:t>
            </a:r>
            <a:r>
              <a:rPr sz="2800" b="1" dirty="0">
                <a:solidFill>
                  <a:srgbClr val="723757"/>
                </a:solidFill>
                <a:cs typeface="Proxima Nova Rg"/>
              </a:rPr>
              <a:t>students.</a:t>
            </a:r>
            <a:endParaRPr sz="2800">
              <a:cs typeface="Proxima Nova Rg"/>
            </a:endParaRPr>
          </a:p>
        </p:txBody>
      </p:sp>
      <p:sp>
        <p:nvSpPr>
          <p:cNvPr id="4" name="object 4"/>
          <p:cNvSpPr/>
          <p:nvPr/>
        </p:nvSpPr>
        <p:spPr>
          <a:xfrm>
            <a:off x="1082275" y="9673457"/>
            <a:ext cx="246879" cy="24687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51572" y="9663581"/>
            <a:ext cx="200406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www.anatomynext.com/</a:t>
            </a:r>
            <a:endParaRPr sz="1450" dirty="0">
              <a:cs typeface="Proxima Nova Rg"/>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3501" y="918744"/>
            <a:ext cx="3177540"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Castprint</a:t>
            </a:r>
          </a:p>
        </p:txBody>
      </p:sp>
      <p:sp>
        <p:nvSpPr>
          <p:cNvPr id="3" name="object 3"/>
          <p:cNvSpPr txBox="1"/>
          <p:nvPr/>
        </p:nvSpPr>
        <p:spPr>
          <a:xfrm>
            <a:off x="1073501" y="2612889"/>
            <a:ext cx="4773930" cy="5022722"/>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CastPrint® is 3D printed</a:t>
            </a:r>
            <a:r>
              <a:rPr sz="2800" b="1" spc="-65" dirty="0">
                <a:solidFill>
                  <a:srgbClr val="723757"/>
                </a:solidFill>
                <a:cs typeface="Proxima Nova Rg"/>
              </a:rPr>
              <a:t> </a:t>
            </a:r>
            <a:r>
              <a:rPr sz="2800" b="1" dirty="0">
                <a:solidFill>
                  <a:srgbClr val="723757"/>
                </a:solidFill>
                <a:cs typeface="Proxima Nova Rg"/>
              </a:rPr>
              <a:t>casts  for various types of fracture  injuries. 3D printed</a:t>
            </a:r>
            <a:r>
              <a:rPr sz="2800" b="1" spc="-20" dirty="0">
                <a:solidFill>
                  <a:srgbClr val="723757"/>
                </a:solidFill>
                <a:cs typeface="Proxima Nova Rg"/>
              </a:rPr>
              <a:t> </a:t>
            </a:r>
            <a:r>
              <a:rPr sz="2800" b="1" dirty="0">
                <a:solidFill>
                  <a:srgbClr val="723757"/>
                </a:solidFill>
                <a:cs typeface="Proxima Nova Rg"/>
              </a:rPr>
              <a:t>casts</a:t>
            </a:r>
            <a:endParaRPr sz="2800" dirty="0">
              <a:cs typeface="Proxima Nova Rg"/>
            </a:endParaRPr>
          </a:p>
          <a:p>
            <a:pPr marL="12700" marR="207645">
              <a:lnSpc>
                <a:spcPct val="117300"/>
              </a:lnSpc>
            </a:pPr>
            <a:r>
              <a:rPr sz="2800" b="1" dirty="0">
                <a:solidFill>
                  <a:srgbClr val="723757"/>
                </a:solidFill>
                <a:cs typeface="Proxima Nova Rg"/>
              </a:rPr>
              <a:t>are a lightweight, ventilated  and waterproof. Casts</a:t>
            </a:r>
            <a:r>
              <a:rPr sz="2800" b="1" spc="-65" dirty="0">
                <a:solidFill>
                  <a:srgbClr val="723757"/>
                </a:solidFill>
                <a:cs typeface="Proxima Nova Rg"/>
              </a:rPr>
              <a:t> </a:t>
            </a:r>
            <a:r>
              <a:rPr sz="2800" b="1" dirty="0">
                <a:solidFill>
                  <a:srgbClr val="723757"/>
                </a:solidFill>
                <a:cs typeface="Proxima Nova Rg"/>
              </a:rPr>
              <a:t>made  from biodegradable plastic  which is environmentally  friendly</a:t>
            </a:r>
            <a:r>
              <a:rPr sz="2800" b="1" spc="-5" dirty="0">
                <a:solidFill>
                  <a:srgbClr val="723757"/>
                </a:solidFill>
                <a:cs typeface="Proxima Nova Rg"/>
              </a:rPr>
              <a:t> </a:t>
            </a:r>
            <a:r>
              <a:rPr sz="2800" b="1" dirty="0">
                <a:solidFill>
                  <a:srgbClr val="723757"/>
                </a:solidFill>
                <a:cs typeface="Proxima Nova Rg"/>
              </a:rPr>
              <a:t>material.</a:t>
            </a:r>
            <a:endParaRPr sz="2800" dirty="0">
              <a:cs typeface="Proxima Nova Rg"/>
            </a:endParaRPr>
          </a:p>
          <a:p>
            <a:pPr marL="12700" marR="401955">
              <a:lnSpc>
                <a:spcPct val="117300"/>
              </a:lnSpc>
            </a:pPr>
            <a:r>
              <a:rPr sz="2800" b="1" dirty="0">
                <a:solidFill>
                  <a:srgbClr val="723757"/>
                </a:solidFill>
                <a:cs typeface="Proxima Nova Rg"/>
              </a:rPr>
              <a:t>Anti-allergenic and safe</a:t>
            </a:r>
            <a:r>
              <a:rPr sz="2800" b="1" spc="-65" dirty="0">
                <a:solidFill>
                  <a:srgbClr val="723757"/>
                </a:solidFill>
                <a:cs typeface="Proxima Nova Rg"/>
              </a:rPr>
              <a:t> </a:t>
            </a:r>
            <a:r>
              <a:rPr sz="2800" b="1" dirty="0">
                <a:solidFill>
                  <a:srgbClr val="723757"/>
                </a:solidFill>
                <a:cs typeface="Proxima Nova Rg"/>
              </a:rPr>
              <a:t>for  skin</a:t>
            </a:r>
            <a:r>
              <a:rPr sz="2800" b="1" spc="-5" dirty="0">
                <a:solidFill>
                  <a:srgbClr val="723757"/>
                </a:solidFill>
                <a:cs typeface="Proxima Nova Rg"/>
              </a:rPr>
              <a:t> </a:t>
            </a:r>
            <a:r>
              <a:rPr sz="2800" b="1" dirty="0">
                <a:solidFill>
                  <a:srgbClr val="723757"/>
                </a:solidFill>
                <a:cs typeface="Proxima Nova Rg"/>
              </a:rPr>
              <a:t>contact.</a:t>
            </a:r>
            <a:endParaRPr sz="2800" dirty="0">
              <a:cs typeface="Proxima Nova Rg"/>
            </a:endParaRPr>
          </a:p>
        </p:txBody>
      </p:sp>
      <p:sp>
        <p:nvSpPr>
          <p:cNvPr id="4" name="object 4"/>
          <p:cNvSpPr txBox="1"/>
          <p:nvPr/>
        </p:nvSpPr>
        <p:spPr>
          <a:xfrm>
            <a:off x="1551572" y="9663581"/>
            <a:ext cx="2056764"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https://www.castprint.co/</a:t>
            </a:r>
            <a:endParaRPr sz="1450" dirty="0">
              <a:cs typeface="Proxima Nova Rg"/>
            </a:endParaRPr>
          </a:p>
        </p:txBody>
      </p:sp>
      <p:sp>
        <p:nvSpPr>
          <p:cNvPr id="5" name="object 5"/>
          <p:cNvSpPr/>
          <p:nvPr/>
        </p:nvSpPr>
        <p:spPr>
          <a:xfrm>
            <a:off x="1082275" y="9673446"/>
            <a:ext cx="246879" cy="2468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726653" y="0"/>
            <a:ext cx="12134843" cy="11308556"/>
          </a:xfrm>
          <a:prstGeom prst="rect">
            <a:avLst/>
          </a:prstGeom>
          <a:blipFill>
            <a:blip r:embed="rId3" cstate="screen">
              <a:extLst>
                <a:ext uri="{28A0092B-C50C-407E-A947-70E740481C1C}">
                  <a14:useLocalDpi xmlns:a14="http://schemas.microsoft.com/office/drawing/2010/main"/>
                </a:ext>
              </a:extLst>
            </a:blip>
            <a:stretch>
              <a:fillRect b="7004"/>
            </a:stretch>
          </a:blipFill>
        </p:spPr>
        <p:txBody>
          <a:bodyPr wrap="square" lIns="0" tIns="0" rIns="0" bIns="0" rtlCol="0"/>
          <a:lstStyle/>
          <a:p>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470332"/>
            <a:ext cx="4464685" cy="1499870"/>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Our </a:t>
            </a:r>
            <a:r>
              <a:rPr sz="3600" spc="10" dirty="0">
                <a:solidFill>
                  <a:srgbClr val="723757"/>
                </a:solidFill>
                <a:cs typeface="ProximaNova-Light"/>
              </a:rPr>
              <a:t>doctors are ready  to </a:t>
            </a:r>
            <a:r>
              <a:rPr sz="3600" spc="15" dirty="0">
                <a:solidFill>
                  <a:srgbClr val="723757"/>
                </a:solidFill>
                <a:cs typeface="ProximaNova-Light"/>
              </a:rPr>
              <a:t>meet </a:t>
            </a:r>
            <a:r>
              <a:rPr sz="3600" spc="10" dirty="0">
                <a:solidFill>
                  <a:srgbClr val="723757"/>
                </a:solidFill>
                <a:cs typeface="ProximaNova-Light"/>
              </a:rPr>
              <a:t>patients </a:t>
            </a:r>
            <a:r>
              <a:rPr sz="3600" spc="15" dirty="0">
                <a:solidFill>
                  <a:srgbClr val="723757"/>
                </a:solidFill>
                <a:cs typeface="ProximaNova-Light"/>
              </a:rPr>
              <a:t>on  </a:t>
            </a:r>
            <a:r>
              <a:rPr sz="3600" spc="10" dirty="0">
                <a:solidFill>
                  <a:srgbClr val="723757"/>
                </a:solidFill>
                <a:cs typeface="ProximaNova-Light"/>
              </a:rPr>
              <a:t>weekends, </a:t>
            </a:r>
            <a:r>
              <a:rPr sz="3600" spc="5" dirty="0">
                <a:solidFill>
                  <a:srgbClr val="723757"/>
                </a:solidFill>
                <a:cs typeface="ProximaNova-Light"/>
              </a:rPr>
              <a:t>if</a:t>
            </a:r>
            <a:r>
              <a:rPr sz="3600" spc="-30" dirty="0">
                <a:solidFill>
                  <a:srgbClr val="723757"/>
                </a:solidFill>
                <a:cs typeface="ProximaNova-Light"/>
              </a:rPr>
              <a:t> </a:t>
            </a:r>
            <a:r>
              <a:rPr sz="3600" spc="10" dirty="0">
                <a:solidFill>
                  <a:srgbClr val="723757"/>
                </a:solidFill>
                <a:cs typeface="ProximaNova-Light"/>
              </a:rPr>
              <a:t>arranged</a:t>
            </a:r>
            <a:endParaRPr sz="3600">
              <a:cs typeface="ProximaNova-Light"/>
            </a:endParaRPr>
          </a:p>
        </p:txBody>
      </p:sp>
      <p:sp>
        <p:nvSpPr>
          <p:cNvPr id="3" name="object 3"/>
          <p:cNvSpPr/>
          <p:nvPr/>
        </p:nvSpPr>
        <p:spPr>
          <a:xfrm>
            <a:off x="916398" y="7689260"/>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81"/>
            <a:ext cx="379730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Availability</a:t>
            </a:r>
          </a:p>
        </p:txBody>
      </p:sp>
      <p:sp>
        <p:nvSpPr>
          <p:cNvPr id="5" name="object 5"/>
          <p:cNvSpPr txBox="1"/>
          <p:nvPr/>
        </p:nvSpPr>
        <p:spPr>
          <a:xfrm>
            <a:off x="1073491" y="2916438"/>
            <a:ext cx="447167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date of consultations  and operations can usually  be arranged within the</a:t>
            </a:r>
            <a:r>
              <a:rPr sz="2800" b="1" spc="-65" dirty="0">
                <a:solidFill>
                  <a:srgbClr val="723757"/>
                </a:solidFill>
                <a:cs typeface="Proxima Nova Rg"/>
              </a:rPr>
              <a:t> </a:t>
            </a:r>
            <a:r>
              <a:rPr sz="2800" b="1" dirty="0">
                <a:solidFill>
                  <a:srgbClr val="723757"/>
                </a:solidFill>
                <a:cs typeface="Proxima Nova Rg"/>
              </a:rPr>
              <a:t>next  two weeks, sometimes  earlier. Examinations are  available with no waiting  lists in accordance with a  carefully planned</a:t>
            </a:r>
            <a:r>
              <a:rPr sz="2800" b="1" spc="-55" dirty="0">
                <a:solidFill>
                  <a:srgbClr val="723757"/>
                </a:solidFill>
                <a:cs typeface="Proxima Nova Rg"/>
              </a:rPr>
              <a:t> </a:t>
            </a:r>
            <a:r>
              <a:rPr sz="2800" b="1" dirty="0">
                <a:solidFill>
                  <a:srgbClr val="723757"/>
                </a:solidFill>
                <a:cs typeface="Proxima Nova Rg"/>
              </a:rPr>
              <a:t>schedule.</a:t>
            </a:r>
            <a:endParaRPr sz="2800">
              <a:cs typeface="Proxima Nova Rg"/>
            </a:endParaRPr>
          </a:p>
        </p:txBody>
      </p:sp>
      <p:sp>
        <p:nvSpPr>
          <p:cNvPr id="6" name="object 6"/>
          <p:cNvSpPr/>
          <p:nvPr/>
        </p:nvSpPr>
        <p:spPr>
          <a:xfrm>
            <a:off x="6701366" y="0"/>
            <a:ext cx="13402733" cy="11308552"/>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 y="10"/>
            <a:ext cx="20104089" cy="1130854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918733"/>
            <a:ext cx="371157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Cheeks-up</a:t>
            </a:r>
          </a:p>
        </p:txBody>
      </p:sp>
      <p:sp>
        <p:nvSpPr>
          <p:cNvPr id="4" name="object 4"/>
          <p:cNvSpPr txBox="1"/>
          <p:nvPr/>
        </p:nvSpPr>
        <p:spPr>
          <a:xfrm>
            <a:off x="1073501" y="2612878"/>
            <a:ext cx="4057015"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Rg"/>
              </a:rPr>
              <a:t>Interactive face motion  digital game to empower  children with speech</a:t>
            </a:r>
            <a:r>
              <a:rPr sz="2800" b="1" spc="-70" dirty="0">
                <a:solidFill>
                  <a:srgbClr val="EAF3F9"/>
                </a:solidFill>
                <a:cs typeface="Proxima Nova Rg"/>
              </a:rPr>
              <a:t> </a:t>
            </a:r>
            <a:r>
              <a:rPr sz="2800" b="1" dirty="0">
                <a:solidFill>
                  <a:srgbClr val="EAF3F9"/>
                </a:solidFill>
                <a:cs typeface="Proxima Nova Rg"/>
              </a:rPr>
              <a:t>and  face</a:t>
            </a:r>
            <a:r>
              <a:rPr sz="2800" b="1" spc="-5" dirty="0">
                <a:solidFill>
                  <a:srgbClr val="EAF3F9"/>
                </a:solidFill>
                <a:cs typeface="Proxima Nova Rg"/>
              </a:rPr>
              <a:t> </a:t>
            </a:r>
            <a:r>
              <a:rPr sz="2800" b="1" dirty="0">
                <a:solidFill>
                  <a:srgbClr val="EAF3F9"/>
                </a:solidFill>
                <a:cs typeface="Proxima Nova Rg"/>
              </a:rPr>
              <a:t>disabilities.</a:t>
            </a:r>
            <a:endParaRPr sz="2800">
              <a:cs typeface="Proxima Nova Rg"/>
            </a:endParaRPr>
          </a:p>
        </p:txBody>
      </p:sp>
      <p:sp>
        <p:nvSpPr>
          <p:cNvPr id="5" name="object 5"/>
          <p:cNvSpPr/>
          <p:nvPr/>
        </p:nvSpPr>
        <p:spPr>
          <a:xfrm>
            <a:off x="1082275" y="9673456"/>
            <a:ext cx="246879" cy="24688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72" y="9663581"/>
            <a:ext cx="184912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EAF3F9"/>
                </a:solidFill>
                <a:cs typeface="Proxima Nova Rg"/>
              </a:rPr>
              <a:t>https://cheeksup.com/</a:t>
            </a:r>
            <a:endParaRPr sz="1450">
              <a:cs typeface="Proxima Nova Rg"/>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sp>
          <p:nvSpPr>
            <p:cNvPr id="3" name="object 3"/>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9789795" cy="1257300"/>
            </a:xfrm>
            <a:custGeom>
              <a:avLst/>
              <a:gdLst/>
              <a:ahLst/>
              <a:cxnLst/>
              <a:rect l="l" t="t" r="r" b="b"/>
              <a:pathLst>
                <a:path w="9789795" h="1257300">
                  <a:moveTo>
                    <a:pt x="9789293" y="0"/>
                  </a:moveTo>
                  <a:lnTo>
                    <a:pt x="0" y="0"/>
                  </a:lnTo>
                  <a:lnTo>
                    <a:pt x="0" y="1257008"/>
                  </a:lnTo>
                  <a:lnTo>
                    <a:pt x="9789293" y="1257008"/>
                  </a:lnTo>
                  <a:lnTo>
                    <a:pt x="9789293" y="0"/>
                  </a:lnTo>
                  <a:close/>
                </a:path>
              </a:pathLst>
            </a:custGeom>
            <a:solidFill>
              <a:srgbClr val="6C58B7"/>
            </a:solidFill>
          </p:spPr>
          <p:txBody>
            <a:bodyPr wrap="square" lIns="0" tIns="0" rIns="0" bIns="0" rtlCol="0"/>
            <a:lstStyle/>
            <a:p>
              <a:endParaRPr/>
            </a:p>
          </p:txBody>
        </p:sp>
        <p:sp>
          <p:nvSpPr>
            <p:cNvPr id="5" name="object 5"/>
            <p:cNvSpPr/>
            <p:nvPr/>
          </p:nvSpPr>
          <p:spPr>
            <a:xfrm>
              <a:off x="9789293" y="0"/>
              <a:ext cx="262890" cy="2065655"/>
            </a:xfrm>
            <a:custGeom>
              <a:avLst/>
              <a:gdLst/>
              <a:ahLst/>
              <a:cxnLst/>
              <a:rect l="l" t="t" r="r" b="b"/>
              <a:pathLst>
                <a:path w="262890" h="2065655">
                  <a:moveTo>
                    <a:pt x="262756" y="0"/>
                  </a:moveTo>
                  <a:lnTo>
                    <a:pt x="0" y="0"/>
                  </a:lnTo>
                  <a:lnTo>
                    <a:pt x="0" y="2065298"/>
                  </a:lnTo>
                  <a:lnTo>
                    <a:pt x="262756" y="2065298"/>
                  </a:lnTo>
                  <a:lnTo>
                    <a:pt x="262756" y="0"/>
                  </a:lnTo>
                  <a:close/>
                </a:path>
              </a:pathLst>
            </a:custGeom>
            <a:solidFill>
              <a:srgbClr val="7564BC"/>
            </a:solidFill>
          </p:spPr>
          <p:txBody>
            <a:bodyPr wrap="square" lIns="0" tIns="0" rIns="0" bIns="0" rtlCol="0"/>
            <a:lstStyle/>
            <a:p>
              <a:endParaRPr/>
            </a:p>
          </p:txBody>
        </p:sp>
        <p:sp>
          <p:nvSpPr>
            <p:cNvPr id="6" name="object 6"/>
            <p:cNvSpPr/>
            <p:nvPr/>
          </p:nvSpPr>
          <p:spPr>
            <a:xfrm>
              <a:off x="10052039" y="0"/>
              <a:ext cx="10052050" cy="882650"/>
            </a:xfrm>
            <a:custGeom>
              <a:avLst/>
              <a:gdLst/>
              <a:ahLst/>
              <a:cxnLst/>
              <a:rect l="l" t="t" r="r" b="b"/>
              <a:pathLst>
                <a:path w="10052050" h="882650">
                  <a:moveTo>
                    <a:pt x="10052049" y="0"/>
                  </a:moveTo>
                  <a:lnTo>
                    <a:pt x="0" y="0"/>
                  </a:lnTo>
                  <a:lnTo>
                    <a:pt x="0" y="882486"/>
                  </a:lnTo>
                  <a:lnTo>
                    <a:pt x="10052049" y="882486"/>
                  </a:lnTo>
                  <a:lnTo>
                    <a:pt x="10052049" y="0"/>
                  </a:lnTo>
                  <a:close/>
                </a:path>
              </a:pathLst>
            </a:custGeom>
            <a:solidFill>
              <a:srgbClr val="B5D5D8"/>
            </a:solidFill>
          </p:spPr>
          <p:txBody>
            <a:bodyPr wrap="square" lIns="0" tIns="0" rIns="0" bIns="0" rtlCol="0"/>
            <a:lstStyle/>
            <a:p>
              <a:endParaRPr/>
            </a:p>
          </p:txBody>
        </p:sp>
        <p:sp>
          <p:nvSpPr>
            <p:cNvPr id="7" name="object 7"/>
            <p:cNvSpPr/>
            <p:nvPr/>
          </p:nvSpPr>
          <p:spPr>
            <a:xfrm>
              <a:off x="1082275" y="9683067"/>
              <a:ext cx="246879" cy="24687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1073501" y="1295542"/>
            <a:ext cx="2804795" cy="955675"/>
          </a:xfrm>
          <a:prstGeom prst="rect">
            <a:avLst/>
          </a:prstGeom>
        </p:spPr>
        <p:txBody>
          <a:bodyPr vert="horz" wrap="square" lIns="0" tIns="12700" rIns="0" bIns="0" rtlCol="0">
            <a:spAutoFit/>
          </a:bodyPr>
          <a:lstStyle/>
          <a:p>
            <a:pPr marL="12700">
              <a:lnSpc>
                <a:spcPct val="100000"/>
              </a:lnSpc>
              <a:spcBef>
                <a:spcPts val="100"/>
              </a:spcBef>
            </a:pPr>
            <a:r>
              <a:rPr spc="-65" dirty="0">
                <a:solidFill>
                  <a:srgbClr val="EAF3F9"/>
                </a:solidFill>
                <a:latin typeface="+mn-lt"/>
              </a:rPr>
              <a:t>Dorothy</a:t>
            </a:r>
          </a:p>
        </p:txBody>
      </p:sp>
      <p:sp>
        <p:nvSpPr>
          <p:cNvPr id="9" name="object 9"/>
          <p:cNvSpPr txBox="1"/>
          <p:nvPr/>
        </p:nvSpPr>
        <p:spPr>
          <a:xfrm>
            <a:off x="1073501" y="2989687"/>
            <a:ext cx="7733665" cy="238188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EAF3F9"/>
                </a:solidFill>
                <a:cs typeface="Proxima Nova Rg"/>
              </a:rPr>
              <a:t>Dorothy AR is the first assitstant for people</a:t>
            </a:r>
            <a:r>
              <a:rPr sz="2800" b="1" spc="-40" dirty="0">
                <a:solidFill>
                  <a:srgbClr val="EAF3F9"/>
                </a:solidFill>
                <a:cs typeface="Proxima Nova Rg"/>
              </a:rPr>
              <a:t> </a:t>
            </a:r>
            <a:r>
              <a:rPr sz="2800" b="1" dirty="0">
                <a:solidFill>
                  <a:srgbClr val="EAF3F9"/>
                </a:solidFill>
                <a:cs typeface="Proxima Nova Rg"/>
              </a:rPr>
              <a:t>with  memory problems. It reminds them about</a:t>
            </a:r>
            <a:r>
              <a:rPr sz="2800" b="1" spc="-30" dirty="0">
                <a:solidFill>
                  <a:srgbClr val="EAF3F9"/>
                </a:solidFill>
                <a:cs typeface="Proxima Nova Rg"/>
              </a:rPr>
              <a:t> </a:t>
            </a:r>
            <a:r>
              <a:rPr sz="2800" b="1" dirty="0">
                <a:solidFill>
                  <a:srgbClr val="EAF3F9"/>
                </a:solidFill>
                <a:cs typeface="Proxima Nova Rg"/>
              </a:rPr>
              <a:t>daily</a:t>
            </a:r>
            <a:endParaRPr sz="2800">
              <a:cs typeface="Proxima Nova Rg"/>
            </a:endParaRPr>
          </a:p>
          <a:p>
            <a:pPr marL="12700" marR="173355">
              <a:lnSpc>
                <a:spcPct val="100000"/>
              </a:lnSpc>
            </a:pPr>
            <a:r>
              <a:rPr sz="2800" b="1" dirty="0">
                <a:solidFill>
                  <a:srgbClr val="EAF3F9"/>
                </a:solidFill>
                <a:cs typeface="Proxima Nova Rg"/>
              </a:rPr>
              <a:t>tasks, guides around the house using  Augmented Reality and keeps them</a:t>
            </a:r>
            <a:r>
              <a:rPr sz="2800" b="1" spc="-40" dirty="0">
                <a:solidFill>
                  <a:srgbClr val="EAF3F9"/>
                </a:solidFill>
                <a:cs typeface="Proxima Nova Rg"/>
              </a:rPr>
              <a:t> </a:t>
            </a:r>
            <a:r>
              <a:rPr sz="2800" b="1" dirty="0">
                <a:solidFill>
                  <a:srgbClr val="EAF3F9"/>
                </a:solidFill>
                <a:cs typeface="Proxima Nova Rg"/>
              </a:rPr>
              <a:t>connected</a:t>
            </a:r>
            <a:endParaRPr sz="2800">
              <a:cs typeface="Proxima Nova Rg"/>
            </a:endParaRPr>
          </a:p>
          <a:p>
            <a:pPr marL="12700">
              <a:lnSpc>
                <a:spcPct val="100000"/>
              </a:lnSpc>
              <a:spcBef>
                <a:spcPts val="585"/>
              </a:spcBef>
            </a:pPr>
            <a:r>
              <a:rPr sz="2800" b="1" dirty="0">
                <a:solidFill>
                  <a:srgbClr val="EAF3F9"/>
                </a:solidFill>
                <a:cs typeface="Proxima Nova Rg"/>
              </a:rPr>
              <a:t>with their</a:t>
            </a:r>
            <a:r>
              <a:rPr sz="2800" b="1" spc="-5" dirty="0">
                <a:solidFill>
                  <a:srgbClr val="EAF3F9"/>
                </a:solidFill>
                <a:cs typeface="Proxima Nova Rg"/>
              </a:rPr>
              <a:t> </a:t>
            </a:r>
            <a:r>
              <a:rPr sz="2800" b="1" dirty="0">
                <a:solidFill>
                  <a:srgbClr val="EAF3F9"/>
                </a:solidFill>
                <a:cs typeface="Proxima Nova Rg"/>
              </a:rPr>
              <a:t>caregiver.</a:t>
            </a:r>
            <a:endParaRPr sz="2800">
              <a:cs typeface="Proxima Nova Rg"/>
            </a:endParaRPr>
          </a:p>
        </p:txBody>
      </p:sp>
      <p:sp>
        <p:nvSpPr>
          <p:cNvPr id="10" name="object 10"/>
          <p:cNvSpPr txBox="1"/>
          <p:nvPr/>
        </p:nvSpPr>
        <p:spPr>
          <a:xfrm>
            <a:off x="1551572" y="9673183"/>
            <a:ext cx="1642745"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EAF3F9"/>
                </a:solidFill>
                <a:cs typeface="Proxima Nova Rg"/>
              </a:rPr>
              <a:t>https://dorothy.app/</a:t>
            </a:r>
            <a:endParaRPr sz="1450">
              <a:cs typeface="Proxima Nova Rg"/>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1073501" y="918738"/>
            <a:ext cx="161861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Vigo</a:t>
            </a:r>
          </a:p>
        </p:txBody>
      </p:sp>
      <p:sp>
        <p:nvSpPr>
          <p:cNvPr id="4" name="object 4"/>
          <p:cNvSpPr txBox="1"/>
          <p:nvPr/>
        </p:nvSpPr>
        <p:spPr>
          <a:xfrm>
            <a:off x="1073501" y="2612884"/>
            <a:ext cx="4679315" cy="3028950"/>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Vigo is the first software  based stroke rehabilitation  therapy using years of  research in stroke</a:t>
            </a:r>
            <a:r>
              <a:rPr sz="2800" b="1" spc="-60" dirty="0">
                <a:solidFill>
                  <a:srgbClr val="723757"/>
                </a:solidFill>
                <a:cs typeface="Proxima Nova Rg"/>
              </a:rPr>
              <a:t> </a:t>
            </a:r>
            <a:r>
              <a:rPr sz="2800" b="1" dirty="0">
                <a:solidFill>
                  <a:srgbClr val="723757"/>
                </a:solidFill>
                <a:cs typeface="Proxima Nova Rg"/>
              </a:rPr>
              <a:t>treatment,  psychotherapy, and  neuroscience.</a:t>
            </a:r>
            <a:endParaRPr sz="2800">
              <a:cs typeface="Proxima Nova Rg"/>
            </a:endParaRPr>
          </a:p>
        </p:txBody>
      </p:sp>
      <p:sp>
        <p:nvSpPr>
          <p:cNvPr id="5" name="object 5"/>
          <p:cNvSpPr/>
          <p:nvPr/>
        </p:nvSpPr>
        <p:spPr>
          <a:xfrm>
            <a:off x="1082275" y="9683067"/>
            <a:ext cx="246879" cy="24687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551572" y="9673183"/>
            <a:ext cx="155194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https://vigo.health/</a:t>
            </a:r>
            <a:endParaRPr sz="1450" dirty="0">
              <a:cs typeface="Proxima Nova Rg"/>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2275" y="9683066"/>
            <a:ext cx="246879" cy="2468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3501" y="1295536"/>
            <a:ext cx="2813685" cy="955675"/>
          </a:xfrm>
          <a:prstGeom prst="rect">
            <a:avLst/>
          </a:prstGeom>
        </p:spPr>
        <p:txBody>
          <a:bodyPr vert="horz" wrap="square" lIns="0" tIns="12700" rIns="0" bIns="0" rtlCol="0">
            <a:spAutoFit/>
          </a:bodyPr>
          <a:lstStyle/>
          <a:p>
            <a:pPr marL="12700">
              <a:lnSpc>
                <a:spcPct val="100000"/>
              </a:lnSpc>
              <a:spcBef>
                <a:spcPts val="100"/>
              </a:spcBef>
            </a:pPr>
            <a:r>
              <a:rPr spc="-65" dirty="0">
                <a:latin typeface="+mn-lt"/>
              </a:rPr>
              <a:t>Medcub</a:t>
            </a:r>
          </a:p>
        </p:txBody>
      </p:sp>
      <p:sp>
        <p:nvSpPr>
          <p:cNvPr id="4" name="object 4"/>
          <p:cNvSpPr txBox="1"/>
          <p:nvPr/>
        </p:nvSpPr>
        <p:spPr>
          <a:xfrm>
            <a:off x="1073501" y="2989682"/>
            <a:ext cx="4505960" cy="202818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Inovative company that  provide radiology services  via internet to hospitals</a:t>
            </a:r>
            <a:r>
              <a:rPr sz="2800" b="1" spc="-65" dirty="0">
                <a:solidFill>
                  <a:srgbClr val="723757"/>
                </a:solidFill>
                <a:cs typeface="Proxima Nova Rg"/>
              </a:rPr>
              <a:t> </a:t>
            </a:r>
            <a:r>
              <a:rPr sz="2800" b="1" dirty="0">
                <a:solidFill>
                  <a:srgbClr val="723757"/>
                </a:solidFill>
                <a:cs typeface="Proxima Nova Rg"/>
              </a:rPr>
              <a:t>and  doctors.</a:t>
            </a:r>
            <a:endParaRPr sz="2800">
              <a:cs typeface="Proxima Nova Rg"/>
            </a:endParaRPr>
          </a:p>
        </p:txBody>
      </p:sp>
      <p:sp>
        <p:nvSpPr>
          <p:cNvPr id="5" name="object 5"/>
          <p:cNvSpPr txBox="1"/>
          <p:nvPr/>
        </p:nvSpPr>
        <p:spPr>
          <a:xfrm>
            <a:off x="1551572" y="9673183"/>
            <a:ext cx="2174240" cy="240450"/>
          </a:xfrm>
          <a:prstGeom prst="rect">
            <a:avLst/>
          </a:prstGeom>
        </p:spPr>
        <p:txBody>
          <a:bodyPr vert="horz" wrap="square" lIns="0" tIns="17145" rIns="0" bIns="0" rtlCol="0">
            <a:spAutoFit/>
          </a:bodyPr>
          <a:lstStyle/>
          <a:p>
            <a:pPr marL="12700">
              <a:lnSpc>
                <a:spcPct val="100000"/>
              </a:lnSpc>
              <a:spcBef>
                <a:spcPts val="135"/>
              </a:spcBef>
            </a:pPr>
            <a:r>
              <a:rPr sz="1450" spc="15" dirty="0">
                <a:solidFill>
                  <a:srgbClr val="723757"/>
                </a:solidFill>
                <a:cs typeface="Proxima Nova Rg"/>
              </a:rPr>
              <a:t>https://www.medcub.com/</a:t>
            </a:r>
            <a:endParaRPr sz="1450" dirty="0">
              <a:cs typeface="Proxima Nova Rg"/>
            </a:endParaRPr>
          </a:p>
        </p:txBody>
      </p:sp>
      <p:sp>
        <p:nvSpPr>
          <p:cNvPr id="6" name="object 6"/>
          <p:cNvSpPr txBox="1"/>
          <p:nvPr/>
        </p:nvSpPr>
        <p:spPr>
          <a:xfrm>
            <a:off x="7414624" y="1295536"/>
            <a:ext cx="26860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Rg"/>
              </a:rPr>
              <a:t>DERMA</a:t>
            </a:r>
            <a:endParaRPr sz="6100">
              <a:cs typeface="Proxima Nova Rg"/>
            </a:endParaRPr>
          </a:p>
        </p:txBody>
      </p:sp>
      <p:sp>
        <p:nvSpPr>
          <p:cNvPr id="7" name="object 7"/>
          <p:cNvSpPr txBox="1"/>
          <p:nvPr/>
        </p:nvSpPr>
        <p:spPr>
          <a:xfrm>
            <a:off x="7414624" y="2989682"/>
            <a:ext cx="4817110" cy="3529329"/>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Mobile Skin Screening</a:t>
            </a:r>
            <a:r>
              <a:rPr sz="2800" b="1" spc="-60" dirty="0">
                <a:solidFill>
                  <a:srgbClr val="723757"/>
                </a:solidFill>
                <a:cs typeface="Proxima Nova Rg"/>
              </a:rPr>
              <a:t> </a:t>
            </a:r>
            <a:r>
              <a:rPr sz="2800" b="1" dirty="0">
                <a:solidFill>
                  <a:srgbClr val="723757"/>
                </a:solidFill>
                <a:cs typeface="Proxima Nova Rg"/>
              </a:rPr>
              <a:t>Device  Intended for people to follow  their own skin</a:t>
            </a:r>
            <a:r>
              <a:rPr sz="2800" b="1" spc="-20" dirty="0">
                <a:solidFill>
                  <a:srgbClr val="723757"/>
                </a:solidFill>
                <a:cs typeface="Proxima Nova Rg"/>
              </a:rPr>
              <a:t> </a:t>
            </a:r>
            <a:r>
              <a:rPr sz="2800" b="1" dirty="0">
                <a:solidFill>
                  <a:srgbClr val="723757"/>
                </a:solidFill>
                <a:cs typeface="Proxima Nova Rg"/>
              </a:rPr>
              <a:t>condition.</a:t>
            </a:r>
            <a:endParaRPr sz="2800">
              <a:cs typeface="Proxima Nova Rg"/>
            </a:endParaRPr>
          </a:p>
          <a:p>
            <a:pPr marL="12700" marR="18415">
              <a:lnSpc>
                <a:spcPct val="117300"/>
              </a:lnSpc>
            </a:pPr>
            <a:r>
              <a:rPr sz="2800" b="1" dirty="0">
                <a:solidFill>
                  <a:srgbClr val="723757"/>
                </a:solidFill>
                <a:cs typeface="Proxima Nova Rg"/>
              </a:rPr>
              <a:t>A device that comes with the  phone and comes with  applications for both the  patient and the</a:t>
            </a:r>
            <a:r>
              <a:rPr sz="2800" b="1" spc="-60" dirty="0">
                <a:solidFill>
                  <a:srgbClr val="723757"/>
                </a:solidFill>
                <a:cs typeface="Proxima Nova Rg"/>
              </a:rPr>
              <a:t> </a:t>
            </a:r>
            <a:r>
              <a:rPr sz="2800" b="1" dirty="0">
                <a:solidFill>
                  <a:srgbClr val="723757"/>
                </a:solidFill>
                <a:cs typeface="Proxima Nova Rg"/>
              </a:rPr>
              <a:t>professionals.</a:t>
            </a:r>
            <a:endParaRPr sz="2800">
              <a:cs typeface="Proxima Nova Rg"/>
            </a:endParaRPr>
          </a:p>
        </p:txBody>
      </p:sp>
      <p:sp>
        <p:nvSpPr>
          <p:cNvPr id="8" name="object 8"/>
          <p:cNvSpPr/>
          <p:nvPr/>
        </p:nvSpPr>
        <p:spPr>
          <a:xfrm>
            <a:off x="6884215" y="1436876"/>
            <a:ext cx="0" cy="8463915"/>
          </a:xfrm>
          <a:custGeom>
            <a:avLst/>
            <a:gdLst/>
            <a:ahLst/>
            <a:cxnLst/>
            <a:rect l="l" t="t" r="r" b="b"/>
            <a:pathLst>
              <a:path h="8463915">
                <a:moveTo>
                  <a:pt x="0" y="0"/>
                </a:moveTo>
                <a:lnTo>
                  <a:pt x="0" y="8463312"/>
                </a:lnTo>
              </a:path>
            </a:pathLst>
          </a:custGeom>
          <a:ln w="10470">
            <a:solidFill>
              <a:srgbClr val="723757"/>
            </a:solidFill>
          </a:ln>
        </p:spPr>
        <p:txBody>
          <a:bodyPr wrap="square" lIns="0" tIns="0" rIns="0" bIns="0" rtlCol="0"/>
          <a:lstStyle/>
          <a:p>
            <a:endParaRPr/>
          </a:p>
        </p:txBody>
      </p:sp>
      <p:sp>
        <p:nvSpPr>
          <p:cNvPr id="9" name="object 9"/>
          <p:cNvSpPr/>
          <p:nvPr/>
        </p:nvSpPr>
        <p:spPr>
          <a:xfrm>
            <a:off x="13223518" y="1436876"/>
            <a:ext cx="0" cy="8463915"/>
          </a:xfrm>
          <a:custGeom>
            <a:avLst/>
            <a:gdLst/>
            <a:ahLst/>
            <a:cxnLst/>
            <a:rect l="l" t="t" r="r" b="b"/>
            <a:pathLst>
              <a:path h="8463915">
                <a:moveTo>
                  <a:pt x="0" y="0"/>
                </a:moveTo>
                <a:lnTo>
                  <a:pt x="0" y="8463312"/>
                </a:lnTo>
              </a:path>
            </a:pathLst>
          </a:custGeom>
          <a:ln w="10470">
            <a:solidFill>
              <a:srgbClr val="723757"/>
            </a:solidFill>
          </a:ln>
        </p:spPr>
        <p:txBody>
          <a:bodyPr wrap="square" lIns="0" tIns="0" rIns="0" bIns="0" rtlCol="0"/>
          <a:lstStyle/>
          <a:p>
            <a:endParaRPr/>
          </a:p>
        </p:txBody>
      </p:sp>
      <p:sp>
        <p:nvSpPr>
          <p:cNvPr id="10" name="object 10"/>
          <p:cNvSpPr/>
          <p:nvPr/>
        </p:nvSpPr>
        <p:spPr>
          <a:xfrm>
            <a:off x="13764522" y="9683066"/>
            <a:ext cx="246879" cy="246876"/>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13755747" y="1295542"/>
            <a:ext cx="1784350" cy="955675"/>
          </a:xfrm>
          <a:prstGeom prst="rect">
            <a:avLst/>
          </a:prstGeom>
        </p:spPr>
        <p:txBody>
          <a:bodyPr vert="horz" wrap="square" lIns="0" tIns="12700" rIns="0" bIns="0" rtlCol="0">
            <a:spAutoFit/>
          </a:bodyPr>
          <a:lstStyle/>
          <a:p>
            <a:pPr marL="12700">
              <a:lnSpc>
                <a:spcPct val="100000"/>
              </a:lnSpc>
              <a:spcBef>
                <a:spcPts val="100"/>
              </a:spcBef>
            </a:pPr>
            <a:r>
              <a:rPr sz="6100" b="1" spc="-65" dirty="0">
                <a:solidFill>
                  <a:srgbClr val="723757"/>
                </a:solidFill>
                <a:cs typeface="Proxima Nova Rg"/>
              </a:rPr>
              <a:t>Wide</a:t>
            </a:r>
            <a:endParaRPr sz="6100">
              <a:cs typeface="Proxima Nova Rg"/>
            </a:endParaRPr>
          </a:p>
        </p:txBody>
      </p:sp>
      <p:sp>
        <p:nvSpPr>
          <p:cNvPr id="12" name="object 12"/>
          <p:cNvSpPr txBox="1"/>
          <p:nvPr/>
        </p:nvSpPr>
        <p:spPr>
          <a:xfrm>
            <a:off x="13755747" y="2989687"/>
            <a:ext cx="4185285" cy="1527175"/>
          </a:xfrm>
          <a:prstGeom prst="rect">
            <a:avLst/>
          </a:prstGeom>
        </p:spPr>
        <p:txBody>
          <a:bodyPr vert="horz" wrap="square" lIns="0" tIns="12700" rIns="0" bIns="0" rtlCol="0">
            <a:spAutoFit/>
          </a:bodyPr>
          <a:lstStyle/>
          <a:p>
            <a:pPr marL="12700" marR="5080">
              <a:lnSpc>
                <a:spcPct val="117300"/>
              </a:lnSpc>
              <a:spcBef>
                <a:spcPts val="100"/>
              </a:spcBef>
            </a:pPr>
            <a:r>
              <a:rPr sz="2800" b="1" dirty="0">
                <a:solidFill>
                  <a:srgbClr val="723757"/>
                </a:solidFill>
                <a:cs typeface="Proxima Nova Rg"/>
              </a:rPr>
              <a:t>Software for digital  customization of</a:t>
            </a:r>
            <a:r>
              <a:rPr sz="2800" b="1" spc="-65" dirty="0">
                <a:solidFill>
                  <a:srgbClr val="723757"/>
                </a:solidFill>
                <a:cs typeface="Proxima Nova Rg"/>
              </a:rPr>
              <a:t> </a:t>
            </a:r>
            <a:r>
              <a:rPr sz="2800" b="1" dirty="0">
                <a:solidFill>
                  <a:srgbClr val="723757"/>
                </a:solidFill>
                <a:cs typeface="Proxima Nova Rg"/>
              </a:rPr>
              <a:t>orthoses  and</a:t>
            </a:r>
            <a:r>
              <a:rPr sz="2800" b="1" spc="-5" dirty="0">
                <a:solidFill>
                  <a:srgbClr val="723757"/>
                </a:solidFill>
                <a:cs typeface="Proxima Nova Rg"/>
              </a:rPr>
              <a:t> </a:t>
            </a:r>
            <a:r>
              <a:rPr sz="2800" b="1" dirty="0">
                <a:solidFill>
                  <a:srgbClr val="723757"/>
                </a:solidFill>
                <a:cs typeface="Proxima Nova Rg"/>
              </a:rPr>
              <a:t>prosthesis.</a:t>
            </a:r>
            <a:endParaRPr sz="2800">
              <a:cs typeface="Proxima Nova Rg"/>
            </a:endParaRPr>
          </a:p>
        </p:txBody>
      </p:sp>
      <p:sp>
        <p:nvSpPr>
          <p:cNvPr id="13" name="object 13"/>
          <p:cNvSpPr txBox="1"/>
          <p:nvPr/>
        </p:nvSpPr>
        <p:spPr>
          <a:xfrm>
            <a:off x="14233808" y="9673183"/>
            <a:ext cx="1443990" cy="240450"/>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723757"/>
                </a:solidFill>
                <a:cs typeface="Proxima Nova Rg"/>
              </a:rPr>
              <a:t>https://wide.tech/</a:t>
            </a:r>
            <a:endParaRPr sz="1450">
              <a:cs typeface="Proxima Nova Rg"/>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723757"/>
          </a:solidFill>
        </p:spPr>
        <p:txBody>
          <a:bodyPr wrap="square" lIns="0" tIns="0" rIns="0" bIns="0" rtlCol="0"/>
          <a:lstStyle/>
          <a:p>
            <a:endParaRPr/>
          </a:p>
        </p:txBody>
      </p:sp>
      <p:sp>
        <p:nvSpPr>
          <p:cNvPr id="3" name="object 3"/>
          <p:cNvSpPr txBox="1">
            <a:spLocks noGrp="1"/>
          </p:cNvSpPr>
          <p:nvPr>
            <p:ph type="title"/>
          </p:nvPr>
        </p:nvSpPr>
        <p:spPr>
          <a:xfrm>
            <a:off x="1077468" y="1294677"/>
            <a:ext cx="7421245" cy="1730375"/>
          </a:xfrm>
          <a:prstGeom prst="rect">
            <a:avLst/>
          </a:prstGeom>
        </p:spPr>
        <p:txBody>
          <a:bodyPr vert="horz" wrap="square" lIns="0" tIns="168275" rIns="0" bIns="0" rtlCol="0">
            <a:spAutoFit/>
          </a:bodyPr>
          <a:lstStyle/>
          <a:p>
            <a:pPr marL="12700" marR="5080">
              <a:lnSpc>
                <a:spcPts val="6100"/>
              </a:lnSpc>
              <a:spcBef>
                <a:spcPts val="1325"/>
              </a:spcBef>
            </a:pPr>
            <a:r>
              <a:rPr spc="-50" dirty="0">
                <a:solidFill>
                  <a:srgbClr val="EAF3F9"/>
                </a:solidFill>
                <a:latin typeface="+mn-lt"/>
              </a:rPr>
              <a:t>More about </a:t>
            </a:r>
            <a:r>
              <a:rPr spc="-65" dirty="0">
                <a:solidFill>
                  <a:srgbClr val="EAF3F9"/>
                </a:solidFill>
                <a:latin typeface="+mn-lt"/>
              </a:rPr>
              <a:t>Latvian  </a:t>
            </a:r>
            <a:r>
              <a:rPr spc="-50" dirty="0">
                <a:solidFill>
                  <a:srgbClr val="EAF3F9"/>
                </a:solidFill>
                <a:latin typeface="+mn-lt"/>
              </a:rPr>
              <a:t>Heath </a:t>
            </a:r>
            <a:r>
              <a:rPr spc="-55" dirty="0">
                <a:solidFill>
                  <a:srgbClr val="EAF3F9"/>
                </a:solidFill>
                <a:latin typeface="+mn-lt"/>
              </a:rPr>
              <a:t>tourism</a:t>
            </a:r>
            <a:r>
              <a:rPr spc="-270" dirty="0">
                <a:solidFill>
                  <a:srgbClr val="EAF3F9"/>
                </a:solidFill>
                <a:latin typeface="+mn-lt"/>
              </a:rPr>
              <a:t> </a:t>
            </a:r>
            <a:r>
              <a:rPr spc="-65" dirty="0">
                <a:solidFill>
                  <a:srgbClr val="EAF3F9"/>
                </a:solidFill>
                <a:latin typeface="+mn-lt"/>
              </a:rPr>
              <a:t>cluster</a:t>
            </a:r>
          </a:p>
        </p:txBody>
      </p:sp>
      <p:sp>
        <p:nvSpPr>
          <p:cNvPr id="4" name="object 4"/>
          <p:cNvSpPr txBox="1"/>
          <p:nvPr/>
        </p:nvSpPr>
        <p:spPr>
          <a:xfrm>
            <a:off x="1073501" y="3726566"/>
            <a:ext cx="5236210" cy="173482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EAF3F9"/>
                </a:solidFill>
                <a:cs typeface="Proxima Nova Rg"/>
              </a:rPr>
              <a:t>Latvian Health tourism cluster,  Email:</a:t>
            </a:r>
            <a:r>
              <a:rPr sz="2800" b="1" spc="-55" dirty="0">
                <a:solidFill>
                  <a:srgbClr val="EAF3F9"/>
                </a:solidFill>
                <a:cs typeface="Proxima Nova Rg"/>
              </a:rPr>
              <a:t> </a:t>
            </a:r>
            <a:r>
              <a:rPr sz="2800" b="1" dirty="0">
                <a:solidFill>
                  <a:srgbClr val="EAF3F9"/>
                </a:solidFill>
                <a:cs typeface="Proxima Nova Rg"/>
              </a:rPr>
              <a:t>info@healthtravellatvia.lv,  Phone: +371 29 214</a:t>
            </a:r>
            <a:r>
              <a:rPr sz="2800" b="1" spc="-15" dirty="0">
                <a:solidFill>
                  <a:srgbClr val="EAF3F9"/>
                </a:solidFill>
                <a:cs typeface="Proxima Nova Rg"/>
              </a:rPr>
              <a:t> </a:t>
            </a:r>
            <a:r>
              <a:rPr sz="2800" b="1" dirty="0">
                <a:solidFill>
                  <a:srgbClr val="EAF3F9"/>
                </a:solidFill>
                <a:cs typeface="Proxima Nova Rg"/>
              </a:rPr>
              <a:t>868</a:t>
            </a:r>
            <a:endParaRPr sz="2800" dirty="0">
              <a:cs typeface="Proxima Nova Rg"/>
            </a:endParaRPr>
          </a:p>
          <a:p>
            <a:pPr marL="12700">
              <a:lnSpc>
                <a:spcPct val="100000"/>
              </a:lnSpc>
              <a:spcBef>
                <a:spcPts val="15"/>
              </a:spcBef>
            </a:pPr>
            <a:r>
              <a:rPr sz="2800" b="1" dirty="0">
                <a:solidFill>
                  <a:srgbClr val="EAF3F9"/>
                </a:solidFill>
                <a:cs typeface="Proxima Nova Rg"/>
              </a:rPr>
              <a:t>www.healthtravellatvia.lv/en</a:t>
            </a:r>
            <a:endParaRPr sz="2800" dirty="0">
              <a:cs typeface="Proxima Nova Rg"/>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4234314" y="4314393"/>
            <a:ext cx="11541760" cy="2352375"/>
          </a:xfrm>
          <a:prstGeom prst="rect">
            <a:avLst/>
          </a:prstGeom>
        </p:spPr>
        <p:txBody>
          <a:bodyPr vert="horz" wrap="square" lIns="0" tIns="12065" rIns="0" bIns="0" rtlCol="0">
            <a:spAutoFit/>
          </a:bodyPr>
          <a:lstStyle/>
          <a:p>
            <a:pPr algn="ctr">
              <a:lnSpc>
                <a:spcPts val="9070"/>
              </a:lnSpc>
              <a:spcBef>
                <a:spcPts val="95"/>
              </a:spcBef>
            </a:pPr>
            <a:r>
              <a:rPr sz="8800" spc="680" dirty="0">
                <a:solidFill>
                  <a:srgbClr val="EAF3F9"/>
                </a:solidFill>
                <a:latin typeface="+mn-lt"/>
              </a:rPr>
              <a:t>HEALTH</a:t>
            </a:r>
            <a:endParaRPr sz="8800" dirty="0">
              <a:latin typeface="+mn-lt"/>
            </a:endParaRPr>
          </a:p>
          <a:p>
            <a:pPr algn="ctr">
              <a:lnSpc>
                <a:spcPts val="9070"/>
              </a:lnSpc>
              <a:tabLst>
                <a:tab pos="5767070" algn="l"/>
                <a:tab pos="7399655" algn="l"/>
              </a:tabLst>
            </a:pPr>
            <a:r>
              <a:rPr sz="8800" spc="815" dirty="0">
                <a:solidFill>
                  <a:srgbClr val="EAF3F9"/>
                </a:solidFill>
                <a:latin typeface="+mn-lt"/>
              </a:rPr>
              <a:t>TOURIS</a:t>
            </a:r>
            <a:r>
              <a:rPr sz="8800" spc="-5" dirty="0">
                <a:solidFill>
                  <a:srgbClr val="EAF3F9"/>
                </a:solidFill>
                <a:latin typeface="+mn-lt"/>
              </a:rPr>
              <a:t>M</a:t>
            </a:r>
            <a:r>
              <a:rPr sz="8800" dirty="0">
                <a:solidFill>
                  <a:srgbClr val="EAF3F9"/>
                </a:solidFill>
                <a:latin typeface="+mn-lt"/>
              </a:rPr>
              <a:t>	</a:t>
            </a:r>
            <a:r>
              <a:rPr sz="8800" spc="815" dirty="0">
                <a:solidFill>
                  <a:srgbClr val="EAF3F9"/>
                </a:solidFill>
                <a:latin typeface="+mn-lt"/>
              </a:rPr>
              <a:t>I</a:t>
            </a:r>
            <a:r>
              <a:rPr sz="8800" spc="-5" dirty="0">
                <a:solidFill>
                  <a:srgbClr val="EAF3F9"/>
                </a:solidFill>
                <a:latin typeface="+mn-lt"/>
              </a:rPr>
              <a:t>N</a:t>
            </a:r>
            <a:r>
              <a:rPr sz="8800" dirty="0">
                <a:solidFill>
                  <a:srgbClr val="EAF3F9"/>
                </a:solidFill>
                <a:latin typeface="+mn-lt"/>
              </a:rPr>
              <a:t>	</a:t>
            </a:r>
            <a:r>
              <a:rPr sz="8800" spc="815" dirty="0">
                <a:solidFill>
                  <a:srgbClr val="EAF3F9"/>
                </a:solidFill>
                <a:latin typeface="+mn-lt"/>
              </a:rPr>
              <a:t>LATVI</a:t>
            </a:r>
            <a:r>
              <a:rPr sz="8800" spc="-5" dirty="0">
                <a:solidFill>
                  <a:srgbClr val="EAF3F9"/>
                </a:solidFill>
                <a:latin typeface="+mn-lt"/>
              </a:rPr>
              <a:t>A</a:t>
            </a:r>
            <a:endParaRPr sz="8800" dirty="0">
              <a:latin typeface="+mn-lt"/>
            </a:endParaRPr>
          </a:p>
        </p:txBody>
      </p:sp>
      <p:sp>
        <p:nvSpPr>
          <p:cNvPr id="4" name="object 4"/>
          <p:cNvSpPr txBox="1"/>
          <p:nvPr/>
        </p:nvSpPr>
        <p:spPr>
          <a:xfrm>
            <a:off x="12812502" y="9455580"/>
            <a:ext cx="6212205" cy="1123950"/>
          </a:xfrm>
          <a:prstGeom prst="rect">
            <a:avLst/>
          </a:prstGeom>
        </p:spPr>
        <p:txBody>
          <a:bodyPr vert="horz" wrap="square" lIns="0" tIns="12700" rIns="0" bIns="0" rtlCol="0">
            <a:spAutoFit/>
          </a:bodyPr>
          <a:lstStyle/>
          <a:p>
            <a:pPr marR="5080" algn="r">
              <a:lnSpc>
                <a:spcPct val="100000"/>
              </a:lnSpc>
              <a:spcBef>
                <a:spcPts val="100"/>
              </a:spcBef>
            </a:pPr>
            <a:r>
              <a:rPr sz="2400" b="1" spc="-45" dirty="0">
                <a:solidFill>
                  <a:srgbClr val="EAF3F9"/>
                </a:solidFill>
                <a:cs typeface="Proxima Nova Rg"/>
              </a:rPr>
              <a:t>Investment </a:t>
            </a:r>
            <a:r>
              <a:rPr sz="2400" b="1" spc="-35" dirty="0">
                <a:solidFill>
                  <a:srgbClr val="EAF3F9"/>
                </a:solidFill>
                <a:cs typeface="Proxima Nova Rg"/>
              </a:rPr>
              <a:t>and </a:t>
            </a:r>
            <a:r>
              <a:rPr sz="2400" b="1" spc="-45" dirty="0">
                <a:solidFill>
                  <a:srgbClr val="EAF3F9"/>
                </a:solidFill>
                <a:cs typeface="Proxima Nova Rg"/>
              </a:rPr>
              <a:t>Development Agency </a:t>
            </a:r>
            <a:r>
              <a:rPr sz="2400" b="1" spc="-25" dirty="0">
                <a:solidFill>
                  <a:srgbClr val="EAF3F9"/>
                </a:solidFill>
                <a:cs typeface="Proxima Nova Rg"/>
              </a:rPr>
              <a:t>of</a:t>
            </a:r>
            <a:r>
              <a:rPr sz="2400" b="1" spc="-370" dirty="0">
                <a:solidFill>
                  <a:srgbClr val="EAF3F9"/>
                </a:solidFill>
                <a:cs typeface="Proxima Nova Rg"/>
              </a:rPr>
              <a:t> </a:t>
            </a:r>
            <a:r>
              <a:rPr sz="2400" b="1" spc="-50" dirty="0">
                <a:solidFill>
                  <a:srgbClr val="EAF3F9"/>
                </a:solidFill>
                <a:cs typeface="Proxima Nova Rg"/>
              </a:rPr>
              <a:t>Latvia</a:t>
            </a:r>
            <a:endParaRPr sz="2400" dirty="0">
              <a:cs typeface="Proxima Nova Rg"/>
            </a:endParaRPr>
          </a:p>
          <a:p>
            <a:pPr marR="5080" algn="r">
              <a:lnSpc>
                <a:spcPct val="100000"/>
              </a:lnSpc>
              <a:spcBef>
                <a:spcPts val="5"/>
              </a:spcBef>
            </a:pPr>
            <a:r>
              <a:rPr sz="2400" b="1" spc="-45" dirty="0">
                <a:solidFill>
                  <a:srgbClr val="EAF3F9"/>
                </a:solidFill>
                <a:cs typeface="Proxima Nova Rg"/>
              </a:rPr>
              <a:t>Tourism </a:t>
            </a:r>
            <a:r>
              <a:rPr sz="2400" b="1" spc="-50" dirty="0">
                <a:solidFill>
                  <a:srgbClr val="EAF3F9"/>
                </a:solidFill>
                <a:cs typeface="Proxima Nova Rg"/>
              </a:rPr>
              <a:t>department</a:t>
            </a:r>
            <a:endParaRPr sz="2400" dirty="0">
              <a:cs typeface="Proxima Nova Rg"/>
            </a:endParaRPr>
          </a:p>
          <a:p>
            <a:pPr marR="5080" algn="r">
              <a:lnSpc>
                <a:spcPct val="100000"/>
              </a:lnSpc>
            </a:pPr>
            <a:r>
              <a:rPr lang="lv-LV" sz="2400" b="1" spc="-50" dirty="0">
                <a:solidFill>
                  <a:srgbClr val="EAF3F9"/>
                </a:solidFill>
                <a:cs typeface="Proxima Nova Rg"/>
              </a:rPr>
              <a:t>tourism@liaa.gov.lv</a:t>
            </a:r>
            <a:endParaRPr sz="2400" dirty="0">
              <a:cs typeface="Proxima Nova Rg"/>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470338"/>
            <a:ext cx="4242435" cy="1499870"/>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Expertise, as well as  the newest</a:t>
            </a:r>
            <a:r>
              <a:rPr sz="3600" spc="-45" dirty="0">
                <a:solidFill>
                  <a:srgbClr val="723757"/>
                </a:solidFill>
                <a:cs typeface="ProximaNova-Light"/>
              </a:rPr>
              <a:t> </a:t>
            </a:r>
            <a:r>
              <a:rPr sz="3600" spc="10" dirty="0">
                <a:solidFill>
                  <a:srgbClr val="723757"/>
                </a:solidFill>
                <a:cs typeface="ProximaNova-Light"/>
              </a:rPr>
              <a:t>treatment  methods</a:t>
            </a:r>
            <a:endParaRPr sz="3600">
              <a:cs typeface="ProximaNova-Light"/>
            </a:endParaRPr>
          </a:p>
        </p:txBody>
      </p:sp>
      <p:sp>
        <p:nvSpPr>
          <p:cNvPr id="3" name="object 3"/>
          <p:cNvSpPr/>
          <p:nvPr/>
        </p:nvSpPr>
        <p:spPr>
          <a:xfrm>
            <a:off x="916398" y="7689260"/>
            <a:ext cx="651510" cy="469900"/>
          </a:xfrm>
          <a:custGeom>
            <a:avLst/>
            <a:gdLst/>
            <a:ahLst/>
            <a:cxnLst/>
            <a:rect l="l" t="t" r="r" b="b"/>
            <a:pathLst>
              <a:path w="651510" h="469900">
                <a:moveTo>
                  <a:pt x="587353" y="0"/>
                </a:moveTo>
                <a:lnTo>
                  <a:pt x="543979" y="24876"/>
                </a:lnTo>
                <a:lnTo>
                  <a:pt x="502680" y="54866"/>
                </a:lnTo>
                <a:lnTo>
                  <a:pt x="464263" y="89233"/>
                </a:lnTo>
                <a:lnTo>
                  <a:pt x="429538" y="127238"/>
                </a:lnTo>
                <a:lnTo>
                  <a:pt x="399314" y="168144"/>
                </a:lnTo>
                <a:lnTo>
                  <a:pt x="374398" y="211210"/>
                </a:lnTo>
                <a:lnTo>
                  <a:pt x="355600" y="255701"/>
                </a:lnTo>
                <a:lnTo>
                  <a:pt x="343728" y="300877"/>
                </a:lnTo>
                <a:lnTo>
                  <a:pt x="339591" y="345999"/>
                </a:lnTo>
                <a:lnTo>
                  <a:pt x="348568" y="400502"/>
                </a:lnTo>
                <a:lnTo>
                  <a:pt x="372961" y="439185"/>
                </a:lnTo>
                <a:lnTo>
                  <a:pt x="408967" y="462248"/>
                </a:lnTo>
                <a:lnTo>
                  <a:pt x="452782" y="469891"/>
                </a:lnTo>
                <a:lnTo>
                  <a:pt x="500741" y="460110"/>
                </a:lnTo>
                <a:lnTo>
                  <a:pt x="541690" y="433307"/>
                </a:lnTo>
                <a:lnTo>
                  <a:pt x="570223" y="393289"/>
                </a:lnTo>
                <a:lnTo>
                  <a:pt x="580935" y="343863"/>
                </a:lnTo>
                <a:lnTo>
                  <a:pt x="573527" y="304524"/>
                </a:lnTo>
                <a:lnTo>
                  <a:pt x="525077" y="254661"/>
                </a:lnTo>
                <a:lnTo>
                  <a:pt x="472017" y="249898"/>
                </a:lnTo>
                <a:lnTo>
                  <a:pt x="493133" y="207857"/>
                </a:lnTo>
                <a:lnTo>
                  <a:pt x="524093" y="167360"/>
                </a:lnTo>
                <a:lnTo>
                  <a:pt x="562437" y="129943"/>
                </a:lnTo>
                <a:lnTo>
                  <a:pt x="605701" y="97140"/>
                </a:lnTo>
                <a:lnTo>
                  <a:pt x="651425" y="70490"/>
                </a:lnTo>
                <a:lnTo>
                  <a:pt x="587353" y="0"/>
                </a:lnTo>
                <a:close/>
              </a:path>
              <a:path w="651510" h="469900">
                <a:moveTo>
                  <a:pt x="491241" y="247751"/>
                </a:moveTo>
                <a:lnTo>
                  <a:pt x="476289" y="247751"/>
                </a:lnTo>
                <a:lnTo>
                  <a:pt x="472017" y="249898"/>
                </a:lnTo>
                <a:lnTo>
                  <a:pt x="501752" y="249898"/>
                </a:lnTo>
                <a:lnTo>
                  <a:pt x="491241" y="247751"/>
                </a:lnTo>
                <a:close/>
              </a:path>
              <a:path w="651510" h="469900">
                <a:moveTo>
                  <a:pt x="247751" y="0"/>
                </a:moveTo>
                <a:lnTo>
                  <a:pt x="204380" y="24876"/>
                </a:lnTo>
                <a:lnTo>
                  <a:pt x="163083" y="54866"/>
                </a:lnTo>
                <a:lnTo>
                  <a:pt x="124668" y="89233"/>
                </a:lnTo>
                <a:lnTo>
                  <a:pt x="89945" y="127238"/>
                </a:lnTo>
                <a:lnTo>
                  <a:pt x="59721" y="168144"/>
                </a:lnTo>
                <a:lnTo>
                  <a:pt x="34806" y="211210"/>
                </a:lnTo>
                <a:lnTo>
                  <a:pt x="16008" y="255701"/>
                </a:lnTo>
                <a:lnTo>
                  <a:pt x="4136" y="300877"/>
                </a:lnTo>
                <a:lnTo>
                  <a:pt x="0" y="345999"/>
                </a:lnTo>
                <a:lnTo>
                  <a:pt x="8977" y="400502"/>
                </a:lnTo>
                <a:lnTo>
                  <a:pt x="33374" y="439185"/>
                </a:lnTo>
                <a:lnTo>
                  <a:pt x="69384" y="462248"/>
                </a:lnTo>
                <a:lnTo>
                  <a:pt x="113200" y="469891"/>
                </a:lnTo>
                <a:lnTo>
                  <a:pt x="161149" y="460110"/>
                </a:lnTo>
                <a:lnTo>
                  <a:pt x="202095" y="433307"/>
                </a:lnTo>
                <a:lnTo>
                  <a:pt x="230630" y="393289"/>
                </a:lnTo>
                <a:lnTo>
                  <a:pt x="241343" y="343863"/>
                </a:lnTo>
                <a:lnTo>
                  <a:pt x="233902" y="304524"/>
                </a:lnTo>
                <a:lnTo>
                  <a:pt x="184584" y="254661"/>
                </a:lnTo>
                <a:lnTo>
                  <a:pt x="132414" y="249898"/>
                </a:lnTo>
                <a:lnTo>
                  <a:pt x="152714" y="207857"/>
                </a:lnTo>
                <a:lnTo>
                  <a:pt x="183573" y="167360"/>
                </a:lnTo>
                <a:lnTo>
                  <a:pt x="222222" y="129943"/>
                </a:lnTo>
                <a:lnTo>
                  <a:pt x="265895" y="97140"/>
                </a:lnTo>
                <a:lnTo>
                  <a:pt x="311822" y="70490"/>
                </a:lnTo>
                <a:lnTo>
                  <a:pt x="247751" y="0"/>
                </a:lnTo>
                <a:close/>
              </a:path>
              <a:path w="651510" h="469900">
                <a:moveTo>
                  <a:pt x="149513" y="247751"/>
                </a:moveTo>
                <a:lnTo>
                  <a:pt x="134561" y="247751"/>
                </a:lnTo>
                <a:lnTo>
                  <a:pt x="132414" y="249898"/>
                </a:lnTo>
                <a:lnTo>
                  <a:pt x="160407" y="249898"/>
                </a:lnTo>
                <a:lnTo>
                  <a:pt x="149513" y="24775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87"/>
            <a:ext cx="4269740" cy="1730375"/>
          </a:xfrm>
          <a:prstGeom prst="rect">
            <a:avLst/>
          </a:prstGeom>
        </p:spPr>
        <p:txBody>
          <a:bodyPr vert="horz" wrap="square" lIns="0" tIns="168275" rIns="0" bIns="0" rtlCol="0">
            <a:spAutoFit/>
          </a:bodyPr>
          <a:lstStyle/>
          <a:p>
            <a:pPr marL="12700" marR="5080">
              <a:lnSpc>
                <a:spcPts val="6100"/>
              </a:lnSpc>
              <a:spcBef>
                <a:spcPts val="1325"/>
              </a:spcBef>
            </a:pPr>
            <a:r>
              <a:rPr spc="-65" dirty="0">
                <a:latin typeface="+mn-lt"/>
              </a:rPr>
              <a:t>Professional  knowledge</a:t>
            </a:r>
          </a:p>
        </p:txBody>
      </p:sp>
      <p:sp>
        <p:nvSpPr>
          <p:cNvPr id="5" name="object 5"/>
          <p:cNvSpPr txBox="1"/>
          <p:nvPr/>
        </p:nvSpPr>
        <p:spPr>
          <a:xfrm>
            <a:off x="1073491" y="3691288"/>
            <a:ext cx="7619365" cy="216726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education of Latvia’s specialists  corresponds to the highest international  standards and the country’s top medical  practitioners regularly continue their further  education, thus mastering the latest</a:t>
            </a:r>
            <a:r>
              <a:rPr sz="2800" b="1" spc="-40" dirty="0">
                <a:solidFill>
                  <a:srgbClr val="723757"/>
                </a:solidFill>
                <a:cs typeface="Proxima Nova Rg"/>
              </a:rPr>
              <a:t> </a:t>
            </a:r>
            <a:r>
              <a:rPr sz="2800" b="1" dirty="0">
                <a:solidFill>
                  <a:srgbClr val="723757"/>
                </a:solidFill>
                <a:cs typeface="Proxima Nova Rg"/>
              </a:rPr>
              <a:t>healthcare  practices.</a:t>
            </a:r>
            <a:endParaRPr sz="2800">
              <a:cs typeface="Proxima Nova Rg"/>
            </a:endParaRPr>
          </a:p>
        </p:txBody>
      </p:sp>
      <p:sp>
        <p:nvSpPr>
          <p:cNvPr id="6" name="object 6"/>
          <p:cNvSpPr/>
          <p:nvPr/>
        </p:nvSpPr>
        <p:spPr>
          <a:xfrm>
            <a:off x="10052050" y="0"/>
            <a:ext cx="10052039" cy="11300032"/>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8275" rIns="0" bIns="0" rtlCol="0">
            <a:spAutoFit/>
          </a:bodyPr>
          <a:lstStyle/>
          <a:p>
            <a:pPr marL="9937115" marR="5080">
              <a:lnSpc>
                <a:spcPts val="6100"/>
              </a:lnSpc>
              <a:spcBef>
                <a:spcPts val="1325"/>
              </a:spcBef>
            </a:pPr>
            <a:r>
              <a:rPr spc="-55" dirty="0">
                <a:latin typeface="+mn-lt"/>
              </a:rPr>
              <a:t>Safety </a:t>
            </a:r>
            <a:r>
              <a:rPr spc="-45" dirty="0">
                <a:latin typeface="+mn-lt"/>
              </a:rPr>
              <a:t>and </a:t>
            </a:r>
            <a:r>
              <a:rPr spc="-30" dirty="0">
                <a:latin typeface="+mn-lt"/>
              </a:rPr>
              <a:t>EU</a:t>
            </a:r>
            <a:r>
              <a:rPr spc="-330" dirty="0">
                <a:latin typeface="+mn-lt"/>
              </a:rPr>
              <a:t> </a:t>
            </a:r>
            <a:r>
              <a:rPr spc="-65" dirty="0">
                <a:latin typeface="+mn-lt"/>
              </a:rPr>
              <a:t>quality  standards</a:t>
            </a:r>
          </a:p>
        </p:txBody>
      </p:sp>
      <p:sp>
        <p:nvSpPr>
          <p:cNvPr id="3" name="object 3"/>
          <p:cNvSpPr txBox="1"/>
          <p:nvPr/>
        </p:nvSpPr>
        <p:spPr>
          <a:xfrm>
            <a:off x="11125546" y="3691288"/>
            <a:ext cx="7776845" cy="301625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The infrastructure, environment and work  organisation at Latvia’s clinics correspond to  Europe’s best patient care standards. The  country’s state-of-the-art healthcare institutions  conduct sterilised procedures according to the  highest EU quality standards. These clinics</a:t>
            </a:r>
            <a:r>
              <a:rPr sz="2800" b="1" spc="-35" dirty="0">
                <a:solidFill>
                  <a:srgbClr val="723757"/>
                </a:solidFill>
                <a:cs typeface="Proxima Nova Rg"/>
              </a:rPr>
              <a:t> </a:t>
            </a:r>
            <a:r>
              <a:rPr sz="2800" b="1" dirty="0">
                <a:solidFill>
                  <a:srgbClr val="723757"/>
                </a:solidFill>
                <a:cs typeface="Proxima Nova Rg"/>
              </a:rPr>
              <a:t>have  received ISO quality</a:t>
            </a:r>
            <a:r>
              <a:rPr sz="2800" b="1" spc="-10" dirty="0">
                <a:solidFill>
                  <a:srgbClr val="723757"/>
                </a:solidFill>
                <a:cs typeface="Proxima Nova Rg"/>
              </a:rPr>
              <a:t> </a:t>
            </a:r>
            <a:r>
              <a:rPr sz="2800" b="1" dirty="0">
                <a:solidFill>
                  <a:srgbClr val="723757"/>
                </a:solidFill>
                <a:cs typeface="Proxima Nova Rg"/>
              </a:rPr>
              <a:t>certificates.</a:t>
            </a:r>
            <a:endParaRPr sz="2800">
              <a:cs typeface="Proxima Nova Rg"/>
            </a:endParaRPr>
          </a:p>
        </p:txBody>
      </p:sp>
      <p:sp>
        <p:nvSpPr>
          <p:cNvPr id="4" name="object 4"/>
          <p:cNvSpPr/>
          <p:nvPr/>
        </p:nvSpPr>
        <p:spPr>
          <a:xfrm>
            <a:off x="0" y="0"/>
            <a:ext cx="10052049"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txBox="1"/>
          <p:nvPr/>
        </p:nvSpPr>
        <p:spPr>
          <a:xfrm>
            <a:off x="11121859" y="8940219"/>
            <a:ext cx="3391535" cy="1039494"/>
          </a:xfrm>
          <a:prstGeom prst="rect">
            <a:avLst/>
          </a:prstGeom>
        </p:spPr>
        <p:txBody>
          <a:bodyPr vert="horz" wrap="square" lIns="0" tIns="104139" rIns="0" bIns="0" rtlCol="0">
            <a:spAutoFit/>
          </a:bodyPr>
          <a:lstStyle/>
          <a:p>
            <a:pPr marL="12700" marR="5080">
              <a:lnSpc>
                <a:spcPts val="3629"/>
              </a:lnSpc>
              <a:spcBef>
                <a:spcPts val="819"/>
              </a:spcBef>
            </a:pPr>
            <a:r>
              <a:rPr sz="3600" spc="10" dirty="0">
                <a:solidFill>
                  <a:srgbClr val="723757"/>
                </a:solidFill>
                <a:cs typeface="ProximaNova-Light"/>
              </a:rPr>
              <a:t>International  quality</a:t>
            </a:r>
            <a:r>
              <a:rPr sz="3600" spc="-60" dirty="0">
                <a:solidFill>
                  <a:srgbClr val="723757"/>
                </a:solidFill>
                <a:cs typeface="ProximaNova-Light"/>
              </a:rPr>
              <a:t> </a:t>
            </a:r>
            <a:r>
              <a:rPr sz="3600" spc="10" dirty="0">
                <a:solidFill>
                  <a:srgbClr val="723757"/>
                </a:solidFill>
                <a:cs typeface="ProximaNova-Light"/>
              </a:rPr>
              <a:t>standards</a:t>
            </a:r>
            <a:endParaRPr sz="3600">
              <a:cs typeface="ProximaNova-Light"/>
            </a:endParaRPr>
          </a:p>
        </p:txBody>
      </p:sp>
      <p:sp>
        <p:nvSpPr>
          <p:cNvPr id="6" name="object 6"/>
          <p:cNvSpPr/>
          <p:nvPr/>
        </p:nvSpPr>
        <p:spPr>
          <a:xfrm>
            <a:off x="10960786" y="8159150"/>
            <a:ext cx="651510" cy="469900"/>
          </a:xfrm>
          <a:custGeom>
            <a:avLst/>
            <a:gdLst/>
            <a:ahLst/>
            <a:cxnLst/>
            <a:rect l="l" t="t" r="r" b="b"/>
            <a:pathLst>
              <a:path w="651509" h="469900">
                <a:moveTo>
                  <a:pt x="587353" y="0"/>
                </a:moveTo>
                <a:lnTo>
                  <a:pt x="543980" y="24872"/>
                </a:lnTo>
                <a:lnTo>
                  <a:pt x="502681" y="54861"/>
                </a:lnTo>
                <a:lnTo>
                  <a:pt x="464266" y="89226"/>
                </a:lnTo>
                <a:lnTo>
                  <a:pt x="429543" y="127230"/>
                </a:lnTo>
                <a:lnTo>
                  <a:pt x="399320" y="168134"/>
                </a:lnTo>
                <a:lnTo>
                  <a:pt x="374406" y="211200"/>
                </a:lnTo>
                <a:lnTo>
                  <a:pt x="355609" y="255691"/>
                </a:lnTo>
                <a:lnTo>
                  <a:pt x="343738" y="300866"/>
                </a:lnTo>
                <a:lnTo>
                  <a:pt x="339602" y="345989"/>
                </a:lnTo>
                <a:lnTo>
                  <a:pt x="348578" y="400492"/>
                </a:lnTo>
                <a:lnTo>
                  <a:pt x="372970" y="439175"/>
                </a:lnTo>
                <a:lnTo>
                  <a:pt x="408973"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2"/>
                </a:lnTo>
                <a:lnTo>
                  <a:pt x="524093" y="167357"/>
                </a:lnTo>
                <a:lnTo>
                  <a:pt x="562437" y="129940"/>
                </a:lnTo>
                <a:lnTo>
                  <a:pt x="605701" y="97135"/>
                </a:lnTo>
                <a:lnTo>
                  <a:pt x="651425" y="70479"/>
                </a:lnTo>
                <a:lnTo>
                  <a:pt x="587353" y="0"/>
                </a:lnTo>
                <a:close/>
              </a:path>
              <a:path w="651509" h="469900">
                <a:moveTo>
                  <a:pt x="491241" y="247741"/>
                </a:moveTo>
                <a:lnTo>
                  <a:pt x="476289" y="247741"/>
                </a:lnTo>
                <a:lnTo>
                  <a:pt x="472017" y="249887"/>
                </a:lnTo>
                <a:lnTo>
                  <a:pt x="501751" y="249887"/>
                </a:lnTo>
                <a:lnTo>
                  <a:pt x="491241" y="247741"/>
                </a:lnTo>
                <a:close/>
              </a:path>
              <a:path w="651509" h="469900">
                <a:moveTo>
                  <a:pt x="247751" y="0"/>
                </a:moveTo>
                <a:lnTo>
                  <a:pt x="204380" y="24872"/>
                </a:lnTo>
                <a:lnTo>
                  <a:pt x="163083" y="54861"/>
                </a:lnTo>
                <a:lnTo>
                  <a:pt x="124668" y="89226"/>
                </a:lnTo>
                <a:lnTo>
                  <a:pt x="89945" y="127230"/>
                </a:lnTo>
                <a:lnTo>
                  <a:pt x="59721" y="168134"/>
                </a:lnTo>
                <a:lnTo>
                  <a:pt x="34806" y="211200"/>
                </a:lnTo>
                <a:lnTo>
                  <a:pt x="16008" y="255691"/>
                </a:lnTo>
                <a:lnTo>
                  <a:pt x="4136" y="300866"/>
                </a:lnTo>
                <a:lnTo>
                  <a:pt x="0" y="345989"/>
                </a:lnTo>
                <a:lnTo>
                  <a:pt x="8977" y="400492"/>
                </a:lnTo>
                <a:lnTo>
                  <a:pt x="33374" y="439175"/>
                </a:lnTo>
                <a:lnTo>
                  <a:pt x="69384" y="462237"/>
                </a:lnTo>
                <a:lnTo>
                  <a:pt x="113200" y="469880"/>
                </a:lnTo>
                <a:lnTo>
                  <a:pt x="161151" y="460101"/>
                </a:lnTo>
                <a:lnTo>
                  <a:pt x="202101" y="433302"/>
                </a:lnTo>
                <a:lnTo>
                  <a:pt x="230638" y="393287"/>
                </a:lnTo>
                <a:lnTo>
                  <a:pt x="241353" y="343863"/>
                </a:lnTo>
                <a:lnTo>
                  <a:pt x="233911" y="304518"/>
                </a:lnTo>
                <a:lnTo>
                  <a:pt x="184585" y="254651"/>
                </a:lnTo>
                <a:lnTo>
                  <a:pt x="132414" y="249887"/>
                </a:lnTo>
                <a:lnTo>
                  <a:pt x="152714" y="207852"/>
                </a:lnTo>
                <a:lnTo>
                  <a:pt x="183573" y="167357"/>
                </a:lnTo>
                <a:lnTo>
                  <a:pt x="222222" y="129940"/>
                </a:lnTo>
                <a:lnTo>
                  <a:pt x="265895" y="97135"/>
                </a:lnTo>
                <a:lnTo>
                  <a:pt x="311822" y="70479"/>
                </a:lnTo>
                <a:lnTo>
                  <a:pt x="247751" y="0"/>
                </a:lnTo>
                <a:close/>
              </a:path>
              <a:path w="651509" h="469900">
                <a:moveTo>
                  <a:pt x="149513" y="247741"/>
                </a:moveTo>
                <a:lnTo>
                  <a:pt x="134561" y="247741"/>
                </a:lnTo>
                <a:lnTo>
                  <a:pt x="132414" y="249887"/>
                </a:lnTo>
                <a:lnTo>
                  <a:pt x="160408" y="249887"/>
                </a:lnTo>
                <a:lnTo>
                  <a:pt x="149513" y="247741"/>
                </a:lnTo>
                <a:close/>
              </a:path>
            </a:pathLst>
          </a:custGeom>
          <a:solidFill>
            <a:srgbClr val="723757"/>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7468" y="8940208"/>
            <a:ext cx="4673600" cy="1039494"/>
          </a:xfrm>
          <a:prstGeom prst="rect">
            <a:avLst/>
          </a:prstGeom>
        </p:spPr>
        <p:txBody>
          <a:bodyPr vert="horz" wrap="square" lIns="0" tIns="104139" rIns="0" bIns="0" rtlCol="0">
            <a:spAutoFit/>
          </a:bodyPr>
          <a:lstStyle/>
          <a:p>
            <a:pPr marL="12700" marR="5080">
              <a:lnSpc>
                <a:spcPts val="3629"/>
              </a:lnSpc>
              <a:spcBef>
                <a:spcPts val="819"/>
              </a:spcBef>
            </a:pPr>
            <a:r>
              <a:rPr sz="3600" spc="15" dirty="0">
                <a:solidFill>
                  <a:srgbClr val="723757"/>
                </a:solidFill>
                <a:cs typeface="ProximaNova-Light"/>
              </a:rPr>
              <a:t>We </a:t>
            </a:r>
            <a:r>
              <a:rPr sz="3600" spc="10" dirty="0">
                <a:solidFill>
                  <a:srgbClr val="723757"/>
                </a:solidFill>
                <a:cs typeface="ProximaNova-Light"/>
              </a:rPr>
              <a:t>guarantee</a:t>
            </a:r>
            <a:r>
              <a:rPr sz="3600" spc="-40" dirty="0">
                <a:solidFill>
                  <a:srgbClr val="723757"/>
                </a:solidFill>
                <a:cs typeface="ProximaNova-Light"/>
              </a:rPr>
              <a:t> </a:t>
            </a:r>
            <a:r>
              <a:rPr sz="3600" spc="10" dirty="0">
                <a:solidFill>
                  <a:srgbClr val="723757"/>
                </a:solidFill>
                <a:cs typeface="ProximaNova-Light"/>
              </a:rPr>
              <a:t>absolute  confidentiality</a:t>
            </a:r>
            <a:endParaRPr sz="3600">
              <a:cs typeface="ProximaNova-Light"/>
            </a:endParaRPr>
          </a:p>
        </p:txBody>
      </p:sp>
      <p:sp>
        <p:nvSpPr>
          <p:cNvPr id="3" name="object 3"/>
          <p:cNvSpPr/>
          <p:nvPr/>
        </p:nvSpPr>
        <p:spPr>
          <a:xfrm>
            <a:off x="916398" y="8159150"/>
            <a:ext cx="651510" cy="469900"/>
          </a:xfrm>
          <a:custGeom>
            <a:avLst/>
            <a:gdLst/>
            <a:ahLst/>
            <a:cxnLst/>
            <a:rect l="l" t="t" r="r" b="b"/>
            <a:pathLst>
              <a:path w="651510" h="469900">
                <a:moveTo>
                  <a:pt x="587353" y="0"/>
                </a:moveTo>
                <a:lnTo>
                  <a:pt x="543979" y="24875"/>
                </a:lnTo>
                <a:lnTo>
                  <a:pt x="502680" y="54865"/>
                </a:lnTo>
                <a:lnTo>
                  <a:pt x="464263" y="89230"/>
                </a:lnTo>
                <a:lnTo>
                  <a:pt x="429538" y="127234"/>
                </a:lnTo>
                <a:lnTo>
                  <a:pt x="399314" y="168137"/>
                </a:lnTo>
                <a:lnTo>
                  <a:pt x="374398" y="211203"/>
                </a:lnTo>
                <a:lnTo>
                  <a:pt x="355600" y="255692"/>
                </a:lnTo>
                <a:lnTo>
                  <a:pt x="343728" y="300867"/>
                </a:lnTo>
                <a:lnTo>
                  <a:pt x="339591" y="345989"/>
                </a:lnTo>
                <a:lnTo>
                  <a:pt x="348568" y="400492"/>
                </a:lnTo>
                <a:lnTo>
                  <a:pt x="372961" y="439175"/>
                </a:lnTo>
                <a:lnTo>
                  <a:pt x="408967" y="462237"/>
                </a:lnTo>
                <a:lnTo>
                  <a:pt x="452782" y="469880"/>
                </a:lnTo>
                <a:lnTo>
                  <a:pt x="500741" y="460101"/>
                </a:lnTo>
                <a:lnTo>
                  <a:pt x="541690" y="433302"/>
                </a:lnTo>
                <a:lnTo>
                  <a:pt x="570223" y="393287"/>
                </a:lnTo>
                <a:lnTo>
                  <a:pt x="580935" y="343863"/>
                </a:lnTo>
                <a:lnTo>
                  <a:pt x="573527" y="304518"/>
                </a:lnTo>
                <a:lnTo>
                  <a:pt x="525077" y="254651"/>
                </a:lnTo>
                <a:lnTo>
                  <a:pt x="472017" y="249887"/>
                </a:lnTo>
                <a:lnTo>
                  <a:pt x="493133" y="207852"/>
                </a:lnTo>
                <a:lnTo>
                  <a:pt x="524093" y="167357"/>
                </a:lnTo>
                <a:lnTo>
                  <a:pt x="562437" y="129940"/>
                </a:lnTo>
                <a:lnTo>
                  <a:pt x="605701" y="97135"/>
                </a:lnTo>
                <a:lnTo>
                  <a:pt x="651425" y="70479"/>
                </a:lnTo>
                <a:lnTo>
                  <a:pt x="587353" y="0"/>
                </a:lnTo>
                <a:close/>
              </a:path>
              <a:path w="651510" h="469900">
                <a:moveTo>
                  <a:pt x="491241" y="247741"/>
                </a:moveTo>
                <a:lnTo>
                  <a:pt x="476289" y="247741"/>
                </a:lnTo>
                <a:lnTo>
                  <a:pt x="472017" y="249887"/>
                </a:lnTo>
                <a:lnTo>
                  <a:pt x="501751" y="249887"/>
                </a:lnTo>
                <a:lnTo>
                  <a:pt x="491241" y="247741"/>
                </a:lnTo>
                <a:close/>
              </a:path>
              <a:path w="651510" h="469900">
                <a:moveTo>
                  <a:pt x="247751" y="0"/>
                </a:moveTo>
                <a:lnTo>
                  <a:pt x="204380" y="24875"/>
                </a:lnTo>
                <a:lnTo>
                  <a:pt x="163083" y="54865"/>
                </a:lnTo>
                <a:lnTo>
                  <a:pt x="124668" y="89230"/>
                </a:lnTo>
                <a:lnTo>
                  <a:pt x="89945" y="127234"/>
                </a:lnTo>
                <a:lnTo>
                  <a:pt x="59721" y="168137"/>
                </a:lnTo>
                <a:lnTo>
                  <a:pt x="34806" y="211203"/>
                </a:lnTo>
                <a:lnTo>
                  <a:pt x="16008" y="255692"/>
                </a:lnTo>
                <a:lnTo>
                  <a:pt x="4136" y="300867"/>
                </a:lnTo>
                <a:lnTo>
                  <a:pt x="0" y="345989"/>
                </a:lnTo>
                <a:lnTo>
                  <a:pt x="8977" y="400492"/>
                </a:lnTo>
                <a:lnTo>
                  <a:pt x="33374" y="439175"/>
                </a:lnTo>
                <a:lnTo>
                  <a:pt x="69384" y="462237"/>
                </a:lnTo>
                <a:lnTo>
                  <a:pt x="113200" y="469880"/>
                </a:lnTo>
                <a:lnTo>
                  <a:pt x="161149" y="460101"/>
                </a:lnTo>
                <a:lnTo>
                  <a:pt x="202095" y="433302"/>
                </a:lnTo>
                <a:lnTo>
                  <a:pt x="230630" y="393287"/>
                </a:lnTo>
                <a:lnTo>
                  <a:pt x="241343" y="343863"/>
                </a:lnTo>
                <a:lnTo>
                  <a:pt x="233902" y="304518"/>
                </a:lnTo>
                <a:lnTo>
                  <a:pt x="184584" y="254651"/>
                </a:lnTo>
                <a:lnTo>
                  <a:pt x="132414" y="249887"/>
                </a:lnTo>
                <a:lnTo>
                  <a:pt x="152714" y="207852"/>
                </a:lnTo>
                <a:lnTo>
                  <a:pt x="183573" y="167357"/>
                </a:lnTo>
                <a:lnTo>
                  <a:pt x="222222" y="129940"/>
                </a:lnTo>
                <a:lnTo>
                  <a:pt x="265895" y="97135"/>
                </a:lnTo>
                <a:lnTo>
                  <a:pt x="311822" y="70479"/>
                </a:lnTo>
                <a:lnTo>
                  <a:pt x="247751" y="0"/>
                </a:lnTo>
                <a:close/>
              </a:path>
              <a:path w="651510" h="469900">
                <a:moveTo>
                  <a:pt x="149513" y="247741"/>
                </a:moveTo>
                <a:lnTo>
                  <a:pt x="134561" y="247741"/>
                </a:lnTo>
                <a:lnTo>
                  <a:pt x="132414" y="249887"/>
                </a:lnTo>
                <a:lnTo>
                  <a:pt x="160407" y="249887"/>
                </a:lnTo>
                <a:lnTo>
                  <a:pt x="149513" y="247741"/>
                </a:lnTo>
                <a:close/>
              </a:path>
            </a:pathLst>
          </a:custGeom>
          <a:solidFill>
            <a:srgbClr val="723757"/>
          </a:solidFill>
        </p:spPr>
        <p:txBody>
          <a:bodyPr wrap="square" lIns="0" tIns="0" rIns="0" bIns="0" rtlCol="0"/>
          <a:lstStyle/>
          <a:p>
            <a:endParaRPr/>
          </a:p>
        </p:txBody>
      </p:sp>
      <p:sp>
        <p:nvSpPr>
          <p:cNvPr id="4" name="object 4"/>
          <p:cNvSpPr txBox="1">
            <a:spLocks noGrp="1"/>
          </p:cNvSpPr>
          <p:nvPr>
            <p:ph type="title"/>
          </p:nvPr>
        </p:nvSpPr>
        <p:spPr>
          <a:xfrm>
            <a:off x="1073491" y="1295077"/>
            <a:ext cx="2533650" cy="956310"/>
          </a:xfrm>
          <a:prstGeom prst="rect">
            <a:avLst/>
          </a:prstGeom>
        </p:spPr>
        <p:txBody>
          <a:bodyPr vert="horz" wrap="square" lIns="0" tIns="13335" rIns="0" bIns="0" rtlCol="0">
            <a:spAutoFit/>
          </a:bodyPr>
          <a:lstStyle/>
          <a:p>
            <a:pPr marL="12700">
              <a:lnSpc>
                <a:spcPct val="100000"/>
              </a:lnSpc>
              <a:spcBef>
                <a:spcPts val="105"/>
              </a:spcBef>
            </a:pPr>
            <a:r>
              <a:rPr spc="-65" dirty="0">
                <a:latin typeface="+mn-lt"/>
              </a:rPr>
              <a:t>Privacy</a:t>
            </a:r>
          </a:p>
        </p:txBody>
      </p:sp>
      <p:sp>
        <p:nvSpPr>
          <p:cNvPr id="5" name="object 5"/>
          <p:cNvSpPr txBox="1"/>
          <p:nvPr/>
        </p:nvSpPr>
        <p:spPr>
          <a:xfrm>
            <a:off x="1073491" y="2916432"/>
            <a:ext cx="4382770" cy="3443604"/>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723757"/>
                </a:solidFill>
                <a:cs typeface="Proxima Nova Rg"/>
              </a:rPr>
              <a:t>Professional ethics and  patient safety are the  cornerstones of our  professionalism. We  guarantee absolute  confidentiality, meeting</a:t>
            </a:r>
            <a:r>
              <a:rPr sz="2800" b="1" spc="-65" dirty="0">
                <a:solidFill>
                  <a:srgbClr val="723757"/>
                </a:solidFill>
                <a:cs typeface="Proxima Nova Rg"/>
              </a:rPr>
              <a:t> </a:t>
            </a:r>
            <a:r>
              <a:rPr sz="2800" b="1" dirty="0">
                <a:solidFill>
                  <a:srgbClr val="723757"/>
                </a:solidFill>
                <a:cs typeface="Proxima Nova Rg"/>
              </a:rPr>
              <a:t>EU  requirements in relation to  personal data</a:t>
            </a:r>
            <a:r>
              <a:rPr sz="2800" b="1" spc="-25" dirty="0">
                <a:solidFill>
                  <a:srgbClr val="723757"/>
                </a:solidFill>
                <a:cs typeface="Proxima Nova Rg"/>
              </a:rPr>
              <a:t> </a:t>
            </a:r>
            <a:r>
              <a:rPr sz="2800" b="1" dirty="0">
                <a:solidFill>
                  <a:srgbClr val="723757"/>
                </a:solidFill>
                <a:cs typeface="Proxima Nova Rg"/>
              </a:rPr>
              <a:t>protection.</a:t>
            </a:r>
            <a:endParaRPr sz="2800">
              <a:cs typeface="Proxima Nova Rg"/>
            </a:endParaRPr>
          </a:p>
        </p:txBody>
      </p:sp>
      <p:sp>
        <p:nvSpPr>
          <p:cNvPr id="6" name="object 6"/>
          <p:cNvSpPr/>
          <p:nvPr/>
        </p:nvSpPr>
        <p:spPr>
          <a:xfrm>
            <a:off x="6695000" y="10"/>
            <a:ext cx="13409089" cy="1130854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4084</Words>
  <Application>Microsoft Office PowerPoint</Application>
  <PresentationFormat>Custom</PresentationFormat>
  <Paragraphs>334</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Proxima Nova Rg</vt:lpstr>
      <vt:lpstr>ProximaNova-Semibold</vt:lpstr>
      <vt:lpstr>ProximaNova-Light</vt:lpstr>
      <vt:lpstr>Calibri</vt:lpstr>
      <vt:lpstr>Office Theme</vt:lpstr>
      <vt:lpstr>HEALTH TOURISM IN LATVIA</vt:lpstr>
      <vt:lpstr>Helsinki</vt:lpstr>
      <vt:lpstr>Riga - home  of airBaltic</vt:lpstr>
      <vt:lpstr>PowerPoint Presentation</vt:lpstr>
      <vt:lpstr>Quality and personal  care</vt:lpstr>
      <vt:lpstr>Availability</vt:lpstr>
      <vt:lpstr>Professional  knowledge</vt:lpstr>
      <vt:lpstr>Safety and EU quality  standards</vt:lpstr>
      <vt:lpstr>Privacy</vt:lpstr>
      <vt:lpstr>Technology</vt:lpstr>
      <vt:lpstr>No language  barriers</vt:lpstr>
      <vt:lpstr>TREATMENTS</vt:lpstr>
      <vt:lpstr>Diagnostics</vt:lpstr>
      <vt:lpstr>Dentistry</vt:lpstr>
      <vt:lpstr>IVF and fertility</vt:lpstr>
      <vt:lpstr>Oncology</vt:lpstr>
      <vt:lpstr>Ophthalmology</vt:lpstr>
      <vt:lpstr>Reconstructive  surgery</vt:lpstr>
      <vt:lpstr>Plastic  surgery</vt:lpstr>
      <vt:lpstr>Phlebology and  proctology</vt:lpstr>
      <vt:lpstr>Paediatrics</vt:lpstr>
      <vt:lpstr>Dermatology</vt:lpstr>
      <vt:lpstr>Gastroenterology</vt:lpstr>
      <vt:lpstr>Orthopaedics</vt:lpstr>
      <vt:lpstr>Aesthetic  medicine</vt:lpstr>
      <vt:lpstr>Otorhinolaryngology</vt:lpstr>
      <vt:lpstr>Gynaecology and  urology</vt:lpstr>
      <vt:lpstr>Psychiatry</vt:lpstr>
      <vt:lpstr>Medical rehabilitation</vt:lpstr>
      <vt:lpstr>Spa &amp;  wellness</vt:lpstr>
      <vt:lpstr>Childbirth</vt:lpstr>
      <vt:lpstr>ADVANCED MEDICAL PRODUCTS</vt:lpstr>
      <vt:lpstr>Eye  prosthesis</vt:lpstr>
      <vt:lpstr>Oncolytic  virotherapy</vt:lpstr>
      <vt:lpstr>Cyberknife®  m6</vt:lpstr>
      <vt:lpstr>Tricopigmen-  tation</vt:lpstr>
      <vt:lpstr>Andrology  centre</vt:lpstr>
      <vt:lpstr>Genetic analyses</vt:lpstr>
      <vt:lpstr>TECHNOLOGIES</vt:lpstr>
      <vt:lpstr>The New Word in the Treatment of Infertility EmbryoScope</vt:lpstr>
      <vt:lpstr>Radiosurgery with M6</vt:lpstr>
      <vt:lpstr>Vein closure using  bioglue - (VenaSeal™  Closure System)</vt:lpstr>
      <vt:lpstr>Facial skin diagnostics  using VISIA®</vt:lpstr>
      <vt:lpstr>GE Voluson E10 for  particularly  complicated cases</vt:lpstr>
      <vt:lpstr>Center of Andrology</vt:lpstr>
      <vt:lpstr>Dentistry, The digital X-ray  device «Carestream  CS 8100 3D»</vt:lpstr>
      <vt:lpstr>Philips Vereos PET/CT  digital imaging system</vt:lpstr>
      <vt:lpstr>Extracorporeal  Shockwave Lithotripsy</vt:lpstr>
      <vt:lpstr>Unique 3t Mri Exams  In Gynaecology And  Urology</vt:lpstr>
      <vt:lpstr>Armeo Arm  Rehabilitation System</vt:lpstr>
      <vt:lpstr>Eksogt Walking Robot</vt:lpstr>
      <vt:lpstr>Erigo Verticalization  Device</vt:lpstr>
      <vt:lpstr>Andago Robotics</vt:lpstr>
      <vt:lpstr>Mirerehab Virtual  Reality</vt:lpstr>
      <vt:lpstr>Ocular Prosthetics</vt:lpstr>
      <vt:lpstr>Medical education in  Latvia</vt:lpstr>
      <vt:lpstr>STARTUPS IN MEDICINE IN LATVIA</vt:lpstr>
      <vt:lpstr>Anatomy next</vt:lpstr>
      <vt:lpstr>Castprint</vt:lpstr>
      <vt:lpstr>Cheeks-up</vt:lpstr>
      <vt:lpstr>Dorothy</vt:lpstr>
      <vt:lpstr>Vigo</vt:lpstr>
      <vt:lpstr>Medcub</vt:lpstr>
      <vt:lpstr>More about Latvian  Heath tourism cluster</vt:lpstr>
      <vt:lpstr>HEALTH TOURISM IN LATVIA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LIAA_prezentacija_flat</dc:title>
  <cp:lastModifiedBy>Guntars Jansons</cp:lastModifiedBy>
  <cp:revision>22</cp:revision>
  <dcterms:created xsi:type="dcterms:W3CDTF">2020-08-21T14:43:48Z</dcterms:created>
  <dcterms:modified xsi:type="dcterms:W3CDTF">2024-02-28T10:33:12Z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2020-08-21T00:00:00Z</vt:filetime>
  </property>
  <property fmtid="{D5CDD505-2E9C-101B-9397-08002B2CF9AE}" pid="3" name="Creator">
    <vt:lpwstr>Adobe Illustrator 24.2 (Macintosh)</vt:lpwstr>
  </property>
  <property fmtid="{D5CDD505-2E9C-101B-9397-08002B2CF9AE}" pid="4" name="LastSaved">
    <vt:filetime>2020-08-21T00:00:00Z</vt:filetime>
  </property>
</Properties>
</file>