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00.jpg" ContentType="image/jpeg"/>
  <Override PartName="/ppt/media/image12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2" r:id="rId33"/>
    <p:sldId id="288" r:id="rId34"/>
    <p:sldId id="289" r:id="rId35"/>
    <p:sldId id="291" r:id="rId36"/>
  </p:sldIdLst>
  <p:sldSz cx="20104100" cy="11309350"/>
  <p:notesSz cx="20104100" cy="1130935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Proxima Nova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66" d="100"/>
          <a:sy n="66" d="100"/>
        </p:scale>
        <p:origin x="64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73485" y="1295071"/>
            <a:ext cx="17957128" cy="956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chemeClr val="bg1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chemeClr val="bg1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483750" y="728147"/>
            <a:ext cx="1105535" cy="1310640"/>
          </a:xfrm>
          <a:custGeom>
            <a:avLst/>
            <a:gdLst/>
            <a:ahLst/>
            <a:cxnLst/>
            <a:rect l="l" t="t" r="r" b="b"/>
            <a:pathLst>
              <a:path w="1105534" h="1310639">
                <a:moveTo>
                  <a:pt x="438467" y="287502"/>
                </a:moveTo>
                <a:lnTo>
                  <a:pt x="436740" y="277190"/>
                </a:lnTo>
                <a:lnTo>
                  <a:pt x="432041" y="272059"/>
                </a:lnTo>
                <a:lnTo>
                  <a:pt x="425081" y="272364"/>
                </a:lnTo>
                <a:lnTo>
                  <a:pt x="416585" y="278396"/>
                </a:lnTo>
                <a:lnTo>
                  <a:pt x="8978" y="687349"/>
                </a:lnTo>
                <a:lnTo>
                  <a:pt x="2247" y="697598"/>
                </a:lnTo>
                <a:lnTo>
                  <a:pt x="0" y="709256"/>
                </a:lnTo>
                <a:lnTo>
                  <a:pt x="2247" y="720915"/>
                </a:lnTo>
                <a:lnTo>
                  <a:pt x="8978" y="731126"/>
                </a:lnTo>
                <a:lnTo>
                  <a:pt x="97116" y="819556"/>
                </a:lnTo>
                <a:lnTo>
                  <a:pt x="107327" y="826325"/>
                </a:lnTo>
                <a:lnTo>
                  <a:pt x="118948" y="828586"/>
                </a:lnTo>
                <a:lnTo>
                  <a:pt x="130543" y="826325"/>
                </a:lnTo>
                <a:lnTo>
                  <a:pt x="416585" y="542823"/>
                </a:lnTo>
                <a:lnTo>
                  <a:pt x="436740" y="503720"/>
                </a:lnTo>
                <a:lnTo>
                  <a:pt x="438467" y="489966"/>
                </a:lnTo>
                <a:lnTo>
                  <a:pt x="438467" y="287502"/>
                </a:lnTo>
                <a:close/>
              </a:path>
              <a:path w="1105534" h="1310639">
                <a:moveTo>
                  <a:pt x="1034796" y="876668"/>
                </a:moveTo>
                <a:lnTo>
                  <a:pt x="1029665" y="871956"/>
                </a:lnTo>
                <a:lnTo>
                  <a:pt x="1019441" y="870229"/>
                </a:lnTo>
                <a:lnTo>
                  <a:pt x="817549" y="870229"/>
                </a:lnTo>
                <a:lnTo>
                  <a:pt x="775779" y="883627"/>
                </a:lnTo>
                <a:lnTo>
                  <a:pt x="488924" y="1168831"/>
                </a:lnTo>
                <a:lnTo>
                  <a:pt x="479894" y="1190713"/>
                </a:lnTo>
                <a:lnTo>
                  <a:pt x="482155" y="1202385"/>
                </a:lnTo>
                <a:lnTo>
                  <a:pt x="488924" y="1212646"/>
                </a:lnTo>
                <a:lnTo>
                  <a:pt x="577151" y="1301064"/>
                </a:lnTo>
                <a:lnTo>
                  <a:pt x="587311" y="1307858"/>
                </a:lnTo>
                <a:lnTo>
                  <a:pt x="598932" y="1310119"/>
                </a:lnTo>
                <a:lnTo>
                  <a:pt x="610565" y="1307846"/>
                </a:lnTo>
                <a:lnTo>
                  <a:pt x="620788" y="1301064"/>
                </a:lnTo>
                <a:lnTo>
                  <a:pt x="1028471" y="892136"/>
                </a:lnTo>
                <a:lnTo>
                  <a:pt x="1034503" y="883627"/>
                </a:lnTo>
                <a:lnTo>
                  <a:pt x="1034796" y="876668"/>
                </a:lnTo>
                <a:close/>
              </a:path>
              <a:path w="1105534" h="1310639">
                <a:moveTo>
                  <a:pt x="1105331" y="659003"/>
                </a:moveTo>
                <a:lnTo>
                  <a:pt x="1074420" y="628053"/>
                </a:lnTo>
                <a:lnTo>
                  <a:pt x="710755" y="628002"/>
                </a:lnTo>
                <a:lnTo>
                  <a:pt x="698817" y="625551"/>
                </a:lnTo>
                <a:lnTo>
                  <a:pt x="689025" y="618909"/>
                </a:lnTo>
                <a:lnTo>
                  <a:pt x="682396" y="609066"/>
                </a:lnTo>
                <a:lnTo>
                  <a:pt x="679958" y="597052"/>
                </a:lnTo>
                <a:lnTo>
                  <a:pt x="679958" y="30988"/>
                </a:lnTo>
                <a:lnTo>
                  <a:pt x="677519" y="18923"/>
                </a:lnTo>
                <a:lnTo>
                  <a:pt x="670890" y="9067"/>
                </a:lnTo>
                <a:lnTo>
                  <a:pt x="661060" y="2425"/>
                </a:lnTo>
                <a:lnTo>
                  <a:pt x="649058" y="0"/>
                </a:lnTo>
                <a:lnTo>
                  <a:pt x="524408" y="0"/>
                </a:lnTo>
                <a:lnTo>
                  <a:pt x="512445" y="2438"/>
                </a:lnTo>
                <a:lnTo>
                  <a:pt x="502627" y="9105"/>
                </a:lnTo>
                <a:lnTo>
                  <a:pt x="495985" y="18948"/>
                </a:lnTo>
                <a:lnTo>
                  <a:pt x="493547" y="30937"/>
                </a:lnTo>
                <a:lnTo>
                  <a:pt x="493547" y="784059"/>
                </a:lnTo>
                <a:lnTo>
                  <a:pt x="495973" y="796086"/>
                </a:lnTo>
                <a:lnTo>
                  <a:pt x="502615" y="805929"/>
                </a:lnTo>
                <a:lnTo>
                  <a:pt x="512432" y="812596"/>
                </a:lnTo>
                <a:lnTo>
                  <a:pt x="524408" y="815035"/>
                </a:lnTo>
                <a:lnTo>
                  <a:pt x="1074420" y="815035"/>
                </a:lnTo>
                <a:lnTo>
                  <a:pt x="1086421" y="812584"/>
                </a:lnTo>
                <a:lnTo>
                  <a:pt x="1096251" y="805903"/>
                </a:lnTo>
                <a:lnTo>
                  <a:pt x="1102893" y="796036"/>
                </a:lnTo>
                <a:lnTo>
                  <a:pt x="1105331" y="783996"/>
                </a:lnTo>
                <a:lnTo>
                  <a:pt x="1105331" y="659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07580" y="2277044"/>
            <a:ext cx="183031" cy="1918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387613" y="2277044"/>
            <a:ext cx="172308" cy="1918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639770" y="2273006"/>
            <a:ext cx="172486" cy="1996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926522" y="2277044"/>
            <a:ext cx="150539" cy="1918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193985" y="2277052"/>
            <a:ext cx="492125" cy="192405"/>
          </a:xfrm>
          <a:custGeom>
            <a:avLst/>
            <a:gdLst/>
            <a:ahLst/>
            <a:cxnLst/>
            <a:rect l="l" t="t" r="r" b="b"/>
            <a:pathLst>
              <a:path w="492125" h="192405">
                <a:moveTo>
                  <a:pt x="133413" y="176530"/>
                </a:moveTo>
                <a:lnTo>
                  <a:pt x="18148" y="176530"/>
                </a:lnTo>
                <a:lnTo>
                  <a:pt x="18148" y="100330"/>
                </a:lnTo>
                <a:lnTo>
                  <a:pt x="124790" y="100330"/>
                </a:lnTo>
                <a:lnTo>
                  <a:pt x="124790" y="85090"/>
                </a:lnTo>
                <a:lnTo>
                  <a:pt x="18148" y="85090"/>
                </a:lnTo>
                <a:lnTo>
                  <a:pt x="18148" y="15240"/>
                </a:lnTo>
                <a:lnTo>
                  <a:pt x="132016" y="15240"/>
                </a:lnTo>
                <a:lnTo>
                  <a:pt x="132016" y="0"/>
                </a:lnTo>
                <a:lnTo>
                  <a:pt x="0" y="0"/>
                </a:lnTo>
                <a:lnTo>
                  <a:pt x="0" y="15240"/>
                </a:lnTo>
                <a:lnTo>
                  <a:pt x="0" y="85090"/>
                </a:lnTo>
                <a:lnTo>
                  <a:pt x="0" y="100330"/>
                </a:lnTo>
                <a:lnTo>
                  <a:pt x="0" y="176530"/>
                </a:lnTo>
                <a:lnTo>
                  <a:pt x="0" y="191770"/>
                </a:lnTo>
                <a:lnTo>
                  <a:pt x="133413" y="191770"/>
                </a:lnTo>
                <a:lnTo>
                  <a:pt x="133413" y="176530"/>
                </a:lnTo>
                <a:close/>
              </a:path>
              <a:path w="492125" h="192405">
                <a:moveTo>
                  <a:pt x="375361" y="0"/>
                </a:moveTo>
                <a:lnTo>
                  <a:pt x="224040" y="0"/>
                </a:lnTo>
                <a:lnTo>
                  <a:pt x="224040" y="15240"/>
                </a:lnTo>
                <a:lnTo>
                  <a:pt x="290525" y="15240"/>
                </a:lnTo>
                <a:lnTo>
                  <a:pt x="290525" y="191770"/>
                </a:lnTo>
                <a:lnTo>
                  <a:pt x="308711" y="191770"/>
                </a:lnTo>
                <a:lnTo>
                  <a:pt x="308711" y="15240"/>
                </a:lnTo>
                <a:lnTo>
                  <a:pt x="375361" y="15240"/>
                </a:lnTo>
                <a:lnTo>
                  <a:pt x="375361" y="0"/>
                </a:lnTo>
                <a:close/>
              </a:path>
              <a:path w="492125" h="192405">
                <a:moveTo>
                  <a:pt x="492099" y="0"/>
                </a:moveTo>
                <a:lnTo>
                  <a:pt x="473887" y="0"/>
                </a:lnTo>
                <a:lnTo>
                  <a:pt x="473887" y="191871"/>
                </a:lnTo>
                <a:lnTo>
                  <a:pt x="492099" y="191871"/>
                </a:lnTo>
                <a:lnTo>
                  <a:pt x="4920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795315" y="2273040"/>
            <a:ext cx="169890" cy="1996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9483153" y="2570663"/>
            <a:ext cx="861060" cy="198755"/>
          </a:xfrm>
          <a:custGeom>
            <a:avLst/>
            <a:gdLst/>
            <a:ahLst/>
            <a:cxnLst/>
            <a:rect l="l" t="t" r="r" b="b"/>
            <a:pathLst>
              <a:path w="861059" h="198755">
                <a:moveTo>
                  <a:pt x="148577" y="147332"/>
                </a:moveTo>
                <a:lnTo>
                  <a:pt x="60998" y="147332"/>
                </a:lnTo>
                <a:lnTo>
                  <a:pt x="60998" y="0"/>
                </a:lnTo>
                <a:lnTo>
                  <a:pt x="0" y="0"/>
                </a:lnTo>
                <a:lnTo>
                  <a:pt x="0" y="147332"/>
                </a:lnTo>
                <a:lnTo>
                  <a:pt x="0" y="198132"/>
                </a:lnTo>
                <a:lnTo>
                  <a:pt x="148577" y="198132"/>
                </a:lnTo>
                <a:lnTo>
                  <a:pt x="148577" y="147332"/>
                </a:lnTo>
                <a:close/>
              </a:path>
              <a:path w="861059" h="198755">
                <a:moveTo>
                  <a:pt x="379984" y="198513"/>
                </a:moveTo>
                <a:lnTo>
                  <a:pt x="369697" y="170180"/>
                </a:lnTo>
                <a:lnTo>
                  <a:pt x="354253" y="127660"/>
                </a:lnTo>
                <a:lnTo>
                  <a:pt x="332028" y="66459"/>
                </a:lnTo>
                <a:lnTo>
                  <a:pt x="307911" y="0"/>
                </a:lnTo>
                <a:lnTo>
                  <a:pt x="296303" y="0"/>
                </a:lnTo>
                <a:lnTo>
                  <a:pt x="296303" y="127660"/>
                </a:lnTo>
                <a:lnTo>
                  <a:pt x="258902" y="127660"/>
                </a:lnTo>
                <a:lnTo>
                  <a:pt x="277990" y="66459"/>
                </a:lnTo>
                <a:lnTo>
                  <a:pt x="278498" y="66459"/>
                </a:lnTo>
                <a:lnTo>
                  <a:pt x="296303" y="127660"/>
                </a:lnTo>
                <a:lnTo>
                  <a:pt x="296303" y="0"/>
                </a:lnTo>
                <a:lnTo>
                  <a:pt x="248361" y="0"/>
                </a:lnTo>
                <a:lnTo>
                  <a:pt x="175463" y="198513"/>
                </a:lnTo>
                <a:lnTo>
                  <a:pt x="236766" y="198513"/>
                </a:lnTo>
                <a:lnTo>
                  <a:pt x="245567" y="170180"/>
                </a:lnTo>
                <a:lnTo>
                  <a:pt x="308508" y="170180"/>
                </a:lnTo>
                <a:lnTo>
                  <a:pt x="316801" y="198513"/>
                </a:lnTo>
                <a:lnTo>
                  <a:pt x="379984" y="198513"/>
                </a:lnTo>
                <a:close/>
              </a:path>
              <a:path w="861059" h="198755">
                <a:moveTo>
                  <a:pt x="556285" y="76"/>
                </a:moveTo>
                <a:lnTo>
                  <a:pt x="384416" y="76"/>
                </a:lnTo>
                <a:lnTo>
                  <a:pt x="384416" y="50876"/>
                </a:lnTo>
                <a:lnTo>
                  <a:pt x="439851" y="50876"/>
                </a:lnTo>
                <a:lnTo>
                  <a:pt x="439851" y="198196"/>
                </a:lnTo>
                <a:lnTo>
                  <a:pt x="500824" y="198196"/>
                </a:lnTo>
                <a:lnTo>
                  <a:pt x="500824" y="50876"/>
                </a:lnTo>
                <a:lnTo>
                  <a:pt x="556285" y="50876"/>
                </a:lnTo>
                <a:lnTo>
                  <a:pt x="556285" y="76"/>
                </a:lnTo>
                <a:close/>
              </a:path>
              <a:path w="861059" h="198755">
                <a:moveTo>
                  <a:pt x="761136" y="38"/>
                </a:moveTo>
                <a:lnTo>
                  <a:pt x="698461" y="38"/>
                </a:lnTo>
                <a:lnTo>
                  <a:pt x="666559" y="120396"/>
                </a:lnTo>
                <a:lnTo>
                  <a:pt x="666038" y="120396"/>
                </a:lnTo>
                <a:lnTo>
                  <a:pt x="633577" y="38"/>
                </a:lnTo>
                <a:lnTo>
                  <a:pt x="572135" y="38"/>
                </a:lnTo>
                <a:lnTo>
                  <a:pt x="631164" y="198501"/>
                </a:lnTo>
                <a:lnTo>
                  <a:pt x="699325" y="198501"/>
                </a:lnTo>
                <a:lnTo>
                  <a:pt x="761136" y="38"/>
                </a:lnTo>
                <a:close/>
              </a:path>
              <a:path w="861059" h="198755">
                <a:moveTo>
                  <a:pt x="860844" y="0"/>
                </a:moveTo>
                <a:lnTo>
                  <a:pt x="799934" y="0"/>
                </a:lnTo>
                <a:lnTo>
                  <a:pt x="799934" y="198501"/>
                </a:lnTo>
                <a:lnTo>
                  <a:pt x="860844" y="198501"/>
                </a:lnTo>
                <a:lnTo>
                  <a:pt x="8608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385077" y="2570664"/>
            <a:ext cx="204559" cy="1985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6601313" y="9484835"/>
            <a:ext cx="1151255" cy="770890"/>
          </a:xfrm>
          <a:custGeom>
            <a:avLst/>
            <a:gdLst/>
            <a:ahLst/>
            <a:cxnLst/>
            <a:rect l="l" t="t" r="r" b="b"/>
            <a:pathLst>
              <a:path w="1151255" h="770890">
                <a:moveTo>
                  <a:pt x="1150835" y="0"/>
                </a:moveTo>
                <a:lnTo>
                  <a:pt x="0" y="0"/>
                </a:lnTo>
                <a:lnTo>
                  <a:pt x="0" y="10160"/>
                </a:lnTo>
                <a:lnTo>
                  <a:pt x="0" y="759460"/>
                </a:lnTo>
                <a:lnTo>
                  <a:pt x="0" y="770890"/>
                </a:lnTo>
                <a:lnTo>
                  <a:pt x="1150835" y="770890"/>
                </a:lnTo>
                <a:lnTo>
                  <a:pt x="1150835" y="760069"/>
                </a:lnTo>
                <a:lnTo>
                  <a:pt x="1150835" y="759460"/>
                </a:lnTo>
                <a:lnTo>
                  <a:pt x="1150835" y="10299"/>
                </a:lnTo>
                <a:lnTo>
                  <a:pt x="1140371" y="10299"/>
                </a:lnTo>
                <a:lnTo>
                  <a:pt x="1140371" y="759460"/>
                </a:lnTo>
                <a:lnTo>
                  <a:pt x="10464" y="759460"/>
                </a:lnTo>
                <a:lnTo>
                  <a:pt x="10464" y="10160"/>
                </a:lnTo>
                <a:lnTo>
                  <a:pt x="1150835" y="10160"/>
                </a:lnTo>
                <a:lnTo>
                  <a:pt x="1150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7137183" y="9580827"/>
            <a:ext cx="78657" cy="747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6921526" y="9614253"/>
            <a:ext cx="169800" cy="1660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6888079" y="9829931"/>
            <a:ext cx="78688" cy="747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6921525" y="9954663"/>
            <a:ext cx="169997" cy="1660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7137202" y="10079046"/>
            <a:ext cx="78636" cy="7473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7261605" y="9954663"/>
            <a:ext cx="169913" cy="1660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7385904" y="9829554"/>
            <a:ext cx="78688" cy="747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17261938" y="9614287"/>
            <a:ext cx="169572" cy="1656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17876902" y="9599618"/>
            <a:ext cx="81280" cy="111760"/>
          </a:xfrm>
          <a:custGeom>
            <a:avLst/>
            <a:gdLst/>
            <a:ahLst/>
            <a:cxnLst/>
            <a:rect l="l" t="t" r="r" b="b"/>
            <a:pathLst>
              <a:path w="81280" h="111759">
                <a:moveTo>
                  <a:pt x="81114" y="0"/>
                </a:moveTo>
                <a:lnTo>
                  <a:pt x="0" y="0"/>
                </a:lnTo>
                <a:lnTo>
                  <a:pt x="0" y="21590"/>
                </a:lnTo>
                <a:lnTo>
                  <a:pt x="0" y="40640"/>
                </a:lnTo>
                <a:lnTo>
                  <a:pt x="0" y="62230"/>
                </a:lnTo>
                <a:lnTo>
                  <a:pt x="0" y="90170"/>
                </a:lnTo>
                <a:lnTo>
                  <a:pt x="0" y="111760"/>
                </a:lnTo>
                <a:lnTo>
                  <a:pt x="81114" y="111760"/>
                </a:lnTo>
                <a:lnTo>
                  <a:pt x="81114" y="90170"/>
                </a:lnTo>
                <a:lnTo>
                  <a:pt x="28765" y="90170"/>
                </a:lnTo>
                <a:lnTo>
                  <a:pt x="28765" y="62230"/>
                </a:lnTo>
                <a:lnTo>
                  <a:pt x="77355" y="62230"/>
                </a:lnTo>
                <a:lnTo>
                  <a:pt x="77355" y="40640"/>
                </a:lnTo>
                <a:lnTo>
                  <a:pt x="28765" y="40640"/>
                </a:lnTo>
                <a:lnTo>
                  <a:pt x="28765" y="21590"/>
                </a:lnTo>
                <a:lnTo>
                  <a:pt x="81114" y="21590"/>
                </a:lnTo>
                <a:lnTo>
                  <a:pt x="811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17980691" y="9599224"/>
            <a:ext cx="99798" cy="11448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18107538" y="9596882"/>
            <a:ext cx="229731" cy="1168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18359352" y="9599230"/>
            <a:ext cx="92562" cy="11215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18472402" y="9599224"/>
            <a:ext cx="327111" cy="11215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19006122" y="9599224"/>
            <a:ext cx="101986" cy="11215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18879273" y="9599224"/>
            <a:ext cx="99798" cy="11448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19131681" y="9596882"/>
            <a:ext cx="198333" cy="1168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19352079" y="9599224"/>
            <a:ext cx="101975" cy="11215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18954407" y="9863867"/>
            <a:ext cx="16510" cy="113030"/>
          </a:xfrm>
          <a:custGeom>
            <a:avLst/>
            <a:gdLst/>
            <a:ahLst/>
            <a:cxnLst/>
            <a:rect l="l" t="t" r="r" b="b"/>
            <a:pathLst>
              <a:path w="16509" h="113029">
                <a:moveTo>
                  <a:pt x="15062" y="28765"/>
                </a:moveTo>
                <a:lnTo>
                  <a:pt x="889" y="28765"/>
                </a:lnTo>
                <a:lnTo>
                  <a:pt x="889" y="112903"/>
                </a:lnTo>
                <a:lnTo>
                  <a:pt x="15062" y="112903"/>
                </a:lnTo>
                <a:lnTo>
                  <a:pt x="15062" y="28765"/>
                </a:lnTo>
                <a:close/>
              </a:path>
              <a:path w="16509" h="113029">
                <a:moveTo>
                  <a:pt x="15976" y="0"/>
                </a:moveTo>
                <a:lnTo>
                  <a:pt x="0" y="0"/>
                </a:lnTo>
                <a:lnTo>
                  <a:pt x="0" y="14681"/>
                </a:lnTo>
                <a:lnTo>
                  <a:pt x="15976" y="14681"/>
                </a:lnTo>
                <a:lnTo>
                  <a:pt x="159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18991543" y="9890295"/>
            <a:ext cx="77652" cy="8879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19091126" y="9890291"/>
            <a:ext cx="70343" cy="8646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19182635" y="9890590"/>
            <a:ext cx="71474" cy="8849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19281517" y="9859563"/>
            <a:ext cx="14604" cy="117475"/>
          </a:xfrm>
          <a:custGeom>
            <a:avLst/>
            <a:gdLst/>
            <a:ahLst/>
            <a:cxnLst/>
            <a:rect l="l" t="t" r="r" b="b"/>
            <a:pathLst>
              <a:path w="14605" h="117475">
                <a:moveTo>
                  <a:pt x="14167" y="0"/>
                </a:moveTo>
                <a:lnTo>
                  <a:pt x="0" y="0"/>
                </a:lnTo>
                <a:lnTo>
                  <a:pt x="0" y="117200"/>
                </a:lnTo>
                <a:lnTo>
                  <a:pt x="14167" y="117200"/>
                </a:lnTo>
                <a:lnTo>
                  <a:pt x="141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17877682" y="9864604"/>
            <a:ext cx="1430210" cy="32829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14223441" y="10641818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84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84" y="111760"/>
                </a:lnTo>
                <a:lnTo>
                  <a:pt x="44284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84" y="11430"/>
                </a:lnTo>
                <a:lnTo>
                  <a:pt x="44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14385666" y="10641415"/>
            <a:ext cx="85568" cy="11215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14580505" y="10641416"/>
            <a:ext cx="101536" cy="11215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14791614" y="10641818"/>
            <a:ext cx="74295" cy="111760"/>
          </a:xfrm>
          <a:custGeom>
            <a:avLst/>
            <a:gdLst/>
            <a:ahLst/>
            <a:cxnLst/>
            <a:rect l="l" t="t" r="r" b="b"/>
            <a:pathLst>
              <a:path w="74294" h="111759">
                <a:moveTo>
                  <a:pt x="73901" y="0"/>
                </a:moveTo>
                <a:lnTo>
                  <a:pt x="0" y="0"/>
                </a:lnTo>
                <a:lnTo>
                  <a:pt x="0" y="12700"/>
                </a:lnTo>
                <a:lnTo>
                  <a:pt x="0" y="43180"/>
                </a:lnTo>
                <a:lnTo>
                  <a:pt x="0" y="57150"/>
                </a:lnTo>
                <a:lnTo>
                  <a:pt x="0" y="99060"/>
                </a:lnTo>
                <a:lnTo>
                  <a:pt x="0" y="111760"/>
                </a:lnTo>
                <a:lnTo>
                  <a:pt x="73901" y="111760"/>
                </a:lnTo>
                <a:lnTo>
                  <a:pt x="73901" y="99060"/>
                </a:lnTo>
                <a:lnTo>
                  <a:pt x="14909" y="99060"/>
                </a:lnTo>
                <a:lnTo>
                  <a:pt x="14909" y="57150"/>
                </a:lnTo>
                <a:lnTo>
                  <a:pt x="73901" y="57150"/>
                </a:lnTo>
                <a:lnTo>
                  <a:pt x="73901" y="43180"/>
                </a:lnTo>
                <a:lnTo>
                  <a:pt x="14909" y="43180"/>
                </a:lnTo>
                <a:lnTo>
                  <a:pt x="14909" y="12700"/>
                </a:lnTo>
                <a:lnTo>
                  <a:pt x="73901" y="12700"/>
                </a:lnTo>
                <a:lnTo>
                  <a:pt x="739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14976744" y="10639366"/>
            <a:ext cx="86468" cy="11622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15164638" y="10641818"/>
            <a:ext cx="242570" cy="112395"/>
          </a:xfrm>
          <a:custGeom>
            <a:avLst/>
            <a:gdLst/>
            <a:ahLst/>
            <a:cxnLst/>
            <a:rect l="l" t="t" r="r" b="b"/>
            <a:pathLst>
              <a:path w="242569" h="112395">
                <a:moveTo>
                  <a:pt x="95072" y="152"/>
                </a:moveTo>
                <a:lnTo>
                  <a:pt x="0" y="152"/>
                </a:lnTo>
                <a:lnTo>
                  <a:pt x="0" y="12852"/>
                </a:lnTo>
                <a:lnTo>
                  <a:pt x="40093" y="12852"/>
                </a:lnTo>
                <a:lnTo>
                  <a:pt x="40093" y="111912"/>
                </a:lnTo>
                <a:lnTo>
                  <a:pt x="55003" y="111912"/>
                </a:lnTo>
                <a:lnTo>
                  <a:pt x="55003" y="12852"/>
                </a:lnTo>
                <a:lnTo>
                  <a:pt x="95072" y="12852"/>
                </a:lnTo>
                <a:lnTo>
                  <a:pt x="95072" y="152"/>
                </a:lnTo>
                <a:close/>
              </a:path>
              <a:path w="242569" h="112395">
                <a:moveTo>
                  <a:pt x="242239" y="0"/>
                </a:moveTo>
                <a:lnTo>
                  <a:pt x="197954" y="0"/>
                </a:lnTo>
                <a:lnTo>
                  <a:pt x="197954" y="11430"/>
                </a:lnTo>
                <a:lnTo>
                  <a:pt x="212636" y="11430"/>
                </a:lnTo>
                <a:lnTo>
                  <a:pt x="212636" y="100330"/>
                </a:lnTo>
                <a:lnTo>
                  <a:pt x="197954" y="100330"/>
                </a:lnTo>
                <a:lnTo>
                  <a:pt x="197954" y="111760"/>
                </a:lnTo>
                <a:lnTo>
                  <a:pt x="242239" y="111760"/>
                </a:lnTo>
                <a:lnTo>
                  <a:pt x="242239" y="100330"/>
                </a:lnTo>
                <a:lnTo>
                  <a:pt x="227558" y="100330"/>
                </a:lnTo>
                <a:lnTo>
                  <a:pt x="227558" y="11430"/>
                </a:lnTo>
                <a:lnTo>
                  <a:pt x="242239" y="11430"/>
                </a:lnTo>
                <a:lnTo>
                  <a:pt x="2422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15524813" y="10641415"/>
            <a:ext cx="85568" cy="11215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15726364" y="10639373"/>
            <a:ext cx="99944" cy="11637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16086976" y="10641818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84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84" y="111760"/>
                </a:lnTo>
                <a:lnTo>
                  <a:pt x="44284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84" y="11430"/>
                </a:lnTo>
                <a:lnTo>
                  <a:pt x="44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16249201" y="10641415"/>
            <a:ext cx="85568" cy="11215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16589330" y="10641416"/>
            <a:ext cx="93997" cy="11215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16783498" y="10639074"/>
            <a:ext cx="104164" cy="11682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17002208" y="10641418"/>
            <a:ext cx="86091" cy="11447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17209330" y="10641413"/>
            <a:ext cx="92803" cy="11215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17555936" y="10641412"/>
            <a:ext cx="71620" cy="11215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17735477" y="10641418"/>
            <a:ext cx="86091" cy="11447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17927536" y="10641971"/>
            <a:ext cx="95250" cy="111760"/>
          </a:xfrm>
          <a:custGeom>
            <a:avLst/>
            <a:gdLst/>
            <a:ahLst/>
            <a:cxnLst/>
            <a:rect l="l" t="t" r="r" b="b"/>
            <a:pathLst>
              <a:path w="95250" h="111759">
                <a:moveTo>
                  <a:pt x="95046" y="0"/>
                </a:moveTo>
                <a:lnTo>
                  <a:pt x="0" y="0"/>
                </a:lnTo>
                <a:lnTo>
                  <a:pt x="0" y="12700"/>
                </a:lnTo>
                <a:lnTo>
                  <a:pt x="40081" y="12700"/>
                </a:lnTo>
                <a:lnTo>
                  <a:pt x="40081" y="111760"/>
                </a:lnTo>
                <a:lnTo>
                  <a:pt x="54978" y="111760"/>
                </a:lnTo>
                <a:lnTo>
                  <a:pt x="54978" y="12700"/>
                </a:lnTo>
                <a:lnTo>
                  <a:pt x="95046" y="12700"/>
                </a:lnTo>
                <a:lnTo>
                  <a:pt x="950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18128564" y="10641418"/>
            <a:ext cx="86091" cy="11447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18335673" y="10641413"/>
            <a:ext cx="92803" cy="11215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13457161" y="9487960"/>
            <a:ext cx="6009640" cy="1266190"/>
          </a:xfrm>
          <a:custGeom>
            <a:avLst/>
            <a:gdLst/>
            <a:ahLst/>
            <a:cxnLst/>
            <a:rect l="l" t="t" r="r" b="b"/>
            <a:pathLst>
              <a:path w="6009640" h="1266190">
                <a:moveTo>
                  <a:pt x="2611348" y="585470"/>
                </a:moveTo>
                <a:lnTo>
                  <a:pt x="2603550" y="560260"/>
                </a:lnTo>
                <a:lnTo>
                  <a:pt x="2603550" y="582930"/>
                </a:lnTo>
                <a:lnTo>
                  <a:pt x="2558605" y="626110"/>
                </a:lnTo>
                <a:lnTo>
                  <a:pt x="2558084" y="627380"/>
                </a:lnTo>
                <a:lnTo>
                  <a:pt x="2495867" y="718820"/>
                </a:lnTo>
                <a:lnTo>
                  <a:pt x="2412885" y="718820"/>
                </a:lnTo>
                <a:lnTo>
                  <a:pt x="2324379" y="753110"/>
                </a:lnTo>
                <a:lnTo>
                  <a:pt x="2268397" y="753110"/>
                </a:lnTo>
                <a:lnTo>
                  <a:pt x="2213432" y="688340"/>
                </a:lnTo>
                <a:lnTo>
                  <a:pt x="2212848" y="687070"/>
                </a:lnTo>
                <a:lnTo>
                  <a:pt x="2135492" y="632460"/>
                </a:lnTo>
                <a:lnTo>
                  <a:pt x="2134527" y="631190"/>
                </a:lnTo>
                <a:lnTo>
                  <a:pt x="2050681" y="607060"/>
                </a:lnTo>
                <a:lnTo>
                  <a:pt x="2023148" y="543560"/>
                </a:lnTo>
                <a:lnTo>
                  <a:pt x="2018741" y="533400"/>
                </a:lnTo>
                <a:lnTo>
                  <a:pt x="1931212" y="585470"/>
                </a:lnTo>
                <a:lnTo>
                  <a:pt x="1811274" y="567690"/>
                </a:lnTo>
                <a:lnTo>
                  <a:pt x="1811020" y="567690"/>
                </a:lnTo>
                <a:lnTo>
                  <a:pt x="1632331" y="548640"/>
                </a:lnTo>
                <a:lnTo>
                  <a:pt x="1572755" y="542290"/>
                </a:lnTo>
                <a:lnTo>
                  <a:pt x="1452422" y="552450"/>
                </a:lnTo>
                <a:lnTo>
                  <a:pt x="1369085" y="647700"/>
                </a:lnTo>
                <a:lnTo>
                  <a:pt x="1327912" y="621030"/>
                </a:lnTo>
                <a:lnTo>
                  <a:pt x="1341056" y="508000"/>
                </a:lnTo>
                <a:lnTo>
                  <a:pt x="1351749" y="502920"/>
                </a:lnTo>
                <a:lnTo>
                  <a:pt x="1365110" y="496570"/>
                </a:lnTo>
                <a:lnTo>
                  <a:pt x="1415097" y="478790"/>
                </a:lnTo>
                <a:lnTo>
                  <a:pt x="1464551" y="467360"/>
                </a:lnTo>
                <a:lnTo>
                  <a:pt x="1519415" y="463550"/>
                </a:lnTo>
                <a:lnTo>
                  <a:pt x="1549539" y="463550"/>
                </a:lnTo>
                <a:lnTo>
                  <a:pt x="1567865" y="464820"/>
                </a:lnTo>
                <a:lnTo>
                  <a:pt x="1586255" y="467360"/>
                </a:lnTo>
                <a:lnTo>
                  <a:pt x="1622742" y="474980"/>
                </a:lnTo>
                <a:lnTo>
                  <a:pt x="1630984" y="476250"/>
                </a:lnTo>
                <a:lnTo>
                  <a:pt x="1639316" y="478790"/>
                </a:lnTo>
                <a:lnTo>
                  <a:pt x="1718310" y="490220"/>
                </a:lnTo>
                <a:lnTo>
                  <a:pt x="1775371" y="494030"/>
                </a:lnTo>
                <a:lnTo>
                  <a:pt x="1828723" y="490220"/>
                </a:lnTo>
                <a:lnTo>
                  <a:pt x="1837258" y="488950"/>
                </a:lnTo>
                <a:lnTo>
                  <a:pt x="1879942" y="482600"/>
                </a:lnTo>
                <a:lnTo>
                  <a:pt x="1912480" y="473710"/>
                </a:lnTo>
                <a:lnTo>
                  <a:pt x="1944001" y="462280"/>
                </a:lnTo>
                <a:lnTo>
                  <a:pt x="2004695" y="436880"/>
                </a:lnTo>
                <a:lnTo>
                  <a:pt x="2024049" y="429260"/>
                </a:lnTo>
                <a:lnTo>
                  <a:pt x="2043722" y="420370"/>
                </a:lnTo>
                <a:lnTo>
                  <a:pt x="2094268" y="401320"/>
                </a:lnTo>
                <a:lnTo>
                  <a:pt x="2099462" y="400050"/>
                </a:lnTo>
                <a:lnTo>
                  <a:pt x="2142502" y="384810"/>
                </a:lnTo>
                <a:lnTo>
                  <a:pt x="2187219" y="373380"/>
                </a:lnTo>
                <a:lnTo>
                  <a:pt x="2232520" y="368300"/>
                </a:lnTo>
                <a:lnTo>
                  <a:pt x="2277313" y="372110"/>
                </a:lnTo>
                <a:lnTo>
                  <a:pt x="2294318" y="375920"/>
                </a:lnTo>
                <a:lnTo>
                  <a:pt x="2311438" y="381000"/>
                </a:lnTo>
                <a:lnTo>
                  <a:pt x="2345474" y="393700"/>
                </a:lnTo>
                <a:lnTo>
                  <a:pt x="2373579" y="403860"/>
                </a:lnTo>
                <a:lnTo>
                  <a:pt x="2402090" y="412750"/>
                </a:lnTo>
                <a:lnTo>
                  <a:pt x="2430945" y="419100"/>
                </a:lnTo>
                <a:lnTo>
                  <a:pt x="2460079" y="421640"/>
                </a:lnTo>
                <a:lnTo>
                  <a:pt x="2476335" y="420370"/>
                </a:lnTo>
                <a:lnTo>
                  <a:pt x="2498229" y="417830"/>
                </a:lnTo>
                <a:lnTo>
                  <a:pt x="2502281" y="416560"/>
                </a:lnTo>
                <a:lnTo>
                  <a:pt x="2522563" y="410210"/>
                </a:lnTo>
                <a:lnTo>
                  <a:pt x="2546121" y="397510"/>
                </a:lnTo>
                <a:lnTo>
                  <a:pt x="2603550" y="582930"/>
                </a:lnTo>
                <a:lnTo>
                  <a:pt x="2603550" y="560260"/>
                </a:lnTo>
                <a:lnTo>
                  <a:pt x="2553233" y="397510"/>
                </a:lnTo>
                <a:lnTo>
                  <a:pt x="2544711" y="369989"/>
                </a:lnTo>
                <a:lnTo>
                  <a:pt x="2544711" y="392430"/>
                </a:lnTo>
                <a:lnTo>
                  <a:pt x="2527706" y="402590"/>
                </a:lnTo>
                <a:lnTo>
                  <a:pt x="2507348" y="410210"/>
                </a:lnTo>
                <a:lnTo>
                  <a:pt x="2484501" y="415290"/>
                </a:lnTo>
                <a:lnTo>
                  <a:pt x="2460015" y="416560"/>
                </a:lnTo>
                <a:lnTo>
                  <a:pt x="2431542" y="415290"/>
                </a:lnTo>
                <a:lnTo>
                  <a:pt x="2403119" y="408940"/>
                </a:lnTo>
                <a:lnTo>
                  <a:pt x="2374900" y="400050"/>
                </a:lnTo>
                <a:lnTo>
                  <a:pt x="2312797" y="377190"/>
                </a:lnTo>
                <a:lnTo>
                  <a:pt x="2282583" y="368300"/>
                </a:lnTo>
                <a:lnTo>
                  <a:pt x="2278265" y="367030"/>
                </a:lnTo>
                <a:lnTo>
                  <a:pt x="2232672" y="363220"/>
                </a:lnTo>
                <a:lnTo>
                  <a:pt x="2186724" y="369570"/>
                </a:lnTo>
                <a:lnTo>
                  <a:pt x="2141474" y="381000"/>
                </a:lnTo>
                <a:lnTo>
                  <a:pt x="2097989" y="394970"/>
                </a:lnTo>
                <a:lnTo>
                  <a:pt x="2082431" y="401320"/>
                </a:lnTo>
                <a:lnTo>
                  <a:pt x="2022284" y="424180"/>
                </a:lnTo>
                <a:lnTo>
                  <a:pt x="1942503" y="458470"/>
                </a:lnTo>
                <a:lnTo>
                  <a:pt x="1878939" y="477520"/>
                </a:lnTo>
                <a:lnTo>
                  <a:pt x="1828177" y="486410"/>
                </a:lnTo>
                <a:lnTo>
                  <a:pt x="1775282" y="488950"/>
                </a:lnTo>
                <a:lnTo>
                  <a:pt x="1718665" y="486410"/>
                </a:lnTo>
                <a:lnTo>
                  <a:pt x="1656791" y="477520"/>
                </a:lnTo>
                <a:lnTo>
                  <a:pt x="1648523" y="476250"/>
                </a:lnTo>
                <a:lnTo>
                  <a:pt x="1640205" y="473710"/>
                </a:lnTo>
                <a:lnTo>
                  <a:pt x="1631911" y="472440"/>
                </a:lnTo>
                <a:lnTo>
                  <a:pt x="1623695" y="469900"/>
                </a:lnTo>
                <a:lnTo>
                  <a:pt x="1605381" y="466090"/>
                </a:lnTo>
                <a:lnTo>
                  <a:pt x="1586814" y="463550"/>
                </a:lnTo>
                <a:lnTo>
                  <a:pt x="1549679" y="458470"/>
                </a:lnTo>
                <a:lnTo>
                  <a:pt x="1519262" y="458470"/>
                </a:lnTo>
                <a:lnTo>
                  <a:pt x="1490713" y="459740"/>
                </a:lnTo>
                <a:lnTo>
                  <a:pt x="1438427" y="468630"/>
                </a:lnTo>
                <a:lnTo>
                  <a:pt x="1389951" y="482600"/>
                </a:lnTo>
                <a:lnTo>
                  <a:pt x="1341678" y="502920"/>
                </a:lnTo>
                <a:lnTo>
                  <a:pt x="1348701" y="441960"/>
                </a:lnTo>
                <a:lnTo>
                  <a:pt x="1359674" y="436880"/>
                </a:lnTo>
                <a:lnTo>
                  <a:pt x="1400810" y="417830"/>
                </a:lnTo>
                <a:lnTo>
                  <a:pt x="1457236" y="403860"/>
                </a:lnTo>
                <a:lnTo>
                  <a:pt x="1512570" y="397510"/>
                </a:lnTo>
                <a:lnTo>
                  <a:pt x="1561414" y="398780"/>
                </a:lnTo>
                <a:lnTo>
                  <a:pt x="1580794" y="401320"/>
                </a:lnTo>
                <a:lnTo>
                  <a:pt x="1600200" y="405130"/>
                </a:lnTo>
                <a:lnTo>
                  <a:pt x="1619504" y="410210"/>
                </a:lnTo>
                <a:lnTo>
                  <a:pt x="1638604" y="416560"/>
                </a:lnTo>
                <a:lnTo>
                  <a:pt x="1685493" y="429260"/>
                </a:lnTo>
                <a:lnTo>
                  <a:pt x="1709331" y="433070"/>
                </a:lnTo>
                <a:lnTo>
                  <a:pt x="1733308" y="434340"/>
                </a:lnTo>
                <a:lnTo>
                  <a:pt x="1734350" y="434340"/>
                </a:lnTo>
                <a:lnTo>
                  <a:pt x="1778622" y="431800"/>
                </a:lnTo>
                <a:lnTo>
                  <a:pt x="1820760" y="420370"/>
                </a:lnTo>
                <a:lnTo>
                  <a:pt x="1859775" y="403860"/>
                </a:lnTo>
                <a:lnTo>
                  <a:pt x="1894700" y="379730"/>
                </a:lnTo>
                <a:lnTo>
                  <a:pt x="1936178" y="347980"/>
                </a:lnTo>
                <a:lnTo>
                  <a:pt x="1976412" y="320040"/>
                </a:lnTo>
                <a:lnTo>
                  <a:pt x="2015693" y="297180"/>
                </a:lnTo>
                <a:lnTo>
                  <a:pt x="2054288" y="279400"/>
                </a:lnTo>
                <a:lnTo>
                  <a:pt x="2103259" y="262890"/>
                </a:lnTo>
                <a:lnTo>
                  <a:pt x="2151418" y="254000"/>
                </a:lnTo>
                <a:lnTo>
                  <a:pt x="2170112" y="252730"/>
                </a:lnTo>
                <a:lnTo>
                  <a:pt x="2207945" y="255270"/>
                </a:lnTo>
                <a:lnTo>
                  <a:pt x="2231110" y="259080"/>
                </a:lnTo>
                <a:lnTo>
                  <a:pt x="2235492" y="259080"/>
                </a:lnTo>
                <a:lnTo>
                  <a:pt x="2239861" y="260350"/>
                </a:lnTo>
                <a:lnTo>
                  <a:pt x="2277364" y="262890"/>
                </a:lnTo>
                <a:lnTo>
                  <a:pt x="2315362" y="261620"/>
                </a:lnTo>
                <a:lnTo>
                  <a:pt x="2353170" y="252730"/>
                </a:lnTo>
                <a:lnTo>
                  <a:pt x="2390140" y="233680"/>
                </a:lnTo>
                <a:lnTo>
                  <a:pt x="2422410" y="209550"/>
                </a:lnTo>
                <a:lnTo>
                  <a:pt x="2433739" y="201930"/>
                </a:lnTo>
                <a:lnTo>
                  <a:pt x="2445435" y="194310"/>
                </a:lnTo>
                <a:lnTo>
                  <a:pt x="2457615" y="187960"/>
                </a:lnTo>
                <a:lnTo>
                  <a:pt x="2490216" y="196850"/>
                </a:lnTo>
                <a:lnTo>
                  <a:pt x="2525179" y="280670"/>
                </a:lnTo>
                <a:lnTo>
                  <a:pt x="2515451" y="355600"/>
                </a:lnTo>
                <a:lnTo>
                  <a:pt x="2514892" y="359410"/>
                </a:lnTo>
                <a:lnTo>
                  <a:pt x="2538463" y="373380"/>
                </a:lnTo>
                <a:lnTo>
                  <a:pt x="2544711" y="392430"/>
                </a:lnTo>
                <a:lnTo>
                  <a:pt x="2544711" y="369989"/>
                </a:lnTo>
                <a:lnTo>
                  <a:pt x="2544191" y="368300"/>
                </a:lnTo>
                <a:lnTo>
                  <a:pt x="2522232" y="356870"/>
                </a:lnTo>
                <a:lnTo>
                  <a:pt x="2532176" y="279400"/>
                </a:lnTo>
                <a:lnTo>
                  <a:pt x="2495270" y="191770"/>
                </a:lnTo>
                <a:lnTo>
                  <a:pt x="2482621" y="187960"/>
                </a:lnTo>
                <a:lnTo>
                  <a:pt x="2451303" y="178536"/>
                </a:lnTo>
                <a:lnTo>
                  <a:pt x="2451303" y="185420"/>
                </a:lnTo>
                <a:lnTo>
                  <a:pt x="2440089" y="191770"/>
                </a:lnTo>
                <a:lnTo>
                  <a:pt x="2429306" y="199390"/>
                </a:lnTo>
                <a:lnTo>
                  <a:pt x="2418829" y="207010"/>
                </a:lnTo>
                <a:lnTo>
                  <a:pt x="2403424" y="218440"/>
                </a:lnTo>
                <a:lnTo>
                  <a:pt x="2387523" y="229870"/>
                </a:lnTo>
                <a:lnTo>
                  <a:pt x="2351455" y="248920"/>
                </a:lnTo>
                <a:lnTo>
                  <a:pt x="2314473" y="257810"/>
                </a:lnTo>
                <a:lnTo>
                  <a:pt x="2277249" y="259080"/>
                </a:lnTo>
                <a:lnTo>
                  <a:pt x="2240419" y="255270"/>
                </a:lnTo>
                <a:lnTo>
                  <a:pt x="2236101" y="255270"/>
                </a:lnTo>
                <a:lnTo>
                  <a:pt x="2227338" y="254000"/>
                </a:lnTo>
                <a:lnTo>
                  <a:pt x="2217788" y="252730"/>
                </a:lnTo>
                <a:lnTo>
                  <a:pt x="2189162" y="248920"/>
                </a:lnTo>
                <a:lnTo>
                  <a:pt x="2169960" y="248920"/>
                </a:lnTo>
                <a:lnTo>
                  <a:pt x="2150872" y="250190"/>
                </a:lnTo>
                <a:lnTo>
                  <a:pt x="2102129" y="259080"/>
                </a:lnTo>
                <a:lnTo>
                  <a:pt x="2052535" y="275590"/>
                </a:lnTo>
                <a:lnTo>
                  <a:pt x="2013635" y="293370"/>
                </a:lnTo>
                <a:lnTo>
                  <a:pt x="1974049" y="316230"/>
                </a:lnTo>
                <a:lnTo>
                  <a:pt x="1933524" y="344170"/>
                </a:lnTo>
                <a:lnTo>
                  <a:pt x="1891792" y="375920"/>
                </a:lnTo>
                <a:lnTo>
                  <a:pt x="1857324" y="400050"/>
                </a:lnTo>
                <a:lnTo>
                  <a:pt x="1818767" y="416560"/>
                </a:lnTo>
                <a:lnTo>
                  <a:pt x="1777123" y="426720"/>
                </a:lnTo>
                <a:lnTo>
                  <a:pt x="1733346" y="430530"/>
                </a:lnTo>
                <a:lnTo>
                  <a:pt x="1709775" y="429260"/>
                </a:lnTo>
                <a:lnTo>
                  <a:pt x="1662938" y="419100"/>
                </a:lnTo>
                <a:lnTo>
                  <a:pt x="1639900" y="411480"/>
                </a:lnTo>
                <a:lnTo>
                  <a:pt x="1601152" y="401320"/>
                </a:lnTo>
                <a:lnTo>
                  <a:pt x="1581492" y="397510"/>
                </a:lnTo>
                <a:lnTo>
                  <a:pt x="1561833" y="393700"/>
                </a:lnTo>
                <a:lnTo>
                  <a:pt x="1513243" y="393700"/>
                </a:lnTo>
                <a:lnTo>
                  <a:pt x="1458150" y="398780"/>
                </a:lnTo>
                <a:lnTo>
                  <a:pt x="1401775" y="412750"/>
                </a:lnTo>
                <a:lnTo>
                  <a:pt x="1349336" y="436880"/>
                </a:lnTo>
                <a:lnTo>
                  <a:pt x="1355902" y="381000"/>
                </a:lnTo>
                <a:lnTo>
                  <a:pt x="1403794" y="347980"/>
                </a:lnTo>
                <a:lnTo>
                  <a:pt x="1481074" y="157480"/>
                </a:lnTo>
                <a:lnTo>
                  <a:pt x="1632496" y="105410"/>
                </a:lnTo>
                <a:lnTo>
                  <a:pt x="1667103" y="175260"/>
                </a:lnTo>
                <a:lnTo>
                  <a:pt x="1684553" y="210820"/>
                </a:lnTo>
                <a:lnTo>
                  <a:pt x="1685480" y="213360"/>
                </a:lnTo>
                <a:lnTo>
                  <a:pt x="1687347" y="214630"/>
                </a:lnTo>
                <a:lnTo>
                  <a:pt x="1732597" y="240030"/>
                </a:lnTo>
                <a:lnTo>
                  <a:pt x="1757603" y="318770"/>
                </a:lnTo>
                <a:lnTo>
                  <a:pt x="1758670" y="322580"/>
                </a:lnTo>
                <a:lnTo>
                  <a:pt x="1761947" y="323850"/>
                </a:lnTo>
                <a:lnTo>
                  <a:pt x="1833892" y="347980"/>
                </a:lnTo>
                <a:lnTo>
                  <a:pt x="1837067" y="347980"/>
                </a:lnTo>
                <a:lnTo>
                  <a:pt x="1846846" y="341630"/>
                </a:lnTo>
                <a:lnTo>
                  <a:pt x="1913331" y="298450"/>
                </a:lnTo>
                <a:lnTo>
                  <a:pt x="1916798" y="297180"/>
                </a:lnTo>
                <a:lnTo>
                  <a:pt x="1901304" y="116840"/>
                </a:lnTo>
                <a:lnTo>
                  <a:pt x="1897265" y="88900"/>
                </a:lnTo>
                <a:lnTo>
                  <a:pt x="1965883" y="52070"/>
                </a:lnTo>
                <a:lnTo>
                  <a:pt x="2083079" y="7620"/>
                </a:lnTo>
                <a:lnTo>
                  <a:pt x="2158974" y="48260"/>
                </a:lnTo>
                <a:lnTo>
                  <a:pt x="2253615" y="149860"/>
                </a:lnTo>
                <a:lnTo>
                  <a:pt x="2256320" y="149860"/>
                </a:lnTo>
                <a:lnTo>
                  <a:pt x="2350630" y="156210"/>
                </a:lnTo>
                <a:lnTo>
                  <a:pt x="2451303" y="185420"/>
                </a:lnTo>
                <a:lnTo>
                  <a:pt x="2451303" y="178536"/>
                </a:lnTo>
                <a:lnTo>
                  <a:pt x="2351836" y="148590"/>
                </a:lnTo>
                <a:lnTo>
                  <a:pt x="2256764" y="142240"/>
                </a:lnTo>
                <a:lnTo>
                  <a:pt x="2163178" y="43180"/>
                </a:lnTo>
                <a:lnTo>
                  <a:pt x="2097608" y="7620"/>
                </a:lnTo>
                <a:lnTo>
                  <a:pt x="2083549" y="0"/>
                </a:lnTo>
                <a:lnTo>
                  <a:pt x="1963026" y="45720"/>
                </a:lnTo>
                <a:lnTo>
                  <a:pt x="1889772" y="85090"/>
                </a:lnTo>
                <a:lnTo>
                  <a:pt x="1894535" y="116840"/>
                </a:lnTo>
                <a:lnTo>
                  <a:pt x="1909648" y="293370"/>
                </a:lnTo>
                <a:lnTo>
                  <a:pt x="1836089" y="341630"/>
                </a:lnTo>
                <a:lnTo>
                  <a:pt x="1764118" y="317500"/>
                </a:lnTo>
                <a:lnTo>
                  <a:pt x="1738287" y="234950"/>
                </a:lnTo>
                <a:lnTo>
                  <a:pt x="1690712" y="208280"/>
                </a:lnTo>
                <a:lnTo>
                  <a:pt x="1673275" y="172720"/>
                </a:lnTo>
                <a:lnTo>
                  <a:pt x="1639735" y="105410"/>
                </a:lnTo>
                <a:lnTo>
                  <a:pt x="1635937" y="97790"/>
                </a:lnTo>
                <a:lnTo>
                  <a:pt x="1475930" y="152400"/>
                </a:lnTo>
                <a:lnTo>
                  <a:pt x="1398257" y="342900"/>
                </a:lnTo>
                <a:lnTo>
                  <a:pt x="1349451" y="377190"/>
                </a:lnTo>
                <a:lnTo>
                  <a:pt x="1320660" y="623570"/>
                </a:lnTo>
                <a:lnTo>
                  <a:pt x="1370304" y="657860"/>
                </a:lnTo>
                <a:lnTo>
                  <a:pt x="1379181" y="647700"/>
                </a:lnTo>
                <a:lnTo>
                  <a:pt x="1455762" y="560070"/>
                </a:lnTo>
                <a:lnTo>
                  <a:pt x="1572691" y="548640"/>
                </a:lnTo>
                <a:lnTo>
                  <a:pt x="1810283" y="574040"/>
                </a:lnTo>
                <a:lnTo>
                  <a:pt x="1932622" y="591820"/>
                </a:lnTo>
                <a:lnTo>
                  <a:pt x="1943531" y="585470"/>
                </a:lnTo>
                <a:lnTo>
                  <a:pt x="2015540" y="543560"/>
                </a:lnTo>
                <a:lnTo>
                  <a:pt x="2045703" y="613410"/>
                </a:lnTo>
                <a:lnTo>
                  <a:pt x="2131517" y="637540"/>
                </a:lnTo>
                <a:lnTo>
                  <a:pt x="2208199" y="692150"/>
                </a:lnTo>
                <a:lnTo>
                  <a:pt x="2265197" y="759460"/>
                </a:lnTo>
                <a:lnTo>
                  <a:pt x="2325662" y="759460"/>
                </a:lnTo>
                <a:lnTo>
                  <a:pt x="2342261" y="753110"/>
                </a:lnTo>
                <a:lnTo>
                  <a:pt x="2415324" y="725170"/>
                </a:lnTo>
                <a:lnTo>
                  <a:pt x="2499449" y="725170"/>
                </a:lnTo>
                <a:lnTo>
                  <a:pt x="2563342" y="631190"/>
                </a:lnTo>
                <a:lnTo>
                  <a:pt x="2611348" y="585470"/>
                </a:lnTo>
                <a:close/>
              </a:path>
              <a:path w="6009640" h="1266190">
                <a:moveTo>
                  <a:pt x="2887954" y="1905"/>
                </a:moveTo>
                <a:lnTo>
                  <a:pt x="2879369" y="1905"/>
                </a:lnTo>
                <a:lnTo>
                  <a:pt x="2879369" y="762177"/>
                </a:lnTo>
                <a:lnTo>
                  <a:pt x="2887954" y="762177"/>
                </a:lnTo>
                <a:lnTo>
                  <a:pt x="2887954" y="1905"/>
                </a:lnTo>
                <a:close/>
              </a:path>
              <a:path w="6009640" h="1266190">
                <a:moveTo>
                  <a:pt x="5152225" y="1153858"/>
                </a:moveTo>
                <a:lnTo>
                  <a:pt x="5078311" y="1153858"/>
                </a:lnTo>
                <a:lnTo>
                  <a:pt x="5078311" y="1166558"/>
                </a:lnTo>
                <a:lnTo>
                  <a:pt x="5078311" y="1197038"/>
                </a:lnTo>
                <a:lnTo>
                  <a:pt x="5078311" y="1211008"/>
                </a:lnTo>
                <a:lnTo>
                  <a:pt x="5078311" y="1252918"/>
                </a:lnTo>
                <a:lnTo>
                  <a:pt x="5078311" y="1265618"/>
                </a:lnTo>
                <a:lnTo>
                  <a:pt x="5152225" y="1265618"/>
                </a:lnTo>
                <a:lnTo>
                  <a:pt x="5152225" y="1252918"/>
                </a:lnTo>
                <a:lnTo>
                  <a:pt x="5093233" y="1252918"/>
                </a:lnTo>
                <a:lnTo>
                  <a:pt x="5093233" y="1211008"/>
                </a:lnTo>
                <a:lnTo>
                  <a:pt x="5152225" y="1211008"/>
                </a:lnTo>
                <a:lnTo>
                  <a:pt x="5152225" y="1197038"/>
                </a:lnTo>
                <a:lnTo>
                  <a:pt x="5093233" y="1197038"/>
                </a:lnTo>
                <a:lnTo>
                  <a:pt x="5093233" y="1166558"/>
                </a:lnTo>
                <a:lnTo>
                  <a:pt x="5152225" y="1166558"/>
                </a:lnTo>
                <a:lnTo>
                  <a:pt x="5152225" y="1153858"/>
                </a:lnTo>
                <a:close/>
              </a:path>
              <a:path w="6009640" h="1266190">
                <a:moveTo>
                  <a:pt x="6009335" y="1015657"/>
                </a:moveTo>
                <a:lnTo>
                  <a:pt x="0" y="1015657"/>
                </a:lnTo>
                <a:lnTo>
                  <a:pt x="0" y="1024242"/>
                </a:lnTo>
                <a:lnTo>
                  <a:pt x="6009335" y="1024242"/>
                </a:lnTo>
                <a:lnTo>
                  <a:pt x="6009335" y="10156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13460226" y="9614999"/>
            <a:ext cx="359399" cy="11708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13839322" y="9613050"/>
            <a:ext cx="108080" cy="12119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13971930" y="9614999"/>
            <a:ext cx="302760" cy="11684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13460234" y="9807528"/>
            <a:ext cx="98300" cy="11634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13583564" y="9807034"/>
            <a:ext cx="287229" cy="11684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13895344" y="9805105"/>
            <a:ext cx="188994" cy="12119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14108858" y="9807523"/>
            <a:ext cx="76081" cy="11635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14205371" y="9807531"/>
            <a:ext cx="103619" cy="11634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14340244" y="9807035"/>
            <a:ext cx="76835" cy="116839"/>
          </a:xfrm>
          <a:custGeom>
            <a:avLst/>
            <a:gdLst/>
            <a:ahLst/>
            <a:cxnLst/>
            <a:rect l="l" t="t" r="r" b="b"/>
            <a:pathLst>
              <a:path w="76834" h="116840">
                <a:moveTo>
                  <a:pt x="76657" y="0"/>
                </a:moveTo>
                <a:lnTo>
                  <a:pt x="0" y="0"/>
                </a:lnTo>
                <a:lnTo>
                  <a:pt x="0" y="13970"/>
                </a:lnTo>
                <a:lnTo>
                  <a:pt x="0" y="45720"/>
                </a:lnTo>
                <a:lnTo>
                  <a:pt x="0" y="59690"/>
                </a:lnTo>
                <a:lnTo>
                  <a:pt x="0" y="102870"/>
                </a:lnTo>
                <a:lnTo>
                  <a:pt x="0" y="116840"/>
                </a:lnTo>
                <a:lnTo>
                  <a:pt x="76657" y="116840"/>
                </a:lnTo>
                <a:lnTo>
                  <a:pt x="76657" y="102870"/>
                </a:lnTo>
                <a:lnTo>
                  <a:pt x="15455" y="102870"/>
                </a:lnTo>
                <a:lnTo>
                  <a:pt x="15455" y="59690"/>
                </a:lnTo>
                <a:lnTo>
                  <a:pt x="76657" y="59690"/>
                </a:lnTo>
                <a:lnTo>
                  <a:pt x="76657" y="45720"/>
                </a:lnTo>
                <a:lnTo>
                  <a:pt x="15455" y="45720"/>
                </a:lnTo>
                <a:lnTo>
                  <a:pt x="15455" y="13970"/>
                </a:lnTo>
                <a:lnTo>
                  <a:pt x="76657" y="13970"/>
                </a:lnTo>
                <a:lnTo>
                  <a:pt x="766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14441447" y="9807301"/>
            <a:ext cx="202719" cy="11683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13460235" y="9999567"/>
            <a:ext cx="76123" cy="11637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13556726" y="9999099"/>
            <a:ext cx="287282" cy="11684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13928183" y="9997157"/>
            <a:ext cx="78772" cy="11878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14028011" y="9997231"/>
            <a:ext cx="80510" cy="121127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14131676" y="9997157"/>
            <a:ext cx="78772" cy="11878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14231545" y="9997231"/>
            <a:ext cx="80468" cy="12112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chemeClr val="bg1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3729" y="9789423"/>
            <a:ext cx="7033259" cy="440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1" i="0">
                <a:solidFill>
                  <a:schemeClr val="bg1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73470" y="2750632"/>
            <a:ext cx="17957159" cy="6006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3" Type="http://schemas.openxmlformats.org/officeDocument/2006/relationships/image" Target="../media/image140.png"/><Relationship Id="rId21" Type="http://schemas.openxmlformats.org/officeDocument/2006/relationships/image" Target="../media/image158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" Type="http://schemas.openxmlformats.org/officeDocument/2006/relationships/image" Target="../media/image139.png"/><Relationship Id="rId16" Type="http://schemas.openxmlformats.org/officeDocument/2006/relationships/image" Target="../media/image153.png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10" Type="http://schemas.openxmlformats.org/officeDocument/2006/relationships/image" Target="../media/image147.png"/><Relationship Id="rId19" Type="http://schemas.openxmlformats.org/officeDocument/2006/relationships/image" Target="../media/image156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89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34" Type="http://schemas.openxmlformats.org/officeDocument/2006/relationships/image" Target="../media/image97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33" Type="http://schemas.openxmlformats.org/officeDocument/2006/relationships/image" Target="../media/image96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32" Type="http://schemas.openxmlformats.org/officeDocument/2006/relationships/image" Target="../media/image95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91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31" Type="http://schemas.openxmlformats.org/officeDocument/2006/relationships/image" Target="../media/image94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90.png"/><Relationship Id="rId30" Type="http://schemas.openxmlformats.org/officeDocument/2006/relationships/image" Target="../media/image93.png"/><Relationship Id="rId35" Type="http://schemas.openxmlformats.org/officeDocument/2006/relationships/image" Target="../media/image98.png"/><Relationship Id="rId8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0104099" cy="113085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483750" y="728147"/>
              <a:ext cx="1105535" cy="1310640"/>
            </a:xfrm>
            <a:custGeom>
              <a:avLst/>
              <a:gdLst/>
              <a:ahLst/>
              <a:cxnLst/>
              <a:rect l="l" t="t" r="r" b="b"/>
              <a:pathLst>
                <a:path w="1105534" h="1310639">
                  <a:moveTo>
                    <a:pt x="438467" y="287502"/>
                  </a:moveTo>
                  <a:lnTo>
                    <a:pt x="436740" y="277190"/>
                  </a:lnTo>
                  <a:lnTo>
                    <a:pt x="432041" y="272046"/>
                  </a:lnTo>
                  <a:lnTo>
                    <a:pt x="425081" y="272364"/>
                  </a:lnTo>
                  <a:lnTo>
                    <a:pt x="416585" y="278396"/>
                  </a:lnTo>
                  <a:lnTo>
                    <a:pt x="8978" y="687349"/>
                  </a:lnTo>
                  <a:lnTo>
                    <a:pt x="2247" y="697598"/>
                  </a:lnTo>
                  <a:lnTo>
                    <a:pt x="0" y="709256"/>
                  </a:lnTo>
                  <a:lnTo>
                    <a:pt x="2247" y="720915"/>
                  </a:lnTo>
                  <a:lnTo>
                    <a:pt x="8978" y="731126"/>
                  </a:lnTo>
                  <a:lnTo>
                    <a:pt x="97116" y="819556"/>
                  </a:lnTo>
                  <a:lnTo>
                    <a:pt x="107327" y="826338"/>
                  </a:lnTo>
                  <a:lnTo>
                    <a:pt x="118948" y="828598"/>
                  </a:lnTo>
                  <a:lnTo>
                    <a:pt x="130543" y="826338"/>
                  </a:lnTo>
                  <a:lnTo>
                    <a:pt x="416585" y="542836"/>
                  </a:lnTo>
                  <a:lnTo>
                    <a:pt x="436740" y="503720"/>
                  </a:lnTo>
                  <a:lnTo>
                    <a:pt x="438467" y="489978"/>
                  </a:lnTo>
                  <a:lnTo>
                    <a:pt x="438467" y="287502"/>
                  </a:lnTo>
                  <a:close/>
                </a:path>
                <a:path w="1105534" h="1310639">
                  <a:moveTo>
                    <a:pt x="1034796" y="876668"/>
                  </a:moveTo>
                  <a:lnTo>
                    <a:pt x="1029665" y="871956"/>
                  </a:lnTo>
                  <a:lnTo>
                    <a:pt x="1019441" y="870229"/>
                  </a:lnTo>
                  <a:lnTo>
                    <a:pt x="817549" y="870229"/>
                  </a:lnTo>
                  <a:lnTo>
                    <a:pt x="775779" y="883640"/>
                  </a:lnTo>
                  <a:lnTo>
                    <a:pt x="488924" y="1168831"/>
                  </a:lnTo>
                  <a:lnTo>
                    <a:pt x="479894" y="1190713"/>
                  </a:lnTo>
                  <a:lnTo>
                    <a:pt x="482155" y="1202385"/>
                  </a:lnTo>
                  <a:lnTo>
                    <a:pt x="488924" y="1212646"/>
                  </a:lnTo>
                  <a:lnTo>
                    <a:pt x="577151" y="1301051"/>
                  </a:lnTo>
                  <a:lnTo>
                    <a:pt x="587311" y="1307858"/>
                  </a:lnTo>
                  <a:lnTo>
                    <a:pt x="598932" y="1310119"/>
                  </a:lnTo>
                  <a:lnTo>
                    <a:pt x="610565" y="1307846"/>
                  </a:lnTo>
                  <a:lnTo>
                    <a:pt x="620788" y="1301051"/>
                  </a:lnTo>
                  <a:lnTo>
                    <a:pt x="1028471" y="892136"/>
                  </a:lnTo>
                  <a:lnTo>
                    <a:pt x="1034503" y="883640"/>
                  </a:lnTo>
                  <a:lnTo>
                    <a:pt x="1034796" y="876668"/>
                  </a:lnTo>
                  <a:close/>
                </a:path>
                <a:path w="1105534" h="1310639">
                  <a:moveTo>
                    <a:pt x="1105331" y="659003"/>
                  </a:moveTo>
                  <a:lnTo>
                    <a:pt x="1074432" y="628053"/>
                  </a:lnTo>
                  <a:lnTo>
                    <a:pt x="710755" y="628002"/>
                  </a:lnTo>
                  <a:lnTo>
                    <a:pt x="698817" y="625551"/>
                  </a:lnTo>
                  <a:lnTo>
                    <a:pt x="689013" y="618909"/>
                  </a:lnTo>
                  <a:lnTo>
                    <a:pt x="682383" y="609066"/>
                  </a:lnTo>
                  <a:lnTo>
                    <a:pt x="679958" y="597052"/>
                  </a:lnTo>
                  <a:lnTo>
                    <a:pt x="679958" y="30988"/>
                  </a:lnTo>
                  <a:lnTo>
                    <a:pt x="677519" y="18923"/>
                  </a:lnTo>
                  <a:lnTo>
                    <a:pt x="670877" y="9067"/>
                  </a:lnTo>
                  <a:lnTo>
                    <a:pt x="661060" y="2425"/>
                  </a:lnTo>
                  <a:lnTo>
                    <a:pt x="649058" y="0"/>
                  </a:lnTo>
                  <a:lnTo>
                    <a:pt x="524408" y="0"/>
                  </a:lnTo>
                  <a:lnTo>
                    <a:pt x="512445" y="2438"/>
                  </a:lnTo>
                  <a:lnTo>
                    <a:pt x="502627" y="9105"/>
                  </a:lnTo>
                  <a:lnTo>
                    <a:pt x="495985" y="18948"/>
                  </a:lnTo>
                  <a:lnTo>
                    <a:pt x="493534" y="30937"/>
                  </a:lnTo>
                  <a:lnTo>
                    <a:pt x="493534" y="784059"/>
                  </a:lnTo>
                  <a:lnTo>
                    <a:pt x="495973" y="796086"/>
                  </a:lnTo>
                  <a:lnTo>
                    <a:pt x="502615" y="805929"/>
                  </a:lnTo>
                  <a:lnTo>
                    <a:pt x="512432" y="812596"/>
                  </a:lnTo>
                  <a:lnTo>
                    <a:pt x="524408" y="815035"/>
                  </a:lnTo>
                  <a:lnTo>
                    <a:pt x="1074432" y="815035"/>
                  </a:lnTo>
                  <a:lnTo>
                    <a:pt x="1086421" y="812584"/>
                  </a:lnTo>
                  <a:lnTo>
                    <a:pt x="1096251" y="805903"/>
                  </a:lnTo>
                  <a:lnTo>
                    <a:pt x="1102893" y="796036"/>
                  </a:lnTo>
                  <a:lnTo>
                    <a:pt x="1105331" y="783996"/>
                  </a:lnTo>
                  <a:lnTo>
                    <a:pt x="1105331" y="659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07582" y="2277042"/>
              <a:ext cx="183031" cy="19185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387616" y="2277042"/>
              <a:ext cx="172308" cy="19185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39771" y="2272995"/>
              <a:ext cx="172486" cy="1997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926524" y="2277042"/>
              <a:ext cx="150539" cy="19185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93985" y="2277052"/>
              <a:ext cx="492125" cy="192405"/>
            </a:xfrm>
            <a:custGeom>
              <a:avLst/>
              <a:gdLst/>
              <a:ahLst/>
              <a:cxnLst/>
              <a:rect l="l" t="t" r="r" b="b"/>
              <a:pathLst>
                <a:path w="492125" h="192405">
                  <a:moveTo>
                    <a:pt x="133413" y="176530"/>
                  </a:moveTo>
                  <a:lnTo>
                    <a:pt x="18148" y="176530"/>
                  </a:lnTo>
                  <a:lnTo>
                    <a:pt x="18148" y="100330"/>
                  </a:lnTo>
                  <a:lnTo>
                    <a:pt x="124790" y="100330"/>
                  </a:lnTo>
                  <a:lnTo>
                    <a:pt x="124790" y="85090"/>
                  </a:lnTo>
                  <a:lnTo>
                    <a:pt x="18148" y="85090"/>
                  </a:lnTo>
                  <a:lnTo>
                    <a:pt x="18148" y="15240"/>
                  </a:lnTo>
                  <a:lnTo>
                    <a:pt x="132016" y="15240"/>
                  </a:lnTo>
                  <a:lnTo>
                    <a:pt x="132016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0" y="85090"/>
                  </a:lnTo>
                  <a:lnTo>
                    <a:pt x="0" y="100330"/>
                  </a:lnTo>
                  <a:lnTo>
                    <a:pt x="0" y="176530"/>
                  </a:lnTo>
                  <a:lnTo>
                    <a:pt x="0" y="191770"/>
                  </a:lnTo>
                  <a:lnTo>
                    <a:pt x="133413" y="191770"/>
                  </a:lnTo>
                  <a:lnTo>
                    <a:pt x="133413" y="176530"/>
                  </a:lnTo>
                  <a:close/>
                </a:path>
                <a:path w="492125" h="192405">
                  <a:moveTo>
                    <a:pt x="375361" y="0"/>
                  </a:moveTo>
                  <a:lnTo>
                    <a:pt x="224028" y="0"/>
                  </a:lnTo>
                  <a:lnTo>
                    <a:pt x="224028" y="15240"/>
                  </a:lnTo>
                  <a:lnTo>
                    <a:pt x="290525" y="15240"/>
                  </a:lnTo>
                  <a:lnTo>
                    <a:pt x="290525" y="191770"/>
                  </a:lnTo>
                  <a:lnTo>
                    <a:pt x="308711" y="191770"/>
                  </a:lnTo>
                  <a:lnTo>
                    <a:pt x="308711" y="15240"/>
                  </a:lnTo>
                  <a:lnTo>
                    <a:pt x="375361" y="15240"/>
                  </a:lnTo>
                  <a:lnTo>
                    <a:pt x="375361" y="0"/>
                  </a:lnTo>
                  <a:close/>
                </a:path>
                <a:path w="492125" h="192405">
                  <a:moveTo>
                    <a:pt x="492099" y="0"/>
                  </a:moveTo>
                  <a:lnTo>
                    <a:pt x="473887" y="0"/>
                  </a:lnTo>
                  <a:lnTo>
                    <a:pt x="473887" y="191871"/>
                  </a:lnTo>
                  <a:lnTo>
                    <a:pt x="492099" y="191871"/>
                  </a:lnTo>
                  <a:lnTo>
                    <a:pt x="492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95315" y="2273038"/>
              <a:ext cx="169890" cy="19965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483166" y="2570676"/>
              <a:ext cx="861060" cy="198755"/>
            </a:xfrm>
            <a:custGeom>
              <a:avLst/>
              <a:gdLst/>
              <a:ahLst/>
              <a:cxnLst/>
              <a:rect l="l" t="t" r="r" b="b"/>
              <a:pathLst>
                <a:path w="861059" h="198755">
                  <a:moveTo>
                    <a:pt x="148564" y="147320"/>
                  </a:moveTo>
                  <a:lnTo>
                    <a:pt x="60985" y="147320"/>
                  </a:lnTo>
                  <a:lnTo>
                    <a:pt x="60985" y="0"/>
                  </a:lnTo>
                  <a:lnTo>
                    <a:pt x="0" y="0"/>
                  </a:lnTo>
                  <a:lnTo>
                    <a:pt x="0" y="147320"/>
                  </a:lnTo>
                  <a:lnTo>
                    <a:pt x="0" y="198120"/>
                  </a:lnTo>
                  <a:lnTo>
                    <a:pt x="148564" y="198120"/>
                  </a:lnTo>
                  <a:lnTo>
                    <a:pt x="148564" y="147320"/>
                  </a:lnTo>
                  <a:close/>
                </a:path>
                <a:path w="861059" h="198755">
                  <a:moveTo>
                    <a:pt x="379971" y="198501"/>
                  </a:moveTo>
                  <a:lnTo>
                    <a:pt x="369684" y="170167"/>
                  </a:lnTo>
                  <a:lnTo>
                    <a:pt x="354241" y="127647"/>
                  </a:lnTo>
                  <a:lnTo>
                    <a:pt x="332016" y="66433"/>
                  </a:lnTo>
                  <a:lnTo>
                    <a:pt x="307898" y="0"/>
                  </a:lnTo>
                  <a:lnTo>
                    <a:pt x="296278" y="0"/>
                  </a:lnTo>
                  <a:lnTo>
                    <a:pt x="296278" y="127647"/>
                  </a:lnTo>
                  <a:lnTo>
                    <a:pt x="258889" y="127647"/>
                  </a:lnTo>
                  <a:lnTo>
                    <a:pt x="277977" y="66433"/>
                  </a:lnTo>
                  <a:lnTo>
                    <a:pt x="278498" y="66433"/>
                  </a:lnTo>
                  <a:lnTo>
                    <a:pt x="296278" y="127647"/>
                  </a:lnTo>
                  <a:lnTo>
                    <a:pt x="296278" y="0"/>
                  </a:lnTo>
                  <a:lnTo>
                    <a:pt x="248348" y="0"/>
                  </a:lnTo>
                  <a:lnTo>
                    <a:pt x="175437" y="198501"/>
                  </a:lnTo>
                  <a:lnTo>
                    <a:pt x="236753" y="198501"/>
                  </a:lnTo>
                  <a:lnTo>
                    <a:pt x="245554" y="170167"/>
                  </a:lnTo>
                  <a:lnTo>
                    <a:pt x="308495" y="170167"/>
                  </a:lnTo>
                  <a:lnTo>
                    <a:pt x="316788" y="198501"/>
                  </a:lnTo>
                  <a:lnTo>
                    <a:pt x="379971" y="198501"/>
                  </a:lnTo>
                  <a:close/>
                </a:path>
                <a:path w="861059" h="198755">
                  <a:moveTo>
                    <a:pt x="556272" y="63"/>
                  </a:moveTo>
                  <a:lnTo>
                    <a:pt x="384403" y="63"/>
                  </a:lnTo>
                  <a:lnTo>
                    <a:pt x="384403" y="50863"/>
                  </a:lnTo>
                  <a:lnTo>
                    <a:pt x="439851" y="50863"/>
                  </a:lnTo>
                  <a:lnTo>
                    <a:pt x="439851" y="198183"/>
                  </a:lnTo>
                  <a:lnTo>
                    <a:pt x="500811" y="198183"/>
                  </a:lnTo>
                  <a:lnTo>
                    <a:pt x="500811" y="50863"/>
                  </a:lnTo>
                  <a:lnTo>
                    <a:pt x="556272" y="50863"/>
                  </a:lnTo>
                  <a:lnTo>
                    <a:pt x="556272" y="63"/>
                  </a:lnTo>
                  <a:close/>
                </a:path>
                <a:path w="861059" h="198755">
                  <a:moveTo>
                    <a:pt x="761123" y="25"/>
                  </a:moveTo>
                  <a:lnTo>
                    <a:pt x="698449" y="25"/>
                  </a:lnTo>
                  <a:lnTo>
                    <a:pt x="666546" y="120383"/>
                  </a:lnTo>
                  <a:lnTo>
                    <a:pt x="666026" y="120383"/>
                  </a:lnTo>
                  <a:lnTo>
                    <a:pt x="633577" y="25"/>
                  </a:lnTo>
                  <a:lnTo>
                    <a:pt x="572122" y="25"/>
                  </a:lnTo>
                  <a:lnTo>
                    <a:pt x="631151" y="198488"/>
                  </a:lnTo>
                  <a:lnTo>
                    <a:pt x="699312" y="198488"/>
                  </a:lnTo>
                  <a:lnTo>
                    <a:pt x="761123" y="25"/>
                  </a:lnTo>
                  <a:close/>
                </a:path>
                <a:path w="861059" h="198755">
                  <a:moveTo>
                    <a:pt x="860831" y="0"/>
                  </a:moveTo>
                  <a:lnTo>
                    <a:pt x="799922" y="0"/>
                  </a:lnTo>
                  <a:lnTo>
                    <a:pt x="799922" y="198488"/>
                  </a:lnTo>
                  <a:lnTo>
                    <a:pt x="860831" y="198488"/>
                  </a:lnTo>
                  <a:lnTo>
                    <a:pt x="860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85068" y="2570665"/>
              <a:ext cx="204569" cy="19850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922582" y="9451848"/>
            <a:ext cx="621220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Investment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Development Agency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3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Latvia</a:t>
            </a:r>
            <a:endParaRPr sz="2400" dirty="0">
              <a:cs typeface="Proxima Nova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Tourism marketing</a:t>
            </a:r>
            <a:r>
              <a:rPr sz="2400" b="1" spc="-2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department</a:t>
            </a:r>
            <a:endParaRPr sz="2400" dirty="0">
              <a:cs typeface="Proxima Nova"/>
            </a:endParaRPr>
          </a:p>
          <a:p>
            <a:pPr marR="5080" algn="r">
              <a:lnSpc>
                <a:spcPct val="100000"/>
              </a:lnSpc>
            </a:pPr>
            <a:r>
              <a:rPr lang="lv-LV" sz="2400" b="1" i="1" spc="-50" dirty="0" err="1">
                <a:solidFill>
                  <a:srgbClr val="FFFFFF"/>
                </a:solidFill>
                <a:cs typeface="Proxima Nova"/>
              </a:rPr>
              <a:t>meetlatvia</a:t>
            </a:r>
            <a:r>
              <a:rPr sz="2400" b="1" i="1" spc="-50" dirty="0">
                <a:solidFill>
                  <a:srgbClr val="FFFFFF"/>
                </a:solidFill>
                <a:cs typeface="Proxima Nova"/>
              </a:rPr>
              <a:t>@liaa.gov.lv</a:t>
            </a:r>
            <a:endParaRPr sz="2400" i="1" dirty="0">
              <a:cs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73496" y="1295081"/>
            <a:ext cx="536067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45" dirty="0">
                <a:solidFill>
                  <a:srgbClr val="FFFFFF"/>
                </a:solidFill>
                <a:cs typeface="Proxima Nova"/>
              </a:rPr>
              <a:t>Rundale</a:t>
            </a:r>
            <a:r>
              <a:rPr sz="6100" b="1" spc="-190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55" dirty="0">
                <a:solidFill>
                  <a:srgbClr val="FFFFFF"/>
                </a:solidFill>
                <a:cs typeface="Proxima Nova"/>
              </a:rPr>
              <a:t>Palace</a:t>
            </a:r>
            <a:endParaRPr sz="610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96" y="2750632"/>
            <a:ext cx="1053020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One of the finest Baroque architecture style examples in Latvia,  based on the project by architect Francesco Bartolomeo</a:t>
            </a:r>
            <a:r>
              <a:rPr sz="28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Rastrelli.</a:t>
            </a:r>
            <a:endParaRPr sz="2800">
              <a:cs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501" y="1295081"/>
            <a:ext cx="555307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Splendid</a:t>
            </a:r>
            <a:r>
              <a:rPr sz="6100" spc="-16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Palace</a:t>
            </a:r>
            <a:endParaRPr sz="61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501" y="2750632"/>
            <a:ext cx="8608695" cy="64145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The first cinema in the Baltics to screen sound films.  It has been recognised as the most elegant</a:t>
            </a:r>
            <a:r>
              <a:rPr sz="2800" b="1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high-level  conference venue in Riga and, therefore, it has  repeatedly been the stage for TEDx and</a:t>
            </a:r>
            <a:r>
              <a:rPr sz="28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other</a:t>
            </a:r>
            <a:endParaRPr sz="280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high-level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conferences.</a:t>
            </a:r>
            <a:endParaRPr sz="28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Theatre:</a:t>
            </a:r>
            <a:r>
              <a:rPr sz="280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557</a:t>
            </a: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Halls:</a:t>
            </a:r>
            <a:r>
              <a:rPr sz="280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3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90" y="-27668"/>
            <a:ext cx="2009861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9021" y="1266186"/>
            <a:ext cx="470598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45" dirty="0">
                <a:latin typeface="+mn-lt"/>
              </a:rPr>
              <a:t>Spilve</a:t>
            </a:r>
            <a:r>
              <a:rPr sz="6100" spc="-18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Airport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9021" y="2887543"/>
            <a:ext cx="5977890" cy="64915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A former civilian and military airport,  located 5 km from Riga’s city centre,  from which aircraft took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800" b="1" dirty="0" err="1">
                <a:solidFill>
                  <a:srgbClr val="FFFFFF"/>
                </a:solidFill>
                <a:cs typeface="Proxima Nova"/>
              </a:rPr>
              <a:t>off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as early  as the First World War. It became</a:t>
            </a:r>
            <a:r>
              <a:rPr sz="2800" b="1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the  first international airport of Riga in  the 1920’s. Nowadays it is a venue  for celebrations, sporting events, art  projects, concerts, seminars, photo  shooting, filming, advertising  production and air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shows.</a:t>
            </a:r>
            <a:endParaRPr sz="28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Banquet:</a:t>
            </a:r>
            <a:r>
              <a:rPr sz="2800" b="1" spc="-9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500</a:t>
            </a: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Airfield:</a:t>
            </a:r>
            <a:r>
              <a:rPr sz="2800" b="1" spc="-9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5000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531" y="1293854"/>
            <a:ext cx="550100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National</a:t>
            </a:r>
            <a:r>
              <a:rPr sz="6100" spc="-16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Library  </a:t>
            </a:r>
            <a:r>
              <a:rPr sz="6100" spc="-30" dirty="0">
                <a:latin typeface="+mn-lt"/>
              </a:rPr>
              <a:t>of</a:t>
            </a:r>
            <a:r>
              <a:rPr sz="6100" spc="-12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Latvia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531" y="3845585"/>
            <a:ext cx="6870065" cy="51988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Just a bridge span from Old Town, on the  left bank of the Daugava, looms an  extraordinary, culturally significant</a:t>
            </a:r>
            <a:r>
              <a:rPr sz="2800" b="1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edifice,  the Castle of Light – the New National  Library of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Latvia.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lv-LV" sz="28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lv-LV" sz="28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28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Theatre:</a:t>
            </a:r>
            <a:r>
              <a:rPr sz="2800" b="1" spc="-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700</a:t>
            </a: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Halls:</a:t>
            </a:r>
            <a:r>
              <a:rPr sz="280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15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522" y="1293854"/>
            <a:ext cx="6479540" cy="28168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Radisson </a:t>
            </a:r>
            <a:r>
              <a:rPr sz="6100" spc="-55" dirty="0">
                <a:latin typeface="+mn-lt"/>
              </a:rPr>
              <a:t>BLU  </a:t>
            </a:r>
            <a:r>
              <a:rPr sz="6100" spc="-50" dirty="0">
                <a:latin typeface="+mn-lt"/>
              </a:rPr>
              <a:t>Latvija</a:t>
            </a:r>
            <a:r>
              <a:rPr sz="6100" spc="-15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Conference  </a:t>
            </a:r>
            <a:r>
              <a:rPr sz="6100" dirty="0">
                <a:latin typeface="+mn-lt"/>
              </a:rPr>
              <a:t>&amp; </a:t>
            </a:r>
            <a:r>
              <a:rPr sz="6100" spc="-35" dirty="0">
                <a:latin typeface="+mn-lt"/>
              </a:rPr>
              <a:t>SPA</a:t>
            </a:r>
            <a:r>
              <a:rPr sz="6100" spc="-23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Hotel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522" y="8392176"/>
            <a:ext cx="2171065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Theatre:</a:t>
            </a:r>
            <a:r>
              <a:rPr sz="2800" b="1" spc="-7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1100</a:t>
            </a: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Halls:</a:t>
            </a:r>
            <a:r>
              <a:rPr sz="2800" b="1" spc="-1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24</a:t>
            </a: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Rooms:</a:t>
            </a:r>
            <a:r>
              <a:rPr sz="2800" b="1" spc="-2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571</a:t>
            </a:r>
            <a:endParaRPr sz="2800" dirty="0">
              <a:cs typeface="Proxima Nov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13B66-DFAE-469A-AAAC-07F1F08C60EC}"/>
              </a:ext>
            </a:extLst>
          </p:cNvPr>
          <p:cNvSpPr txBox="1"/>
          <p:nvPr/>
        </p:nvSpPr>
        <p:spPr>
          <a:xfrm>
            <a:off x="1076062" y="4496627"/>
            <a:ext cx="647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err="1">
                <a:solidFill>
                  <a:schemeClr val="bg1"/>
                </a:solidFill>
              </a:rPr>
              <a:t>Latvia’s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largest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conference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hotel</a:t>
            </a:r>
            <a:r>
              <a:rPr lang="lv-LV" sz="2800" b="1" dirty="0">
                <a:solidFill>
                  <a:schemeClr val="bg1"/>
                </a:solidFill>
              </a:rPr>
              <a:t>, </a:t>
            </a:r>
            <a:r>
              <a:rPr lang="lv-LV" sz="2800" b="1" dirty="0" err="1">
                <a:solidFill>
                  <a:schemeClr val="bg1"/>
                </a:solidFill>
              </a:rPr>
              <a:t>situated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between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Riga’s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iconic</a:t>
            </a:r>
            <a:r>
              <a:rPr lang="lv-LV" sz="2800" b="1" dirty="0">
                <a:solidFill>
                  <a:schemeClr val="bg1"/>
                </a:solidFill>
              </a:rPr>
              <a:t> Old </a:t>
            </a:r>
            <a:r>
              <a:rPr lang="lv-LV" sz="2800" b="1" dirty="0" err="1">
                <a:solidFill>
                  <a:schemeClr val="bg1"/>
                </a:solidFill>
              </a:rPr>
              <a:t>Town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and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majestic</a:t>
            </a:r>
            <a:r>
              <a:rPr lang="lv-LV" sz="2800" b="1" dirty="0">
                <a:solidFill>
                  <a:schemeClr val="bg1"/>
                </a:solidFill>
              </a:rPr>
              <a:t> Art </a:t>
            </a:r>
            <a:r>
              <a:rPr lang="lv-LV" sz="2800" b="1" dirty="0" err="1">
                <a:solidFill>
                  <a:schemeClr val="bg1"/>
                </a:solidFill>
              </a:rPr>
              <a:t>Nouveau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district</a:t>
            </a:r>
            <a:r>
              <a:rPr lang="lv-LV" sz="2800" b="1" dirty="0">
                <a:solidFill>
                  <a:schemeClr val="bg1"/>
                </a:solidFill>
              </a:rPr>
              <a:t>, </a:t>
            </a:r>
            <a:r>
              <a:rPr lang="lv-LV" sz="2800" b="1" dirty="0" err="1">
                <a:solidFill>
                  <a:schemeClr val="bg1"/>
                </a:solidFill>
              </a:rPr>
              <a:t>both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included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in</a:t>
            </a:r>
            <a:r>
              <a:rPr lang="lv-LV" sz="2800" b="1" dirty="0">
                <a:solidFill>
                  <a:schemeClr val="bg1"/>
                </a:solidFill>
              </a:rPr>
              <a:t> UNESCO </a:t>
            </a:r>
            <a:r>
              <a:rPr lang="lv-LV" sz="2800" b="1" dirty="0" err="1">
                <a:solidFill>
                  <a:schemeClr val="bg1"/>
                </a:solidFill>
              </a:rPr>
              <a:t>World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Heritage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list</a:t>
            </a:r>
            <a:r>
              <a:rPr lang="lv-LV" sz="2800" b="1" dirty="0">
                <a:solidFill>
                  <a:schemeClr val="bg1"/>
                </a:solidFill>
              </a:rPr>
              <a:t>.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22" y="794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531" y="1293854"/>
            <a:ext cx="518795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45" dirty="0">
                <a:latin typeface="+mn-lt"/>
              </a:rPr>
              <a:t>Hanzas</a:t>
            </a:r>
            <a:r>
              <a:rPr sz="6100" spc="-1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Perons</a:t>
            </a:r>
            <a:endParaRPr sz="61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531" y="2567580"/>
            <a:ext cx="6780530" cy="43268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A former Riga cargo railway warehouse  has been reborn as a platform for culture,  art, music and other events. Combining  building’s more than 100 years of history  with a modern approach it has become</a:t>
            </a:r>
            <a:r>
              <a:rPr sz="2800" b="1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an  </a:t>
            </a:r>
            <a:r>
              <a:rPr sz="2800" b="1" spc="305" dirty="0">
                <a:solidFill>
                  <a:srgbClr val="FFFFFF"/>
                </a:solidFill>
                <a:cs typeface="Proxima Nova"/>
              </a:rPr>
              <a:t>e </a:t>
            </a:r>
            <a:r>
              <a:rPr sz="2800" b="1" spc="229" dirty="0">
                <a:solidFill>
                  <a:srgbClr val="FFFFFF"/>
                </a:solidFill>
                <a:cs typeface="Proxima Nova"/>
              </a:rPr>
              <a:t>cient,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functional space to organize</a:t>
            </a:r>
            <a:r>
              <a:rPr sz="2800" b="1" spc="-4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and  hold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events.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28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lv-LV" sz="2750" dirty="0">
              <a:cs typeface="Proxima Nova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Theatre:</a:t>
            </a:r>
            <a:r>
              <a:rPr sz="2800" b="1" spc="-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1200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9666" y="1299888"/>
            <a:ext cx="4496435" cy="9521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40" dirty="0">
                <a:latin typeface="+mn-lt"/>
              </a:rPr>
              <a:t>ATTA</a:t>
            </a:r>
            <a:r>
              <a:rPr sz="6100" spc="-180" dirty="0">
                <a:latin typeface="+mn-lt"/>
              </a:rPr>
              <a:t> </a:t>
            </a:r>
            <a:r>
              <a:rPr sz="6100" spc="-50" dirty="0">
                <a:latin typeface="+mn-lt"/>
              </a:rPr>
              <a:t>Centre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666" y="3038519"/>
            <a:ext cx="6856095" cy="55681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10 minutes from Riga City</a:t>
            </a:r>
            <a:r>
              <a:rPr sz="28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Center</a:t>
            </a:r>
            <a:endParaRPr sz="2800" dirty="0">
              <a:cs typeface="Proxima Nova"/>
            </a:endParaRPr>
          </a:p>
          <a:p>
            <a:pPr marL="469900" marR="5080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20 minutes from Riga International</a:t>
            </a:r>
            <a:r>
              <a:rPr sz="2800" b="1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Airport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22 break-out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rooms</a:t>
            </a:r>
            <a:endParaRPr sz="280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Rooftop restaurant and open</a:t>
            </a:r>
            <a:r>
              <a:rPr sz="2800" b="1" spc="-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air-terrace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>
                <a:solidFill>
                  <a:srgbClr val="FFFFFF"/>
                </a:solidFill>
                <a:cs typeface="Proxima Nova"/>
              </a:rPr>
              <a:t>E</a:t>
            </a:r>
            <a:r>
              <a:rPr lang="en-US" sz="2800" b="1" dirty="0" err="1">
                <a:solidFill>
                  <a:srgbClr val="FFFFFF"/>
                </a:solidFill>
                <a:cs typeface="Proxima Nova"/>
              </a:rPr>
              <a:t>asily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customize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facilities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from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small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groups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to </a:t>
            </a:r>
            <a:r>
              <a:rPr lang="lv-LV" sz="2800" b="1" dirty="0" err="1">
                <a:solidFill>
                  <a:srgbClr val="FFFFFF"/>
                </a:solidFill>
                <a:cs typeface="Proxima Nova"/>
              </a:rPr>
              <a:t>large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800" b="1" dirty="0" err="1">
                <a:solidFill>
                  <a:srgbClr val="FFFFFF"/>
                </a:solidFill>
                <a:cs typeface="Proxima Nova"/>
              </a:rPr>
              <a:t>conferences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FFFF"/>
                </a:solidFill>
                <a:cs typeface="Proxima Nova"/>
              </a:rPr>
              <a:t>Capacity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up to </a:t>
            </a:r>
            <a:r>
              <a:rPr lang="en-US" sz="5400" b="1" dirty="0">
                <a:solidFill>
                  <a:srgbClr val="FFFFFF"/>
                </a:solidFill>
                <a:cs typeface="Proxima Nova"/>
              </a:rPr>
              <a:t>3</a:t>
            </a:r>
            <a:r>
              <a:rPr lang="lv-LV" sz="5400" b="1" dirty="0">
                <a:solidFill>
                  <a:srgbClr val="FFFFFF"/>
                </a:solidFill>
                <a:cs typeface="Proxima Nova"/>
              </a:rPr>
              <a:t>0</a:t>
            </a:r>
            <a:r>
              <a:rPr lang="en-US" sz="5400" b="1" dirty="0">
                <a:solidFill>
                  <a:srgbClr val="FFFFFF"/>
                </a:solidFill>
                <a:cs typeface="Proxima Nova"/>
              </a:rPr>
              <a:t>00</a:t>
            </a:r>
            <a:r>
              <a:rPr lang="en-US" sz="54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5400" b="1" dirty="0">
                <a:solidFill>
                  <a:srgbClr val="FFFFFF"/>
                </a:solidFill>
                <a:cs typeface="Proxima Nova"/>
              </a:rPr>
              <a:t>people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12700"/>
            <a:endParaRPr lang="en-US"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241915" cy="11308715"/>
          </a:xfrm>
          <a:custGeom>
            <a:avLst/>
            <a:gdLst/>
            <a:ahLst/>
            <a:cxnLst/>
            <a:rect l="l" t="t" r="r" b="b"/>
            <a:pathLst>
              <a:path w="10241915" h="11308715">
                <a:moveTo>
                  <a:pt x="10241834" y="0"/>
                </a:moveTo>
                <a:lnTo>
                  <a:pt x="0" y="0"/>
                </a:lnTo>
                <a:lnTo>
                  <a:pt x="0" y="11308556"/>
                </a:lnTo>
                <a:lnTo>
                  <a:pt x="10241834" y="11308556"/>
                </a:lnTo>
                <a:lnTo>
                  <a:pt x="10241834" y="0"/>
                </a:lnTo>
                <a:close/>
              </a:path>
            </a:pathLst>
          </a:custGeom>
          <a:solidFill>
            <a:srgbClr val="AC9E97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1073480" y="2750636"/>
            <a:ext cx="716788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Hotel prices in Riga compared to other</a:t>
            </a:r>
            <a:r>
              <a:rPr sz="3200" b="1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cities</a:t>
            </a:r>
            <a:endParaRPr sz="3200">
              <a:cs typeface="Proxima Nov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84491" y="5747924"/>
            <a:ext cx="4328160" cy="2478405"/>
          </a:xfrm>
          <a:custGeom>
            <a:avLst/>
            <a:gdLst/>
            <a:ahLst/>
            <a:cxnLst/>
            <a:rect l="l" t="t" r="r" b="b"/>
            <a:pathLst>
              <a:path w="4328160" h="2478404">
                <a:moveTo>
                  <a:pt x="1934451" y="0"/>
                </a:moveTo>
                <a:lnTo>
                  <a:pt x="0" y="0"/>
                </a:lnTo>
                <a:lnTo>
                  <a:pt x="0" y="68440"/>
                </a:lnTo>
                <a:lnTo>
                  <a:pt x="1934451" y="68440"/>
                </a:lnTo>
                <a:lnTo>
                  <a:pt x="1934451" y="0"/>
                </a:lnTo>
                <a:close/>
              </a:path>
              <a:path w="4328160" h="2478404">
                <a:moveTo>
                  <a:pt x="2778455" y="604596"/>
                </a:moveTo>
                <a:lnTo>
                  <a:pt x="12" y="604596"/>
                </a:lnTo>
                <a:lnTo>
                  <a:pt x="12" y="673036"/>
                </a:lnTo>
                <a:lnTo>
                  <a:pt x="2778455" y="673036"/>
                </a:lnTo>
                <a:lnTo>
                  <a:pt x="2778455" y="604596"/>
                </a:lnTo>
                <a:close/>
              </a:path>
              <a:path w="4328160" h="2478404">
                <a:moveTo>
                  <a:pt x="3216478" y="1206334"/>
                </a:moveTo>
                <a:lnTo>
                  <a:pt x="12" y="1206334"/>
                </a:lnTo>
                <a:lnTo>
                  <a:pt x="12" y="1274762"/>
                </a:lnTo>
                <a:lnTo>
                  <a:pt x="3216478" y="1274762"/>
                </a:lnTo>
                <a:lnTo>
                  <a:pt x="3216478" y="1206334"/>
                </a:lnTo>
                <a:close/>
              </a:path>
              <a:path w="4328160" h="2478404">
                <a:moveTo>
                  <a:pt x="3857485" y="1808073"/>
                </a:moveTo>
                <a:lnTo>
                  <a:pt x="0" y="1808073"/>
                </a:lnTo>
                <a:lnTo>
                  <a:pt x="0" y="1876513"/>
                </a:lnTo>
                <a:lnTo>
                  <a:pt x="3857485" y="1876513"/>
                </a:lnTo>
                <a:lnTo>
                  <a:pt x="3857485" y="1808073"/>
                </a:lnTo>
                <a:close/>
              </a:path>
              <a:path w="4328160" h="2478404">
                <a:moveTo>
                  <a:pt x="4327563" y="2409799"/>
                </a:moveTo>
                <a:lnTo>
                  <a:pt x="0" y="2409799"/>
                </a:lnTo>
                <a:lnTo>
                  <a:pt x="0" y="2478240"/>
                </a:lnTo>
                <a:lnTo>
                  <a:pt x="4327563" y="2478240"/>
                </a:lnTo>
                <a:lnTo>
                  <a:pt x="4327563" y="24097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1793" y="1295062"/>
            <a:ext cx="5701665" cy="10291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600" spc="-45" dirty="0">
                <a:latin typeface="+mn-lt"/>
              </a:rPr>
              <a:t>Value </a:t>
            </a:r>
            <a:r>
              <a:rPr sz="6600" spc="-35" dirty="0">
                <a:latin typeface="+mn-lt"/>
              </a:rPr>
              <a:t>for</a:t>
            </a:r>
            <a:r>
              <a:rPr sz="6600" spc="-240" dirty="0">
                <a:latin typeface="+mn-lt"/>
              </a:rPr>
              <a:t> </a:t>
            </a:r>
            <a:r>
              <a:rPr sz="6600" spc="-55" dirty="0">
                <a:latin typeface="+mn-lt"/>
              </a:rPr>
              <a:t>money</a:t>
            </a:r>
            <a:endParaRPr sz="6600" dirty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1793" y="4466109"/>
            <a:ext cx="8141970" cy="41036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17215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Room rates at centrally</a:t>
            </a:r>
            <a:r>
              <a:rPr sz="3200" b="1" spc="-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located  Radisson Blu</a:t>
            </a:r>
            <a:r>
              <a:rPr sz="32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hotels:</a:t>
            </a:r>
            <a:endParaRPr sz="3200">
              <a:cs typeface="Proxima Nova"/>
            </a:endParaRPr>
          </a:p>
          <a:p>
            <a:pPr marL="2178050">
              <a:lnSpc>
                <a:spcPct val="100000"/>
              </a:lnSpc>
              <a:spcBef>
                <a:spcPts val="2220"/>
              </a:spcBef>
            </a:pPr>
            <a:r>
              <a:rPr sz="2000" b="1" spc="15" dirty="0">
                <a:solidFill>
                  <a:srgbClr val="FFFFFF"/>
                </a:solidFill>
                <a:cs typeface="ProximaNova-Semibold"/>
              </a:rPr>
              <a:t>85 </a:t>
            </a:r>
            <a:r>
              <a:rPr sz="2000" b="1" spc="20" dirty="0">
                <a:solidFill>
                  <a:srgbClr val="FFFFFF"/>
                </a:solidFill>
                <a:cs typeface="ProximaNova-Semibold"/>
              </a:rPr>
              <a:t>€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Latvia</a:t>
            </a:r>
            <a:r>
              <a:rPr sz="2000" b="1" spc="-2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Riga</a:t>
            </a:r>
            <a:endParaRPr sz="2000">
              <a:cs typeface="ProximaNova-Semibol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>
              <a:cs typeface="ProximaNova-Semibold"/>
            </a:endParaRPr>
          </a:p>
          <a:p>
            <a:pPr marR="189230" algn="ctr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107 </a:t>
            </a:r>
            <a:r>
              <a:rPr sz="2000" b="1" spc="20" dirty="0">
                <a:solidFill>
                  <a:srgbClr val="FFFFFF"/>
                </a:solidFill>
                <a:cs typeface="ProximaNova-Semibold"/>
              </a:rPr>
              <a:t>€ </a:t>
            </a:r>
            <a:r>
              <a:rPr sz="2000" b="1" spc="15" dirty="0">
                <a:solidFill>
                  <a:srgbClr val="FFFFFF"/>
                </a:solidFill>
                <a:cs typeface="ProximaNova-Semibold"/>
              </a:rPr>
              <a:t>Sky</a:t>
            </a:r>
            <a:r>
              <a:rPr sz="2000" b="1" spc="-2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Tallinn</a:t>
            </a:r>
            <a:endParaRPr sz="2000">
              <a:cs typeface="ProximaNova-Semibold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cs typeface="ProximaNova-Semibold"/>
            </a:endParaRPr>
          </a:p>
          <a:p>
            <a:pPr marL="3470910">
              <a:lnSpc>
                <a:spcPct val="100000"/>
              </a:lnSpc>
            </a:pPr>
            <a:r>
              <a:rPr sz="2000" b="1" spc="15" dirty="0">
                <a:solidFill>
                  <a:srgbClr val="FFFFFF"/>
                </a:solidFill>
                <a:cs typeface="ProximaNova-Semibold"/>
              </a:rPr>
              <a:t>120 </a:t>
            </a:r>
            <a:r>
              <a:rPr sz="2000" b="1" spc="20" dirty="0">
                <a:solidFill>
                  <a:srgbClr val="FFFFFF"/>
                </a:solidFill>
                <a:cs typeface="ProximaNova-Semibold"/>
              </a:rPr>
              <a:t>€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Plaza</a:t>
            </a:r>
            <a:r>
              <a:rPr sz="2000" b="1" spc="-2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Helsink</a:t>
            </a:r>
            <a:endParaRPr sz="2000">
              <a:cs typeface="ProximaNova-Semibol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>
              <a:cs typeface="ProximaNova-Semibold"/>
            </a:endParaRPr>
          </a:p>
          <a:p>
            <a:pPr marL="4111625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136 </a:t>
            </a:r>
            <a:r>
              <a:rPr sz="2000" b="1" spc="20" dirty="0">
                <a:solidFill>
                  <a:srgbClr val="FFFFFF"/>
                </a:solidFill>
                <a:cs typeface="ProximaNova-Semibold"/>
              </a:rPr>
              <a:t>€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Waterfront</a:t>
            </a:r>
            <a:r>
              <a:rPr sz="2000" b="1" spc="-2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Stockholmi</a:t>
            </a:r>
            <a:endParaRPr sz="2000">
              <a:cs typeface="ProximaNova-Semibold"/>
            </a:endParaRPr>
          </a:p>
          <a:p>
            <a:pPr>
              <a:lnSpc>
                <a:spcPct val="100000"/>
              </a:lnSpc>
            </a:pPr>
            <a:endParaRPr sz="2400">
              <a:cs typeface="ProximaNova-Semibold"/>
            </a:endParaRPr>
          </a:p>
          <a:p>
            <a:pPr marL="4577715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147 </a:t>
            </a:r>
            <a:r>
              <a:rPr sz="2000" b="1" spc="20" dirty="0">
                <a:solidFill>
                  <a:srgbClr val="FFFFFF"/>
                </a:solidFill>
                <a:cs typeface="ProximaNova-Semibold"/>
              </a:rPr>
              <a:t>€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Scandinavia</a:t>
            </a:r>
            <a:r>
              <a:rPr sz="2000" b="1" spc="-4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000" b="1" spc="15" dirty="0">
                <a:solidFill>
                  <a:srgbClr val="FFFFFF"/>
                </a:solidFill>
                <a:cs typeface="ProximaNova-Semibold"/>
              </a:rPr>
              <a:t>Copenhagen</a:t>
            </a:r>
            <a:endParaRPr sz="2000">
              <a:cs typeface="ProximaNova-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71793" y="9157065"/>
            <a:ext cx="5786755" cy="15558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0"/>
              </a:spcBef>
              <a:tabLst>
                <a:tab pos="1438275" algn="l"/>
              </a:tabLst>
            </a:pP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*Prices request </a:t>
            </a:r>
            <a:r>
              <a:rPr sz="2000" b="1" spc="15" dirty="0">
                <a:solidFill>
                  <a:srgbClr val="FFFFFF"/>
                </a:solidFill>
                <a:cs typeface="ProximaNova-Semibold"/>
              </a:rPr>
              <a:t>made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through publicly available  radissonblu.com website </a:t>
            </a:r>
            <a:r>
              <a:rPr sz="2000" b="1" spc="15" dirty="0">
                <a:solidFill>
                  <a:srgbClr val="FFFFFF"/>
                </a:solidFill>
                <a:cs typeface="ProximaNova-Semibold"/>
              </a:rPr>
              <a:t>on 6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February </a:t>
            </a:r>
            <a:r>
              <a:rPr sz="2000" b="1" spc="15" dirty="0">
                <a:solidFill>
                  <a:srgbClr val="FFFFFF"/>
                </a:solidFill>
                <a:cs typeface="ProximaNova-Semibold"/>
              </a:rPr>
              <a:t>2020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for </a:t>
            </a:r>
            <a:r>
              <a:rPr sz="2000" b="1" spc="15" dirty="0">
                <a:solidFill>
                  <a:srgbClr val="FFFFFF"/>
                </a:solidFill>
                <a:cs typeface="ProximaNova-Semibold"/>
              </a:rPr>
              <a:t>a 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stay in the </a:t>
            </a:r>
            <a:r>
              <a:rPr sz="2000" b="1" spc="15" dirty="0">
                <a:solidFill>
                  <a:srgbClr val="FFFFFF"/>
                </a:solidFill>
                <a:cs typeface="ProximaNova-Semibold"/>
              </a:rPr>
              <a:t>above mentioned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hotels </a:t>
            </a:r>
            <a:r>
              <a:rPr sz="2000" b="1" spc="15" dirty="0">
                <a:solidFill>
                  <a:srgbClr val="FFFFFF"/>
                </a:solidFill>
                <a:cs typeface="ProximaNova-Semibold"/>
              </a:rPr>
              <a:t>on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11-12 </a:t>
            </a:r>
            <a:r>
              <a:rPr sz="2000" b="1" spc="15" dirty="0">
                <a:solidFill>
                  <a:srgbClr val="FFFFFF"/>
                </a:solidFill>
                <a:cs typeface="ProximaNova-Semibold"/>
              </a:rPr>
              <a:t>March  2021 and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taking the lowest available rate per</a:t>
            </a:r>
            <a:r>
              <a:rPr sz="2000" b="1" spc="-2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single  room/night,	including breakfast </a:t>
            </a:r>
            <a:r>
              <a:rPr sz="2000" b="1" spc="15" dirty="0">
                <a:solidFill>
                  <a:srgbClr val="FFFFFF"/>
                </a:solidFill>
                <a:cs typeface="ProximaNova-Semibold"/>
              </a:rPr>
              <a:t>and</a:t>
            </a:r>
            <a:r>
              <a:rPr sz="200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taxes.</a:t>
            </a:r>
            <a:endParaRPr sz="2000" dirty="0">
              <a:cs typeface="ProximaNova-Semibol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241834" y="0"/>
            <a:ext cx="9862244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095845" cy="11308715"/>
          </a:xfrm>
          <a:custGeom>
            <a:avLst/>
            <a:gdLst/>
            <a:ahLst/>
            <a:cxnLst/>
            <a:rect l="l" t="t" r="r" b="b"/>
            <a:pathLst>
              <a:path w="20095845" h="11308715">
                <a:moveTo>
                  <a:pt x="20095534" y="0"/>
                </a:moveTo>
                <a:lnTo>
                  <a:pt x="0" y="0"/>
                </a:lnTo>
                <a:lnTo>
                  <a:pt x="0" y="11308556"/>
                </a:lnTo>
                <a:lnTo>
                  <a:pt x="20095534" y="11308556"/>
                </a:lnTo>
                <a:lnTo>
                  <a:pt x="20095534" y="0"/>
                </a:lnTo>
                <a:close/>
              </a:path>
            </a:pathLst>
          </a:custGeom>
          <a:solidFill>
            <a:srgbClr val="897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74645" y="0"/>
            <a:ext cx="16831945" cy="11329670"/>
            <a:chOff x="3274645" y="0"/>
            <a:chExt cx="16831945" cy="11329670"/>
          </a:xfrm>
        </p:grpSpPr>
        <p:sp>
          <p:nvSpPr>
            <p:cNvPr id="4" name="object 4"/>
            <p:cNvSpPr/>
            <p:nvPr/>
          </p:nvSpPr>
          <p:spPr>
            <a:xfrm>
              <a:off x="5958450" y="0"/>
              <a:ext cx="1743710" cy="1243330"/>
            </a:xfrm>
            <a:custGeom>
              <a:avLst/>
              <a:gdLst/>
              <a:ahLst/>
              <a:cxnLst/>
              <a:rect l="l" t="t" r="r" b="b"/>
              <a:pathLst>
                <a:path w="1743709" h="1243330">
                  <a:moveTo>
                    <a:pt x="1743691" y="0"/>
                  </a:moveTo>
                  <a:lnTo>
                    <a:pt x="176400" y="0"/>
                  </a:lnTo>
                  <a:lnTo>
                    <a:pt x="205265" y="14464"/>
                  </a:lnTo>
                  <a:lnTo>
                    <a:pt x="237172" y="35076"/>
                  </a:lnTo>
                  <a:lnTo>
                    <a:pt x="258176" y="57244"/>
                  </a:lnTo>
                  <a:lnTo>
                    <a:pt x="262293" y="84001"/>
                  </a:lnTo>
                  <a:lnTo>
                    <a:pt x="258112" y="118991"/>
                  </a:lnTo>
                  <a:lnTo>
                    <a:pt x="254761" y="153399"/>
                  </a:lnTo>
                  <a:lnTo>
                    <a:pt x="261369" y="178413"/>
                  </a:lnTo>
                  <a:lnTo>
                    <a:pt x="286616" y="191810"/>
                  </a:lnTo>
                  <a:lnTo>
                    <a:pt x="323446" y="197066"/>
                  </a:lnTo>
                  <a:lnTo>
                    <a:pt x="362169" y="199571"/>
                  </a:lnTo>
                  <a:lnTo>
                    <a:pt x="393093" y="204716"/>
                  </a:lnTo>
                  <a:lnTo>
                    <a:pt x="433015" y="217908"/>
                  </a:lnTo>
                  <a:lnTo>
                    <a:pt x="481173" y="235673"/>
                  </a:lnTo>
                  <a:lnTo>
                    <a:pt x="525072" y="258228"/>
                  </a:lnTo>
                  <a:lnTo>
                    <a:pt x="552219" y="285792"/>
                  </a:lnTo>
                  <a:lnTo>
                    <a:pt x="556681" y="321578"/>
                  </a:lnTo>
                  <a:lnTo>
                    <a:pt x="547782" y="366732"/>
                  </a:lnTo>
                  <a:lnTo>
                    <a:pt x="532950" y="412248"/>
                  </a:lnTo>
                  <a:lnTo>
                    <a:pt x="519613" y="449117"/>
                  </a:lnTo>
                  <a:lnTo>
                    <a:pt x="510735" y="476571"/>
                  </a:lnTo>
                  <a:lnTo>
                    <a:pt x="498829" y="509732"/>
                  </a:lnTo>
                  <a:lnTo>
                    <a:pt x="483627" y="539984"/>
                  </a:lnTo>
                  <a:lnTo>
                    <a:pt x="464861" y="558716"/>
                  </a:lnTo>
                  <a:lnTo>
                    <a:pt x="432354" y="560417"/>
                  </a:lnTo>
                  <a:lnTo>
                    <a:pt x="391025" y="547001"/>
                  </a:lnTo>
                  <a:lnTo>
                    <a:pt x="346983" y="528949"/>
                  </a:lnTo>
                  <a:lnTo>
                    <a:pt x="306336" y="516739"/>
                  </a:lnTo>
                  <a:lnTo>
                    <a:pt x="275191" y="520853"/>
                  </a:lnTo>
                  <a:lnTo>
                    <a:pt x="255733" y="556234"/>
                  </a:lnTo>
                  <a:lnTo>
                    <a:pt x="250162" y="611209"/>
                  </a:lnTo>
                  <a:lnTo>
                    <a:pt x="246320" y="668159"/>
                  </a:lnTo>
                  <a:lnTo>
                    <a:pt x="232051" y="709465"/>
                  </a:lnTo>
                  <a:lnTo>
                    <a:pt x="192797" y="732429"/>
                  </a:lnTo>
                  <a:lnTo>
                    <a:pt x="80313" y="763217"/>
                  </a:lnTo>
                  <a:lnTo>
                    <a:pt x="41366" y="786447"/>
                  </a:lnTo>
                  <a:lnTo>
                    <a:pt x="20551" y="826193"/>
                  </a:lnTo>
                  <a:lnTo>
                    <a:pt x="6397" y="879985"/>
                  </a:lnTo>
                  <a:lnTo>
                    <a:pt x="0" y="935742"/>
                  </a:lnTo>
                  <a:lnTo>
                    <a:pt x="2456" y="981383"/>
                  </a:lnTo>
                  <a:lnTo>
                    <a:pt x="15140" y="1022376"/>
                  </a:lnTo>
                  <a:lnTo>
                    <a:pt x="37102" y="1069591"/>
                  </a:lnTo>
                  <a:lnTo>
                    <a:pt x="65801" y="1118390"/>
                  </a:lnTo>
                  <a:lnTo>
                    <a:pt x="98696" y="1164131"/>
                  </a:lnTo>
                  <a:lnTo>
                    <a:pt x="133246" y="1202174"/>
                  </a:lnTo>
                  <a:lnTo>
                    <a:pt x="166911" y="1227879"/>
                  </a:lnTo>
                  <a:lnTo>
                    <a:pt x="208811" y="1240068"/>
                  </a:lnTo>
                  <a:lnTo>
                    <a:pt x="262848" y="1243048"/>
                  </a:lnTo>
                  <a:lnTo>
                    <a:pt x="317910" y="1240009"/>
                  </a:lnTo>
                  <a:lnTo>
                    <a:pt x="362885" y="1234140"/>
                  </a:lnTo>
                  <a:lnTo>
                    <a:pt x="402150" y="1224636"/>
                  </a:lnTo>
                  <a:lnTo>
                    <a:pt x="448517" y="1209276"/>
                  </a:lnTo>
                  <a:lnTo>
                    <a:pt x="496638" y="1190336"/>
                  </a:lnTo>
                  <a:lnTo>
                    <a:pt x="541166" y="1170093"/>
                  </a:lnTo>
                  <a:lnTo>
                    <a:pt x="576752" y="1150823"/>
                  </a:lnTo>
                  <a:lnTo>
                    <a:pt x="618589" y="1123697"/>
                  </a:lnTo>
                  <a:lnTo>
                    <a:pt x="667326" y="1087628"/>
                  </a:lnTo>
                  <a:lnTo>
                    <a:pt x="710800" y="1047319"/>
                  </a:lnTo>
                  <a:lnTo>
                    <a:pt x="736852" y="1007477"/>
                  </a:lnTo>
                  <a:lnTo>
                    <a:pt x="737364" y="964653"/>
                  </a:lnTo>
                  <a:lnTo>
                    <a:pt x="723396" y="911829"/>
                  </a:lnTo>
                  <a:lnTo>
                    <a:pt x="707973" y="858627"/>
                  </a:lnTo>
                  <a:lnTo>
                    <a:pt x="704120" y="814666"/>
                  </a:lnTo>
                  <a:lnTo>
                    <a:pt x="717468" y="777842"/>
                  </a:lnTo>
                  <a:lnTo>
                    <a:pt x="741944" y="736936"/>
                  </a:lnTo>
                  <a:lnTo>
                    <a:pt x="802045" y="651049"/>
                  </a:lnTo>
                  <a:lnTo>
                    <a:pt x="826554" y="610149"/>
                  </a:lnTo>
                  <a:lnTo>
                    <a:pt x="839959" y="573333"/>
                  </a:lnTo>
                  <a:lnTo>
                    <a:pt x="838939" y="528515"/>
                  </a:lnTo>
                  <a:lnTo>
                    <a:pt x="827142" y="474494"/>
                  </a:lnTo>
                  <a:lnTo>
                    <a:pt x="811633" y="417387"/>
                  </a:lnTo>
                  <a:lnTo>
                    <a:pt x="799474" y="363306"/>
                  </a:lnTo>
                  <a:lnTo>
                    <a:pt x="797730" y="318367"/>
                  </a:lnTo>
                  <a:lnTo>
                    <a:pt x="807261" y="279953"/>
                  </a:lnTo>
                  <a:lnTo>
                    <a:pt x="824302" y="234821"/>
                  </a:lnTo>
                  <a:lnTo>
                    <a:pt x="846579" y="188977"/>
                  </a:lnTo>
                  <a:lnTo>
                    <a:pt x="871822" y="148431"/>
                  </a:lnTo>
                  <a:lnTo>
                    <a:pt x="897758" y="119190"/>
                  </a:lnTo>
                  <a:lnTo>
                    <a:pt x="931364" y="98545"/>
                  </a:lnTo>
                  <a:lnTo>
                    <a:pt x="976161" y="80863"/>
                  </a:lnTo>
                  <a:lnTo>
                    <a:pt x="1025753" y="66858"/>
                  </a:lnTo>
                  <a:lnTo>
                    <a:pt x="1073742" y="57242"/>
                  </a:lnTo>
                  <a:lnTo>
                    <a:pt x="1113731" y="52731"/>
                  </a:lnTo>
                  <a:lnTo>
                    <a:pt x="1132996" y="52411"/>
                  </a:lnTo>
                  <a:lnTo>
                    <a:pt x="1156597" y="53954"/>
                  </a:lnTo>
                  <a:lnTo>
                    <a:pt x="1178524" y="58830"/>
                  </a:lnTo>
                  <a:lnTo>
                    <a:pt x="1192765" y="68511"/>
                  </a:lnTo>
                  <a:lnTo>
                    <a:pt x="1195825" y="82165"/>
                  </a:lnTo>
                  <a:lnTo>
                    <a:pt x="1193166" y="100130"/>
                  </a:lnTo>
                  <a:lnTo>
                    <a:pt x="1187149" y="118092"/>
                  </a:lnTo>
                  <a:lnTo>
                    <a:pt x="1180137" y="131734"/>
                  </a:lnTo>
                  <a:lnTo>
                    <a:pt x="1155728" y="152695"/>
                  </a:lnTo>
                  <a:lnTo>
                    <a:pt x="1084456" y="190902"/>
                  </a:lnTo>
                  <a:lnTo>
                    <a:pt x="1060047" y="211857"/>
                  </a:lnTo>
                  <a:lnTo>
                    <a:pt x="1039820" y="255125"/>
                  </a:lnTo>
                  <a:lnTo>
                    <a:pt x="1024540" y="311707"/>
                  </a:lnTo>
                  <a:lnTo>
                    <a:pt x="1016759" y="369735"/>
                  </a:lnTo>
                  <a:lnTo>
                    <a:pt x="1019032" y="417338"/>
                  </a:lnTo>
                  <a:lnTo>
                    <a:pt x="1049883" y="483363"/>
                  </a:lnTo>
                  <a:lnTo>
                    <a:pt x="1074516" y="514239"/>
                  </a:lnTo>
                  <a:lnTo>
                    <a:pt x="1143238" y="536278"/>
                  </a:lnTo>
                  <a:lnTo>
                    <a:pt x="1196301" y="527041"/>
                  </a:lnTo>
                  <a:lnTo>
                    <a:pt x="1251760" y="508461"/>
                  </a:lnTo>
                  <a:lnTo>
                    <a:pt x="1301986" y="484563"/>
                  </a:lnTo>
                  <a:lnTo>
                    <a:pt x="1339347" y="459368"/>
                  </a:lnTo>
                  <a:lnTo>
                    <a:pt x="1362865" y="429374"/>
                  </a:lnTo>
                  <a:lnTo>
                    <a:pt x="1383505" y="387432"/>
                  </a:lnTo>
                  <a:lnTo>
                    <a:pt x="1401862" y="340465"/>
                  </a:lnTo>
                  <a:lnTo>
                    <a:pt x="1418532" y="295395"/>
                  </a:lnTo>
                  <a:lnTo>
                    <a:pt x="1434108" y="259144"/>
                  </a:lnTo>
                  <a:lnTo>
                    <a:pt x="1452109" y="218194"/>
                  </a:lnTo>
                  <a:lnTo>
                    <a:pt x="1473419" y="167983"/>
                  </a:lnTo>
                  <a:lnTo>
                    <a:pt x="1498502" y="121460"/>
                  </a:lnTo>
                  <a:lnTo>
                    <a:pt x="1527823" y="91578"/>
                  </a:lnTo>
                  <a:lnTo>
                    <a:pt x="1553540" y="88154"/>
                  </a:lnTo>
                  <a:lnTo>
                    <a:pt x="1586685" y="93772"/>
                  </a:lnTo>
                  <a:lnTo>
                    <a:pt x="1620167" y="100127"/>
                  </a:lnTo>
                  <a:lnTo>
                    <a:pt x="1646898" y="98918"/>
                  </a:lnTo>
                  <a:lnTo>
                    <a:pt x="1680727" y="74002"/>
                  </a:lnTo>
                  <a:lnTo>
                    <a:pt x="1715143" y="33810"/>
                  </a:lnTo>
                  <a:lnTo>
                    <a:pt x="1743691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958450" y="0"/>
              <a:ext cx="1743710" cy="1243330"/>
            </a:xfrm>
            <a:custGeom>
              <a:avLst/>
              <a:gdLst/>
              <a:ahLst/>
              <a:cxnLst/>
              <a:rect l="l" t="t" r="r" b="b"/>
              <a:pathLst>
                <a:path w="1743709" h="1243330">
                  <a:moveTo>
                    <a:pt x="176400" y="0"/>
                  </a:moveTo>
                  <a:lnTo>
                    <a:pt x="205265" y="14464"/>
                  </a:lnTo>
                  <a:lnTo>
                    <a:pt x="237172" y="35076"/>
                  </a:lnTo>
                  <a:lnTo>
                    <a:pt x="258176" y="57244"/>
                  </a:lnTo>
                  <a:lnTo>
                    <a:pt x="262293" y="84001"/>
                  </a:lnTo>
                  <a:lnTo>
                    <a:pt x="258112" y="118991"/>
                  </a:lnTo>
                  <a:lnTo>
                    <a:pt x="254761" y="153399"/>
                  </a:lnTo>
                  <a:lnTo>
                    <a:pt x="261369" y="178413"/>
                  </a:lnTo>
                  <a:lnTo>
                    <a:pt x="286616" y="191810"/>
                  </a:lnTo>
                  <a:lnTo>
                    <a:pt x="323446" y="197066"/>
                  </a:lnTo>
                  <a:lnTo>
                    <a:pt x="362169" y="199571"/>
                  </a:lnTo>
                  <a:lnTo>
                    <a:pt x="393093" y="204716"/>
                  </a:lnTo>
                  <a:lnTo>
                    <a:pt x="433015" y="217908"/>
                  </a:lnTo>
                  <a:lnTo>
                    <a:pt x="481173" y="235673"/>
                  </a:lnTo>
                  <a:lnTo>
                    <a:pt x="525072" y="258228"/>
                  </a:lnTo>
                  <a:lnTo>
                    <a:pt x="552219" y="285792"/>
                  </a:lnTo>
                  <a:lnTo>
                    <a:pt x="556681" y="321578"/>
                  </a:lnTo>
                  <a:lnTo>
                    <a:pt x="547782" y="366732"/>
                  </a:lnTo>
                  <a:lnTo>
                    <a:pt x="532950" y="412248"/>
                  </a:lnTo>
                  <a:lnTo>
                    <a:pt x="519613" y="449117"/>
                  </a:lnTo>
                  <a:lnTo>
                    <a:pt x="510735" y="476571"/>
                  </a:lnTo>
                  <a:lnTo>
                    <a:pt x="498829" y="509732"/>
                  </a:lnTo>
                  <a:lnTo>
                    <a:pt x="483627" y="539984"/>
                  </a:lnTo>
                  <a:lnTo>
                    <a:pt x="464861" y="558716"/>
                  </a:lnTo>
                  <a:lnTo>
                    <a:pt x="432354" y="560417"/>
                  </a:lnTo>
                  <a:lnTo>
                    <a:pt x="391025" y="547001"/>
                  </a:lnTo>
                  <a:lnTo>
                    <a:pt x="346983" y="528949"/>
                  </a:lnTo>
                  <a:lnTo>
                    <a:pt x="306336" y="516739"/>
                  </a:lnTo>
                  <a:lnTo>
                    <a:pt x="275191" y="520853"/>
                  </a:lnTo>
                  <a:lnTo>
                    <a:pt x="255733" y="556234"/>
                  </a:lnTo>
                  <a:lnTo>
                    <a:pt x="250162" y="611209"/>
                  </a:lnTo>
                  <a:lnTo>
                    <a:pt x="246320" y="668159"/>
                  </a:lnTo>
                  <a:lnTo>
                    <a:pt x="232051" y="709465"/>
                  </a:lnTo>
                  <a:lnTo>
                    <a:pt x="192797" y="732429"/>
                  </a:lnTo>
                  <a:lnTo>
                    <a:pt x="136504" y="747779"/>
                  </a:lnTo>
                  <a:lnTo>
                    <a:pt x="80313" y="763217"/>
                  </a:lnTo>
                  <a:lnTo>
                    <a:pt x="41366" y="786447"/>
                  </a:lnTo>
                  <a:lnTo>
                    <a:pt x="20551" y="826193"/>
                  </a:lnTo>
                  <a:lnTo>
                    <a:pt x="6397" y="879985"/>
                  </a:lnTo>
                  <a:lnTo>
                    <a:pt x="0" y="935742"/>
                  </a:lnTo>
                  <a:lnTo>
                    <a:pt x="2456" y="981383"/>
                  </a:lnTo>
                  <a:lnTo>
                    <a:pt x="15140" y="1022376"/>
                  </a:lnTo>
                  <a:lnTo>
                    <a:pt x="37102" y="1069591"/>
                  </a:lnTo>
                  <a:lnTo>
                    <a:pt x="65801" y="1118390"/>
                  </a:lnTo>
                  <a:lnTo>
                    <a:pt x="98696" y="1164131"/>
                  </a:lnTo>
                  <a:lnTo>
                    <a:pt x="133246" y="1202174"/>
                  </a:lnTo>
                  <a:lnTo>
                    <a:pt x="166911" y="1227879"/>
                  </a:lnTo>
                  <a:lnTo>
                    <a:pt x="208811" y="1240068"/>
                  </a:lnTo>
                  <a:lnTo>
                    <a:pt x="262848" y="1243048"/>
                  </a:lnTo>
                  <a:lnTo>
                    <a:pt x="317910" y="1240009"/>
                  </a:lnTo>
                  <a:lnTo>
                    <a:pt x="362885" y="1234140"/>
                  </a:lnTo>
                  <a:lnTo>
                    <a:pt x="402150" y="1224636"/>
                  </a:lnTo>
                  <a:lnTo>
                    <a:pt x="448517" y="1209276"/>
                  </a:lnTo>
                  <a:lnTo>
                    <a:pt x="496638" y="1190336"/>
                  </a:lnTo>
                  <a:lnTo>
                    <a:pt x="541166" y="1170093"/>
                  </a:lnTo>
                  <a:lnTo>
                    <a:pt x="576752" y="1150823"/>
                  </a:lnTo>
                  <a:lnTo>
                    <a:pt x="618589" y="1123697"/>
                  </a:lnTo>
                  <a:lnTo>
                    <a:pt x="667326" y="1087628"/>
                  </a:lnTo>
                  <a:lnTo>
                    <a:pt x="710800" y="1047319"/>
                  </a:lnTo>
                  <a:lnTo>
                    <a:pt x="736852" y="1007477"/>
                  </a:lnTo>
                  <a:lnTo>
                    <a:pt x="737364" y="964653"/>
                  </a:lnTo>
                  <a:lnTo>
                    <a:pt x="723396" y="911829"/>
                  </a:lnTo>
                  <a:lnTo>
                    <a:pt x="707973" y="858627"/>
                  </a:lnTo>
                  <a:lnTo>
                    <a:pt x="704120" y="814666"/>
                  </a:lnTo>
                  <a:lnTo>
                    <a:pt x="717468" y="777842"/>
                  </a:lnTo>
                  <a:lnTo>
                    <a:pt x="741944" y="736936"/>
                  </a:lnTo>
                  <a:lnTo>
                    <a:pt x="771989" y="693992"/>
                  </a:lnTo>
                  <a:lnTo>
                    <a:pt x="802045" y="651049"/>
                  </a:lnTo>
                  <a:lnTo>
                    <a:pt x="826554" y="610149"/>
                  </a:lnTo>
                  <a:lnTo>
                    <a:pt x="839959" y="573333"/>
                  </a:lnTo>
                  <a:lnTo>
                    <a:pt x="838939" y="528515"/>
                  </a:lnTo>
                  <a:lnTo>
                    <a:pt x="827142" y="474494"/>
                  </a:lnTo>
                  <a:lnTo>
                    <a:pt x="811633" y="417387"/>
                  </a:lnTo>
                  <a:lnTo>
                    <a:pt x="799474" y="363306"/>
                  </a:lnTo>
                  <a:lnTo>
                    <a:pt x="797730" y="318367"/>
                  </a:lnTo>
                  <a:lnTo>
                    <a:pt x="807261" y="279953"/>
                  </a:lnTo>
                  <a:lnTo>
                    <a:pt x="824302" y="234821"/>
                  </a:lnTo>
                  <a:lnTo>
                    <a:pt x="846579" y="188977"/>
                  </a:lnTo>
                  <a:lnTo>
                    <a:pt x="871822" y="148431"/>
                  </a:lnTo>
                  <a:lnTo>
                    <a:pt x="897758" y="119190"/>
                  </a:lnTo>
                  <a:lnTo>
                    <a:pt x="931364" y="98545"/>
                  </a:lnTo>
                  <a:lnTo>
                    <a:pt x="976161" y="80863"/>
                  </a:lnTo>
                  <a:lnTo>
                    <a:pt x="1025753" y="66858"/>
                  </a:lnTo>
                  <a:lnTo>
                    <a:pt x="1073742" y="57242"/>
                  </a:lnTo>
                  <a:lnTo>
                    <a:pt x="1113731" y="52731"/>
                  </a:lnTo>
                  <a:lnTo>
                    <a:pt x="1132996" y="52411"/>
                  </a:lnTo>
                  <a:lnTo>
                    <a:pt x="1156597" y="53954"/>
                  </a:lnTo>
                  <a:lnTo>
                    <a:pt x="1178524" y="58830"/>
                  </a:lnTo>
                  <a:lnTo>
                    <a:pt x="1192765" y="68511"/>
                  </a:lnTo>
                  <a:lnTo>
                    <a:pt x="1195825" y="82165"/>
                  </a:lnTo>
                  <a:lnTo>
                    <a:pt x="1193166" y="100130"/>
                  </a:lnTo>
                  <a:lnTo>
                    <a:pt x="1155728" y="152695"/>
                  </a:lnTo>
                  <a:lnTo>
                    <a:pt x="1120092" y="171799"/>
                  </a:lnTo>
                  <a:lnTo>
                    <a:pt x="1084456" y="190902"/>
                  </a:lnTo>
                  <a:lnTo>
                    <a:pt x="1060047" y="211857"/>
                  </a:lnTo>
                  <a:lnTo>
                    <a:pt x="1039820" y="255125"/>
                  </a:lnTo>
                  <a:lnTo>
                    <a:pt x="1024540" y="311707"/>
                  </a:lnTo>
                  <a:lnTo>
                    <a:pt x="1016759" y="369735"/>
                  </a:lnTo>
                  <a:lnTo>
                    <a:pt x="1019032" y="417338"/>
                  </a:lnTo>
                  <a:lnTo>
                    <a:pt x="1049883" y="483363"/>
                  </a:lnTo>
                  <a:lnTo>
                    <a:pt x="1074516" y="514239"/>
                  </a:lnTo>
                  <a:lnTo>
                    <a:pt x="1143238" y="536278"/>
                  </a:lnTo>
                  <a:lnTo>
                    <a:pt x="1196301" y="527041"/>
                  </a:lnTo>
                  <a:lnTo>
                    <a:pt x="1251760" y="508461"/>
                  </a:lnTo>
                  <a:lnTo>
                    <a:pt x="1301986" y="484563"/>
                  </a:lnTo>
                  <a:lnTo>
                    <a:pt x="1339347" y="459368"/>
                  </a:lnTo>
                  <a:lnTo>
                    <a:pt x="1362865" y="429374"/>
                  </a:lnTo>
                  <a:lnTo>
                    <a:pt x="1383505" y="387432"/>
                  </a:lnTo>
                  <a:lnTo>
                    <a:pt x="1401862" y="340465"/>
                  </a:lnTo>
                  <a:lnTo>
                    <a:pt x="1418532" y="295395"/>
                  </a:lnTo>
                  <a:lnTo>
                    <a:pt x="1434108" y="259144"/>
                  </a:lnTo>
                  <a:lnTo>
                    <a:pt x="1452109" y="218194"/>
                  </a:lnTo>
                  <a:lnTo>
                    <a:pt x="1473419" y="167983"/>
                  </a:lnTo>
                  <a:lnTo>
                    <a:pt x="1498502" y="121460"/>
                  </a:lnTo>
                  <a:lnTo>
                    <a:pt x="1527823" y="91578"/>
                  </a:lnTo>
                  <a:lnTo>
                    <a:pt x="1553540" y="88154"/>
                  </a:lnTo>
                  <a:lnTo>
                    <a:pt x="1586685" y="93772"/>
                  </a:lnTo>
                  <a:lnTo>
                    <a:pt x="1620167" y="100127"/>
                  </a:lnTo>
                  <a:lnTo>
                    <a:pt x="1646898" y="98918"/>
                  </a:lnTo>
                  <a:lnTo>
                    <a:pt x="1680727" y="74002"/>
                  </a:lnTo>
                  <a:lnTo>
                    <a:pt x="1715143" y="33810"/>
                  </a:lnTo>
                  <a:lnTo>
                    <a:pt x="1743691" y="0"/>
                  </a:lnTo>
                </a:path>
              </a:pathLst>
            </a:custGeom>
            <a:ln w="20941">
              <a:solidFill>
                <a:srgbClr val="BFB4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74645" y="0"/>
              <a:ext cx="16831370" cy="113294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015365" y="6628464"/>
              <a:ext cx="5018405" cy="2438400"/>
            </a:xfrm>
            <a:custGeom>
              <a:avLst/>
              <a:gdLst/>
              <a:ahLst/>
              <a:cxnLst/>
              <a:rect l="l" t="t" r="r" b="b"/>
              <a:pathLst>
                <a:path w="5018405" h="2438400">
                  <a:moveTo>
                    <a:pt x="4701078" y="2413000"/>
                  </a:moveTo>
                  <a:lnTo>
                    <a:pt x="4687421" y="2413000"/>
                  </a:lnTo>
                  <a:lnTo>
                    <a:pt x="4676658" y="2438400"/>
                  </a:lnTo>
                  <a:lnTo>
                    <a:pt x="4684285" y="2438400"/>
                  </a:lnTo>
                  <a:lnTo>
                    <a:pt x="4695162" y="2425700"/>
                  </a:lnTo>
                  <a:lnTo>
                    <a:pt x="4701078" y="2413000"/>
                  </a:lnTo>
                  <a:close/>
                </a:path>
                <a:path w="5018405" h="2438400">
                  <a:moveTo>
                    <a:pt x="4706734" y="2400300"/>
                  </a:moveTo>
                  <a:lnTo>
                    <a:pt x="4695879" y="2400300"/>
                  </a:lnTo>
                  <a:lnTo>
                    <a:pt x="4693039" y="2413000"/>
                  </a:lnTo>
                  <a:lnTo>
                    <a:pt x="4706076" y="2413000"/>
                  </a:lnTo>
                  <a:lnTo>
                    <a:pt x="4706734" y="2400300"/>
                  </a:lnTo>
                  <a:close/>
                </a:path>
                <a:path w="5018405" h="2438400">
                  <a:moveTo>
                    <a:pt x="4711681" y="2387600"/>
                  </a:moveTo>
                  <a:lnTo>
                    <a:pt x="4701933" y="2387600"/>
                  </a:lnTo>
                  <a:lnTo>
                    <a:pt x="4700945" y="2400300"/>
                  </a:lnTo>
                  <a:lnTo>
                    <a:pt x="4709647" y="2400300"/>
                  </a:lnTo>
                  <a:lnTo>
                    <a:pt x="4711681" y="2387600"/>
                  </a:lnTo>
                  <a:close/>
                </a:path>
                <a:path w="5018405" h="2438400">
                  <a:moveTo>
                    <a:pt x="4719156" y="2336800"/>
                  </a:moveTo>
                  <a:lnTo>
                    <a:pt x="4708652" y="2336800"/>
                  </a:lnTo>
                  <a:lnTo>
                    <a:pt x="4707518" y="2349500"/>
                  </a:lnTo>
                  <a:lnTo>
                    <a:pt x="4705579" y="2374900"/>
                  </a:lnTo>
                  <a:lnTo>
                    <a:pt x="4704433" y="2387600"/>
                  </a:lnTo>
                  <a:lnTo>
                    <a:pt x="4713594" y="2387600"/>
                  </a:lnTo>
                  <a:lnTo>
                    <a:pt x="4714830" y="2374900"/>
                  </a:lnTo>
                  <a:lnTo>
                    <a:pt x="4716754" y="2349500"/>
                  </a:lnTo>
                  <a:lnTo>
                    <a:pt x="4717811" y="2349500"/>
                  </a:lnTo>
                  <a:lnTo>
                    <a:pt x="4719156" y="2336800"/>
                  </a:lnTo>
                  <a:close/>
                </a:path>
                <a:path w="5018405" h="2438400">
                  <a:moveTo>
                    <a:pt x="4765099" y="2260600"/>
                  </a:moveTo>
                  <a:lnTo>
                    <a:pt x="4752116" y="2260600"/>
                  </a:lnTo>
                  <a:lnTo>
                    <a:pt x="4748377" y="2273300"/>
                  </a:lnTo>
                  <a:lnTo>
                    <a:pt x="4739457" y="2286000"/>
                  </a:lnTo>
                  <a:lnTo>
                    <a:pt x="4732186" y="2286000"/>
                  </a:lnTo>
                  <a:lnTo>
                    <a:pt x="4724271" y="2298700"/>
                  </a:lnTo>
                  <a:lnTo>
                    <a:pt x="4717118" y="2311400"/>
                  </a:lnTo>
                  <a:lnTo>
                    <a:pt x="4712139" y="2324100"/>
                  </a:lnTo>
                  <a:lnTo>
                    <a:pt x="4710131" y="2336800"/>
                  </a:lnTo>
                  <a:lnTo>
                    <a:pt x="4720924" y="2336800"/>
                  </a:lnTo>
                  <a:lnTo>
                    <a:pt x="4725557" y="2324100"/>
                  </a:lnTo>
                  <a:lnTo>
                    <a:pt x="4732320" y="2311400"/>
                  </a:lnTo>
                  <a:lnTo>
                    <a:pt x="4739835" y="2298700"/>
                  </a:lnTo>
                  <a:lnTo>
                    <a:pt x="4746724" y="2286000"/>
                  </a:lnTo>
                  <a:lnTo>
                    <a:pt x="4757623" y="2273300"/>
                  </a:lnTo>
                  <a:lnTo>
                    <a:pt x="4765099" y="2260600"/>
                  </a:lnTo>
                  <a:close/>
                </a:path>
                <a:path w="5018405" h="2438400">
                  <a:moveTo>
                    <a:pt x="4786947" y="2247900"/>
                  </a:moveTo>
                  <a:lnTo>
                    <a:pt x="4768693" y="2247900"/>
                  </a:lnTo>
                  <a:lnTo>
                    <a:pt x="4758385" y="2260600"/>
                  </a:lnTo>
                  <a:lnTo>
                    <a:pt x="4781205" y="2260600"/>
                  </a:lnTo>
                  <a:lnTo>
                    <a:pt x="4786947" y="2247900"/>
                  </a:lnTo>
                  <a:close/>
                </a:path>
                <a:path w="5018405" h="2438400">
                  <a:moveTo>
                    <a:pt x="4864223" y="2247900"/>
                  </a:moveTo>
                  <a:lnTo>
                    <a:pt x="4786947" y="2247900"/>
                  </a:lnTo>
                  <a:lnTo>
                    <a:pt x="4794151" y="2260600"/>
                  </a:lnTo>
                  <a:lnTo>
                    <a:pt x="4851156" y="2260600"/>
                  </a:lnTo>
                  <a:lnTo>
                    <a:pt x="4864223" y="2247900"/>
                  </a:lnTo>
                  <a:close/>
                </a:path>
                <a:path w="5018405" h="2438400">
                  <a:moveTo>
                    <a:pt x="4902745" y="2222500"/>
                  </a:moveTo>
                  <a:lnTo>
                    <a:pt x="4885936" y="2222500"/>
                  </a:lnTo>
                  <a:lnTo>
                    <a:pt x="4883704" y="2235200"/>
                  </a:lnTo>
                  <a:lnTo>
                    <a:pt x="4873062" y="2235200"/>
                  </a:lnTo>
                  <a:lnTo>
                    <a:pt x="4860899" y="2247900"/>
                  </a:lnTo>
                  <a:lnTo>
                    <a:pt x="4877023" y="2247900"/>
                  </a:lnTo>
                  <a:lnTo>
                    <a:pt x="4888489" y="2235200"/>
                  </a:lnTo>
                  <a:lnTo>
                    <a:pt x="4902745" y="2222500"/>
                  </a:lnTo>
                  <a:close/>
                </a:path>
                <a:path w="5018405" h="2438400">
                  <a:moveTo>
                    <a:pt x="4998968" y="2095500"/>
                  </a:moveTo>
                  <a:lnTo>
                    <a:pt x="4989764" y="2095500"/>
                  </a:lnTo>
                  <a:lnTo>
                    <a:pt x="4985123" y="2120900"/>
                  </a:lnTo>
                  <a:lnTo>
                    <a:pt x="4977243" y="2133600"/>
                  </a:lnTo>
                  <a:lnTo>
                    <a:pt x="4967930" y="2159000"/>
                  </a:lnTo>
                  <a:lnTo>
                    <a:pt x="4958990" y="2171700"/>
                  </a:lnTo>
                  <a:lnTo>
                    <a:pt x="4944473" y="2184400"/>
                  </a:lnTo>
                  <a:lnTo>
                    <a:pt x="4924551" y="2197100"/>
                  </a:lnTo>
                  <a:lnTo>
                    <a:pt x="4903027" y="2222500"/>
                  </a:lnTo>
                  <a:lnTo>
                    <a:pt x="4907247" y="2222500"/>
                  </a:lnTo>
                  <a:lnTo>
                    <a:pt x="4929267" y="2209800"/>
                  </a:lnTo>
                  <a:lnTo>
                    <a:pt x="4950382" y="2184400"/>
                  </a:lnTo>
                  <a:lnTo>
                    <a:pt x="4966424" y="2171700"/>
                  </a:lnTo>
                  <a:lnTo>
                    <a:pt x="4975965" y="2159000"/>
                  </a:lnTo>
                  <a:lnTo>
                    <a:pt x="4985782" y="2133600"/>
                  </a:lnTo>
                  <a:lnTo>
                    <a:pt x="4994057" y="2120900"/>
                  </a:lnTo>
                  <a:lnTo>
                    <a:pt x="4998968" y="2095500"/>
                  </a:lnTo>
                  <a:close/>
                </a:path>
                <a:path w="5018405" h="2438400">
                  <a:moveTo>
                    <a:pt x="4999020" y="2082800"/>
                  </a:moveTo>
                  <a:lnTo>
                    <a:pt x="4989622" y="2082800"/>
                  </a:lnTo>
                  <a:lnTo>
                    <a:pt x="4990130" y="2095500"/>
                  </a:lnTo>
                  <a:lnTo>
                    <a:pt x="4999483" y="2095500"/>
                  </a:lnTo>
                  <a:lnTo>
                    <a:pt x="4999020" y="2082800"/>
                  </a:lnTo>
                  <a:close/>
                </a:path>
                <a:path w="5018405" h="2438400">
                  <a:moveTo>
                    <a:pt x="4995021" y="2057400"/>
                  </a:moveTo>
                  <a:lnTo>
                    <a:pt x="4985670" y="2057400"/>
                  </a:lnTo>
                  <a:lnTo>
                    <a:pt x="4988542" y="2082800"/>
                  </a:lnTo>
                  <a:lnTo>
                    <a:pt x="4997890" y="2082800"/>
                  </a:lnTo>
                  <a:lnTo>
                    <a:pt x="4995021" y="2057400"/>
                  </a:lnTo>
                  <a:close/>
                </a:path>
                <a:path w="5018405" h="2438400">
                  <a:moveTo>
                    <a:pt x="4993853" y="2044700"/>
                  </a:moveTo>
                  <a:lnTo>
                    <a:pt x="4984463" y="2044700"/>
                  </a:lnTo>
                  <a:lnTo>
                    <a:pt x="4984526" y="2057400"/>
                  </a:lnTo>
                  <a:lnTo>
                    <a:pt x="4993929" y="2057400"/>
                  </a:lnTo>
                  <a:lnTo>
                    <a:pt x="4993853" y="2044700"/>
                  </a:lnTo>
                  <a:close/>
                </a:path>
                <a:path w="5018405" h="2438400">
                  <a:moveTo>
                    <a:pt x="5013657" y="1993900"/>
                  </a:moveTo>
                  <a:lnTo>
                    <a:pt x="5003579" y="1993900"/>
                  </a:lnTo>
                  <a:lnTo>
                    <a:pt x="4996737" y="2006600"/>
                  </a:lnTo>
                  <a:lnTo>
                    <a:pt x="4992726" y="2019300"/>
                  </a:lnTo>
                  <a:lnTo>
                    <a:pt x="4989159" y="2019300"/>
                  </a:lnTo>
                  <a:lnTo>
                    <a:pt x="4986365" y="2032000"/>
                  </a:lnTo>
                  <a:lnTo>
                    <a:pt x="4984675" y="2032000"/>
                  </a:lnTo>
                  <a:lnTo>
                    <a:pt x="4984084" y="2044700"/>
                  </a:lnTo>
                  <a:lnTo>
                    <a:pt x="4993858" y="2044700"/>
                  </a:lnTo>
                  <a:lnTo>
                    <a:pt x="4994926" y="2032000"/>
                  </a:lnTo>
                  <a:lnTo>
                    <a:pt x="5004769" y="2019300"/>
                  </a:lnTo>
                  <a:lnTo>
                    <a:pt x="5008509" y="2006600"/>
                  </a:lnTo>
                  <a:lnTo>
                    <a:pt x="5011863" y="2006600"/>
                  </a:lnTo>
                  <a:lnTo>
                    <a:pt x="5013657" y="1993900"/>
                  </a:lnTo>
                  <a:close/>
                </a:path>
                <a:path w="5018405" h="2438400">
                  <a:moveTo>
                    <a:pt x="5017877" y="1968500"/>
                  </a:moveTo>
                  <a:lnTo>
                    <a:pt x="5008543" y="1968500"/>
                  </a:lnTo>
                  <a:lnTo>
                    <a:pt x="5008345" y="1981200"/>
                  </a:lnTo>
                  <a:lnTo>
                    <a:pt x="5007187" y="1993900"/>
                  </a:lnTo>
                  <a:lnTo>
                    <a:pt x="5016287" y="1993900"/>
                  </a:lnTo>
                  <a:lnTo>
                    <a:pt x="5017685" y="1981200"/>
                  </a:lnTo>
                  <a:lnTo>
                    <a:pt x="5017877" y="1968500"/>
                  </a:lnTo>
                  <a:close/>
                </a:path>
                <a:path w="5018405" h="2438400">
                  <a:moveTo>
                    <a:pt x="5016480" y="1943100"/>
                  </a:moveTo>
                  <a:lnTo>
                    <a:pt x="5007125" y="1943100"/>
                  </a:lnTo>
                  <a:lnTo>
                    <a:pt x="5008211" y="1955800"/>
                  </a:lnTo>
                  <a:lnTo>
                    <a:pt x="5008652" y="1968500"/>
                  </a:lnTo>
                  <a:lnTo>
                    <a:pt x="5017993" y="1968500"/>
                  </a:lnTo>
                  <a:lnTo>
                    <a:pt x="5017462" y="1955800"/>
                  </a:lnTo>
                  <a:lnTo>
                    <a:pt x="5016480" y="1943100"/>
                  </a:lnTo>
                  <a:close/>
                </a:path>
                <a:path w="5018405" h="2438400">
                  <a:moveTo>
                    <a:pt x="4957513" y="1828800"/>
                  </a:moveTo>
                  <a:lnTo>
                    <a:pt x="4936441" y="1828800"/>
                  </a:lnTo>
                  <a:lnTo>
                    <a:pt x="4942871" y="1841500"/>
                  </a:lnTo>
                  <a:lnTo>
                    <a:pt x="4962025" y="1841500"/>
                  </a:lnTo>
                  <a:lnTo>
                    <a:pt x="4975544" y="1854200"/>
                  </a:lnTo>
                  <a:lnTo>
                    <a:pt x="4986008" y="1879600"/>
                  </a:lnTo>
                  <a:lnTo>
                    <a:pt x="4994425" y="1892300"/>
                  </a:lnTo>
                  <a:lnTo>
                    <a:pt x="4995084" y="1905000"/>
                  </a:lnTo>
                  <a:lnTo>
                    <a:pt x="5001633" y="1917700"/>
                  </a:lnTo>
                  <a:lnTo>
                    <a:pt x="5002286" y="1930400"/>
                  </a:lnTo>
                  <a:lnTo>
                    <a:pt x="5007054" y="1943100"/>
                  </a:lnTo>
                  <a:lnTo>
                    <a:pt x="5016339" y="1943100"/>
                  </a:lnTo>
                  <a:lnTo>
                    <a:pt x="5011725" y="1930400"/>
                  </a:lnTo>
                  <a:lnTo>
                    <a:pt x="5011261" y="1917700"/>
                  </a:lnTo>
                  <a:lnTo>
                    <a:pt x="5004323" y="1892300"/>
                  </a:lnTo>
                  <a:lnTo>
                    <a:pt x="4994502" y="1866900"/>
                  </a:lnTo>
                  <a:lnTo>
                    <a:pt x="4982549" y="1854200"/>
                  </a:lnTo>
                  <a:lnTo>
                    <a:pt x="4967025" y="1841500"/>
                  </a:lnTo>
                  <a:lnTo>
                    <a:pt x="4957513" y="1828800"/>
                  </a:lnTo>
                  <a:close/>
                </a:path>
                <a:path w="5018405" h="2438400">
                  <a:moveTo>
                    <a:pt x="4924412" y="1816100"/>
                  </a:moveTo>
                  <a:lnTo>
                    <a:pt x="4894268" y="1816100"/>
                  </a:lnTo>
                  <a:lnTo>
                    <a:pt x="4904426" y="1828800"/>
                  </a:lnTo>
                  <a:lnTo>
                    <a:pt x="4946104" y="1828800"/>
                  </a:lnTo>
                  <a:lnTo>
                    <a:pt x="4924412" y="1816100"/>
                  </a:lnTo>
                  <a:close/>
                </a:path>
                <a:path w="5018405" h="2438400">
                  <a:moveTo>
                    <a:pt x="4835559" y="1803400"/>
                  </a:moveTo>
                  <a:lnTo>
                    <a:pt x="4809436" y="1803400"/>
                  </a:lnTo>
                  <a:lnTo>
                    <a:pt x="4831842" y="1816100"/>
                  </a:lnTo>
                  <a:lnTo>
                    <a:pt x="4844466" y="1816100"/>
                  </a:lnTo>
                  <a:lnTo>
                    <a:pt x="4835559" y="1803400"/>
                  </a:lnTo>
                  <a:close/>
                </a:path>
                <a:path w="5018405" h="2438400">
                  <a:moveTo>
                    <a:pt x="4721079" y="1739900"/>
                  </a:moveTo>
                  <a:lnTo>
                    <a:pt x="4704693" y="1739900"/>
                  </a:lnTo>
                  <a:lnTo>
                    <a:pt x="4722999" y="1752600"/>
                  </a:lnTo>
                  <a:lnTo>
                    <a:pt x="4731259" y="1765300"/>
                  </a:lnTo>
                  <a:lnTo>
                    <a:pt x="4745146" y="1778000"/>
                  </a:lnTo>
                  <a:lnTo>
                    <a:pt x="4771585" y="1790700"/>
                  </a:lnTo>
                  <a:lnTo>
                    <a:pt x="4803006" y="1803400"/>
                  </a:lnTo>
                  <a:lnTo>
                    <a:pt x="4811362" y="1803400"/>
                  </a:lnTo>
                  <a:lnTo>
                    <a:pt x="4784676" y="1790700"/>
                  </a:lnTo>
                  <a:lnTo>
                    <a:pt x="4758311" y="1765300"/>
                  </a:lnTo>
                  <a:lnTo>
                    <a:pt x="4739588" y="1752600"/>
                  </a:lnTo>
                  <a:lnTo>
                    <a:pt x="4736525" y="1752600"/>
                  </a:lnTo>
                  <a:lnTo>
                    <a:pt x="4721079" y="1739900"/>
                  </a:lnTo>
                  <a:close/>
                </a:path>
                <a:path w="5018405" h="2438400">
                  <a:moveTo>
                    <a:pt x="4297728" y="1727200"/>
                  </a:moveTo>
                  <a:lnTo>
                    <a:pt x="4239618" y="1727200"/>
                  </a:lnTo>
                  <a:lnTo>
                    <a:pt x="4247072" y="1739900"/>
                  </a:lnTo>
                  <a:lnTo>
                    <a:pt x="4281244" y="1739900"/>
                  </a:lnTo>
                  <a:lnTo>
                    <a:pt x="4297728" y="1727200"/>
                  </a:lnTo>
                  <a:close/>
                </a:path>
                <a:path w="5018405" h="2438400">
                  <a:moveTo>
                    <a:pt x="4628633" y="1663700"/>
                  </a:moveTo>
                  <a:lnTo>
                    <a:pt x="4620571" y="1663700"/>
                  </a:lnTo>
                  <a:lnTo>
                    <a:pt x="4641377" y="1689100"/>
                  </a:lnTo>
                  <a:lnTo>
                    <a:pt x="4656147" y="1701800"/>
                  </a:lnTo>
                  <a:lnTo>
                    <a:pt x="4671338" y="1727200"/>
                  </a:lnTo>
                  <a:lnTo>
                    <a:pt x="4687612" y="1727200"/>
                  </a:lnTo>
                  <a:lnTo>
                    <a:pt x="4703393" y="1739900"/>
                  </a:lnTo>
                  <a:lnTo>
                    <a:pt x="4709176" y="1739900"/>
                  </a:lnTo>
                  <a:lnTo>
                    <a:pt x="4703209" y="1727200"/>
                  </a:lnTo>
                  <a:lnTo>
                    <a:pt x="4677809" y="1714500"/>
                  </a:lnTo>
                  <a:lnTo>
                    <a:pt x="4670330" y="1701800"/>
                  </a:lnTo>
                  <a:lnTo>
                    <a:pt x="4648630" y="1689100"/>
                  </a:lnTo>
                  <a:lnTo>
                    <a:pt x="4628633" y="1663700"/>
                  </a:lnTo>
                  <a:close/>
                </a:path>
                <a:path w="5018405" h="2438400">
                  <a:moveTo>
                    <a:pt x="4228025" y="1714500"/>
                  </a:moveTo>
                  <a:lnTo>
                    <a:pt x="4203469" y="1714500"/>
                  </a:lnTo>
                  <a:lnTo>
                    <a:pt x="4224906" y="1727200"/>
                  </a:lnTo>
                  <a:lnTo>
                    <a:pt x="4248816" y="1727200"/>
                  </a:lnTo>
                  <a:lnTo>
                    <a:pt x="4228025" y="1714500"/>
                  </a:lnTo>
                  <a:close/>
                </a:path>
                <a:path w="5018405" h="2438400">
                  <a:moveTo>
                    <a:pt x="4343704" y="1701800"/>
                  </a:moveTo>
                  <a:lnTo>
                    <a:pt x="4329926" y="1701800"/>
                  </a:lnTo>
                  <a:lnTo>
                    <a:pt x="4325753" y="1714500"/>
                  </a:lnTo>
                  <a:lnTo>
                    <a:pt x="4313163" y="1714500"/>
                  </a:lnTo>
                  <a:lnTo>
                    <a:pt x="4296815" y="1727200"/>
                  </a:lnTo>
                  <a:lnTo>
                    <a:pt x="4317101" y="1727200"/>
                  </a:lnTo>
                  <a:lnTo>
                    <a:pt x="4330999" y="1714500"/>
                  </a:lnTo>
                  <a:lnTo>
                    <a:pt x="4343704" y="1701800"/>
                  </a:lnTo>
                  <a:close/>
                </a:path>
                <a:path w="5018405" h="2438400">
                  <a:moveTo>
                    <a:pt x="4201685" y="1701800"/>
                  </a:moveTo>
                  <a:lnTo>
                    <a:pt x="4184121" y="1701800"/>
                  </a:lnTo>
                  <a:lnTo>
                    <a:pt x="4186793" y="1714500"/>
                  </a:lnTo>
                  <a:lnTo>
                    <a:pt x="4207804" y="1714500"/>
                  </a:lnTo>
                  <a:lnTo>
                    <a:pt x="4201685" y="1701800"/>
                  </a:lnTo>
                  <a:close/>
                </a:path>
                <a:path w="5018405" h="2438400">
                  <a:moveTo>
                    <a:pt x="4162383" y="1663700"/>
                  </a:moveTo>
                  <a:lnTo>
                    <a:pt x="4151378" y="1663700"/>
                  </a:lnTo>
                  <a:lnTo>
                    <a:pt x="4155478" y="1676400"/>
                  </a:lnTo>
                  <a:lnTo>
                    <a:pt x="4159762" y="1676400"/>
                  </a:lnTo>
                  <a:lnTo>
                    <a:pt x="4169786" y="1689100"/>
                  </a:lnTo>
                  <a:lnTo>
                    <a:pt x="4175503" y="1701800"/>
                  </a:lnTo>
                  <a:lnTo>
                    <a:pt x="4187352" y="1701800"/>
                  </a:lnTo>
                  <a:lnTo>
                    <a:pt x="4182257" y="1689100"/>
                  </a:lnTo>
                  <a:lnTo>
                    <a:pt x="4176977" y="1689100"/>
                  </a:lnTo>
                  <a:lnTo>
                    <a:pt x="4166947" y="1676400"/>
                  </a:lnTo>
                  <a:lnTo>
                    <a:pt x="4162383" y="1663700"/>
                  </a:lnTo>
                  <a:close/>
                </a:path>
                <a:path w="5018405" h="2438400">
                  <a:moveTo>
                    <a:pt x="4381027" y="1651000"/>
                  </a:moveTo>
                  <a:lnTo>
                    <a:pt x="4370254" y="1651000"/>
                  </a:lnTo>
                  <a:lnTo>
                    <a:pt x="4361064" y="1663700"/>
                  </a:lnTo>
                  <a:lnTo>
                    <a:pt x="4349436" y="1689100"/>
                  </a:lnTo>
                  <a:lnTo>
                    <a:pt x="4337092" y="1701800"/>
                  </a:lnTo>
                  <a:lnTo>
                    <a:pt x="4344525" y="1701800"/>
                  </a:lnTo>
                  <a:lnTo>
                    <a:pt x="4358222" y="1689100"/>
                  </a:lnTo>
                  <a:lnTo>
                    <a:pt x="4370165" y="1676400"/>
                  </a:lnTo>
                  <a:lnTo>
                    <a:pt x="4378432" y="1663700"/>
                  </a:lnTo>
                  <a:lnTo>
                    <a:pt x="4381027" y="1651000"/>
                  </a:lnTo>
                  <a:close/>
                </a:path>
                <a:path w="5018405" h="2438400">
                  <a:moveTo>
                    <a:pt x="4153695" y="1651000"/>
                  </a:moveTo>
                  <a:lnTo>
                    <a:pt x="4138750" y="1651000"/>
                  </a:lnTo>
                  <a:lnTo>
                    <a:pt x="4147590" y="1663700"/>
                  </a:lnTo>
                  <a:lnTo>
                    <a:pt x="4157965" y="1663700"/>
                  </a:lnTo>
                  <a:lnTo>
                    <a:pt x="4153695" y="1651000"/>
                  </a:lnTo>
                  <a:close/>
                </a:path>
                <a:path w="5018405" h="2438400">
                  <a:moveTo>
                    <a:pt x="4620812" y="1612900"/>
                  </a:moveTo>
                  <a:lnTo>
                    <a:pt x="4610351" y="1612900"/>
                  </a:lnTo>
                  <a:lnTo>
                    <a:pt x="4613157" y="1625600"/>
                  </a:lnTo>
                  <a:lnTo>
                    <a:pt x="4614822" y="1638300"/>
                  </a:lnTo>
                  <a:lnTo>
                    <a:pt x="4615575" y="1651000"/>
                  </a:lnTo>
                  <a:lnTo>
                    <a:pt x="4616593" y="1651000"/>
                  </a:lnTo>
                  <a:lnTo>
                    <a:pt x="4618163" y="1663700"/>
                  </a:lnTo>
                  <a:lnTo>
                    <a:pt x="4625806" y="1663700"/>
                  </a:lnTo>
                  <a:lnTo>
                    <a:pt x="4624131" y="1638300"/>
                  </a:lnTo>
                  <a:lnTo>
                    <a:pt x="4623381" y="1638300"/>
                  </a:lnTo>
                  <a:lnTo>
                    <a:pt x="4622369" y="1625600"/>
                  </a:lnTo>
                  <a:lnTo>
                    <a:pt x="4620812" y="1612900"/>
                  </a:lnTo>
                  <a:close/>
                </a:path>
                <a:path w="5018405" h="2438400">
                  <a:moveTo>
                    <a:pt x="4088200" y="1612900"/>
                  </a:moveTo>
                  <a:lnTo>
                    <a:pt x="4068263" y="1612900"/>
                  </a:lnTo>
                  <a:lnTo>
                    <a:pt x="4075161" y="1625600"/>
                  </a:lnTo>
                  <a:lnTo>
                    <a:pt x="4092279" y="1625600"/>
                  </a:lnTo>
                  <a:lnTo>
                    <a:pt x="4115056" y="1638300"/>
                  </a:lnTo>
                  <a:lnTo>
                    <a:pt x="4127626" y="1651000"/>
                  </a:lnTo>
                  <a:lnTo>
                    <a:pt x="4144377" y="1651000"/>
                  </a:lnTo>
                  <a:lnTo>
                    <a:pt x="4132858" y="1638300"/>
                  </a:lnTo>
                  <a:lnTo>
                    <a:pt x="4119949" y="1638300"/>
                  </a:lnTo>
                  <a:lnTo>
                    <a:pt x="4097030" y="1625600"/>
                  </a:lnTo>
                  <a:lnTo>
                    <a:pt x="4088200" y="1612900"/>
                  </a:lnTo>
                  <a:close/>
                </a:path>
                <a:path w="5018405" h="2438400">
                  <a:moveTo>
                    <a:pt x="4397761" y="1600200"/>
                  </a:moveTo>
                  <a:lnTo>
                    <a:pt x="4386794" y="1600200"/>
                  </a:lnTo>
                  <a:lnTo>
                    <a:pt x="4384085" y="1612900"/>
                  </a:lnTo>
                  <a:lnTo>
                    <a:pt x="4381546" y="1625600"/>
                  </a:lnTo>
                  <a:lnTo>
                    <a:pt x="4376974" y="1638300"/>
                  </a:lnTo>
                  <a:lnTo>
                    <a:pt x="4374793" y="1638300"/>
                  </a:lnTo>
                  <a:lnTo>
                    <a:pt x="4372557" y="1651000"/>
                  </a:lnTo>
                  <a:lnTo>
                    <a:pt x="4383446" y="1651000"/>
                  </a:lnTo>
                  <a:lnTo>
                    <a:pt x="4385769" y="1638300"/>
                  </a:lnTo>
                  <a:lnTo>
                    <a:pt x="4390376" y="1625600"/>
                  </a:lnTo>
                  <a:lnTo>
                    <a:pt x="4392741" y="1612900"/>
                  </a:lnTo>
                  <a:lnTo>
                    <a:pt x="4395195" y="1612900"/>
                  </a:lnTo>
                  <a:lnTo>
                    <a:pt x="4397761" y="1600200"/>
                  </a:lnTo>
                  <a:close/>
                </a:path>
                <a:path w="5018405" h="2438400">
                  <a:moveTo>
                    <a:pt x="4066687" y="1600200"/>
                  </a:moveTo>
                  <a:lnTo>
                    <a:pt x="4052942" y="1600200"/>
                  </a:lnTo>
                  <a:lnTo>
                    <a:pt x="4061041" y="1612900"/>
                  </a:lnTo>
                  <a:lnTo>
                    <a:pt x="4073677" y="1612900"/>
                  </a:lnTo>
                  <a:lnTo>
                    <a:pt x="4066687" y="1600200"/>
                  </a:lnTo>
                  <a:close/>
                </a:path>
                <a:path w="5018405" h="2438400">
                  <a:moveTo>
                    <a:pt x="4566940" y="1562100"/>
                  </a:moveTo>
                  <a:lnTo>
                    <a:pt x="4551672" y="1562100"/>
                  </a:lnTo>
                  <a:lnTo>
                    <a:pt x="4557641" y="1574800"/>
                  </a:lnTo>
                  <a:lnTo>
                    <a:pt x="4567798" y="1574800"/>
                  </a:lnTo>
                  <a:lnTo>
                    <a:pt x="4579538" y="1587500"/>
                  </a:lnTo>
                  <a:lnTo>
                    <a:pt x="4591933" y="1600200"/>
                  </a:lnTo>
                  <a:lnTo>
                    <a:pt x="4602898" y="1612900"/>
                  </a:lnTo>
                  <a:lnTo>
                    <a:pt x="4618424" y="1612900"/>
                  </a:lnTo>
                  <a:lnTo>
                    <a:pt x="4610355" y="1600200"/>
                  </a:lnTo>
                  <a:lnTo>
                    <a:pt x="4598897" y="1587500"/>
                  </a:lnTo>
                  <a:lnTo>
                    <a:pt x="4585911" y="1587500"/>
                  </a:lnTo>
                  <a:lnTo>
                    <a:pt x="4573253" y="1574800"/>
                  </a:lnTo>
                  <a:lnTo>
                    <a:pt x="4566940" y="1562100"/>
                  </a:lnTo>
                  <a:close/>
                </a:path>
                <a:path w="5018405" h="2438400">
                  <a:moveTo>
                    <a:pt x="4026506" y="1562100"/>
                  </a:moveTo>
                  <a:lnTo>
                    <a:pt x="4011850" y="1562100"/>
                  </a:lnTo>
                  <a:lnTo>
                    <a:pt x="4014466" y="1574800"/>
                  </a:lnTo>
                  <a:lnTo>
                    <a:pt x="4024564" y="1574800"/>
                  </a:lnTo>
                  <a:lnTo>
                    <a:pt x="4044171" y="1600200"/>
                  </a:lnTo>
                  <a:lnTo>
                    <a:pt x="4058765" y="1600200"/>
                  </a:lnTo>
                  <a:lnTo>
                    <a:pt x="4050133" y="1587500"/>
                  </a:lnTo>
                  <a:lnTo>
                    <a:pt x="4030490" y="1574800"/>
                  </a:lnTo>
                  <a:lnTo>
                    <a:pt x="4026506" y="1562100"/>
                  </a:lnTo>
                  <a:close/>
                </a:path>
                <a:path w="5018405" h="2438400">
                  <a:moveTo>
                    <a:pt x="4430530" y="1562100"/>
                  </a:moveTo>
                  <a:lnTo>
                    <a:pt x="4416358" y="1562100"/>
                  </a:lnTo>
                  <a:lnTo>
                    <a:pt x="4407127" y="1574800"/>
                  </a:lnTo>
                  <a:lnTo>
                    <a:pt x="4397170" y="1587500"/>
                  </a:lnTo>
                  <a:lnTo>
                    <a:pt x="4389740" y="1600200"/>
                  </a:lnTo>
                  <a:lnTo>
                    <a:pt x="4404682" y="1600200"/>
                  </a:lnTo>
                  <a:lnTo>
                    <a:pt x="4414054" y="1587500"/>
                  </a:lnTo>
                  <a:lnTo>
                    <a:pt x="4424124" y="1574800"/>
                  </a:lnTo>
                  <a:lnTo>
                    <a:pt x="4430530" y="1562100"/>
                  </a:lnTo>
                  <a:close/>
                </a:path>
                <a:path w="5018405" h="2438400">
                  <a:moveTo>
                    <a:pt x="4010586" y="1549400"/>
                  </a:moveTo>
                  <a:lnTo>
                    <a:pt x="3989110" y="1549400"/>
                  </a:lnTo>
                  <a:lnTo>
                    <a:pt x="3996873" y="1562100"/>
                  </a:lnTo>
                  <a:lnTo>
                    <a:pt x="4020206" y="1562100"/>
                  </a:lnTo>
                  <a:lnTo>
                    <a:pt x="4010586" y="1549400"/>
                  </a:lnTo>
                  <a:close/>
                </a:path>
                <a:path w="5018405" h="2438400">
                  <a:moveTo>
                    <a:pt x="4482691" y="1536700"/>
                  </a:moveTo>
                  <a:lnTo>
                    <a:pt x="4456656" y="1536700"/>
                  </a:lnTo>
                  <a:lnTo>
                    <a:pt x="4443811" y="1549400"/>
                  </a:lnTo>
                  <a:lnTo>
                    <a:pt x="4427907" y="1562100"/>
                  </a:lnTo>
                  <a:lnTo>
                    <a:pt x="4448344" y="1562100"/>
                  </a:lnTo>
                  <a:lnTo>
                    <a:pt x="4467849" y="1549400"/>
                  </a:lnTo>
                  <a:lnTo>
                    <a:pt x="4482691" y="1536700"/>
                  </a:lnTo>
                  <a:close/>
                </a:path>
                <a:path w="5018405" h="2438400">
                  <a:moveTo>
                    <a:pt x="4533461" y="1536700"/>
                  </a:moveTo>
                  <a:lnTo>
                    <a:pt x="4515410" y="1536700"/>
                  </a:lnTo>
                  <a:lnTo>
                    <a:pt x="4527104" y="1549400"/>
                  </a:lnTo>
                  <a:lnTo>
                    <a:pt x="4539355" y="1562100"/>
                  </a:lnTo>
                  <a:lnTo>
                    <a:pt x="4556248" y="1562100"/>
                  </a:lnTo>
                  <a:lnTo>
                    <a:pt x="4544080" y="1549400"/>
                  </a:lnTo>
                  <a:lnTo>
                    <a:pt x="4533461" y="1536700"/>
                  </a:lnTo>
                  <a:close/>
                </a:path>
                <a:path w="5018405" h="2438400">
                  <a:moveTo>
                    <a:pt x="3991664" y="1536700"/>
                  </a:moveTo>
                  <a:lnTo>
                    <a:pt x="3971762" y="1536700"/>
                  </a:lnTo>
                  <a:lnTo>
                    <a:pt x="3979691" y="1549400"/>
                  </a:lnTo>
                  <a:lnTo>
                    <a:pt x="3993968" y="1549400"/>
                  </a:lnTo>
                  <a:lnTo>
                    <a:pt x="3991664" y="1536700"/>
                  </a:lnTo>
                  <a:close/>
                </a:path>
                <a:path w="5018405" h="2438400">
                  <a:moveTo>
                    <a:pt x="3921125" y="1498600"/>
                  </a:moveTo>
                  <a:lnTo>
                    <a:pt x="3905197" y="1498600"/>
                  </a:lnTo>
                  <a:lnTo>
                    <a:pt x="3919252" y="1511300"/>
                  </a:lnTo>
                  <a:lnTo>
                    <a:pt x="3927259" y="1524000"/>
                  </a:lnTo>
                  <a:lnTo>
                    <a:pt x="3936833" y="1524000"/>
                  </a:lnTo>
                  <a:lnTo>
                    <a:pt x="3947388" y="1536700"/>
                  </a:lnTo>
                  <a:lnTo>
                    <a:pt x="3973603" y="1536700"/>
                  </a:lnTo>
                  <a:lnTo>
                    <a:pt x="3951759" y="1524000"/>
                  </a:lnTo>
                  <a:lnTo>
                    <a:pt x="3941421" y="1511300"/>
                  </a:lnTo>
                  <a:lnTo>
                    <a:pt x="3924425" y="1511300"/>
                  </a:lnTo>
                  <a:lnTo>
                    <a:pt x="3921125" y="1498600"/>
                  </a:lnTo>
                  <a:close/>
                </a:path>
                <a:path w="5018405" h="2438400">
                  <a:moveTo>
                    <a:pt x="4505580" y="1524000"/>
                  </a:moveTo>
                  <a:lnTo>
                    <a:pt x="4486465" y="1536700"/>
                  </a:lnTo>
                  <a:lnTo>
                    <a:pt x="4517695" y="1536700"/>
                  </a:lnTo>
                  <a:lnTo>
                    <a:pt x="4505580" y="1524000"/>
                  </a:lnTo>
                  <a:close/>
                </a:path>
                <a:path w="5018405" h="2438400">
                  <a:moveTo>
                    <a:pt x="3843676" y="1435100"/>
                  </a:moveTo>
                  <a:lnTo>
                    <a:pt x="3829876" y="1435100"/>
                  </a:lnTo>
                  <a:lnTo>
                    <a:pt x="3834697" y="1447800"/>
                  </a:lnTo>
                  <a:lnTo>
                    <a:pt x="3845181" y="1460500"/>
                  </a:lnTo>
                  <a:lnTo>
                    <a:pt x="3862144" y="1473200"/>
                  </a:lnTo>
                  <a:lnTo>
                    <a:pt x="3882201" y="1485900"/>
                  </a:lnTo>
                  <a:lnTo>
                    <a:pt x="3888942" y="1485900"/>
                  </a:lnTo>
                  <a:lnTo>
                    <a:pt x="3902265" y="1498600"/>
                  </a:lnTo>
                  <a:lnTo>
                    <a:pt x="3907731" y="1498600"/>
                  </a:lnTo>
                  <a:lnTo>
                    <a:pt x="3903978" y="1485900"/>
                  </a:lnTo>
                  <a:lnTo>
                    <a:pt x="3887958" y="1473200"/>
                  </a:lnTo>
                  <a:lnTo>
                    <a:pt x="3868160" y="1460500"/>
                  </a:lnTo>
                  <a:lnTo>
                    <a:pt x="3851390" y="1447800"/>
                  </a:lnTo>
                  <a:lnTo>
                    <a:pt x="3843676" y="1435100"/>
                  </a:lnTo>
                  <a:close/>
                </a:path>
                <a:path w="5018405" h="2438400">
                  <a:moveTo>
                    <a:pt x="3816748" y="1409700"/>
                  </a:moveTo>
                  <a:lnTo>
                    <a:pt x="3803419" y="1409700"/>
                  </a:lnTo>
                  <a:lnTo>
                    <a:pt x="3816329" y="1422400"/>
                  </a:lnTo>
                  <a:lnTo>
                    <a:pt x="3817748" y="1435100"/>
                  </a:lnTo>
                  <a:lnTo>
                    <a:pt x="3841052" y="1435100"/>
                  </a:lnTo>
                  <a:lnTo>
                    <a:pt x="3829965" y="1422400"/>
                  </a:lnTo>
                  <a:lnTo>
                    <a:pt x="3824358" y="1422400"/>
                  </a:lnTo>
                  <a:lnTo>
                    <a:pt x="3816748" y="1409700"/>
                  </a:lnTo>
                  <a:close/>
                </a:path>
                <a:path w="5018405" h="2438400">
                  <a:moveTo>
                    <a:pt x="3792561" y="1384300"/>
                  </a:moveTo>
                  <a:lnTo>
                    <a:pt x="3780822" y="1384300"/>
                  </a:lnTo>
                  <a:lnTo>
                    <a:pt x="3784387" y="1397000"/>
                  </a:lnTo>
                  <a:lnTo>
                    <a:pt x="3791467" y="1397000"/>
                  </a:lnTo>
                  <a:lnTo>
                    <a:pt x="3799318" y="1409700"/>
                  </a:lnTo>
                  <a:lnTo>
                    <a:pt x="3806249" y="1409700"/>
                  </a:lnTo>
                  <a:lnTo>
                    <a:pt x="3804085" y="1397000"/>
                  </a:lnTo>
                  <a:lnTo>
                    <a:pt x="3792561" y="1384300"/>
                  </a:lnTo>
                  <a:close/>
                </a:path>
                <a:path w="5018405" h="2438400">
                  <a:moveTo>
                    <a:pt x="3768272" y="1346200"/>
                  </a:moveTo>
                  <a:lnTo>
                    <a:pt x="3757455" y="1346200"/>
                  </a:lnTo>
                  <a:lnTo>
                    <a:pt x="3766365" y="1371600"/>
                  </a:lnTo>
                  <a:lnTo>
                    <a:pt x="3772645" y="1371600"/>
                  </a:lnTo>
                  <a:lnTo>
                    <a:pt x="3778707" y="1384300"/>
                  </a:lnTo>
                  <a:lnTo>
                    <a:pt x="3786275" y="1384300"/>
                  </a:lnTo>
                  <a:lnTo>
                    <a:pt x="3780428" y="1371600"/>
                  </a:lnTo>
                  <a:lnTo>
                    <a:pt x="3774311" y="1358900"/>
                  </a:lnTo>
                  <a:lnTo>
                    <a:pt x="3768272" y="1346200"/>
                  </a:lnTo>
                  <a:close/>
                </a:path>
                <a:path w="5018405" h="2438400">
                  <a:moveTo>
                    <a:pt x="3760853" y="1333500"/>
                  </a:moveTo>
                  <a:lnTo>
                    <a:pt x="3749957" y="1333500"/>
                  </a:lnTo>
                  <a:lnTo>
                    <a:pt x="3754059" y="1346200"/>
                  </a:lnTo>
                  <a:lnTo>
                    <a:pt x="3761854" y="1346200"/>
                  </a:lnTo>
                  <a:lnTo>
                    <a:pt x="3760853" y="1333500"/>
                  </a:lnTo>
                  <a:close/>
                </a:path>
                <a:path w="5018405" h="2438400">
                  <a:moveTo>
                    <a:pt x="3721878" y="1282700"/>
                  </a:moveTo>
                  <a:lnTo>
                    <a:pt x="3708689" y="1282700"/>
                  </a:lnTo>
                  <a:lnTo>
                    <a:pt x="3714244" y="1295400"/>
                  </a:lnTo>
                  <a:lnTo>
                    <a:pt x="3727086" y="1308100"/>
                  </a:lnTo>
                  <a:lnTo>
                    <a:pt x="3737373" y="1320800"/>
                  </a:lnTo>
                  <a:lnTo>
                    <a:pt x="3742545" y="1333500"/>
                  </a:lnTo>
                  <a:lnTo>
                    <a:pt x="3755828" y="1333500"/>
                  </a:lnTo>
                  <a:lnTo>
                    <a:pt x="3750092" y="1320800"/>
                  </a:lnTo>
                  <a:lnTo>
                    <a:pt x="3744702" y="1320800"/>
                  </a:lnTo>
                  <a:lnTo>
                    <a:pt x="3733970" y="1308100"/>
                  </a:lnTo>
                  <a:lnTo>
                    <a:pt x="3721878" y="1282700"/>
                  </a:lnTo>
                  <a:close/>
                </a:path>
                <a:path w="5018405" h="2438400">
                  <a:moveTo>
                    <a:pt x="3694704" y="1257300"/>
                  </a:moveTo>
                  <a:lnTo>
                    <a:pt x="3675861" y="1257300"/>
                  </a:lnTo>
                  <a:lnTo>
                    <a:pt x="3689301" y="1270000"/>
                  </a:lnTo>
                  <a:lnTo>
                    <a:pt x="3700948" y="1282700"/>
                  </a:lnTo>
                  <a:lnTo>
                    <a:pt x="3720704" y="1282700"/>
                  </a:lnTo>
                  <a:lnTo>
                    <a:pt x="3706938" y="1270000"/>
                  </a:lnTo>
                  <a:lnTo>
                    <a:pt x="3694704" y="1257300"/>
                  </a:lnTo>
                  <a:close/>
                </a:path>
                <a:path w="5018405" h="2438400">
                  <a:moveTo>
                    <a:pt x="3637258" y="1231900"/>
                  </a:moveTo>
                  <a:lnTo>
                    <a:pt x="3615921" y="1231900"/>
                  </a:lnTo>
                  <a:lnTo>
                    <a:pt x="3633555" y="1244600"/>
                  </a:lnTo>
                  <a:lnTo>
                    <a:pt x="3654123" y="1257300"/>
                  </a:lnTo>
                  <a:lnTo>
                    <a:pt x="3678719" y="1257300"/>
                  </a:lnTo>
                  <a:lnTo>
                    <a:pt x="3658376" y="1244600"/>
                  </a:lnTo>
                  <a:lnTo>
                    <a:pt x="3637258" y="1231900"/>
                  </a:lnTo>
                  <a:close/>
                </a:path>
                <a:path w="5018405" h="2438400">
                  <a:moveTo>
                    <a:pt x="3609846" y="1219200"/>
                  </a:moveTo>
                  <a:lnTo>
                    <a:pt x="3559917" y="1219200"/>
                  </a:lnTo>
                  <a:lnTo>
                    <a:pt x="3585056" y="1231900"/>
                  </a:lnTo>
                  <a:lnTo>
                    <a:pt x="3618947" y="1231900"/>
                  </a:lnTo>
                  <a:lnTo>
                    <a:pt x="3609846" y="1219200"/>
                  </a:lnTo>
                  <a:close/>
                </a:path>
                <a:path w="5018405" h="2438400">
                  <a:moveTo>
                    <a:pt x="3538407" y="1206500"/>
                  </a:moveTo>
                  <a:lnTo>
                    <a:pt x="3513502" y="1206500"/>
                  </a:lnTo>
                  <a:lnTo>
                    <a:pt x="3520057" y="1219200"/>
                  </a:lnTo>
                  <a:lnTo>
                    <a:pt x="3549568" y="1219200"/>
                  </a:lnTo>
                  <a:lnTo>
                    <a:pt x="3538407" y="1206500"/>
                  </a:lnTo>
                  <a:close/>
                </a:path>
                <a:path w="5018405" h="2438400">
                  <a:moveTo>
                    <a:pt x="3510629" y="1193800"/>
                  </a:moveTo>
                  <a:lnTo>
                    <a:pt x="3491062" y="1193800"/>
                  </a:lnTo>
                  <a:lnTo>
                    <a:pt x="3506442" y="1206500"/>
                  </a:lnTo>
                  <a:lnTo>
                    <a:pt x="3517405" y="1206500"/>
                  </a:lnTo>
                  <a:lnTo>
                    <a:pt x="3510629" y="1193800"/>
                  </a:lnTo>
                  <a:close/>
                </a:path>
                <a:path w="5018405" h="2438400">
                  <a:moveTo>
                    <a:pt x="3487238" y="1181100"/>
                  </a:moveTo>
                  <a:lnTo>
                    <a:pt x="3464183" y="1181100"/>
                  </a:lnTo>
                  <a:lnTo>
                    <a:pt x="3469978" y="1193800"/>
                  </a:lnTo>
                  <a:lnTo>
                    <a:pt x="3495365" y="1193800"/>
                  </a:lnTo>
                  <a:lnTo>
                    <a:pt x="3487238" y="1181100"/>
                  </a:lnTo>
                  <a:close/>
                </a:path>
                <a:path w="5018405" h="2438400">
                  <a:moveTo>
                    <a:pt x="3359299" y="1117600"/>
                  </a:moveTo>
                  <a:lnTo>
                    <a:pt x="3347144" y="1117600"/>
                  </a:lnTo>
                  <a:lnTo>
                    <a:pt x="3349322" y="1130300"/>
                  </a:lnTo>
                  <a:lnTo>
                    <a:pt x="3357122" y="1130300"/>
                  </a:lnTo>
                  <a:lnTo>
                    <a:pt x="3367064" y="1143000"/>
                  </a:lnTo>
                  <a:lnTo>
                    <a:pt x="3377979" y="1155700"/>
                  </a:lnTo>
                  <a:lnTo>
                    <a:pt x="3389135" y="1168400"/>
                  </a:lnTo>
                  <a:lnTo>
                    <a:pt x="3399802" y="1181100"/>
                  </a:lnTo>
                  <a:lnTo>
                    <a:pt x="3430744" y="1181100"/>
                  </a:lnTo>
                  <a:lnTo>
                    <a:pt x="3420428" y="1168400"/>
                  </a:lnTo>
                  <a:lnTo>
                    <a:pt x="3394410" y="1168400"/>
                  </a:lnTo>
                  <a:lnTo>
                    <a:pt x="3383940" y="1155700"/>
                  </a:lnTo>
                  <a:lnTo>
                    <a:pt x="3373597" y="1143000"/>
                  </a:lnTo>
                  <a:lnTo>
                    <a:pt x="3364379" y="1130300"/>
                  </a:lnTo>
                  <a:lnTo>
                    <a:pt x="3359299" y="1117600"/>
                  </a:lnTo>
                  <a:close/>
                </a:path>
                <a:path w="5018405" h="2438400">
                  <a:moveTo>
                    <a:pt x="3339981" y="1092200"/>
                  </a:moveTo>
                  <a:lnTo>
                    <a:pt x="3328473" y="1092200"/>
                  </a:lnTo>
                  <a:lnTo>
                    <a:pt x="3337594" y="1104900"/>
                  </a:lnTo>
                  <a:lnTo>
                    <a:pt x="3341704" y="1117600"/>
                  </a:lnTo>
                  <a:lnTo>
                    <a:pt x="3352974" y="1117600"/>
                  </a:lnTo>
                  <a:lnTo>
                    <a:pt x="3349168" y="1104900"/>
                  </a:lnTo>
                  <a:lnTo>
                    <a:pt x="3344921" y="1104900"/>
                  </a:lnTo>
                  <a:lnTo>
                    <a:pt x="3339981" y="1092200"/>
                  </a:lnTo>
                  <a:close/>
                </a:path>
                <a:path w="5018405" h="2438400">
                  <a:moveTo>
                    <a:pt x="2714514" y="1092200"/>
                  </a:moveTo>
                  <a:lnTo>
                    <a:pt x="2699669" y="1092200"/>
                  </a:lnTo>
                  <a:lnTo>
                    <a:pt x="2704705" y="1104900"/>
                  </a:lnTo>
                  <a:lnTo>
                    <a:pt x="2712346" y="1104900"/>
                  </a:lnTo>
                  <a:lnTo>
                    <a:pt x="2714514" y="1092200"/>
                  </a:lnTo>
                  <a:close/>
                </a:path>
                <a:path w="5018405" h="2438400">
                  <a:moveTo>
                    <a:pt x="2599545" y="1041400"/>
                  </a:moveTo>
                  <a:lnTo>
                    <a:pt x="2584527" y="1041400"/>
                  </a:lnTo>
                  <a:lnTo>
                    <a:pt x="2595416" y="1054100"/>
                  </a:lnTo>
                  <a:lnTo>
                    <a:pt x="2614915" y="1066800"/>
                  </a:lnTo>
                  <a:lnTo>
                    <a:pt x="2641073" y="1079500"/>
                  </a:lnTo>
                  <a:lnTo>
                    <a:pt x="2674054" y="1092200"/>
                  </a:lnTo>
                  <a:lnTo>
                    <a:pt x="2690428" y="1092200"/>
                  </a:lnTo>
                  <a:lnTo>
                    <a:pt x="2682879" y="1079500"/>
                  </a:lnTo>
                  <a:lnTo>
                    <a:pt x="2677237" y="1079500"/>
                  </a:lnTo>
                  <a:lnTo>
                    <a:pt x="2645486" y="1066800"/>
                  </a:lnTo>
                  <a:lnTo>
                    <a:pt x="2620162" y="1054100"/>
                  </a:lnTo>
                  <a:lnTo>
                    <a:pt x="2601342" y="1054100"/>
                  </a:lnTo>
                  <a:lnTo>
                    <a:pt x="2599545" y="1041400"/>
                  </a:lnTo>
                  <a:close/>
                </a:path>
                <a:path w="5018405" h="2438400">
                  <a:moveTo>
                    <a:pt x="2717663" y="1041400"/>
                  </a:moveTo>
                  <a:lnTo>
                    <a:pt x="2708406" y="1041400"/>
                  </a:lnTo>
                  <a:lnTo>
                    <a:pt x="2706577" y="1054100"/>
                  </a:lnTo>
                  <a:lnTo>
                    <a:pt x="2705527" y="1079500"/>
                  </a:lnTo>
                  <a:lnTo>
                    <a:pt x="2705519" y="1092200"/>
                  </a:lnTo>
                  <a:lnTo>
                    <a:pt x="2715048" y="1092200"/>
                  </a:lnTo>
                  <a:lnTo>
                    <a:pt x="2714814" y="1079500"/>
                  </a:lnTo>
                  <a:lnTo>
                    <a:pt x="2715676" y="1066800"/>
                  </a:lnTo>
                  <a:lnTo>
                    <a:pt x="2717663" y="1041400"/>
                  </a:lnTo>
                  <a:close/>
                </a:path>
                <a:path w="5018405" h="2438400">
                  <a:moveTo>
                    <a:pt x="3329838" y="1079500"/>
                  </a:moveTo>
                  <a:lnTo>
                    <a:pt x="3317694" y="1079500"/>
                  </a:lnTo>
                  <a:lnTo>
                    <a:pt x="3322520" y="1092200"/>
                  </a:lnTo>
                  <a:lnTo>
                    <a:pt x="3335130" y="1092200"/>
                  </a:lnTo>
                  <a:lnTo>
                    <a:pt x="3329838" y="1079500"/>
                  </a:lnTo>
                  <a:close/>
                </a:path>
                <a:path w="5018405" h="2438400">
                  <a:moveTo>
                    <a:pt x="3294412" y="1041400"/>
                  </a:moveTo>
                  <a:lnTo>
                    <a:pt x="3280321" y="1041400"/>
                  </a:lnTo>
                  <a:lnTo>
                    <a:pt x="3286454" y="1054100"/>
                  </a:lnTo>
                  <a:lnTo>
                    <a:pt x="3301437" y="1066800"/>
                  </a:lnTo>
                  <a:lnTo>
                    <a:pt x="3313396" y="1079500"/>
                  </a:lnTo>
                  <a:lnTo>
                    <a:pt x="3324825" y="1079500"/>
                  </a:lnTo>
                  <a:lnTo>
                    <a:pt x="3320275" y="1066800"/>
                  </a:lnTo>
                  <a:lnTo>
                    <a:pt x="3308043" y="1054100"/>
                  </a:lnTo>
                  <a:lnTo>
                    <a:pt x="3294412" y="1041400"/>
                  </a:lnTo>
                  <a:close/>
                </a:path>
                <a:path w="5018405" h="2438400">
                  <a:moveTo>
                    <a:pt x="2585933" y="1028700"/>
                  </a:moveTo>
                  <a:lnTo>
                    <a:pt x="2575479" y="1028700"/>
                  </a:lnTo>
                  <a:lnTo>
                    <a:pt x="2577862" y="1041400"/>
                  </a:lnTo>
                  <a:lnTo>
                    <a:pt x="2589104" y="1041400"/>
                  </a:lnTo>
                  <a:lnTo>
                    <a:pt x="2585933" y="1028700"/>
                  </a:lnTo>
                  <a:close/>
                </a:path>
                <a:path w="5018405" h="2438400">
                  <a:moveTo>
                    <a:pt x="2722594" y="1028700"/>
                  </a:moveTo>
                  <a:lnTo>
                    <a:pt x="2712463" y="1028700"/>
                  </a:lnTo>
                  <a:lnTo>
                    <a:pt x="2709480" y="1041400"/>
                  </a:lnTo>
                  <a:lnTo>
                    <a:pt x="2722053" y="1041400"/>
                  </a:lnTo>
                  <a:lnTo>
                    <a:pt x="2722594" y="1028700"/>
                  </a:lnTo>
                  <a:close/>
                </a:path>
                <a:path w="5018405" h="2438400">
                  <a:moveTo>
                    <a:pt x="3279976" y="1028700"/>
                  </a:moveTo>
                  <a:lnTo>
                    <a:pt x="3265386" y="1028700"/>
                  </a:lnTo>
                  <a:lnTo>
                    <a:pt x="3271118" y="1041400"/>
                  </a:lnTo>
                  <a:lnTo>
                    <a:pt x="3292734" y="1041400"/>
                  </a:lnTo>
                  <a:lnTo>
                    <a:pt x="3279976" y="1028700"/>
                  </a:lnTo>
                  <a:close/>
                </a:path>
                <a:path w="5018405" h="2438400">
                  <a:moveTo>
                    <a:pt x="2571801" y="990600"/>
                  </a:moveTo>
                  <a:lnTo>
                    <a:pt x="2561826" y="990600"/>
                  </a:lnTo>
                  <a:lnTo>
                    <a:pt x="2564204" y="1003300"/>
                  </a:lnTo>
                  <a:lnTo>
                    <a:pt x="2570661" y="1028700"/>
                  </a:lnTo>
                  <a:lnTo>
                    <a:pt x="2582215" y="1028700"/>
                  </a:lnTo>
                  <a:lnTo>
                    <a:pt x="2579216" y="1016000"/>
                  </a:lnTo>
                  <a:lnTo>
                    <a:pt x="2576371" y="1016000"/>
                  </a:lnTo>
                  <a:lnTo>
                    <a:pt x="2572741" y="1003300"/>
                  </a:lnTo>
                  <a:lnTo>
                    <a:pt x="2571801" y="990600"/>
                  </a:lnTo>
                  <a:close/>
                </a:path>
                <a:path w="5018405" h="2438400">
                  <a:moveTo>
                    <a:pt x="2765327" y="1016000"/>
                  </a:moveTo>
                  <a:lnTo>
                    <a:pt x="2742743" y="1016000"/>
                  </a:lnTo>
                  <a:lnTo>
                    <a:pt x="2719278" y="1028700"/>
                  </a:lnTo>
                  <a:lnTo>
                    <a:pt x="2758871" y="1028700"/>
                  </a:lnTo>
                  <a:lnTo>
                    <a:pt x="2765327" y="1016000"/>
                  </a:lnTo>
                  <a:close/>
                </a:path>
                <a:path w="5018405" h="2438400">
                  <a:moveTo>
                    <a:pt x="3263795" y="1016000"/>
                  </a:moveTo>
                  <a:lnTo>
                    <a:pt x="3248403" y="1016000"/>
                  </a:lnTo>
                  <a:lnTo>
                    <a:pt x="3258099" y="1028700"/>
                  </a:lnTo>
                  <a:lnTo>
                    <a:pt x="3277076" y="1028700"/>
                  </a:lnTo>
                  <a:lnTo>
                    <a:pt x="3263795" y="1016000"/>
                  </a:lnTo>
                  <a:close/>
                </a:path>
                <a:path w="5018405" h="2438400">
                  <a:moveTo>
                    <a:pt x="2800601" y="1003300"/>
                  </a:moveTo>
                  <a:lnTo>
                    <a:pt x="2778636" y="1003300"/>
                  </a:lnTo>
                  <a:lnTo>
                    <a:pt x="2761646" y="1016000"/>
                  </a:lnTo>
                  <a:lnTo>
                    <a:pt x="2791568" y="1016000"/>
                  </a:lnTo>
                  <a:lnTo>
                    <a:pt x="2800601" y="1003300"/>
                  </a:lnTo>
                  <a:close/>
                </a:path>
                <a:path w="5018405" h="2438400">
                  <a:moveTo>
                    <a:pt x="3241765" y="1003300"/>
                  </a:moveTo>
                  <a:lnTo>
                    <a:pt x="3225441" y="1003300"/>
                  </a:lnTo>
                  <a:lnTo>
                    <a:pt x="3236601" y="1016000"/>
                  </a:lnTo>
                  <a:lnTo>
                    <a:pt x="3253821" y="1016000"/>
                  </a:lnTo>
                  <a:lnTo>
                    <a:pt x="3241765" y="1003300"/>
                  </a:lnTo>
                  <a:close/>
                </a:path>
                <a:path w="5018405" h="2438400">
                  <a:moveTo>
                    <a:pt x="2839830" y="990600"/>
                  </a:moveTo>
                  <a:lnTo>
                    <a:pt x="2804011" y="990600"/>
                  </a:lnTo>
                  <a:lnTo>
                    <a:pt x="2798200" y="1003300"/>
                  </a:lnTo>
                  <a:lnTo>
                    <a:pt x="2857020" y="1003300"/>
                  </a:lnTo>
                  <a:lnTo>
                    <a:pt x="2839830" y="990600"/>
                  </a:lnTo>
                  <a:close/>
                </a:path>
                <a:path w="5018405" h="2438400">
                  <a:moveTo>
                    <a:pt x="2903619" y="990600"/>
                  </a:moveTo>
                  <a:lnTo>
                    <a:pt x="2888958" y="990600"/>
                  </a:lnTo>
                  <a:lnTo>
                    <a:pt x="2881257" y="1003300"/>
                  </a:lnTo>
                  <a:lnTo>
                    <a:pt x="2899467" y="1003300"/>
                  </a:lnTo>
                  <a:lnTo>
                    <a:pt x="2903619" y="990600"/>
                  </a:lnTo>
                  <a:close/>
                </a:path>
                <a:path w="5018405" h="2438400">
                  <a:moveTo>
                    <a:pt x="3226007" y="990600"/>
                  </a:moveTo>
                  <a:lnTo>
                    <a:pt x="3207655" y="990600"/>
                  </a:lnTo>
                  <a:lnTo>
                    <a:pt x="3217671" y="1003300"/>
                  </a:lnTo>
                  <a:lnTo>
                    <a:pt x="3230400" y="1003300"/>
                  </a:lnTo>
                  <a:lnTo>
                    <a:pt x="3226007" y="990600"/>
                  </a:lnTo>
                  <a:close/>
                </a:path>
                <a:path w="5018405" h="2438400">
                  <a:moveTo>
                    <a:pt x="2566132" y="977900"/>
                  </a:moveTo>
                  <a:lnTo>
                    <a:pt x="2555046" y="977900"/>
                  </a:lnTo>
                  <a:lnTo>
                    <a:pt x="2556797" y="990600"/>
                  </a:lnTo>
                  <a:lnTo>
                    <a:pt x="2568695" y="990600"/>
                  </a:lnTo>
                  <a:lnTo>
                    <a:pt x="2566132" y="977900"/>
                  </a:lnTo>
                  <a:close/>
                </a:path>
                <a:path w="5018405" h="2438400">
                  <a:moveTo>
                    <a:pt x="2912461" y="977900"/>
                  </a:moveTo>
                  <a:lnTo>
                    <a:pt x="2901446" y="977900"/>
                  </a:lnTo>
                  <a:lnTo>
                    <a:pt x="2895126" y="990600"/>
                  </a:lnTo>
                  <a:lnTo>
                    <a:pt x="2909001" y="990600"/>
                  </a:lnTo>
                  <a:lnTo>
                    <a:pt x="2912461" y="977900"/>
                  </a:lnTo>
                  <a:close/>
                </a:path>
                <a:path w="5018405" h="2438400">
                  <a:moveTo>
                    <a:pt x="3204201" y="977900"/>
                  </a:moveTo>
                  <a:lnTo>
                    <a:pt x="3184946" y="977900"/>
                  </a:lnTo>
                  <a:lnTo>
                    <a:pt x="3196636" y="990600"/>
                  </a:lnTo>
                  <a:lnTo>
                    <a:pt x="3212842" y="990600"/>
                  </a:lnTo>
                  <a:lnTo>
                    <a:pt x="3204201" y="977900"/>
                  </a:lnTo>
                  <a:close/>
                </a:path>
                <a:path w="5018405" h="2438400">
                  <a:moveTo>
                    <a:pt x="2553869" y="965200"/>
                  </a:moveTo>
                  <a:lnTo>
                    <a:pt x="2487506" y="965200"/>
                  </a:lnTo>
                  <a:lnTo>
                    <a:pt x="2491132" y="977900"/>
                  </a:lnTo>
                  <a:lnTo>
                    <a:pt x="2557932" y="977900"/>
                  </a:lnTo>
                  <a:lnTo>
                    <a:pt x="2553869" y="965200"/>
                  </a:lnTo>
                  <a:close/>
                </a:path>
                <a:path w="5018405" h="2438400">
                  <a:moveTo>
                    <a:pt x="2920474" y="965200"/>
                  </a:moveTo>
                  <a:lnTo>
                    <a:pt x="2909487" y="965200"/>
                  </a:lnTo>
                  <a:lnTo>
                    <a:pt x="2905702" y="977900"/>
                  </a:lnTo>
                  <a:lnTo>
                    <a:pt x="2913607" y="977900"/>
                  </a:lnTo>
                  <a:lnTo>
                    <a:pt x="2920474" y="965200"/>
                  </a:lnTo>
                  <a:close/>
                </a:path>
                <a:path w="5018405" h="2438400">
                  <a:moveTo>
                    <a:pt x="3181132" y="965200"/>
                  </a:moveTo>
                  <a:lnTo>
                    <a:pt x="3161931" y="965200"/>
                  </a:lnTo>
                  <a:lnTo>
                    <a:pt x="3172332" y="977900"/>
                  </a:lnTo>
                  <a:lnTo>
                    <a:pt x="3189721" y="977900"/>
                  </a:lnTo>
                  <a:lnTo>
                    <a:pt x="3181132" y="965200"/>
                  </a:lnTo>
                  <a:close/>
                </a:path>
                <a:path w="5018405" h="2438400">
                  <a:moveTo>
                    <a:pt x="2485996" y="952500"/>
                  </a:moveTo>
                  <a:lnTo>
                    <a:pt x="2475004" y="952500"/>
                  </a:lnTo>
                  <a:lnTo>
                    <a:pt x="2479217" y="965200"/>
                  </a:lnTo>
                  <a:lnTo>
                    <a:pt x="2489306" y="965200"/>
                  </a:lnTo>
                  <a:lnTo>
                    <a:pt x="2485996" y="952500"/>
                  </a:lnTo>
                  <a:close/>
                </a:path>
                <a:path w="5018405" h="2438400">
                  <a:moveTo>
                    <a:pt x="2942964" y="952500"/>
                  </a:moveTo>
                  <a:lnTo>
                    <a:pt x="2919690" y="952500"/>
                  </a:lnTo>
                  <a:lnTo>
                    <a:pt x="2918832" y="965200"/>
                  </a:lnTo>
                  <a:lnTo>
                    <a:pt x="2928172" y="965200"/>
                  </a:lnTo>
                  <a:lnTo>
                    <a:pt x="2942964" y="952500"/>
                  </a:lnTo>
                  <a:close/>
                </a:path>
                <a:path w="5018405" h="2438400">
                  <a:moveTo>
                    <a:pt x="3158466" y="952500"/>
                  </a:moveTo>
                  <a:lnTo>
                    <a:pt x="3139353" y="952500"/>
                  </a:lnTo>
                  <a:lnTo>
                    <a:pt x="3151470" y="965200"/>
                  </a:lnTo>
                  <a:lnTo>
                    <a:pt x="3167484" y="965200"/>
                  </a:lnTo>
                  <a:lnTo>
                    <a:pt x="3158466" y="952500"/>
                  </a:lnTo>
                  <a:close/>
                </a:path>
                <a:path w="5018405" h="2438400">
                  <a:moveTo>
                    <a:pt x="2473036" y="927100"/>
                  </a:moveTo>
                  <a:lnTo>
                    <a:pt x="2462838" y="927100"/>
                  </a:lnTo>
                  <a:lnTo>
                    <a:pt x="2467474" y="939800"/>
                  </a:lnTo>
                  <a:lnTo>
                    <a:pt x="2471170" y="952500"/>
                  </a:lnTo>
                  <a:lnTo>
                    <a:pt x="2479096" y="952500"/>
                  </a:lnTo>
                  <a:lnTo>
                    <a:pt x="2473036" y="927100"/>
                  </a:lnTo>
                  <a:close/>
                </a:path>
                <a:path w="5018405" h="2438400">
                  <a:moveTo>
                    <a:pt x="3130674" y="939800"/>
                  </a:moveTo>
                  <a:lnTo>
                    <a:pt x="2969252" y="939800"/>
                  </a:lnTo>
                  <a:lnTo>
                    <a:pt x="2943798" y="952500"/>
                  </a:lnTo>
                  <a:lnTo>
                    <a:pt x="3142756" y="952500"/>
                  </a:lnTo>
                  <a:lnTo>
                    <a:pt x="3130674" y="939800"/>
                  </a:lnTo>
                  <a:close/>
                </a:path>
                <a:path w="5018405" h="2438400">
                  <a:moveTo>
                    <a:pt x="2466058" y="914400"/>
                  </a:moveTo>
                  <a:lnTo>
                    <a:pt x="2450115" y="914400"/>
                  </a:lnTo>
                  <a:lnTo>
                    <a:pt x="2454270" y="927100"/>
                  </a:lnTo>
                  <a:lnTo>
                    <a:pt x="2469549" y="927100"/>
                  </a:lnTo>
                  <a:lnTo>
                    <a:pt x="2466058" y="914400"/>
                  </a:lnTo>
                  <a:close/>
                </a:path>
                <a:path w="5018405" h="2438400">
                  <a:moveTo>
                    <a:pt x="2438627" y="901700"/>
                  </a:moveTo>
                  <a:lnTo>
                    <a:pt x="2425789" y="901700"/>
                  </a:lnTo>
                  <a:lnTo>
                    <a:pt x="2430135" y="914400"/>
                  </a:lnTo>
                  <a:lnTo>
                    <a:pt x="2458951" y="914400"/>
                  </a:lnTo>
                  <a:lnTo>
                    <a:pt x="2438627" y="901700"/>
                  </a:lnTo>
                  <a:close/>
                </a:path>
                <a:path w="5018405" h="2438400">
                  <a:moveTo>
                    <a:pt x="2424404" y="863600"/>
                  </a:moveTo>
                  <a:lnTo>
                    <a:pt x="2413639" y="863600"/>
                  </a:lnTo>
                  <a:lnTo>
                    <a:pt x="2415506" y="876300"/>
                  </a:lnTo>
                  <a:lnTo>
                    <a:pt x="2417256" y="876300"/>
                  </a:lnTo>
                  <a:lnTo>
                    <a:pt x="2419652" y="889000"/>
                  </a:lnTo>
                  <a:lnTo>
                    <a:pt x="2422396" y="901700"/>
                  </a:lnTo>
                  <a:lnTo>
                    <a:pt x="2433642" y="901700"/>
                  </a:lnTo>
                  <a:lnTo>
                    <a:pt x="2430846" y="889000"/>
                  </a:lnTo>
                  <a:lnTo>
                    <a:pt x="2428463" y="889000"/>
                  </a:lnTo>
                  <a:lnTo>
                    <a:pt x="2424404" y="863600"/>
                  </a:lnTo>
                  <a:close/>
                </a:path>
                <a:path w="5018405" h="2438400">
                  <a:moveTo>
                    <a:pt x="2419934" y="850900"/>
                  </a:moveTo>
                  <a:lnTo>
                    <a:pt x="2409214" y="850900"/>
                  </a:lnTo>
                  <a:lnTo>
                    <a:pt x="2411571" y="863600"/>
                  </a:lnTo>
                  <a:lnTo>
                    <a:pt x="2422325" y="863600"/>
                  </a:lnTo>
                  <a:lnTo>
                    <a:pt x="2419934" y="850900"/>
                  </a:lnTo>
                  <a:close/>
                </a:path>
                <a:path w="5018405" h="2438400">
                  <a:moveTo>
                    <a:pt x="2411865" y="838200"/>
                  </a:moveTo>
                  <a:lnTo>
                    <a:pt x="2398217" y="838200"/>
                  </a:lnTo>
                  <a:lnTo>
                    <a:pt x="2404582" y="850900"/>
                  </a:lnTo>
                  <a:lnTo>
                    <a:pt x="2417046" y="850900"/>
                  </a:lnTo>
                  <a:lnTo>
                    <a:pt x="2411865" y="838200"/>
                  </a:lnTo>
                  <a:close/>
                </a:path>
                <a:path w="5018405" h="2438400">
                  <a:moveTo>
                    <a:pt x="2382140" y="812800"/>
                  </a:moveTo>
                  <a:lnTo>
                    <a:pt x="2369531" y="812800"/>
                  </a:lnTo>
                  <a:lnTo>
                    <a:pt x="2375908" y="825500"/>
                  </a:lnTo>
                  <a:lnTo>
                    <a:pt x="2390741" y="838200"/>
                  </a:lnTo>
                  <a:lnTo>
                    <a:pt x="2405017" y="838200"/>
                  </a:lnTo>
                  <a:lnTo>
                    <a:pt x="2397102" y="825500"/>
                  </a:lnTo>
                  <a:lnTo>
                    <a:pt x="2382140" y="812800"/>
                  </a:lnTo>
                  <a:close/>
                </a:path>
                <a:path w="5018405" h="2438400">
                  <a:moveTo>
                    <a:pt x="1186298" y="812800"/>
                  </a:moveTo>
                  <a:lnTo>
                    <a:pt x="1122808" y="812800"/>
                  </a:lnTo>
                  <a:lnTo>
                    <a:pt x="1131343" y="825500"/>
                  </a:lnTo>
                  <a:lnTo>
                    <a:pt x="1178697" y="825500"/>
                  </a:lnTo>
                  <a:lnTo>
                    <a:pt x="1186298" y="812800"/>
                  </a:lnTo>
                  <a:close/>
                </a:path>
                <a:path w="5018405" h="2438400">
                  <a:moveTo>
                    <a:pt x="1110426" y="787400"/>
                  </a:moveTo>
                  <a:lnTo>
                    <a:pt x="1091767" y="787400"/>
                  </a:lnTo>
                  <a:lnTo>
                    <a:pt x="1109142" y="800100"/>
                  </a:lnTo>
                  <a:lnTo>
                    <a:pt x="1112625" y="812800"/>
                  </a:lnTo>
                  <a:lnTo>
                    <a:pt x="1128425" y="812800"/>
                  </a:lnTo>
                  <a:lnTo>
                    <a:pt x="1124380" y="800100"/>
                  </a:lnTo>
                  <a:lnTo>
                    <a:pt x="1118667" y="800100"/>
                  </a:lnTo>
                  <a:lnTo>
                    <a:pt x="1110426" y="787400"/>
                  </a:lnTo>
                  <a:close/>
                </a:path>
                <a:path w="5018405" h="2438400">
                  <a:moveTo>
                    <a:pt x="1240234" y="774700"/>
                  </a:moveTo>
                  <a:lnTo>
                    <a:pt x="1193754" y="774700"/>
                  </a:lnTo>
                  <a:lnTo>
                    <a:pt x="1189000" y="787400"/>
                  </a:lnTo>
                  <a:lnTo>
                    <a:pt x="1181992" y="800100"/>
                  </a:lnTo>
                  <a:lnTo>
                    <a:pt x="1180278" y="812800"/>
                  </a:lnTo>
                  <a:lnTo>
                    <a:pt x="1190026" y="812800"/>
                  </a:lnTo>
                  <a:lnTo>
                    <a:pt x="1191786" y="800100"/>
                  </a:lnTo>
                  <a:lnTo>
                    <a:pt x="1196885" y="787400"/>
                  </a:lnTo>
                  <a:lnTo>
                    <a:pt x="1254150" y="787400"/>
                  </a:lnTo>
                  <a:lnTo>
                    <a:pt x="1240234" y="774700"/>
                  </a:lnTo>
                  <a:close/>
                </a:path>
                <a:path w="5018405" h="2438400">
                  <a:moveTo>
                    <a:pt x="2370820" y="800100"/>
                  </a:moveTo>
                  <a:lnTo>
                    <a:pt x="2359436" y="800100"/>
                  </a:lnTo>
                  <a:lnTo>
                    <a:pt x="2363941" y="812800"/>
                  </a:lnTo>
                  <a:lnTo>
                    <a:pt x="2376066" y="812800"/>
                  </a:lnTo>
                  <a:lnTo>
                    <a:pt x="2370820" y="800100"/>
                  </a:lnTo>
                  <a:close/>
                </a:path>
                <a:path w="5018405" h="2438400">
                  <a:moveTo>
                    <a:pt x="1341818" y="762000"/>
                  </a:moveTo>
                  <a:lnTo>
                    <a:pt x="1317655" y="762000"/>
                  </a:lnTo>
                  <a:lnTo>
                    <a:pt x="1302091" y="774700"/>
                  </a:lnTo>
                  <a:lnTo>
                    <a:pt x="1296651" y="787400"/>
                  </a:lnTo>
                  <a:lnTo>
                    <a:pt x="1236381" y="787400"/>
                  </a:lnTo>
                  <a:lnTo>
                    <a:pt x="1250506" y="800100"/>
                  </a:lnTo>
                  <a:lnTo>
                    <a:pt x="1295604" y="800100"/>
                  </a:lnTo>
                  <a:lnTo>
                    <a:pt x="1301384" y="787400"/>
                  </a:lnTo>
                  <a:lnTo>
                    <a:pt x="1316889" y="774700"/>
                  </a:lnTo>
                  <a:lnTo>
                    <a:pt x="1330001" y="774700"/>
                  </a:lnTo>
                  <a:lnTo>
                    <a:pt x="1341818" y="762000"/>
                  </a:lnTo>
                  <a:close/>
                </a:path>
                <a:path w="5018405" h="2438400">
                  <a:moveTo>
                    <a:pt x="2337918" y="749300"/>
                  </a:moveTo>
                  <a:lnTo>
                    <a:pt x="2328997" y="749300"/>
                  </a:lnTo>
                  <a:lnTo>
                    <a:pt x="2334320" y="762000"/>
                  </a:lnTo>
                  <a:lnTo>
                    <a:pt x="2342327" y="787400"/>
                  </a:lnTo>
                  <a:lnTo>
                    <a:pt x="2351280" y="800100"/>
                  </a:lnTo>
                  <a:lnTo>
                    <a:pt x="2366723" y="800100"/>
                  </a:lnTo>
                  <a:lnTo>
                    <a:pt x="2358862" y="787400"/>
                  </a:lnTo>
                  <a:lnTo>
                    <a:pt x="2350342" y="774700"/>
                  </a:lnTo>
                  <a:lnTo>
                    <a:pt x="2342810" y="762000"/>
                  </a:lnTo>
                  <a:lnTo>
                    <a:pt x="2337918" y="749300"/>
                  </a:lnTo>
                  <a:close/>
                </a:path>
                <a:path w="5018405" h="2438400">
                  <a:moveTo>
                    <a:pt x="1059276" y="774700"/>
                  </a:moveTo>
                  <a:lnTo>
                    <a:pt x="1028862" y="774700"/>
                  </a:lnTo>
                  <a:lnTo>
                    <a:pt x="1035002" y="787400"/>
                  </a:lnTo>
                  <a:lnTo>
                    <a:pt x="1061810" y="787400"/>
                  </a:lnTo>
                  <a:lnTo>
                    <a:pt x="1059276" y="774700"/>
                  </a:lnTo>
                  <a:close/>
                </a:path>
                <a:path w="5018405" h="2438400">
                  <a:moveTo>
                    <a:pt x="1096980" y="774700"/>
                  </a:moveTo>
                  <a:lnTo>
                    <a:pt x="1064484" y="774700"/>
                  </a:lnTo>
                  <a:lnTo>
                    <a:pt x="1061810" y="787400"/>
                  </a:lnTo>
                  <a:lnTo>
                    <a:pt x="1100314" y="787400"/>
                  </a:lnTo>
                  <a:lnTo>
                    <a:pt x="1096980" y="774700"/>
                  </a:lnTo>
                  <a:close/>
                </a:path>
                <a:path w="5018405" h="2438400">
                  <a:moveTo>
                    <a:pt x="1025339" y="762000"/>
                  </a:moveTo>
                  <a:lnTo>
                    <a:pt x="1011807" y="762000"/>
                  </a:lnTo>
                  <a:lnTo>
                    <a:pt x="1014094" y="774700"/>
                  </a:lnTo>
                  <a:lnTo>
                    <a:pt x="1028281" y="774700"/>
                  </a:lnTo>
                  <a:lnTo>
                    <a:pt x="1025339" y="762000"/>
                  </a:lnTo>
                  <a:close/>
                </a:path>
                <a:path w="5018405" h="2438400">
                  <a:moveTo>
                    <a:pt x="999806" y="711200"/>
                  </a:moveTo>
                  <a:lnTo>
                    <a:pt x="982043" y="711200"/>
                  </a:lnTo>
                  <a:lnTo>
                    <a:pt x="993676" y="723900"/>
                  </a:lnTo>
                  <a:lnTo>
                    <a:pt x="1000451" y="736600"/>
                  </a:lnTo>
                  <a:lnTo>
                    <a:pt x="1004451" y="749300"/>
                  </a:lnTo>
                  <a:lnTo>
                    <a:pt x="1006274" y="749300"/>
                  </a:lnTo>
                  <a:lnTo>
                    <a:pt x="1008310" y="762000"/>
                  </a:lnTo>
                  <a:lnTo>
                    <a:pt x="1017602" y="762000"/>
                  </a:lnTo>
                  <a:lnTo>
                    <a:pt x="1013529" y="749300"/>
                  </a:lnTo>
                  <a:lnTo>
                    <a:pt x="1011752" y="736600"/>
                  </a:lnTo>
                  <a:lnTo>
                    <a:pt x="1009775" y="736600"/>
                  </a:lnTo>
                  <a:lnTo>
                    <a:pt x="1007350" y="723900"/>
                  </a:lnTo>
                  <a:lnTo>
                    <a:pt x="1004231" y="723900"/>
                  </a:lnTo>
                  <a:lnTo>
                    <a:pt x="999806" y="711200"/>
                  </a:lnTo>
                  <a:close/>
                </a:path>
                <a:path w="5018405" h="2438400">
                  <a:moveTo>
                    <a:pt x="1395214" y="723900"/>
                  </a:moveTo>
                  <a:lnTo>
                    <a:pt x="1388805" y="723900"/>
                  </a:lnTo>
                  <a:lnTo>
                    <a:pt x="1366492" y="736600"/>
                  </a:lnTo>
                  <a:lnTo>
                    <a:pt x="1361204" y="736600"/>
                  </a:lnTo>
                  <a:lnTo>
                    <a:pt x="1353089" y="749300"/>
                  </a:lnTo>
                  <a:lnTo>
                    <a:pt x="1348660" y="762000"/>
                  </a:lnTo>
                  <a:lnTo>
                    <a:pt x="1360230" y="762000"/>
                  </a:lnTo>
                  <a:lnTo>
                    <a:pt x="1368607" y="749300"/>
                  </a:lnTo>
                  <a:lnTo>
                    <a:pt x="1372094" y="736600"/>
                  </a:lnTo>
                  <a:lnTo>
                    <a:pt x="1395214" y="723900"/>
                  </a:lnTo>
                  <a:close/>
                </a:path>
                <a:path w="5018405" h="2438400">
                  <a:moveTo>
                    <a:pt x="2334992" y="685800"/>
                  </a:moveTo>
                  <a:lnTo>
                    <a:pt x="2324086" y="685800"/>
                  </a:lnTo>
                  <a:lnTo>
                    <a:pt x="2325974" y="698500"/>
                  </a:lnTo>
                  <a:lnTo>
                    <a:pt x="2326842" y="698500"/>
                  </a:lnTo>
                  <a:lnTo>
                    <a:pt x="2327031" y="711200"/>
                  </a:lnTo>
                  <a:lnTo>
                    <a:pt x="2326739" y="736600"/>
                  </a:lnTo>
                  <a:lnTo>
                    <a:pt x="2326867" y="736600"/>
                  </a:lnTo>
                  <a:lnTo>
                    <a:pt x="2327531" y="749300"/>
                  </a:lnTo>
                  <a:lnTo>
                    <a:pt x="2336712" y="749300"/>
                  </a:lnTo>
                  <a:lnTo>
                    <a:pt x="2336178" y="736600"/>
                  </a:lnTo>
                  <a:lnTo>
                    <a:pt x="2336091" y="723900"/>
                  </a:lnTo>
                  <a:lnTo>
                    <a:pt x="2336377" y="711200"/>
                  </a:lnTo>
                  <a:lnTo>
                    <a:pt x="2336108" y="698500"/>
                  </a:lnTo>
                  <a:lnTo>
                    <a:pt x="2334992" y="685800"/>
                  </a:lnTo>
                  <a:close/>
                </a:path>
                <a:path w="5018405" h="2438400">
                  <a:moveTo>
                    <a:pt x="939513" y="711200"/>
                  </a:moveTo>
                  <a:lnTo>
                    <a:pt x="929678" y="711200"/>
                  </a:lnTo>
                  <a:lnTo>
                    <a:pt x="932997" y="723900"/>
                  </a:lnTo>
                  <a:lnTo>
                    <a:pt x="939803" y="723900"/>
                  </a:lnTo>
                  <a:lnTo>
                    <a:pt x="939513" y="711200"/>
                  </a:lnTo>
                  <a:close/>
                </a:path>
                <a:path w="5018405" h="2438400">
                  <a:moveTo>
                    <a:pt x="972923" y="711200"/>
                  </a:moveTo>
                  <a:lnTo>
                    <a:pt x="951659" y="711200"/>
                  </a:lnTo>
                  <a:lnTo>
                    <a:pt x="946013" y="723900"/>
                  </a:lnTo>
                  <a:lnTo>
                    <a:pt x="946547" y="723900"/>
                  </a:lnTo>
                  <a:lnTo>
                    <a:pt x="972923" y="711200"/>
                  </a:lnTo>
                  <a:close/>
                </a:path>
                <a:path w="5018405" h="2438400">
                  <a:moveTo>
                    <a:pt x="1401755" y="711200"/>
                  </a:moveTo>
                  <a:lnTo>
                    <a:pt x="1391544" y="711200"/>
                  </a:lnTo>
                  <a:lnTo>
                    <a:pt x="1390900" y="723900"/>
                  </a:lnTo>
                  <a:lnTo>
                    <a:pt x="1398564" y="723900"/>
                  </a:lnTo>
                  <a:lnTo>
                    <a:pt x="1401755" y="711200"/>
                  </a:lnTo>
                  <a:close/>
                </a:path>
                <a:path w="5018405" h="2438400">
                  <a:moveTo>
                    <a:pt x="932731" y="660400"/>
                  </a:moveTo>
                  <a:lnTo>
                    <a:pt x="923279" y="660400"/>
                  </a:lnTo>
                  <a:lnTo>
                    <a:pt x="923532" y="673100"/>
                  </a:lnTo>
                  <a:lnTo>
                    <a:pt x="921760" y="685800"/>
                  </a:lnTo>
                  <a:lnTo>
                    <a:pt x="921354" y="698500"/>
                  </a:lnTo>
                  <a:lnTo>
                    <a:pt x="923102" y="698500"/>
                  </a:lnTo>
                  <a:lnTo>
                    <a:pt x="924318" y="711200"/>
                  </a:lnTo>
                  <a:lnTo>
                    <a:pt x="934170" y="711200"/>
                  </a:lnTo>
                  <a:lnTo>
                    <a:pt x="930798" y="698500"/>
                  </a:lnTo>
                  <a:lnTo>
                    <a:pt x="931128" y="685800"/>
                  </a:lnTo>
                  <a:lnTo>
                    <a:pt x="932924" y="673100"/>
                  </a:lnTo>
                  <a:lnTo>
                    <a:pt x="932731" y="660400"/>
                  </a:lnTo>
                  <a:close/>
                </a:path>
                <a:path w="5018405" h="2438400">
                  <a:moveTo>
                    <a:pt x="1406914" y="685800"/>
                  </a:moveTo>
                  <a:lnTo>
                    <a:pt x="1397522" y="685800"/>
                  </a:lnTo>
                  <a:lnTo>
                    <a:pt x="1396969" y="698500"/>
                  </a:lnTo>
                  <a:lnTo>
                    <a:pt x="1395499" y="711200"/>
                  </a:lnTo>
                  <a:lnTo>
                    <a:pt x="1404876" y="711200"/>
                  </a:lnTo>
                  <a:lnTo>
                    <a:pt x="1406407" y="698500"/>
                  </a:lnTo>
                  <a:lnTo>
                    <a:pt x="1406914" y="685800"/>
                  </a:lnTo>
                  <a:close/>
                </a:path>
                <a:path w="5018405" h="2438400">
                  <a:moveTo>
                    <a:pt x="1401846" y="660400"/>
                  </a:moveTo>
                  <a:lnTo>
                    <a:pt x="1393846" y="660400"/>
                  </a:lnTo>
                  <a:lnTo>
                    <a:pt x="1397926" y="685800"/>
                  </a:lnTo>
                  <a:lnTo>
                    <a:pt x="1407045" y="685800"/>
                  </a:lnTo>
                  <a:lnTo>
                    <a:pt x="1401846" y="660400"/>
                  </a:lnTo>
                  <a:close/>
                </a:path>
                <a:path w="5018405" h="2438400">
                  <a:moveTo>
                    <a:pt x="2320011" y="660400"/>
                  </a:moveTo>
                  <a:lnTo>
                    <a:pt x="2304478" y="660400"/>
                  </a:lnTo>
                  <a:lnTo>
                    <a:pt x="2312555" y="673100"/>
                  </a:lnTo>
                  <a:lnTo>
                    <a:pt x="2319567" y="685800"/>
                  </a:lnTo>
                  <a:lnTo>
                    <a:pt x="2332609" y="685800"/>
                  </a:lnTo>
                  <a:lnTo>
                    <a:pt x="2327527" y="673100"/>
                  </a:lnTo>
                  <a:lnTo>
                    <a:pt x="2320011" y="660400"/>
                  </a:lnTo>
                  <a:close/>
                </a:path>
                <a:path w="5018405" h="2438400">
                  <a:moveTo>
                    <a:pt x="886139" y="635000"/>
                  </a:moveTo>
                  <a:lnTo>
                    <a:pt x="874553" y="635000"/>
                  </a:lnTo>
                  <a:lnTo>
                    <a:pt x="867753" y="647700"/>
                  </a:lnTo>
                  <a:lnTo>
                    <a:pt x="847465" y="647700"/>
                  </a:lnTo>
                  <a:lnTo>
                    <a:pt x="853017" y="660400"/>
                  </a:lnTo>
                  <a:lnTo>
                    <a:pt x="872832" y="660400"/>
                  </a:lnTo>
                  <a:lnTo>
                    <a:pt x="886139" y="635000"/>
                  </a:lnTo>
                  <a:close/>
                </a:path>
                <a:path w="5018405" h="2438400">
                  <a:moveTo>
                    <a:pt x="928252" y="635000"/>
                  </a:moveTo>
                  <a:lnTo>
                    <a:pt x="918483" y="635000"/>
                  </a:lnTo>
                  <a:lnTo>
                    <a:pt x="919762" y="647700"/>
                  </a:lnTo>
                  <a:lnTo>
                    <a:pt x="921367" y="647700"/>
                  </a:lnTo>
                  <a:lnTo>
                    <a:pt x="922369" y="660400"/>
                  </a:lnTo>
                  <a:lnTo>
                    <a:pt x="931636" y="660400"/>
                  </a:lnTo>
                  <a:lnTo>
                    <a:pt x="928252" y="635000"/>
                  </a:lnTo>
                  <a:close/>
                </a:path>
                <a:path w="5018405" h="2438400">
                  <a:moveTo>
                    <a:pt x="1407195" y="635000"/>
                  </a:moveTo>
                  <a:lnTo>
                    <a:pt x="1397117" y="635000"/>
                  </a:lnTo>
                  <a:lnTo>
                    <a:pt x="1395329" y="647700"/>
                  </a:lnTo>
                  <a:lnTo>
                    <a:pt x="1393172" y="647700"/>
                  </a:lnTo>
                  <a:lnTo>
                    <a:pt x="1392355" y="660400"/>
                  </a:lnTo>
                  <a:lnTo>
                    <a:pt x="1402418" y="660400"/>
                  </a:lnTo>
                  <a:lnTo>
                    <a:pt x="1404201" y="647700"/>
                  </a:lnTo>
                  <a:lnTo>
                    <a:pt x="1407195" y="635000"/>
                  </a:lnTo>
                  <a:close/>
                </a:path>
                <a:path w="5018405" h="2438400">
                  <a:moveTo>
                    <a:pt x="2302882" y="647700"/>
                  </a:moveTo>
                  <a:lnTo>
                    <a:pt x="2292244" y="647700"/>
                  </a:lnTo>
                  <a:lnTo>
                    <a:pt x="2294401" y="660400"/>
                  </a:lnTo>
                  <a:lnTo>
                    <a:pt x="2311363" y="660400"/>
                  </a:lnTo>
                  <a:lnTo>
                    <a:pt x="2302882" y="647700"/>
                  </a:lnTo>
                  <a:close/>
                </a:path>
                <a:path w="5018405" h="2438400">
                  <a:moveTo>
                    <a:pt x="852368" y="635000"/>
                  </a:moveTo>
                  <a:lnTo>
                    <a:pt x="841384" y="635000"/>
                  </a:lnTo>
                  <a:lnTo>
                    <a:pt x="844215" y="647700"/>
                  </a:lnTo>
                  <a:lnTo>
                    <a:pt x="855356" y="647700"/>
                  </a:lnTo>
                  <a:lnTo>
                    <a:pt x="852368" y="635000"/>
                  </a:lnTo>
                  <a:close/>
                </a:path>
                <a:path w="5018405" h="2438400">
                  <a:moveTo>
                    <a:pt x="2246557" y="596900"/>
                  </a:moveTo>
                  <a:lnTo>
                    <a:pt x="2231344" y="596900"/>
                  </a:lnTo>
                  <a:lnTo>
                    <a:pt x="2247625" y="609600"/>
                  </a:lnTo>
                  <a:lnTo>
                    <a:pt x="2248405" y="622300"/>
                  </a:lnTo>
                  <a:lnTo>
                    <a:pt x="2262925" y="622300"/>
                  </a:lnTo>
                  <a:lnTo>
                    <a:pt x="2271192" y="635000"/>
                  </a:lnTo>
                  <a:lnTo>
                    <a:pt x="2290485" y="647700"/>
                  </a:lnTo>
                  <a:lnTo>
                    <a:pt x="2296757" y="647700"/>
                  </a:lnTo>
                  <a:lnTo>
                    <a:pt x="2278019" y="635000"/>
                  </a:lnTo>
                  <a:lnTo>
                    <a:pt x="2277520" y="622300"/>
                  </a:lnTo>
                  <a:lnTo>
                    <a:pt x="2262313" y="609600"/>
                  </a:lnTo>
                  <a:lnTo>
                    <a:pt x="2255106" y="609600"/>
                  </a:lnTo>
                  <a:lnTo>
                    <a:pt x="2246557" y="596900"/>
                  </a:lnTo>
                  <a:close/>
                </a:path>
                <a:path w="5018405" h="2438400">
                  <a:moveTo>
                    <a:pt x="846241" y="622300"/>
                  </a:moveTo>
                  <a:lnTo>
                    <a:pt x="836473" y="622300"/>
                  </a:lnTo>
                  <a:lnTo>
                    <a:pt x="837894" y="635000"/>
                  </a:lnTo>
                  <a:lnTo>
                    <a:pt x="846397" y="635000"/>
                  </a:lnTo>
                  <a:lnTo>
                    <a:pt x="846241" y="622300"/>
                  </a:lnTo>
                  <a:close/>
                </a:path>
                <a:path w="5018405" h="2438400">
                  <a:moveTo>
                    <a:pt x="922098" y="622300"/>
                  </a:moveTo>
                  <a:lnTo>
                    <a:pt x="890200" y="622300"/>
                  </a:lnTo>
                  <a:lnTo>
                    <a:pt x="888214" y="635000"/>
                  </a:lnTo>
                  <a:lnTo>
                    <a:pt x="924129" y="635000"/>
                  </a:lnTo>
                  <a:lnTo>
                    <a:pt x="922098" y="622300"/>
                  </a:lnTo>
                  <a:close/>
                </a:path>
                <a:path w="5018405" h="2438400">
                  <a:moveTo>
                    <a:pt x="1413884" y="622300"/>
                  </a:moveTo>
                  <a:lnTo>
                    <a:pt x="1403039" y="622300"/>
                  </a:lnTo>
                  <a:lnTo>
                    <a:pt x="1399102" y="635000"/>
                  </a:lnTo>
                  <a:lnTo>
                    <a:pt x="1411473" y="635000"/>
                  </a:lnTo>
                  <a:lnTo>
                    <a:pt x="1413884" y="622300"/>
                  </a:lnTo>
                  <a:close/>
                </a:path>
                <a:path w="5018405" h="2438400">
                  <a:moveTo>
                    <a:pt x="820550" y="558800"/>
                  </a:moveTo>
                  <a:lnTo>
                    <a:pt x="810541" y="558800"/>
                  </a:lnTo>
                  <a:lnTo>
                    <a:pt x="814027" y="571500"/>
                  </a:lnTo>
                  <a:lnTo>
                    <a:pt x="826791" y="596900"/>
                  </a:lnTo>
                  <a:lnTo>
                    <a:pt x="829880" y="609600"/>
                  </a:lnTo>
                  <a:lnTo>
                    <a:pt x="832861" y="609600"/>
                  </a:lnTo>
                  <a:lnTo>
                    <a:pt x="835381" y="622300"/>
                  </a:lnTo>
                  <a:lnTo>
                    <a:pt x="844159" y="622300"/>
                  </a:lnTo>
                  <a:lnTo>
                    <a:pt x="842547" y="609600"/>
                  </a:lnTo>
                  <a:lnTo>
                    <a:pt x="838738" y="596900"/>
                  </a:lnTo>
                  <a:lnTo>
                    <a:pt x="835210" y="596900"/>
                  </a:lnTo>
                  <a:lnTo>
                    <a:pt x="822529" y="571500"/>
                  </a:lnTo>
                  <a:lnTo>
                    <a:pt x="820550" y="558800"/>
                  </a:lnTo>
                  <a:close/>
                </a:path>
                <a:path w="5018405" h="2438400">
                  <a:moveTo>
                    <a:pt x="1424016" y="609600"/>
                  </a:moveTo>
                  <a:lnTo>
                    <a:pt x="1411498" y="609600"/>
                  </a:lnTo>
                  <a:lnTo>
                    <a:pt x="1407758" y="622300"/>
                  </a:lnTo>
                  <a:lnTo>
                    <a:pt x="1419927" y="622300"/>
                  </a:lnTo>
                  <a:lnTo>
                    <a:pt x="1424016" y="609600"/>
                  </a:lnTo>
                  <a:close/>
                </a:path>
                <a:path w="5018405" h="2438400">
                  <a:moveTo>
                    <a:pt x="1447402" y="596900"/>
                  </a:moveTo>
                  <a:lnTo>
                    <a:pt x="1425932" y="596900"/>
                  </a:lnTo>
                  <a:lnTo>
                    <a:pt x="1418581" y="609600"/>
                  </a:lnTo>
                  <a:lnTo>
                    <a:pt x="1436940" y="609600"/>
                  </a:lnTo>
                  <a:lnTo>
                    <a:pt x="1447402" y="596900"/>
                  </a:lnTo>
                  <a:close/>
                </a:path>
                <a:path w="5018405" h="2438400">
                  <a:moveTo>
                    <a:pt x="1551205" y="596900"/>
                  </a:moveTo>
                  <a:lnTo>
                    <a:pt x="1494946" y="596900"/>
                  </a:lnTo>
                  <a:lnTo>
                    <a:pt x="1506027" y="609600"/>
                  </a:lnTo>
                  <a:lnTo>
                    <a:pt x="1550158" y="609600"/>
                  </a:lnTo>
                  <a:lnTo>
                    <a:pt x="1551205" y="596900"/>
                  </a:lnTo>
                  <a:close/>
                </a:path>
                <a:path w="5018405" h="2438400">
                  <a:moveTo>
                    <a:pt x="1577359" y="558800"/>
                  </a:moveTo>
                  <a:lnTo>
                    <a:pt x="1567407" y="558800"/>
                  </a:lnTo>
                  <a:lnTo>
                    <a:pt x="1565042" y="571500"/>
                  </a:lnTo>
                  <a:lnTo>
                    <a:pt x="1560157" y="584200"/>
                  </a:lnTo>
                  <a:lnTo>
                    <a:pt x="1555188" y="584200"/>
                  </a:lnTo>
                  <a:lnTo>
                    <a:pt x="1551366" y="596900"/>
                  </a:lnTo>
                  <a:lnTo>
                    <a:pt x="1562161" y="596900"/>
                  </a:lnTo>
                  <a:lnTo>
                    <a:pt x="1568050" y="584200"/>
                  </a:lnTo>
                  <a:lnTo>
                    <a:pt x="1573626" y="571500"/>
                  </a:lnTo>
                  <a:lnTo>
                    <a:pt x="1577359" y="558800"/>
                  </a:lnTo>
                  <a:close/>
                </a:path>
                <a:path w="5018405" h="2438400">
                  <a:moveTo>
                    <a:pt x="2211272" y="571500"/>
                  </a:moveTo>
                  <a:lnTo>
                    <a:pt x="2183355" y="571500"/>
                  </a:lnTo>
                  <a:lnTo>
                    <a:pt x="2192178" y="584200"/>
                  </a:lnTo>
                  <a:lnTo>
                    <a:pt x="2206404" y="584200"/>
                  </a:lnTo>
                  <a:lnTo>
                    <a:pt x="2225637" y="596900"/>
                  </a:lnTo>
                  <a:lnTo>
                    <a:pt x="2231647" y="596900"/>
                  </a:lnTo>
                  <a:lnTo>
                    <a:pt x="2211272" y="571500"/>
                  </a:lnTo>
                  <a:close/>
                </a:path>
                <a:path w="5018405" h="2438400">
                  <a:moveTo>
                    <a:pt x="2177148" y="558800"/>
                  </a:moveTo>
                  <a:lnTo>
                    <a:pt x="2147500" y="558800"/>
                  </a:lnTo>
                  <a:lnTo>
                    <a:pt x="2160375" y="571500"/>
                  </a:lnTo>
                  <a:lnTo>
                    <a:pt x="2186941" y="571500"/>
                  </a:lnTo>
                  <a:lnTo>
                    <a:pt x="2177148" y="558800"/>
                  </a:lnTo>
                  <a:close/>
                </a:path>
                <a:path w="5018405" h="2438400">
                  <a:moveTo>
                    <a:pt x="811904" y="520700"/>
                  </a:moveTo>
                  <a:lnTo>
                    <a:pt x="801077" y="520700"/>
                  </a:lnTo>
                  <a:lnTo>
                    <a:pt x="805137" y="533400"/>
                  </a:lnTo>
                  <a:lnTo>
                    <a:pt x="810498" y="558800"/>
                  </a:lnTo>
                  <a:lnTo>
                    <a:pt x="819577" y="558800"/>
                  </a:lnTo>
                  <a:lnTo>
                    <a:pt x="817587" y="546100"/>
                  </a:lnTo>
                  <a:lnTo>
                    <a:pt x="816193" y="546100"/>
                  </a:lnTo>
                  <a:lnTo>
                    <a:pt x="814488" y="533400"/>
                  </a:lnTo>
                  <a:lnTo>
                    <a:pt x="812186" y="533400"/>
                  </a:lnTo>
                  <a:lnTo>
                    <a:pt x="811904" y="520700"/>
                  </a:lnTo>
                  <a:close/>
                </a:path>
                <a:path w="5018405" h="2438400">
                  <a:moveTo>
                    <a:pt x="1572176" y="520700"/>
                  </a:moveTo>
                  <a:lnTo>
                    <a:pt x="1563107" y="520700"/>
                  </a:lnTo>
                  <a:lnTo>
                    <a:pt x="1571145" y="546100"/>
                  </a:lnTo>
                  <a:lnTo>
                    <a:pt x="1570884" y="546100"/>
                  </a:lnTo>
                  <a:lnTo>
                    <a:pt x="1568924" y="558800"/>
                  </a:lnTo>
                  <a:lnTo>
                    <a:pt x="1580182" y="558800"/>
                  </a:lnTo>
                  <a:lnTo>
                    <a:pt x="1580346" y="546100"/>
                  </a:lnTo>
                  <a:lnTo>
                    <a:pt x="1572176" y="520700"/>
                  </a:lnTo>
                  <a:close/>
                </a:path>
                <a:path w="5018405" h="2438400">
                  <a:moveTo>
                    <a:pt x="2141357" y="546100"/>
                  </a:moveTo>
                  <a:lnTo>
                    <a:pt x="2127139" y="546100"/>
                  </a:lnTo>
                  <a:lnTo>
                    <a:pt x="2136131" y="558800"/>
                  </a:lnTo>
                  <a:lnTo>
                    <a:pt x="2151990" y="558800"/>
                  </a:lnTo>
                  <a:lnTo>
                    <a:pt x="2141357" y="546100"/>
                  </a:lnTo>
                  <a:close/>
                </a:path>
                <a:path w="5018405" h="2438400">
                  <a:moveTo>
                    <a:pt x="2128739" y="533400"/>
                  </a:moveTo>
                  <a:lnTo>
                    <a:pt x="2116676" y="533400"/>
                  </a:lnTo>
                  <a:lnTo>
                    <a:pt x="2121830" y="546100"/>
                  </a:lnTo>
                  <a:lnTo>
                    <a:pt x="2133233" y="546100"/>
                  </a:lnTo>
                  <a:lnTo>
                    <a:pt x="2128739" y="533400"/>
                  </a:lnTo>
                  <a:close/>
                </a:path>
                <a:path w="5018405" h="2438400">
                  <a:moveTo>
                    <a:pt x="2107348" y="495300"/>
                  </a:moveTo>
                  <a:lnTo>
                    <a:pt x="2096203" y="495300"/>
                  </a:lnTo>
                  <a:lnTo>
                    <a:pt x="2099585" y="508000"/>
                  </a:lnTo>
                  <a:lnTo>
                    <a:pt x="2103100" y="508000"/>
                  </a:lnTo>
                  <a:lnTo>
                    <a:pt x="2111651" y="533400"/>
                  </a:lnTo>
                  <a:lnTo>
                    <a:pt x="2124152" y="533400"/>
                  </a:lnTo>
                  <a:lnTo>
                    <a:pt x="2119530" y="520700"/>
                  </a:lnTo>
                  <a:lnTo>
                    <a:pt x="2111099" y="508000"/>
                  </a:lnTo>
                  <a:lnTo>
                    <a:pt x="2107348" y="495300"/>
                  </a:lnTo>
                  <a:close/>
                </a:path>
                <a:path w="5018405" h="2438400">
                  <a:moveTo>
                    <a:pt x="795547" y="508000"/>
                  </a:moveTo>
                  <a:lnTo>
                    <a:pt x="775005" y="508000"/>
                  </a:lnTo>
                  <a:lnTo>
                    <a:pt x="777316" y="520700"/>
                  </a:lnTo>
                  <a:lnTo>
                    <a:pt x="805849" y="520700"/>
                  </a:lnTo>
                  <a:lnTo>
                    <a:pt x="795547" y="508000"/>
                  </a:lnTo>
                  <a:close/>
                </a:path>
                <a:path w="5018405" h="2438400">
                  <a:moveTo>
                    <a:pt x="1576700" y="508000"/>
                  </a:moveTo>
                  <a:lnTo>
                    <a:pt x="1566184" y="508000"/>
                  </a:lnTo>
                  <a:lnTo>
                    <a:pt x="1563847" y="520700"/>
                  </a:lnTo>
                  <a:lnTo>
                    <a:pt x="1573993" y="520700"/>
                  </a:lnTo>
                  <a:lnTo>
                    <a:pt x="1576700" y="508000"/>
                  </a:lnTo>
                  <a:close/>
                </a:path>
                <a:path w="5018405" h="2438400">
                  <a:moveTo>
                    <a:pt x="1647017" y="508000"/>
                  </a:moveTo>
                  <a:lnTo>
                    <a:pt x="1627498" y="508000"/>
                  </a:lnTo>
                  <a:lnTo>
                    <a:pt x="1634191" y="520700"/>
                  </a:lnTo>
                  <a:lnTo>
                    <a:pt x="1644557" y="520700"/>
                  </a:lnTo>
                  <a:lnTo>
                    <a:pt x="1647017" y="508000"/>
                  </a:lnTo>
                  <a:close/>
                </a:path>
                <a:path w="5018405" h="2438400">
                  <a:moveTo>
                    <a:pt x="779517" y="469900"/>
                  </a:moveTo>
                  <a:lnTo>
                    <a:pt x="768123" y="469900"/>
                  </a:lnTo>
                  <a:lnTo>
                    <a:pt x="772332" y="482600"/>
                  </a:lnTo>
                  <a:lnTo>
                    <a:pt x="771387" y="495300"/>
                  </a:lnTo>
                  <a:lnTo>
                    <a:pt x="771044" y="508000"/>
                  </a:lnTo>
                  <a:lnTo>
                    <a:pt x="780531" y="508000"/>
                  </a:lnTo>
                  <a:lnTo>
                    <a:pt x="780737" y="495300"/>
                  </a:lnTo>
                  <a:lnTo>
                    <a:pt x="781829" y="482600"/>
                  </a:lnTo>
                  <a:lnTo>
                    <a:pt x="779517" y="469900"/>
                  </a:lnTo>
                  <a:close/>
                </a:path>
                <a:path w="5018405" h="2438400">
                  <a:moveTo>
                    <a:pt x="1623323" y="495300"/>
                  </a:moveTo>
                  <a:lnTo>
                    <a:pt x="1576839" y="495300"/>
                  </a:lnTo>
                  <a:lnTo>
                    <a:pt x="1571335" y="508000"/>
                  </a:lnTo>
                  <a:lnTo>
                    <a:pt x="1635918" y="508000"/>
                  </a:lnTo>
                  <a:lnTo>
                    <a:pt x="1623323" y="495300"/>
                  </a:lnTo>
                  <a:close/>
                </a:path>
                <a:path w="5018405" h="2438400">
                  <a:moveTo>
                    <a:pt x="1662802" y="495300"/>
                  </a:moveTo>
                  <a:lnTo>
                    <a:pt x="1647270" y="495300"/>
                  </a:lnTo>
                  <a:lnTo>
                    <a:pt x="1640536" y="508000"/>
                  </a:lnTo>
                  <a:lnTo>
                    <a:pt x="1658661" y="508000"/>
                  </a:lnTo>
                  <a:lnTo>
                    <a:pt x="1662802" y="495300"/>
                  </a:lnTo>
                  <a:close/>
                </a:path>
                <a:path w="5018405" h="2438400">
                  <a:moveTo>
                    <a:pt x="1693300" y="495300"/>
                  </a:moveTo>
                  <a:lnTo>
                    <a:pt x="1689962" y="495300"/>
                  </a:lnTo>
                  <a:lnTo>
                    <a:pt x="1691278" y="508000"/>
                  </a:lnTo>
                  <a:lnTo>
                    <a:pt x="1693300" y="495300"/>
                  </a:lnTo>
                  <a:close/>
                </a:path>
                <a:path w="5018405" h="2438400">
                  <a:moveTo>
                    <a:pt x="364952" y="482600"/>
                  </a:moveTo>
                  <a:lnTo>
                    <a:pt x="341801" y="482600"/>
                  </a:lnTo>
                  <a:lnTo>
                    <a:pt x="352202" y="495300"/>
                  </a:lnTo>
                  <a:lnTo>
                    <a:pt x="364952" y="482600"/>
                  </a:lnTo>
                  <a:close/>
                </a:path>
                <a:path w="5018405" h="2438400">
                  <a:moveTo>
                    <a:pt x="761860" y="457200"/>
                  </a:moveTo>
                  <a:lnTo>
                    <a:pt x="741694" y="457200"/>
                  </a:lnTo>
                  <a:lnTo>
                    <a:pt x="728798" y="469900"/>
                  </a:lnTo>
                  <a:lnTo>
                    <a:pt x="723339" y="482600"/>
                  </a:lnTo>
                  <a:lnTo>
                    <a:pt x="704864" y="482600"/>
                  </a:lnTo>
                  <a:lnTo>
                    <a:pt x="714184" y="495300"/>
                  </a:lnTo>
                  <a:lnTo>
                    <a:pt x="727799" y="495300"/>
                  </a:lnTo>
                  <a:lnTo>
                    <a:pt x="742118" y="469900"/>
                  </a:lnTo>
                  <a:lnTo>
                    <a:pt x="765953" y="469900"/>
                  </a:lnTo>
                  <a:lnTo>
                    <a:pt x="761860" y="457200"/>
                  </a:lnTo>
                  <a:close/>
                </a:path>
                <a:path w="5018405" h="2438400">
                  <a:moveTo>
                    <a:pt x="1674294" y="482600"/>
                  </a:moveTo>
                  <a:lnTo>
                    <a:pt x="1665750" y="482600"/>
                  </a:lnTo>
                  <a:lnTo>
                    <a:pt x="1653520" y="495300"/>
                  </a:lnTo>
                  <a:lnTo>
                    <a:pt x="1691791" y="495300"/>
                  </a:lnTo>
                  <a:lnTo>
                    <a:pt x="1674294" y="482600"/>
                  </a:lnTo>
                  <a:close/>
                </a:path>
                <a:path w="5018405" h="2438400">
                  <a:moveTo>
                    <a:pt x="1725049" y="469900"/>
                  </a:moveTo>
                  <a:lnTo>
                    <a:pt x="1712977" y="469900"/>
                  </a:lnTo>
                  <a:lnTo>
                    <a:pt x="1710241" y="482600"/>
                  </a:lnTo>
                  <a:lnTo>
                    <a:pt x="1697152" y="495300"/>
                  </a:lnTo>
                  <a:lnTo>
                    <a:pt x="1707927" y="495300"/>
                  </a:lnTo>
                  <a:lnTo>
                    <a:pt x="1717015" y="482600"/>
                  </a:lnTo>
                  <a:lnTo>
                    <a:pt x="1725049" y="469900"/>
                  </a:lnTo>
                  <a:close/>
                </a:path>
                <a:path w="5018405" h="2438400">
                  <a:moveTo>
                    <a:pt x="2082051" y="469900"/>
                  </a:moveTo>
                  <a:lnTo>
                    <a:pt x="2064172" y="469900"/>
                  </a:lnTo>
                  <a:lnTo>
                    <a:pt x="2070189" y="482600"/>
                  </a:lnTo>
                  <a:lnTo>
                    <a:pt x="2076533" y="482600"/>
                  </a:lnTo>
                  <a:lnTo>
                    <a:pt x="2089601" y="495300"/>
                  </a:lnTo>
                  <a:lnTo>
                    <a:pt x="2099977" y="495300"/>
                  </a:lnTo>
                  <a:lnTo>
                    <a:pt x="2095936" y="482600"/>
                  </a:lnTo>
                  <a:lnTo>
                    <a:pt x="2082051" y="469900"/>
                  </a:lnTo>
                  <a:close/>
                </a:path>
                <a:path w="5018405" h="2438400">
                  <a:moveTo>
                    <a:pt x="325829" y="469900"/>
                  </a:moveTo>
                  <a:lnTo>
                    <a:pt x="300101" y="469900"/>
                  </a:lnTo>
                  <a:lnTo>
                    <a:pt x="304105" y="482600"/>
                  </a:lnTo>
                  <a:lnTo>
                    <a:pt x="334814" y="482600"/>
                  </a:lnTo>
                  <a:lnTo>
                    <a:pt x="325829" y="469900"/>
                  </a:lnTo>
                  <a:close/>
                </a:path>
                <a:path w="5018405" h="2438400">
                  <a:moveTo>
                    <a:pt x="406983" y="469900"/>
                  </a:moveTo>
                  <a:lnTo>
                    <a:pt x="387612" y="469900"/>
                  </a:lnTo>
                  <a:lnTo>
                    <a:pt x="385517" y="482600"/>
                  </a:lnTo>
                  <a:lnTo>
                    <a:pt x="401332" y="482600"/>
                  </a:lnTo>
                  <a:lnTo>
                    <a:pt x="406983" y="469900"/>
                  </a:lnTo>
                  <a:close/>
                </a:path>
                <a:path w="5018405" h="2438400">
                  <a:moveTo>
                    <a:pt x="678492" y="431800"/>
                  </a:moveTo>
                  <a:lnTo>
                    <a:pt x="666907" y="431800"/>
                  </a:lnTo>
                  <a:lnTo>
                    <a:pt x="672063" y="444500"/>
                  </a:lnTo>
                  <a:lnTo>
                    <a:pt x="675068" y="444500"/>
                  </a:lnTo>
                  <a:lnTo>
                    <a:pt x="680397" y="457200"/>
                  </a:lnTo>
                  <a:lnTo>
                    <a:pt x="683774" y="469900"/>
                  </a:lnTo>
                  <a:lnTo>
                    <a:pt x="683979" y="482600"/>
                  </a:lnTo>
                  <a:lnTo>
                    <a:pt x="700440" y="482600"/>
                  </a:lnTo>
                  <a:lnTo>
                    <a:pt x="697956" y="469900"/>
                  </a:lnTo>
                  <a:lnTo>
                    <a:pt x="692293" y="469900"/>
                  </a:lnTo>
                  <a:lnTo>
                    <a:pt x="690068" y="457200"/>
                  </a:lnTo>
                  <a:lnTo>
                    <a:pt x="683424" y="444500"/>
                  </a:lnTo>
                  <a:lnTo>
                    <a:pt x="678492" y="431800"/>
                  </a:lnTo>
                  <a:close/>
                </a:path>
                <a:path w="5018405" h="2438400">
                  <a:moveTo>
                    <a:pt x="298314" y="457200"/>
                  </a:moveTo>
                  <a:lnTo>
                    <a:pt x="283602" y="457200"/>
                  </a:lnTo>
                  <a:lnTo>
                    <a:pt x="285552" y="469900"/>
                  </a:lnTo>
                  <a:lnTo>
                    <a:pt x="303185" y="469900"/>
                  </a:lnTo>
                  <a:lnTo>
                    <a:pt x="298314" y="457200"/>
                  </a:lnTo>
                  <a:close/>
                </a:path>
                <a:path w="5018405" h="2438400">
                  <a:moveTo>
                    <a:pt x="426601" y="457200"/>
                  </a:moveTo>
                  <a:lnTo>
                    <a:pt x="409320" y="457200"/>
                  </a:lnTo>
                  <a:lnTo>
                    <a:pt x="403928" y="469900"/>
                  </a:lnTo>
                  <a:lnTo>
                    <a:pt x="423714" y="469900"/>
                  </a:lnTo>
                  <a:lnTo>
                    <a:pt x="426601" y="457200"/>
                  </a:lnTo>
                  <a:close/>
                </a:path>
                <a:path w="5018405" h="2438400">
                  <a:moveTo>
                    <a:pt x="1741434" y="457200"/>
                  </a:moveTo>
                  <a:lnTo>
                    <a:pt x="1723909" y="457200"/>
                  </a:lnTo>
                  <a:lnTo>
                    <a:pt x="1721978" y="469900"/>
                  </a:lnTo>
                  <a:lnTo>
                    <a:pt x="1732439" y="469900"/>
                  </a:lnTo>
                  <a:lnTo>
                    <a:pt x="1741434" y="457200"/>
                  </a:lnTo>
                  <a:close/>
                </a:path>
                <a:path w="5018405" h="2438400">
                  <a:moveTo>
                    <a:pt x="2044219" y="406400"/>
                  </a:moveTo>
                  <a:lnTo>
                    <a:pt x="2034333" y="406400"/>
                  </a:lnTo>
                  <a:lnTo>
                    <a:pt x="2035718" y="419100"/>
                  </a:lnTo>
                  <a:lnTo>
                    <a:pt x="2037759" y="419100"/>
                  </a:lnTo>
                  <a:lnTo>
                    <a:pt x="2041381" y="431800"/>
                  </a:lnTo>
                  <a:lnTo>
                    <a:pt x="2045516" y="444500"/>
                  </a:lnTo>
                  <a:lnTo>
                    <a:pt x="2050055" y="457200"/>
                  </a:lnTo>
                  <a:lnTo>
                    <a:pt x="2054890" y="469900"/>
                  </a:lnTo>
                  <a:lnTo>
                    <a:pt x="2070612" y="469900"/>
                  </a:lnTo>
                  <a:lnTo>
                    <a:pt x="2065898" y="457200"/>
                  </a:lnTo>
                  <a:lnTo>
                    <a:pt x="2058171" y="457200"/>
                  </a:lnTo>
                  <a:lnTo>
                    <a:pt x="2053998" y="444500"/>
                  </a:lnTo>
                  <a:lnTo>
                    <a:pt x="2050106" y="431800"/>
                  </a:lnTo>
                  <a:lnTo>
                    <a:pt x="2044555" y="419100"/>
                  </a:lnTo>
                  <a:lnTo>
                    <a:pt x="2044219" y="406400"/>
                  </a:lnTo>
                  <a:close/>
                </a:path>
                <a:path w="5018405" h="2438400">
                  <a:moveTo>
                    <a:pt x="279272" y="444500"/>
                  </a:moveTo>
                  <a:lnTo>
                    <a:pt x="264400" y="444500"/>
                  </a:lnTo>
                  <a:lnTo>
                    <a:pt x="278933" y="457200"/>
                  </a:lnTo>
                  <a:lnTo>
                    <a:pt x="291316" y="457200"/>
                  </a:lnTo>
                  <a:lnTo>
                    <a:pt x="279272" y="444500"/>
                  </a:lnTo>
                  <a:close/>
                </a:path>
                <a:path w="5018405" h="2438400">
                  <a:moveTo>
                    <a:pt x="448376" y="444500"/>
                  </a:moveTo>
                  <a:lnTo>
                    <a:pt x="437037" y="444500"/>
                  </a:lnTo>
                  <a:lnTo>
                    <a:pt x="424248" y="457200"/>
                  </a:lnTo>
                  <a:lnTo>
                    <a:pt x="441587" y="457200"/>
                  </a:lnTo>
                  <a:lnTo>
                    <a:pt x="448376" y="444500"/>
                  </a:lnTo>
                  <a:close/>
                </a:path>
                <a:path w="5018405" h="2438400">
                  <a:moveTo>
                    <a:pt x="1796081" y="419100"/>
                  </a:moveTo>
                  <a:lnTo>
                    <a:pt x="1759841" y="419100"/>
                  </a:lnTo>
                  <a:lnTo>
                    <a:pt x="1753025" y="431800"/>
                  </a:lnTo>
                  <a:lnTo>
                    <a:pt x="1746124" y="444500"/>
                  </a:lnTo>
                  <a:lnTo>
                    <a:pt x="1742920" y="457200"/>
                  </a:lnTo>
                  <a:lnTo>
                    <a:pt x="1754271" y="457200"/>
                  </a:lnTo>
                  <a:lnTo>
                    <a:pt x="1761066" y="431800"/>
                  </a:lnTo>
                  <a:lnTo>
                    <a:pt x="1801683" y="431800"/>
                  </a:lnTo>
                  <a:lnTo>
                    <a:pt x="1796081" y="419100"/>
                  </a:lnTo>
                  <a:close/>
                </a:path>
                <a:path w="5018405" h="2438400">
                  <a:moveTo>
                    <a:pt x="1808684" y="431800"/>
                  </a:moveTo>
                  <a:lnTo>
                    <a:pt x="1798681" y="431800"/>
                  </a:lnTo>
                  <a:lnTo>
                    <a:pt x="1806552" y="457200"/>
                  </a:lnTo>
                  <a:lnTo>
                    <a:pt x="1813965" y="457200"/>
                  </a:lnTo>
                  <a:lnTo>
                    <a:pt x="1808684" y="431800"/>
                  </a:lnTo>
                  <a:close/>
                </a:path>
                <a:path w="5018405" h="2438400">
                  <a:moveTo>
                    <a:pt x="1865608" y="444500"/>
                  </a:moveTo>
                  <a:lnTo>
                    <a:pt x="1838959" y="444500"/>
                  </a:lnTo>
                  <a:lnTo>
                    <a:pt x="1829725" y="457200"/>
                  </a:lnTo>
                  <a:lnTo>
                    <a:pt x="1854896" y="457200"/>
                  </a:lnTo>
                  <a:lnTo>
                    <a:pt x="1865608" y="444500"/>
                  </a:lnTo>
                  <a:close/>
                </a:path>
                <a:path w="5018405" h="2438400">
                  <a:moveTo>
                    <a:pt x="263751" y="431800"/>
                  </a:moveTo>
                  <a:lnTo>
                    <a:pt x="246482" y="431800"/>
                  </a:lnTo>
                  <a:lnTo>
                    <a:pt x="253443" y="444500"/>
                  </a:lnTo>
                  <a:lnTo>
                    <a:pt x="268545" y="444500"/>
                  </a:lnTo>
                  <a:lnTo>
                    <a:pt x="263751" y="431800"/>
                  </a:lnTo>
                  <a:close/>
                </a:path>
                <a:path w="5018405" h="2438400">
                  <a:moveTo>
                    <a:pt x="540768" y="419100"/>
                  </a:moveTo>
                  <a:lnTo>
                    <a:pt x="538161" y="419100"/>
                  </a:lnTo>
                  <a:lnTo>
                    <a:pt x="510539" y="431800"/>
                  </a:lnTo>
                  <a:lnTo>
                    <a:pt x="451146" y="431800"/>
                  </a:lnTo>
                  <a:lnTo>
                    <a:pt x="444228" y="444500"/>
                  </a:lnTo>
                  <a:lnTo>
                    <a:pt x="503126" y="444500"/>
                  </a:lnTo>
                  <a:lnTo>
                    <a:pt x="513523" y="431800"/>
                  </a:lnTo>
                  <a:lnTo>
                    <a:pt x="540768" y="419100"/>
                  </a:lnTo>
                  <a:close/>
                </a:path>
                <a:path w="5018405" h="2438400">
                  <a:moveTo>
                    <a:pt x="1878128" y="431800"/>
                  </a:moveTo>
                  <a:lnTo>
                    <a:pt x="1859834" y="431800"/>
                  </a:lnTo>
                  <a:lnTo>
                    <a:pt x="1849964" y="444500"/>
                  </a:lnTo>
                  <a:lnTo>
                    <a:pt x="1868058" y="444500"/>
                  </a:lnTo>
                  <a:lnTo>
                    <a:pt x="1878128" y="431800"/>
                  </a:lnTo>
                  <a:close/>
                </a:path>
                <a:path w="5018405" h="2438400">
                  <a:moveTo>
                    <a:pt x="233793" y="419100"/>
                  </a:moveTo>
                  <a:lnTo>
                    <a:pt x="207365" y="419100"/>
                  </a:lnTo>
                  <a:lnTo>
                    <a:pt x="214873" y="431800"/>
                  </a:lnTo>
                  <a:lnTo>
                    <a:pt x="242216" y="431800"/>
                  </a:lnTo>
                  <a:lnTo>
                    <a:pt x="233793" y="419100"/>
                  </a:lnTo>
                  <a:close/>
                </a:path>
                <a:path w="5018405" h="2438400">
                  <a:moveTo>
                    <a:pt x="660282" y="419100"/>
                  </a:moveTo>
                  <a:lnTo>
                    <a:pt x="614699" y="419100"/>
                  </a:lnTo>
                  <a:lnTo>
                    <a:pt x="635237" y="431800"/>
                  </a:lnTo>
                  <a:lnTo>
                    <a:pt x="670754" y="431800"/>
                  </a:lnTo>
                  <a:lnTo>
                    <a:pt x="660282" y="419100"/>
                  </a:lnTo>
                  <a:close/>
                </a:path>
                <a:path w="5018405" h="2438400">
                  <a:moveTo>
                    <a:pt x="1888031" y="393700"/>
                  </a:moveTo>
                  <a:lnTo>
                    <a:pt x="1877259" y="393700"/>
                  </a:lnTo>
                  <a:lnTo>
                    <a:pt x="1880623" y="406400"/>
                  </a:lnTo>
                  <a:lnTo>
                    <a:pt x="1884204" y="419100"/>
                  </a:lnTo>
                  <a:lnTo>
                    <a:pt x="1880393" y="419100"/>
                  </a:lnTo>
                  <a:lnTo>
                    <a:pt x="1875848" y="431800"/>
                  </a:lnTo>
                  <a:lnTo>
                    <a:pt x="1886089" y="431800"/>
                  </a:lnTo>
                  <a:lnTo>
                    <a:pt x="1892769" y="419100"/>
                  </a:lnTo>
                  <a:lnTo>
                    <a:pt x="1893653" y="406400"/>
                  </a:lnTo>
                  <a:lnTo>
                    <a:pt x="1888031" y="393700"/>
                  </a:lnTo>
                  <a:close/>
                </a:path>
                <a:path w="5018405" h="2438400">
                  <a:moveTo>
                    <a:pt x="204862" y="406400"/>
                  </a:moveTo>
                  <a:lnTo>
                    <a:pt x="183057" y="406400"/>
                  </a:lnTo>
                  <a:lnTo>
                    <a:pt x="192143" y="419100"/>
                  </a:lnTo>
                  <a:lnTo>
                    <a:pt x="211187" y="419100"/>
                  </a:lnTo>
                  <a:lnTo>
                    <a:pt x="204862" y="406400"/>
                  </a:lnTo>
                  <a:close/>
                </a:path>
                <a:path w="5018405" h="2438400">
                  <a:moveTo>
                    <a:pt x="181793" y="393700"/>
                  </a:moveTo>
                  <a:lnTo>
                    <a:pt x="168702" y="393700"/>
                  </a:lnTo>
                  <a:lnTo>
                    <a:pt x="169293" y="406400"/>
                  </a:lnTo>
                  <a:lnTo>
                    <a:pt x="188871" y="406400"/>
                  </a:lnTo>
                  <a:lnTo>
                    <a:pt x="181793" y="393700"/>
                  </a:lnTo>
                  <a:close/>
                </a:path>
                <a:path w="5018405" h="2438400">
                  <a:moveTo>
                    <a:pt x="2037278" y="381000"/>
                  </a:moveTo>
                  <a:lnTo>
                    <a:pt x="2026849" y="381000"/>
                  </a:lnTo>
                  <a:lnTo>
                    <a:pt x="2028440" y="393700"/>
                  </a:lnTo>
                  <a:lnTo>
                    <a:pt x="2033864" y="406400"/>
                  </a:lnTo>
                  <a:lnTo>
                    <a:pt x="2042806" y="406400"/>
                  </a:lnTo>
                  <a:lnTo>
                    <a:pt x="2037278" y="381000"/>
                  </a:lnTo>
                  <a:close/>
                </a:path>
                <a:path w="5018405" h="2438400">
                  <a:moveTo>
                    <a:pt x="173567" y="381000"/>
                  </a:moveTo>
                  <a:lnTo>
                    <a:pt x="163927" y="381000"/>
                  </a:lnTo>
                  <a:lnTo>
                    <a:pt x="165848" y="393700"/>
                  </a:lnTo>
                  <a:lnTo>
                    <a:pt x="174273" y="393700"/>
                  </a:lnTo>
                  <a:lnTo>
                    <a:pt x="173567" y="381000"/>
                  </a:lnTo>
                  <a:close/>
                </a:path>
                <a:path w="5018405" h="2438400">
                  <a:moveTo>
                    <a:pt x="1868691" y="381000"/>
                  </a:moveTo>
                  <a:lnTo>
                    <a:pt x="1861049" y="381000"/>
                  </a:lnTo>
                  <a:lnTo>
                    <a:pt x="1861409" y="393700"/>
                  </a:lnTo>
                  <a:lnTo>
                    <a:pt x="1883277" y="393700"/>
                  </a:lnTo>
                  <a:lnTo>
                    <a:pt x="1868691" y="381000"/>
                  </a:lnTo>
                  <a:close/>
                </a:path>
                <a:path w="5018405" h="2438400">
                  <a:moveTo>
                    <a:pt x="163415" y="330200"/>
                  </a:moveTo>
                  <a:lnTo>
                    <a:pt x="152455" y="330200"/>
                  </a:lnTo>
                  <a:lnTo>
                    <a:pt x="157262" y="342900"/>
                  </a:lnTo>
                  <a:lnTo>
                    <a:pt x="159597" y="355600"/>
                  </a:lnTo>
                  <a:lnTo>
                    <a:pt x="161136" y="368300"/>
                  </a:lnTo>
                  <a:lnTo>
                    <a:pt x="162166" y="381000"/>
                  </a:lnTo>
                  <a:lnTo>
                    <a:pt x="172526" y="381000"/>
                  </a:lnTo>
                  <a:lnTo>
                    <a:pt x="171332" y="368300"/>
                  </a:lnTo>
                  <a:lnTo>
                    <a:pt x="170445" y="368300"/>
                  </a:lnTo>
                  <a:lnTo>
                    <a:pt x="168790" y="342900"/>
                  </a:lnTo>
                  <a:lnTo>
                    <a:pt x="165743" y="342900"/>
                  </a:lnTo>
                  <a:lnTo>
                    <a:pt x="163415" y="330200"/>
                  </a:lnTo>
                  <a:close/>
                </a:path>
                <a:path w="5018405" h="2438400">
                  <a:moveTo>
                    <a:pt x="1867084" y="355600"/>
                  </a:moveTo>
                  <a:lnTo>
                    <a:pt x="1857001" y="355600"/>
                  </a:lnTo>
                  <a:lnTo>
                    <a:pt x="1855681" y="368300"/>
                  </a:lnTo>
                  <a:lnTo>
                    <a:pt x="1856540" y="381000"/>
                  </a:lnTo>
                  <a:lnTo>
                    <a:pt x="1866105" y="381000"/>
                  </a:lnTo>
                  <a:lnTo>
                    <a:pt x="1865162" y="368300"/>
                  </a:lnTo>
                  <a:lnTo>
                    <a:pt x="1867084" y="355600"/>
                  </a:lnTo>
                  <a:close/>
                </a:path>
                <a:path w="5018405" h="2438400">
                  <a:moveTo>
                    <a:pt x="2027813" y="368300"/>
                  </a:moveTo>
                  <a:lnTo>
                    <a:pt x="2019615" y="368300"/>
                  </a:lnTo>
                  <a:lnTo>
                    <a:pt x="2023799" y="381000"/>
                  </a:lnTo>
                  <a:lnTo>
                    <a:pt x="2032126" y="381000"/>
                  </a:lnTo>
                  <a:lnTo>
                    <a:pt x="2027813" y="368300"/>
                  </a:lnTo>
                  <a:close/>
                </a:path>
                <a:path w="5018405" h="2438400">
                  <a:moveTo>
                    <a:pt x="2014158" y="342900"/>
                  </a:moveTo>
                  <a:lnTo>
                    <a:pt x="2004023" y="342900"/>
                  </a:lnTo>
                  <a:lnTo>
                    <a:pt x="2004551" y="355600"/>
                  </a:lnTo>
                  <a:lnTo>
                    <a:pt x="2008252" y="355600"/>
                  </a:lnTo>
                  <a:lnTo>
                    <a:pt x="2015009" y="368300"/>
                  </a:lnTo>
                  <a:lnTo>
                    <a:pt x="2023047" y="368300"/>
                  </a:lnTo>
                  <a:lnTo>
                    <a:pt x="2014158" y="342900"/>
                  </a:lnTo>
                  <a:close/>
                </a:path>
                <a:path w="5018405" h="2438400">
                  <a:moveTo>
                    <a:pt x="1889458" y="330200"/>
                  </a:moveTo>
                  <a:lnTo>
                    <a:pt x="1873377" y="330200"/>
                  </a:lnTo>
                  <a:lnTo>
                    <a:pt x="1871293" y="342900"/>
                  </a:lnTo>
                  <a:lnTo>
                    <a:pt x="1863758" y="342900"/>
                  </a:lnTo>
                  <a:lnTo>
                    <a:pt x="1859606" y="355600"/>
                  </a:lnTo>
                  <a:lnTo>
                    <a:pt x="1873136" y="355600"/>
                  </a:lnTo>
                  <a:lnTo>
                    <a:pt x="1879722" y="342900"/>
                  </a:lnTo>
                  <a:lnTo>
                    <a:pt x="1889458" y="330200"/>
                  </a:lnTo>
                  <a:close/>
                </a:path>
                <a:path w="5018405" h="2438400">
                  <a:moveTo>
                    <a:pt x="2005778" y="330200"/>
                  </a:moveTo>
                  <a:lnTo>
                    <a:pt x="1994415" y="330200"/>
                  </a:lnTo>
                  <a:lnTo>
                    <a:pt x="1996305" y="342900"/>
                  </a:lnTo>
                  <a:lnTo>
                    <a:pt x="2007973" y="342900"/>
                  </a:lnTo>
                  <a:lnTo>
                    <a:pt x="2005778" y="330200"/>
                  </a:lnTo>
                  <a:close/>
                </a:path>
                <a:path w="5018405" h="2438400">
                  <a:moveTo>
                    <a:pt x="155475" y="304800"/>
                  </a:moveTo>
                  <a:lnTo>
                    <a:pt x="146147" y="304800"/>
                  </a:lnTo>
                  <a:lnTo>
                    <a:pt x="146223" y="317500"/>
                  </a:lnTo>
                  <a:lnTo>
                    <a:pt x="147587" y="330200"/>
                  </a:lnTo>
                  <a:lnTo>
                    <a:pt x="157199" y="330200"/>
                  </a:lnTo>
                  <a:lnTo>
                    <a:pt x="156654" y="317500"/>
                  </a:lnTo>
                  <a:lnTo>
                    <a:pt x="155533" y="317500"/>
                  </a:lnTo>
                  <a:lnTo>
                    <a:pt x="155475" y="304800"/>
                  </a:lnTo>
                  <a:close/>
                </a:path>
                <a:path w="5018405" h="2438400">
                  <a:moveTo>
                    <a:pt x="1899707" y="304800"/>
                  </a:moveTo>
                  <a:lnTo>
                    <a:pt x="1890363" y="304800"/>
                  </a:lnTo>
                  <a:lnTo>
                    <a:pt x="1890225" y="317500"/>
                  </a:lnTo>
                  <a:lnTo>
                    <a:pt x="1888371" y="330200"/>
                  </a:lnTo>
                  <a:lnTo>
                    <a:pt x="1899533" y="330200"/>
                  </a:lnTo>
                  <a:lnTo>
                    <a:pt x="1899707" y="304800"/>
                  </a:lnTo>
                  <a:close/>
                </a:path>
                <a:path w="5018405" h="2438400">
                  <a:moveTo>
                    <a:pt x="1995666" y="317500"/>
                  </a:moveTo>
                  <a:lnTo>
                    <a:pt x="1978142" y="317500"/>
                  </a:lnTo>
                  <a:lnTo>
                    <a:pt x="1984208" y="330200"/>
                  </a:lnTo>
                  <a:lnTo>
                    <a:pt x="1999562" y="330200"/>
                  </a:lnTo>
                  <a:lnTo>
                    <a:pt x="1995666" y="317500"/>
                  </a:lnTo>
                  <a:close/>
                </a:path>
                <a:path w="5018405" h="2438400">
                  <a:moveTo>
                    <a:pt x="1981927" y="304800"/>
                  </a:moveTo>
                  <a:lnTo>
                    <a:pt x="1963097" y="304800"/>
                  </a:lnTo>
                  <a:lnTo>
                    <a:pt x="1966390" y="317500"/>
                  </a:lnTo>
                  <a:lnTo>
                    <a:pt x="1983735" y="317500"/>
                  </a:lnTo>
                  <a:lnTo>
                    <a:pt x="1981927" y="304800"/>
                  </a:lnTo>
                  <a:close/>
                </a:path>
                <a:path w="5018405" h="2438400">
                  <a:moveTo>
                    <a:pt x="155652" y="292100"/>
                  </a:moveTo>
                  <a:lnTo>
                    <a:pt x="146297" y="292100"/>
                  </a:lnTo>
                  <a:lnTo>
                    <a:pt x="146038" y="304800"/>
                  </a:lnTo>
                  <a:lnTo>
                    <a:pt x="155384" y="304800"/>
                  </a:lnTo>
                  <a:lnTo>
                    <a:pt x="155652" y="292100"/>
                  </a:lnTo>
                  <a:close/>
                </a:path>
                <a:path w="5018405" h="2438400">
                  <a:moveTo>
                    <a:pt x="1947058" y="292100"/>
                  </a:moveTo>
                  <a:lnTo>
                    <a:pt x="1899621" y="292100"/>
                  </a:lnTo>
                  <a:lnTo>
                    <a:pt x="1894193" y="304800"/>
                  </a:lnTo>
                  <a:lnTo>
                    <a:pt x="1955189" y="304800"/>
                  </a:lnTo>
                  <a:lnTo>
                    <a:pt x="1947058" y="292100"/>
                  </a:lnTo>
                  <a:close/>
                </a:path>
                <a:path w="5018405" h="2438400">
                  <a:moveTo>
                    <a:pt x="156759" y="279400"/>
                  </a:moveTo>
                  <a:lnTo>
                    <a:pt x="147482" y="279400"/>
                  </a:lnTo>
                  <a:lnTo>
                    <a:pt x="146602" y="292100"/>
                  </a:lnTo>
                  <a:lnTo>
                    <a:pt x="155896" y="292100"/>
                  </a:lnTo>
                  <a:lnTo>
                    <a:pt x="156759" y="279400"/>
                  </a:lnTo>
                  <a:close/>
                </a:path>
                <a:path w="5018405" h="2438400">
                  <a:moveTo>
                    <a:pt x="163278" y="165100"/>
                  </a:moveTo>
                  <a:lnTo>
                    <a:pt x="154728" y="165100"/>
                  </a:lnTo>
                  <a:lnTo>
                    <a:pt x="151473" y="177800"/>
                  </a:lnTo>
                  <a:lnTo>
                    <a:pt x="147000" y="203200"/>
                  </a:lnTo>
                  <a:lnTo>
                    <a:pt x="147807" y="215900"/>
                  </a:lnTo>
                  <a:lnTo>
                    <a:pt x="156560" y="241300"/>
                  </a:lnTo>
                  <a:lnTo>
                    <a:pt x="156759" y="254000"/>
                  </a:lnTo>
                  <a:lnTo>
                    <a:pt x="149385" y="266700"/>
                  </a:lnTo>
                  <a:lnTo>
                    <a:pt x="148026" y="279400"/>
                  </a:lnTo>
                  <a:lnTo>
                    <a:pt x="157209" y="279400"/>
                  </a:lnTo>
                  <a:lnTo>
                    <a:pt x="159142" y="266700"/>
                  </a:lnTo>
                  <a:lnTo>
                    <a:pt x="166131" y="254000"/>
                  </a:lnTo>
                  <a:lnTo>
                    <a:pt x="165869" y="241300"/>
                  </a:lnTo>
                  <a:lnTo>
                    <a:pt x="157031" y="215900"/>
                  </a:lnTo>
                  <a:lnTo>
                    <a:pt x="156424" y="203200"/>
                  </a:lnTo>
                  <a:lnTo>
                    <a:pt x="159806" y="190500"/>
                  </a:lnTo>
                  <a:lnTo>
                    <a:pt x="161005" y="177800"/>
                  </a:lnTo>
                  <a:lnTo>
                    <a:pt x="162686" y="177800"/>
                  </a:lnTo>
                  <a:lnTo>
                    <a:pt x="163278" y="165100"/>
                  </a:lnTo>
                  <a:close/>
                </a:path>
                <a:path w="5018405" h="2438400">
                  <a:moveTo>
                    <a:pt x="124551" y="101600"/>
                  </a:moveTo>
                  <a:lnTo>
                    <a:pt x="116991" y="101600"/>
                  </a:lnTo>
                  <a:lnTo>
                    <a:pt x="128630" y="114300"/>
                  </a:lnTo>
                  <a:lnTo>
                    <a:pt x="129838" y="127000"/>
                  </a:lnTo>
                  <a:lnTo>
                    <a:pt x="139611" y="139700"/>
                  </a:lnTo>
                  <a:lnTo>
                    <a:pt x="145646" y="139700"/>
                  </a:lnTo>
                  <a:lnTo>
                    <a:pt x="150763" y="152400"/>
                  </a:lnTo>
                  <a:lnTo>
                    <a:pt x="153660" y="165100"/>
                  </a:lnTo>
                  <a:lnTo>
                    <a:pt x="162832" y="165100"/>
                  </a:lnTo>
                  <a:lnTo>
                    <a:pt x="159676" y="152400"/>
                  </a:lnTo>
                  <a:lnTo>
                    <a:pt x="154278" y="139700"/>
                  </a:lnTo>
                  <a:lnTo>
                    <a:pt x="147866" y="127000"/>
                  </a:lnTo>
                  <a:lnTo>
                    <a:pt x="140162" y="114300"/>
                  </a:lnTo>
                  <a:lnTo>
                    <a:pt x="137283" y="114300"/>
                  </a:lnTo>
                  <a:lnTo>
                    <a:pt x="124551" y="101600"/>
                  </a:lnTo>
                  <a:close/>
                </a:path>
                <a:path w="5018405" h="2438400">
                  <a:moveTo>
                    <a:pt x="113745" y="76200"/>
                  </a:moveTo>
                  <a:lnTo>
                    <a:pt x="105839" y="76200"/>
                  </a:lnTo>
                  <a:lnTo>
                    <a:pt x="111195" y="88900"/>
                  </a:lnTo>
                  <a:lnTo>
                    <a:pt x="113137" y="101600"/>
                  </a:lnTo>
                  <a:lnTo>
                    <a:pt x="121629" y="101600"/>
                  </a:lnTo>
                  <a:lnTo>
                    <a:pt x="121089" y="88900"/>
                  </a:lnTo>
                  <a:lnTo>
                    <a:pt x="113745" y="76200"/>
                  </a:lnTo>
                  <a:close/>
                </a:path>
                <a:path w="5018405" h="2438400">
                  <a:moveTo>
                    <a:pt x="103404" y="63500"/>
                  </a:moveTo>
                  <a:lnTo>
                    <a:pt x="57150" y="63500"/>
                  </a:lnTo>
                  <a:lnTo>
                    <a:pt x="62856" y="76200"/>
                  </a:lnTo>
                  <a:lnTo>
                    <a:pt x="108980" y="76200"/>
                  </a:lnTo>
                  <a:lnTo>
                    <a:pt x="103404" y="63500"/>
                  </a:lnTo>
                  <a:close/>
                </a:path>
                <a:path w="5018405" h="2438400">
                  <a:moveTo>
                    <a:pt x="16756" y="12700"/>
                  </a:moveTo>
                  <a:lnTo>
                    <a:pt x="7347" y="12700"/>
                  </a:lnTo>
                  <a:lnTo>
                    <a:pt x="13405" y="25400"/>
                  </a:lnTo>
                  <a:lnTo>
                    <a:pt x="18795" y="38100"/>
                  </a:lnTo>
                  <a:lnTo>
                    <a:pt x="26082" y="38100"/>
                  </a:lnTo>
                  <a:lnTo>
                    <a:pt x="36005" y="50800"/>
                  </a:lnTo>
                  <a:lnTo>
                    <a:pt x="46912" y="63500"/>
                  </a:lnTo>
                  <a:lnTo>
                    <a:pt x="61181" y="63500"/>
                  </a:lnTo>
                  <a:lnTo>
                    <a:pt x="52696" y="50800"/>
                  </a:lnTo>
                  <a:lnTo>
                    <a:pt x="42956" y="50800"/>
                  </a:lnTo>
                  <a:lnTo>
                    <a:pt x="33531" y="38100"/>
                  </a:lnTo>
                  <a:lnTo>
                    <a:pt x="25988" y="25400"/>
                  </a:lnTo>
                  <a:lnTo>
                    <a:pt x="21830" y="25400"/>
                  </a:lnTo>
                  <a:lnTo>
                    <a:pt x="16756" y="12700"/>
                  </a:lnTo>
                  <a:close/>
                </a:path>
                <a:path w="5018405" h="2438400">
                  <a:moveTo>
                    <a:pt x="8292" y="0"/>
                  </a:moveTo>
                  <a:lnTo>
                    <a:pt x="0" y="0"/>
                  </a:lnTo>
                  <a:lnTo>
                    <a:pt x="2315" y="12700"/>
                  </a:lnTo>
                  <a:lnTo>
                    <a:pt x="11873" y="12700"/>
                  </a:lnTo>
                  <a:lnTo>
                    <a:pt x="8292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03515" y="459653"/>
              <a:ext cx="16140872" cy="94685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3113818" y="2236228"/>
            <a:ext cx="81026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Valmiera</a:t>
            </a:r>
            <a:endParaRPr sz="1550" dirty="0">
              <a:cs typeface="ProximaNova-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28562" y="2922049"/>
            <a:ext cx="1195516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-20" dirty="0">
                <a:solidFill>
                  <a:srgbClr val="FFFFFF"/>
                </a:solidFill>
                <a:cs typeface="Proxima Nova"/>
              </a:rPr>
              <a:t>C</a:t>
            </a:r>
            <a:r>
              <a:rPr lang="lv-LV" sz="3600" b="1" spc="-20" dirty="0">
                <a:solidFill>
                  <a:srgbClr val="FFFFFF"/>
                </a:solidFill>
                <a:cs typeface="Proxima Nova"/>
              </a:rPr>
              <a:t>ē</a:t>
            </a:r>
            <a:r>
              <a:rPr sz="3600" b="1" spc="-20" dirty="0">
                <a:solidFill>
                  <a:srgbClr val="FFFFFF"/>
                </a:solidFill>
                <a:cs typeface="Proxima Nova"/>
              </a:rPr>
              <a:t>sis</a:t>
            </a:r>
            <a:endParaRPr sz="2650" dirty="0">
              <a:cs typeface="Proxima Nov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48259" y="3938003"/>
            <a:ext cx="68707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Sigulda</a:t>
            </a:r>
            <a:endParaRPr sz="1550" dirty="0">
              <a:cs typeface="ProximaNova-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435235" y="8241859"/>
            <a:ext cx="2527347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-15" dirty="0">
                <a:solidFill>
                  <a:srgbClr val="FFFFFF"/>
                </a:solidFill>
                <a:cs typeface="Proxima Nova"/>
              </a:rPr>
              <a:t>Daugavpils</a:t>
            </a:r>
            <a:endParaRPr sz="2650" dirty="0">
              <a:cs typeface="Proxima Nov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866960" y="5670881"/>
            <a:ext cx="1920875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dirty="0">
                <a:solidFill>
                  <a:srgbClr val="FFFFFF"/>
                </a:solidFill>
                <a:cs typeface="ProximaNova-Semibold"/>
              </a:rPr>
              <a:t>R</a:t>
            </a:r>
            <a:r>
              <a:rPr lang="lv-LV" sz="3600" b="1" dirty="0" err="1">
                <a:solidFill>
                  <a:srgbClr val="FFFFFF"/>
                </a:solidFill>
                <a:cs typeface="ProximaNova-Semibold"/>
              </a:rPr>
              <a:t>ēzekne</a:t>
            </a:r>
            <a:endParaRPr lang="lv-LV" sz="1550" dirty="0">
              <a:cs typeface="ProximaNova-Semibold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3515864" y="0"/>
            <a:ext cx="2162175" cy="859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450" b="0" spc="-45" dirty="0">
                <a:solidFill>
                  <a:srgbClr val="AB9F97"/>
                </a:solidFill>
                <a:latin typeface="+mn-lt"/>
                <a:cs typeface="ProximaNova-Light"/>
              </a:rPr>
              <a:t>Estonia</a:t>
            </a:r>
            <a:endParaRPr sz="5450">
              <a:latin typeface="+mn-lt"/>
              <a:cs typeface="ProximaNova-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44381" y="9821691"/>
            <a:ext cx="2652395" cy="859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450" spc="-50" dirty="0">
                <a:solidFill>
                  <a:srgbClr val="AB9F97"/>
                </a:solidFill>
                <a:cs typeface="ProximaNova-Light"/>
              </a:rPr>
              <a:t>Lithuania</a:t>
            </a:r>
            <a:endParaRPr sz="5450">
              <a:cs typeface="ProximaNova-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79785" y="4686125"/>
            <a:ext cx="2271786" cy="169277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450" i="1" spc="-40" dirty="0">
                <a:solidFill>
                  <a:srgbClr val="AB9F97"/>
                </a:solidFill>
                <a:cs typeface="ProximaNova-Light"/>
              </a:rPr>
              <a:t>Baltic</a:t>
            </a:r>
            <a:r>
              <a:rPr sz="5450" i="1" spc="-175" dirty="0">
                <a:solidFill>
                  <a:srgbClr val="AB9F97"/>
                </a:solidFill>
                <a:cs typeface="ProximaNova-Light"/>
              </a:rPr>
              <a:t> </a:t>
            </a:r>
            <a:r>
              <a:rPr sz="5450" i="1" spc="-45" dirty="0">
                <a:solidFill>
                  <a:srgbClr val="AB9F97"/>
                </a:solidFill>
                <a:cs typeface="ProximaNova-Light"/>
              </a:rPr>
              <a:t>Sea</a:t>
            </a:r>
            <a:endParaRPr sz="5450" i="1" dirty="0">
              <a:cs typeface="ProximaNova-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564250" y="375226"/>
            <a:ext cx="1920875" cy="859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450" spc="-45" dirty="0">
                <a:solidFill>
                  <a:srgbClr val="AB9F97"/>
                </a:solidFill>
                <a:cs typeface="ProximaNova-Light"/>
              </a:rPr>
              <a:t>Russia</a:t>
            </a:r>
            <a:endParaRPr sz="5450">
              <a:cs typeface="ProximaNova-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099990" y="10048957"/>
            <a:ext cx="2223135" cy="859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450" spc="-45" dirty="0">
                <a:solidFill>
                  <a:srgbClr val="AB9F97"/>
                </a:solidFill>
                <a:cs typeface="ProximaNova-Light"/>
              </a:rPr>
              <a:t>Belarus</a:t>
            </a:r>
            <a:endParaRPr sz="5450">
              <a:cs typeface="ProximaNova-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443006" y="4211760"/>
            <a:ext cx="1209243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b="1" spc="-15" dirty="0">
                <a:solidFill>
                  <a:srgbClr val="FFFFFF"/>
                </a:solidFill>
                <a:cs typeface="Proxima Nova"/>
              </a:rPr>
              <a:t>R</a:t>
            </a:r>
            <a:r>
              <a:rPr lang="lv-LV" sz="4400" b="1" spc="-15" dirty="0">
                <a:solidFill>
                  <a:srgbClr val="FFFFFF"/>
                </a:solidFill>
                <a:cs typeface="Proxima Nova"/>
              </a:rPr>
              <a:t>īga</a:t>
            </a:r>
            <a:endParaRPr sz="2650" dirty="0">
              <a:cs typeface="Proxima Nov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33957" y="6390949"/>
            <a:ext cx="1381400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lv-LV" sz="3200" b="1" spc="-20" dirty="0">
                <a:solidFill>
                  <a:srgbClr val="FFFFFF"/>
                </a:solidFill>
                <a:cs typeface="Proxima Nova"/>
              </a:rPr>
              <a:t>Liepā</a:t>
            </a:r>
            <a:r>
              <a:rPr sz="3200" b="1" spc="-20" dirty="0">
                <a:solidFill>
                  <a:srgbClr val="FFFFFF"/>
                </a:solidFill>
                <a:cs typeface="Proxima Nova"/>
              </a:rPr>
              <a:t>ja</a:t>
            </a:r>
            <a:endParaRPr sz="3200" dirty="0">
              <a:cs typeface="Proxima Nov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15357" y="3072267"/>
            <a:ext cx="1575439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Ventspils</a:t>
            </a:r>
            <a:endParaRPr sz="2800" dirty="0">
              <a:cs typeface="Proxima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66385" y="4336581"/>
            <a:ext cx="69215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lv-LV" sz="1550" b="1" dirty="0">
                <a:solidFill>
                  <a:srgbClr val="FFFFFF"/>
                </a:solidFill>
                <a:cs typeface="ProximaNova-Semibold"/>
              </a:rPr>
              <a:t>Kuldīga</a:t>
            </a:r>
            <a:endParaRPr lang="lv-LV" sz="1550" dirty="0">
              <a:cs typeface="Proxima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597400" y="5023397"/>
            <a:ext cx="1472669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lv-LV" sz="3200" b="1" spc="-15" dirty="0">
                <a:solidFill>
                  <a:srgbClr val="FFFFFF"/>
                </a:solidFill>
                <a:cs typeface="Proxima Nova"/>
              </a:rPr>
              <a:t>Jūrmala</a:t>
            </a:r>
            <a:endParaRPr lang="lv-LV" sz="3200" b="1" dirty="0">
              <a:cs typeface="Proxima Nov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34084" y="622967"/>
            <a:ext cx="4347210" cy="282962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en-US" sz="6100" b="1" spc="-55" dirty="0">
                <a:solidFill>
                  <a:srgbClr val="FFFFFF"/>
                </a:solidFill>
                <a:cs typeface="Proxima Nova"/>
              </a:rPr>
              <a:t>Meeting</a:t>
            </a:r>
            <a:r>
              <a:rPr lang="lv-LV" sz="6100" b="1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55" dirty="0">
                <a:solidFill>
                  <a:srgbClr val="FFFFFF"/>
                </a:solidFill>
                <a:cs typeface="Proxima Nova"/>
              </a:rPr>
              <a:t>Destinations  </a:t>
            </a:r>
            <a:r>
              <a:rPr sz="6100" b="1" spc="-30" dirty="0">
                <a:solidFill>
                  <a:srgbClr val="FFFFFF"/>
                </a:solidFill>
                <a:cs typeface="Proxima Nova"/>
              </a:rPr>
              <a:t>in</a:t>
            </a:r>
            <a:r>
              <a:rPr sz="6100" b="1" spc="-1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55" dirty="0">
                <a:solidFill>
                  <a:srgbClr val="FFFFFF"/>
                </a:solidFill>
                <a:cs typeface="Proxima Nova"/>
              </a:rPr>
              <a:t>Latvia</a:t>
            </a:r>
            <a:endParaRPr sz="6100" dirty="0">
              <a:cs typeface="Proxima Nov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496" y="1295081"/>
            <a:ext cx="278066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J</a:t>
            </a:r>
            <a:r>
              <a:rPr lang="lv-LV" sz="6100" spc="-55" dirty="0" err="1">
                <a:latin typeface="+mn-lt"/>
              </a:rPr>
              <a:t>ūrmala</a:t>
            </a:r>
            <a:endParaRPr lang="lv-LV"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96" y="2750632"/>
            <a:ext cx="9435754" cy="65749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Largest resort city in the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Baltics</a:t>
            </a:r>
            <a:endParaRPr sz="275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15 km from Riga International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airport</a:t>
            </a:r>
            <a:endParaRPr sz="2800" dirty="0">
              <a:cs typeface="Proxima Nova"/>
            </a:endParaRPr>
          </a:p>
          <a:p>
            <a:pPr marL="469900" marR="363855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More than 40 hotels with capacity up to 4000</a:t>
            </a:r>
            <a:r>
              <a:rPr sz="2800" b="1" spc="-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beds 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marR="363855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Biggest hall up to 600 pax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indoors</a:t>
            </a:r>
            <a:endParaRPr sz="2800" dirty="0">
              <a:cs typeface="Proxima Nova"/>
            </a:endParaRPr>
          </a:p>
          <a:p>
            <a:pPr marL="469900" marR="518414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2100 pax outdoors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marR="518414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Unique event</a:t>
            </a:r>
            <a:r>
              <a:rPr sz="2800" b="1" spc="-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venues</a:t>
            </a:r>
            <a:endParaRPr sz="2800" dirty="0">
              <a:cs typeface="Proxima Nova"/>
            </a:endParaRPr>
          </a:p>
          <a:p>
            <a:pPr marL="376555">
              <a:lnSpc>
                <a:spcPct val="150000"/>
              </a:lnSpc>
              <a:spcBef>
                <a:spcPts val="5"/>
              </a:spcBef>
              <a:tabLst>
                <a:tab pos="766445" algn="l"/>
                <a:tab pos="767080" algn="l"/>
              </a:tabLst>
            </a:pPr>
            <a:r>
              <a:rPr lang="lv-LV" sz="2800" b="1" dirty="0">
                <a:solidFill>
                  <a:srgbClr val="FFFFFF"/>
                </a:solidFill>
                <a:cs typeface="Proxima Nova"/>
              </a:rPr>
              <a:t>	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Historical wooden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villas</a:t>
            </a:r>
            <a:endParaRPr sz="2800" dirty="0">
              <a:cs typeface="Proxima Nova"/>
            </a:endParaRPr>
          </a:p>
          <a:p>
            <a:pPr marL="376555">
              <a:lnSpc>
                <a:spcPct val="150000"/>
              </a:lnSpc>
              <a:spcBef>
                <a:spcPts val="5"/>
              </a:spcBef>
              <a:tabLst>
                <a:tab pos="766445" algn="l"/>
                <a:tab pos="767080" algn="l"/>
              </a:tabLst>
            </a:pPr>
            <a:r>
              <a:rPr lang="lv-LV" sz="2800" b="1" dirty="0">
                <a:solidFill>
                  <a:srgbClr val="FFFFFF"/>
                </a:solidFill>
                <a:cs typeface="Proxima Nova"/>
              </a:rPr>
              <a:t>	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Open-air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museum</a:t>
            </a:r>
            <a:endParaRPr sz="2800" dirty="0">
              <a:cs typeface="Proxima Nova"/>
            </a:endParaRPr>
          </a:p>
          <a:p>
            <a:pPr marL="376555">
              <a:lnSpc>
                <a:spcPct val="150000"/>
              </a:lnSpc>
              <a:spcBef>
                <a:spcPts val="5"/>
              </a:spcBef>
              <a:tabLst>
                <a:tab pos="766445" algn="l"/>
                <a:tab pos="767080" algn="l"/>
              </a:tabLst>
            </a:pPr>
            <a:r>
              <a:rPr lang="lv-LV" sz="2800" b="1" dirty="0">
                <a:solidFill>
                  <a:srgbClr val="FFFFFF"/>
                </a:solidFill>
                <a:cs typeface="Proxima Nova"/>
              </a:rPr>
              <a:t>	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Summer residence of Kristaps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 err="1">
                <a:solidFill>
                  <a:srgbClr val="FFFFFF"/>
                </a:solidFill>
                <a:cs typeface="Proxima Nova"/>
              </a:rPr>
              <a:t>Morbergs</a:t>
            </a:r>
            <a:endParaRPr sz="275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Incentive programs from </a:t>
            </a:r>
            <a:r>
              <a:rPr sz="3600" b="1" dirty="0">
                <a:solidFill>
                  <a:srgbClr val="FFFFFF"/>
                </a:solidFill>
                <a:cs typeface="Proxima Nova"/>
              </a:rPr>
              <a:t>fish smoking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3600" b="1" dirty="0">
                <a:solidFill>
                  <a:srgbClr val="FFFFFF"/>
                </a:solidFill>
                <a:cs typeface="Proxima Nova"/>
              </a:rPr>
              <a:t>bog</a:t>
            </a:r>
            <a:r>
              <a:rPr sz="3600" b="1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600" b="1" dirty="0">
                <a:solidFill>
                  <a:srgbClr val="FFFFFF"/>
                </a:solidFill>
                <a:cs typeface="Proxima Nova"/>
              </a:rPr>
              <a:t>shoeing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91" y="3850443"/>
            <a:ext cx="6997359" cy="51071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Capital:</a:t>
            </a:r>
            <a:r>
              <a:rPr sz="3200" spc="-15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Riga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Currency:</a:t>
            </a:r>
            <a:r>
              <a:rPr sz="3200" spc="-15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EUR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Schengen Area: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member since</a:t>
            </a:r>
            <a:r>
              <a:rPr sz="32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2007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European Union: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member since</a:t>
            </a:r>
            <a:r>
              <a:rPr sz="32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2004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Population: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1.9</a:t>
            </a:r>
            <a:r>
              <a:rPr sz="32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million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Area: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64,589</a:t>
            </a:r>
            <a:r>
              <a:rPr sz="32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km2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Density:</a:t>
            </a:r>
            <a:r>
              <a:rPr sz="3200" spc="-15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30/km2</a:t>
            </a:r>
            <a:endParaRPr sz="3200" dirty="0"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3510" y="1294677"/>
            <a:ext cx="548386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spc="-45" dirty="0">
                <a:latin typeface="+mn-lt"/>
              </a:rPr>
              <a:t>Key</a:t>
            </a:r>
            <a:r>
              <a:rPr sz="6100" spc="-185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information  </a:t>
            </a:r>
            <a:r>
              <a:rPr sz="6100" spc="-50" dirty="0">
                <a:latin typeface="+mn-lt"/>
              </a:rPr>
              <a:t>about</a:t>
            </a:r>
            <a:r>
              <a:rPr sz="6100" spc="-140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Latvia</a:t>
            </a:r>
            <a:endParaRPr sz="610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496" y="1295081"/>
            <a:ext cx="188785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C</a:t>
            </a:r>
            <a:r>
              <a:rPr lang="lv-LV" sz="6100" spc="-55" dirty="0">
                <a:latin typeface="+mn-lt"/>
              </a:rPr>
              <a:t>ē</a:t>
            </a:r>
            <a:r>
              <a:rPr sz="6100" spc="-55" dirty="0">
                <a:latin typeface="+mn-lt"/>
              </a:rPr>
              <a:t>sis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96" y="2750632"/>
            <a:ext cx="7378354" cy="3613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One of the oldest cities in</a:t>
            </a:r>
            <a:r>
              <a:rPr sz="2800" b="1" spc="-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Latvia</a:t>
            </a:r>
            <a:endParaRPr sz="2800" dirty="0">
              <a:cs typeface="Proxima Nova"/>
            </a:endParaRPr>
          </a:p>
          <a:p>
            <a:pPr marL="469900" marR="12763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Situated in Gauja National</a:t>
            </a:r>
            <a:r>
              <a:rPr sz="2800" b="1" spc="-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Park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marR="12763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FFFF"/>
                </a:solidFill>
                <a:cs typeface="Proxima Nova"/>
              </a:rPr>
              <a:t>Largest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venue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 up to 800</a:t>
            </a:r>
            <a:r>
              <a:rPr sz="2800" b="1" spc="-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pax</a:t>
            </a:r>
            <a:endParaRPr sz="2750" dirty="0">
              <a:cs typeface="Proxima Nova"/>
            </a:endParaRPr>
          </a:p>
          <a:p>
            <a:pPr marL="469900" marR="347980" indent="-457200"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Incentive </a:t>
            </a:r>
            <a:r>
              <a:rPr sz="2800" b="1" dirty="0">
                <a:solidFill>
                  <a:schemeClr val="bg1"/>
                </a:solidFill>
                <a:cs typeface="Proxima Nova"/>
              </a:rPr>
              <a:t>ideas from</a:t>
            </a:r>
            <a:r>
              <a:rPr sz="2800" b="1" spc="-60" dirty="0">
                <a:solidFill>
                  <a:schemeClr val="bg1"/>
                </a:solidFill>
                <a:cs typeface="Proxima Nova"/>
              </a:rPr>
              <a:t> </a:t>
            </a:r>
            <a:r>
              <a:rPr sz="3600" b="1" dirty="0">
                <a:solidFill>
                  <a:schemeClr val="bg1"/>
                </a:solidFill>
                <a:cs typeface="Proxima Nova"/>
              </a:rPr>
              <a:t>medieval  knight</a:t>
            </a:r>
            <a:r>
              <a:rPr sz="3600" b="1" spc="-5" dirty="0">
                <a:solidFill>
                  <a:schemeClr val="bg1"/>
                </a:solidFill>
                <a:cs typeface="Proxima Nova"/>
              </a:rPr>
              <a:t> </a:t>
            </a:r>
            <a:r>
              <a:rPr sz="3600" b="1" dirty="0">
                <a:solidFill>
                  <a:schemeClr val="bg1"/>
                </a:solidFill>
                <a:cs typeface="Proxima Nova"/>
              </a:rPr>
              <a:t>activities</a:t>
            </a:r>
            <a:r>
              <a:rPr lang="lv-LV" sz="3600" b="1" dirty="0">
                <a:solidFill>
                  <a:schemeClr val="bg1"/>
                </a:solidFill>
                <a:cs typeface="Proxima Nova"/>
              </a:rPr>
              <a:t> </a:t>
            </a:r>
            <a:r>
              <a:rPr lang="lv-LV" sz="2800" b="1" dirty="0">
                <a:solidFill>
                  <a:schemeClr val="bg1"/>
                </a:solidFill>
                <a:cs typeface="Proxima Nova"/>
              </a:rPr>
              <a:t>t</a:t>
            </a:r>
            <a:r>
              <a:rPr sz="2800" b="1" dirty="0">
                <a:solidFill>
                  <a:schemeClr val="bg1"/>
                </a:solidFill>
                <a:cs typeface="Proxima Nova"/>
              </a:rPr>
              <a:t>o </a:t>
            </a:r>
            <a:r>
              <a:rPr sz="3600" b="1" dirty="0">
                <a:solidFill>
                  <a:schemeClr val="bg1"/>
                </a:solidFill>
                <a:cs typeface="Proxima Nova"/>
              </a:rPr>
              <a:t>vertical </a:t>
            </a:r>
            <a:r>
              <a:rPr sz="3600" b="1" dirty="0">
                <a:solidFill>
                  <a:srgbClr val="FFFFFF"/>
                </a:solidFill>
                <a:cs typeface="Proxima Nova"/>
              </a:rPr>
              <a:t>wind tunnel</a:t>
            </a:r>
            <a:r>
              <a:rPr sz="3600" b="1" spc="-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&amp;  </a:t>
            </a:r>
            <a:r>
              <a:rPr sz="3600" b="1" dirty="0">
                <a:solidFill>
                  <a:srgbClr val="FFFFFF"/>
                </a:solidFill>
                <a:cs typeface="Proxima Nova"/>
              </a:rPr>
              <a:t>bobsleigh fun</a:t>
            </a:r>
            <a:r>
              <a:rPr sz="36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600" b="1" dirty="0">
                <a:solidFill>
                  <a:srgbClr val="FFFFFF"/>
                </a:solidFill>
                <a:cs typeface="Proxima Nova"/>
              </a:rPr>
              <a:t>run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1BB1E-F733-42D8-BF7F-289F31C95E48}"/>
              </a:ext>
            </a:extLst>
          </p:cNvPr>
          <p:cNvSpPr txBox="1"/>
          <p:nvPr/>
        </p:nvSpPr>
        <p:spPr>
          <a:xfrm>
            <a:off x="755650" y="158803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8000" b="1" dirty="0">
                <a:solidFill>
                  <a:schemeClr val="bg1"/>
                </a:solidFill>
              </a:rPr>
              <a:t>Liepāja</a:t>
            </a:r>
            <a:endParaRPr lang="en-US" sz="96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8CAE27-93ED-47DB-BD52-60F4AD837961}"/>
              </a:ext>
            </a:extLst>
          </p:cNvPr>
          <p:cNvSpPr txBox="1"/>
          <p:nvPr/>
        </p:nvSpPr>
        <p:spPr>
          <a:xfrm>
            <a:off x="1060450" y="3099732"/>
            <a:ext cx="9144000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 err="1">
                <a:solidFill>
                  <a:schemeClr val="bg1"/>
                </a:solidFill>
              </a:rPr>
              <a:t>Historical</a:t>
            </a:r>
            <a:r>
              <a:rPr lang="lv-LV" sz="2800" b="1" dirty="0">
                <a:solidFill>
                  <a:schemeClr val="bg1"/>
                </a:solidFill>
              </a:rPr>
              <a:t> port </a:t>
            </a:r>
            <a:r>
              <a:rPr lang="lv-LV" sz="2800" b="1" dirty="0" err="1">
                <a:solidFill>
                  <a:schemeClr val="bg1"/>
                </a:solidFill>
              </a:rPr>
              <a:t>city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 err="1">
                <a:solidFill>
                  <a:schemeClr val="bg1"/>
                </a:solidFill>
              </a:rPr>
              <a:t>Domestic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flights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from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Riga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 err="1">
                <a:solidFill>
                  <a:schemeClr val="bg1"/>
                </a:solidFill>
              </a:rPr>
              <a:t>The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city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can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accomodate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more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than</a:t>
            </a:r>
            <a:r>
              <a:rPr lang="lv-LV" sz="2800" b="1" dirty="0">
                <a:solidFill>
                  <a:schemeClr val="bg1"/>
                </a:solidFill>
              </a:rPr>
              <a:t> 1500 </a:t>
            </a:r>
            <a:r>
              <a:rPr lang="lv-LV" sz="2800" b="1" dirty="0" err="1">
                <a:solidFill>
                  <a:schemeClr val="bg1"/>
                </a:solidFill>
              </a:rPr>
              <a:t>guests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>
                <a:solidFill>
                  <a:schemeClr val="bg1"/>
                </a:solidFill>
              </a:rPr>
              <a:t>19 </a:t>
            </a:r>
            <a:r>
              <a:rPr lang="lv-LV" sz="2800" b="1" dirty="0" err="1">
                <a:solidFill>
                  <a:schemeClr val="bg1"/>
                </a:solidFill>
              </a:rPr>
              <a:t>restaurants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>
                <a:solidFill>
                  <a:schemeClr val="bg1"/>
                </a:solidFill>
              </a:rPr>
              <a:t>35 </a:t>
            </a:r>
            <a:r>
              <a:rPr lang="lv-LV" sz="2800" b="1" dirty="0" err="1">
                <a:solidFill>
                  <a:schemeClr val="bg1"/>
                </a:solidFill>
              </a:rPr>
              <a:t>cafes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 err="1">
                <a:solidFill>
                  <a:schemeClr val="bg1"/>
                </a:solidFill>
              </a:rPr>
              <a:t>Simultaneous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catering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for</a:t>
            </a:r>
            <a:r>
              <a:rPr lang="lv-LV" sz="2800" b="1" dirty="0">
                <a:solidFill>
                  <a:schemeClr val="bg1"/>
                </a:solidFill>
              </a:rPr>
              <a:t> 2600 </a:t>
            </a:r>
            <a:r>
              <a:rPr lang="lv-LV" sz="2800" b="1" dirty="0" err="1">
                <a:solidFill>
                  <a:schemeClr val="bg1"/>
                </a:solidFill>
              </a:rPr>
              <a:t>guests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 err="1">
                <a:solidFill>
                  <a:schemeClr val="bg1"/>
                </a:solidFill>
              </a:rPr>
              <a:t>Potentional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European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Capital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of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Culture</a:t>
            </a:r>
            <a:r>
              <a:rPr lang="lv-LV" sz="2800" b="1" dirty="0">
                <a:solidFill>
                  <a:schemeClr val="bg1"/>
                </a:solidFill>
              </a:rPr>
              <a:t> 2027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-15988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470" y="1295081"/>
            <a:ext cx="156718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Riga</a:t>
            </a:r>
            <a:endParaRPr sz="61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70" y="2750632"/>
            <a:ext cx="8606155" cy="47525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Direct flights up to 100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destinations</a:t>
            </a:r>
            <a:endParaRPr sz="2800" dirty="0">
              <a:cs typeface="Proxima Nova"/>
            </a:endParaRPr>
          </a:p>
          <a:p>
            <a:pPr marL="469900" marR="819785" indent="-457200"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Airhub of the Baltics with up to 100 direct</a:t>
            </a:r>
            <a:r>
              <a:rPr sz="2800" b="1" spc="-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flights9 km from Riga Int</a:t>
            </a:r>
            <a:r>
              <a:rPr lang="lv-LV" sz="2800" b="1" dirty="0" err="1">
                <a:solidFill>
                  <a:srgbClr val="FFFFFF"/>
                </a:solidFill>
                <a:cs typeface="Proxima Nova"/>
              </a:rPr>
              <a:t>ernational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800" b="1" spc="-10" dirty="0">
                <a:solidFill>
                  <a:srgbClr val="FFFFFF"/>
                </a:solidFill>
                <a:cs typeface="Proxima Nova"/>
              </a:rPr>
              <a:t>A</a:t>
            </a:r>
            <a:r>
              <a:rPr sz="2800" b="1" dirty="0" err="1">
                <a:solidFill>
                  <a:srgbClr val="FFFFFF"/>
                </a:solidFill>
                <a:cs typeface="Proxima Nova"/>
              </a:rPr>
              <a:t>irport</a:t>
            </a:r>
            <a:endParaRPr sz="275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17’000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+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 beds in the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city</a:t>
            </a:r>
            <a:endParaRPr sz="275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50+ business exhibitions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annually</a:t>
            </a:r>
            <a:endParaRPr sz="2800" dirty="0">
              <a:cs typeface="Proxima Nova"/>
            </a:endParaRPr>
          </a:p>
          <a:p>
            <a:pPr marL="469900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(~7’000 exhibitors &amp; around million</a:t>
            </a:r>
            <a:r>
              <a:rPr sz="28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attendants)</a:t>
            </a:r>
            <a:endParaRPr sz="2750" dirty="0">
              <a:cs typeface="Proxima Nova"/>
            </a:endParaRPr>
          </a:p>
          <a:p>
            <a:pPr marL="469900" marR="5080" indent="-457200">
              <a:buFont typeface="Courier New" panose="02070309020205020404" pitchFamily="49" charset="0"/>
              <a:buChar char="o"/>
            </a:pPr>
            <a:r>
              <a:rPr sz="2800" b="1" i="1" dirty="0">
                <a:solidFill>
                  <a:srgbClr val="FFFFFF"/>
                </a:solidFill>
                <a:cs typeface="Proxima Nova"/>
              </a:rPr>
              <a:t>NATO Summit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, the </a:t>
            </a:r>
            <a:r>
              <a:rPr sz="2800" b="1" i="1" dirty="0">
                <a:solidFill>
                  <a:srgbClr val="FFFFFF"/>
                </a:solidFill>
                <a:cs typeface="Proxima Nova"/>
              </a:rPr>
              <a:t>World Ice Hockey Championship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,  </a:t>
            </a:r>
            <a:r>
              <a:rPr sz="2800" b="1" i="1" dirty="0">
                <a:solidFill>
                  <a:srgbClr val="FFFFFF"/>
                </a:solidFill>
                <a:cs typeface="Proxima Nova"/>
              </a:rPr>
              <a:t>Eurovision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, </a:t>
            </a:r>
            <a:r>
              <a:rPr sz="2800" b="1" i="1" dirty="0">
                <a:solidFill>
                  <a:srgbClr val="FFFFFF"/>
                </a:solidFill>
                <a:cs typeface="Proxima Nova"/>
              </a:rPr>
              <a:t>Latvia Presidency of the Council of the  European Union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and many international</a:t>
            </a:r>
            <a:r>
              <a:rPr sz="2800" b="1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conferences.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480" y="1295081"/>
            <a:ext cx="639508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Characters </a:t>
            </a:r>
            <a:r>
              <a:rPr sz="6100" spc="-30" dirty="0">
                <a:latin typeface="+mn-lt"/>
              </a:rPr>
              <a:t>of</a:t>
            </a:r>
            <a:r>
              <a:rPr sz="6100" spc="-22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Riga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80" y="2750632"/>
            <a:ext cx="8216570" cy="2531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UNESCO listed historic</a:t>
            </a:r>
            <a:r>
              <a:rPr sz="2800" b="1" spc="-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centre</a:t>
            </a:r>
            <a:endParaRPr sz="2800" dirty="0">
              <a:cs typeface="Proxima Nova"/>
            </a:endParaRPr>
          </a:p>
          <a:p>
            <a:pPr marL="469900" marR="141160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Medieval Riga Old</a:t>
            </a:r>
            <a:r>
              <a:rPr lang="lv-LV" sz="2800" b="1" spc="-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town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marR="141160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FFFF"/>
                </a:solidFill>
                <a:cs typeface="Proxima Nova"/>
              </a:rPr>
              <a:t>Around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800</a:t>
            </a:r>
            <a:r>
              <a:rPr lang="lv-LV" sz="2800" b="1" spc="-5" dirty="0">
                <a:solidFill>
                  <a:srgbClr val="FFFFFF"/>
                </a:solidFill>
                <a:cs typeface="Proxima Nova"/>
              </a:rPr>
              <a:t> Art </a:t>
            </a:r>
            <a:r>
              <a:rPr lang="en-US" sz="2800" b="1" spc="-5" dirty="0">
                <a:solidFill>
                  <a:srgbClr val="FFFFFF"/>
                </a:solidFill>
                <a:cs typeface="Proxima Nova"/>
              </a:rPr>
              <a:t>Nouveau</a:t>
            </a:r>
            <a:r>
              <a:rPr lang="lv-LV"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buildings</a:t>
            </a:r>
            <a:endParaRPr sz="275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More than 3500 wooden</a:t>
            </a:r>
            <a:r>
              <a:rPr sz="2800" b="1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houses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947620" y="9940119"/>
            <a:ext cx="23120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v-LV" sz="2400" b="1" spc="-45" dirty="0">
                <a:solidFill>
                  <a:srgbClr val="FFFFFF"/>
                </a:solidFill>
                <a:cs typeface="Proxima Nova"/>
              </a:rPr>
              <a:t>a</a:t>
            </a:r>
            <a:r>
              <a:rPr sz="2400" b="1" spc="-45" dirty="0" err="1">
                <a:solidFill>
                  <a:srgbClr val="FFFFFF"/>
                </a:solidFill>
                <a:cs typeface="Proxima Nova"/>
              </a:rPr>
              <a:t>irBaltic</a:t>
            </a:r>
            <a:r>
              <a:rPr sz="2400" b="1" spc="-1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Training</a:t>
            </a:r>
            <a:endParaRPr sz="2400" dirty="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23197" y="9940119"/>
            <a:ext cx="25596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Fiat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126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City rally</a:t>
            </a:r>
            <a:r>
              <a:rPr sz="2400" b="1" spc="-3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&amp;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city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coding</a:t>
            </a:r>
            <a:endParaRPr sz="2400">
              <a:cs typeface="Proxima Nov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3491" y="1295081"/>
            <a:ext cx="353631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Incentives 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the</a:t>
            </a:r>
            <a:r>
              <a:rPr sz="6100" spc="-25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city</a:t>
            </a:r>
            <a:endParaRPr sz="6100" dirty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96224" y="9940119"/>
            <a:ext cx="25361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Curling</a:t>
            </a:r>
            <a:r>
              <a:rPr sz="2400" b="1" spc="-1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Experience</a:t>
            </a:r>
            <a:endParaRPr sz="2400">
              <a:cs typeface="Proxima Nov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23207" y="9940119"/>
            <a:ext cx="354584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Riga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Central market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tour</a:t>
            </a:r>
            <a:r>
              <a:rPr sz="2400" b="1" spc="-2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&amp;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cooking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classes</a:t>
            </a:r>
            <a:endParaRPr sz="240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116" y="9940119"/>
            <a:ext cx="30784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Riga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Old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Town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&amp;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Art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Nouveau walking</a:t>
            </a:r>
            <a:r>
              <a:rPr sz="2400" b="1" spc="-204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tours</a:t>
            </a:r>
            <a:endParaRPr sz="2400">
              <a:cs typeface="Proxima Nov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3501" y="1295081"/>
            <a:ext cx="353631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Incentives 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the</a:t>
            </a:r>
            <a:r>
              <a:rPr sz="6100" spc="-25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city</a:t>
            </a:r>
            <a:endParaRPr sz="6100" dirty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96234" y="9940119"/>
            <a:ext cx="27806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FFFFFF"/>
                </a:solidFill>
                <a:cs typeface="Proxima Nova"/>
              </a:rPr>
              <a:t>SUP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2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Daugava</a:t>
            </a:r>
            <a:endParaRPr sz="2400">
              <a:cs typeface="Proxima Nov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94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29017" y="9370081"/>
            <a:ext cx="22586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Medieval</a:t>
            </a:r>
            <a:r>
              <a:rPr sz="2400" b="1" spc="-1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balsam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tasting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/</a:t>
            </a:r>
            <a:r>
              <a:rPr sz="2400" b="1" spc="-1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dinner</a:t>
            </a:r>
            <a:endParaRPr sz="2400" dirty="0"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12850" y="1082675"/>
            <a:ext cx="483552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Incentives</a:t>
            </a:r>
            <a:r>
              <a:rPr sz="6100" spc="-1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are 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our</a:t>
            </a:r>
            <a:r>
              <a:rPr sz="6100" spc="-23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history</a:t>
            </a:r>
            <a:endParaRPr sz="6100" dirty="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0250" y="9370080"/>
            <a:ext cx="187706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Bread</a:t>
            </a:r>
            <a:r>
              <a:rPr sz="2400" b="1" spc="-1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making  workshop</a:t>
            </a:r>
            <a:endParaRPr sz="2400" dirty="0"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166850" y="9370080"/>
            <a:ext cx="208216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Rundale</a:t>
            </a:r>
            <a:r>
              <a:rPr sz="2400" b="1" spc="-1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Palace  activities</a:t>
            </a:r>
            <a:endParaRPr sz="2400" dirty="0">
              <a:cs typeface="Proxima Nov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91" y="9940114"/>
            <a:ext cx="169227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KAROSTA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Naval</a:t>
            </a:r>
            <a:r>
              <a:rPr sz="2400" b="1" spc="-17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Prison</a:t>
            </a:r>
            <a:endParaRPr sz="2400"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3491" y="1295081"/>
            <a:ext cx="483552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Incentives</a:t>
            </a:r>
            <a:r>
              <a:rPr sz="6100" spc="-1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are 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our</a:t>
            </a:r>
            <a:r>
              <a:rPr sz="6100" spc="-23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history</a:t>
            </a:r>
            <a:endParaRPr sz="610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23207" y="9940119"/>
            <a:ext cx="404685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Ligatne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Bunker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Once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top-secret Soviet</a:t>
            </a:r>
            <a:r>
              <a:rPr sz="2400" b="1" spc="-254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bunker</a:t>
            </a:r>
            <a:endParaRPr sz="2400"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96240" y="9940119"/>
            <a:ext cx="63506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Irbene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radio</a:t>
            </a:r>
            <a:r>
              <a:rPr sz="2400" b="1" spc="-1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telescope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Ventspils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International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Radio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Astronomy</a:t>
            </a:r>
            <a:r>
              <a:rPr sz="2400" b="1" spc="-2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Centre</a:t>
            </a:r>
            <a:endParaRPr sz="2400">
              <a:cs typeface="Proxima Nov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3636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2488" y="9580453"/>
            <a:ext cx="260540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FFFFFF"/>
                </a:solidFill>
                <a:cs typeface="Proxima Nova"/>
              </a:rPr>
              <a:t>Bog</a:t>
            </a:r>
            <a:r>
              <a:rPr sz="2400" b="1" spc="-1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walking</a:t>
            </a:r>
            <a:endParaRPr sz="240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10%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Latvia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is 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covered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in</a:t>
            </a:r>
            <a:r>
              <a:rPr sz="2400" b="1" spc="-22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blogland</a:t>
            </a:r>
            <a:endParaRPr sz="2400">
              <a:cs typeface="ProximaNova-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22211" y="9580453"/>
            <a:ext cx="432816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Forest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foraging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pick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up</a:t>
            </a:r>
            <a:r>
              <a:rPr sz="2400" b="1" spc="-16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chanterelles</a:t>
            </a:r>
            <a:endParaRPr sz="2400">
              <a:cs typeface="ProximaNova-Semibold"/>
            </a:endParaRPr>
          </a:p>
          <a:p>
            <a:pPr marL="12700">
              <a:lnSpc>
                <a:spcPct val="100000"/>
              </a:lnSpc>
            </a:pP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50%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Latvia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is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covered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in</a:t>
            </a:r>
            <a:r>
              <a:rPr sz="2400" b="1" spc="-4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forest</a:t>
            </a:r>
            <a:endParaRPr sz="2400">
              <a:cs typeface="Proxima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95233" y="9580453"/>
            <a:ext cx="37020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Fish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smoking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475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km of </a:t>
            </a: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white sand</a:t>
            </a:r>
            <a:r>
              <a:rPr sz="2400" b="1" spc="-434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beach</a:t>
            </a:r>
            <a:endParaRPr sz="2400">
              <a:cs typeface="ProximaNova-Semibol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3551" y="1294677"/>
            <a:ext cx="483552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Incentives</a:t>
            </a:r>
            <a:r>
              <a:rPr sz="6100" spc="-1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are 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our</a:t>
            </a:r>
            <a:r>
              <a:rPr sz="6100" spc="-229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nature</a:t>
            </a:r>
            <a:endParaRPr sz="6100">
              <a:latin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2488" y="9936315"/>
            <a:ext cx="128336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rgbClr val="FFFFFF"/>
                </a:solidFill>
                <a:cs typeface="Proxima Nova"/>
              </a:rPr>
              <a:t>Off</a:t>
            </a:r>
            <a:r>
              <a:rPr lang="lv-LV" sz="2400" b="1" dirty="0">
                <a:solidFill>
                  <a:srgbClr val="FFFFFF"/>
                </a:solidFill>
                <a:cs typeface="Proxima Nova"/>
              </a:rPr>
              <a:t>-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road</a:t>
            </a:r>
            <a:endParaRPr sz="2400" dirty="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22213" y="9936315"/>
            <a:ext cx="25177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v-LV" sz="2400" b="1" spc="-45" dirty="0" err="1">
                <a:solidFill>
                  <a:srgbClr val="FFFFFF"/>
                </a:solidFill>
                <a:cs typeface="Proxima Nova"/>
              </a:rPr>
              <a:t>Fatbikes</a:t>
            </a:r>
            <a:endParaRPr lang="lv-LV" sz="2400" dirty="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95227" y="9936315"/>
            <a:ext cx="5740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Golf</a:t>
            </a:r>
            <a:endParaRPr sz="2400">
              <a:cs typeface="Proxima Nov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3546" y="1294677"/>
            <a:ext cx="483552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Incentives</a:t>
            </a:r>
            <a:r>
              <a:rPr sz="6100" spc="-1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are 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our</a:t>
            </a:r>
            <a:r>
              <a:rPr sz="6100" spc="-229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nature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91" y="3691294"/>
            <a:ext cx="8216559" cy="28911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3200" b="1" i="1" dirty="0">
                <a:solidFill>
                  <a:srgbClr val="FFFFFF"/>
                </a:solidFill>
                <a:cs typeface="Proxima Nova"/>
              </a:rPr>
              <a:t>#2 </a:t>
            </a:r>
            <a:r>
              <a:rPr sz="3200" dirty="0">
                <a:solidFill>
                  <a:srgbClr val="FFFFFF"/>
                </a:solidFill>
                <a:cs typeface="ProximaNova-Light"/>
              </a:rPr>
              <a:t>Fibre optic coverage in</a:t>
            </a:r>
            <a:r>
              <a:rPr sz="3200" spc="-10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Europe</a:t>
            </a:r>
            <a:endParaRPr sz="3200" dirty="0">
              <a:cs typeface="Proxima Nova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3200" b="1" i="1" dirty="0">
                <a:solidFill>
                  <a:srgbClr val="FFFFFF"/>
                </a:solidFill>
                <a:cs typeface="Proxima Nova"/>
              </a:rPr>
              <a:t>#6 </a:t>
            </a:r>
            <a:r>
              <a:rPr sz="3200" dirty="0">
                <a:solidFill>
                  <a:srgbClr val="FFFFFF"/>
                </a:solidFill>
                <a:cs typeface="ProximaNova-Light"/>
              </a:rPr>
              <a:t>Mobile data usage per month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in the</a:t>
            </a:r>
            <a:r>
              <a:rPr sz="3200" b="1" spc="-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world </a:t>
            </a:r>
            <a:endParaRPr lang="lv-LV" sz="3200" b="1" dirty="0">
              <a:solidFill>
                <a:srgbClr val="FFFFFF"/>
              </a:solidFill>
              <a:cs typeface="Proxima Nova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3200" b="1" i="1" dirty="0">
                <a:solidFill>
                  <a:srgbClr val="FFFFFF"/>
                </a:solidFill>
                <a:cs typeface="Proxima Nova"/>
              </a:rPr>
              <a:t>#8 </a:t>
            </a:r>
            <a:r>
              <a:rPr sz="3200" dirty="0">
                <a:solidFill>
                  <a:srgbClr val="FFFFFF"/>
                </a:solidFill>
                <a:cs typeface="ProximaNova-Light"/>
              </a:rPr>
              <a:t>Internet speed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in the</a:t>
            </a:r>
            <a:r>
              <a:rPr sz="32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world</a:t>
            </a:r>
            <a:endParaRPr lang="lv-LV" sz="3200" b="1" dirty="0">
              <a:solidFill>
                <a:srgbClr val="FFFFFF"/>
              </a:solidFill>
              <a:cs typeface="Proxima Nova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lang="lv-LV" sz="3200" b="1" i="1" dirty="0">
                <a:solidFill>
                  <a:srgbClr val="FFFFFF"/>
                </a:solidFill>
                <a:cs typeface="Proxima Nova"/>
              </a:rPr>
              <a:t>90% </a:t>
            </a:r>
            <a:r>
              <a:rPr lang="en-US" sz="3200" dirty="0">
                <a:solidFill>
                  <a:srgbClr val="FFFFFF"/>
                </a:solidFill>
                <a:cs typeface="Proxima Nova"/>
              </a:rPr>
              <a:t>of</a:t>
            </a:r>
            <a:r>
              <a:rPr lang="lv-LV" sz="320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Proxima Nova"/>
              </a:rPr>
              <a:t>households</a:t>
            </a:r>
            <a:r>
              <a:rPr lang="lv-LV" sz="320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3200" b="1" dirty="0">
                <a:solidFill>
                  <a:srgbClr val="FFFFFF"/>
                </a:solidFill>
                <a:cs typeface="Proxima Nova"/>
              </a:rPr>
              <a:t>connected</a:t>
            </a:r>
            <a:r>
              <a:rPr lang="lv-LV" sz="3200" dirty="0">
                <a:solidFill>
                  <a:srgbClr val="FFFFFF"/>
                </a:solidFill>
                <a:cs typeface="Proxima Nova"/>
              </a:rPr>
              <a:t> to internet</a:t>
            </a:r>
            <a:endParaRPr sz="3200" dirty="0"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3501" y="1294688"/>
            <a:ext cx="444373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spc="-50" dirty="0">
                <a:latin typeface="+mn-lt"/>
              </a:rPr>
              <a:t>Facts </a:t>
            </a:r>
            <a:r>
              <a:rPr sz="6100" spc="-65" dirty="0">
                <a:latin typeface="+mn-lt"/>
              </a:rPr>
              <a:t>about  technologies</a:t>
            </a:r>
            <a:endParaRPr sz="6100">
              <a:latin typeface="+mn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70" y="9940114"/>
            <a:ext cx="22136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Bungee</a:t>
            </a:r>
            <a:r>
              <a:rPr sz="2400" b="1" spc="-1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jumping</a:t>
            </a:r>
            <a:endParaRPr sz="240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394699" y="9940114"/>
            <a:ext cx="9207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Zerglis</a:t>
            </a:r>
            <a:endParaRPr sz="240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09039" y="9940114"/>
            <a:ext cx="26142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Aerodium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Vertical </a:t>
            </a: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wind</a:t>
            </a:r>
            <a:r>
              <a:rPr sz="2400" b="1" spc="-2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tunnel</a:t>
            </a:r>
            <a:endParaRPr sz="2400">
              <a:cs typeface="ProximaNova-Semi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2BF87E-AD0C-49E1-A42B-ADAD46EE2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473075"/>
            <a:ext cx="6041660" cy="256054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3782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7050" y="4206875"/>
            <a:ext cx="5542915" cy="1307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The population density of Latvia</a:t>
            </a:r>
            <a:r>
              <a:rPr sz="2800" b="1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is  30 per km2, what provides plenty  of fresh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air</a:t>
            </a:r>
            <a:endParaRPr sz="2800" dirty="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80" y="9940114"/>
            <a:ext cx="14795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Catering</a:t>
            </a:r>
            <a:r>
              <a:rPr sz="2400" b="1" spc="-1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in 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1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nature</a:t>
            </a:r>
            <a:endParaRPr sz="240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214851" y="9940114"/>
            <a:ext cx="186070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v-LV" sz="2400" b="1" spc="-50" dirty="0">
                <a:solidFill>
                  <a:srgbClr val="FFFFFF"/>
                </a:solidFill>
                <a:cs typeface="Proxima Nova"/>
              </a:rPr>
              <a:t>Latvian </a:t>
            </a:r>
            <a:r>
              <a:rPr lang="en-US" sz="2400" b="1" spc="-50" dirty="0" err="1">
                <a:solidFill>
                  <a:srgbClr val="FFFFFF"/>
                </a:solidFill>
                <a:cs typeface="Proxima Nova"/>
              </a:rPr>
              <a:t>bathouse</a:t>
            </a:r>
            <a:endParaRPr lang="en-US" sz="2400" dirty="0"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14846" y="9940114"/>
            <a:ext cx="24536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Dinner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2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lake</a:t>
            </a:r>
            <a:endParaRPr sz="2400">
              <a:cs typeface="Proxima Nov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1AC5C4-0875-43AA-887E-BD6482E83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1949957"/>
            <a:ext cx="6041660" cy="256054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9BDD2D-A1BA-44CD-B60D-A28C8A6FC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2458"/>
            <a:ext cx="20104100" cy="1340273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51895" y="777875"/>
            <a:ext cx="415861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55" dirty="0">
                <a:solidFill>
                  <a:srgbClr val="FFFFFF"/>
                </a:solidFill>
                <a:cs typeface="Proxima Nova"/>
              </a:rPr>
              <a:t>Restaurants</a:t>
            </a:r>
            <a:endParaRPr sz="6100" dirty="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0785" y="1997075"/>
            <a:ext cx="11332845" cy="1307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Various restaurants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offer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high quality meals for all tastes and</a:t>
            </a:r>
            <a:r>
              <a:rPr sz="2800" b="1" spc="-5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budgets.  Beautifully served dishes made with local ingredients by world-class  chefs – pure value for your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money.</a:t>
            </a:r>
            <a:endParaRPr sz="2800" dirty="0"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364513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29"/>
            <a:ext cx="20104100" cy="11307445"/>
          </a:xfrm>
          <a:custGeom>
            <a:avLst/>
            <a:gdLst/>
            <a:ahLst/>
            <a:cxnLst/>
            <a:rect l="l" t="t" r="r" b="b"/>
            <a:pathLst>
              <a:path w="20104100" h="11307445">
                <a:moveTo>
                  <a:pt x="20104099" y="0"/>
                </a:moveTo>
                <a:lnTo>
                  <a:pt x="0" y="0"/>
                </a:lnTo>
                <a:lnTo>
                  <a:pt x="0" y="11307226"/>
                </a:lnTo>
                <a:lnTo>
                  <a:pt x="20104099" y="113072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9E8F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79705" y="8616051"/>
            <a:ext cx="2628265" cy="1489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099"/>
              </a:lnSpc>
              <a:spcBef>
                <a:spcPts val="9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Baltic Travel </a:t>
            </a:r>
            <a:r>
              <a:rPr sz="1900" b="1" spc="-30" dirty="0">
                <a:solidFill>
                  <a:srgbClr val="FFFFFF"/>
                </a:solidFill>
                <a:cs typeface="Proxima Nova"/>
              </a:rPr>
              <a:t>Group 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10" dirty="0">
                <a:solidFill>
                  <a:srgbClr val="FFFFFF"/>
                </a:solidFill>
                <a:cs typeface="ProximaNova-Semibold"/>
              </a:rPr>
              <a:t>+</a:t>
            </a:r>
            <a:r>
              <a:rPr sz="1900" b="1" spc="-36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228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428</a:t>
            </a:r>
            <a:endParaRPr sz="2850" baseline="1461" dirty="0">
              <a:cs typeface="ProximaNova-Semibold"/>
            </a:endParaRPr>
          </a:p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z="1900" b="1" spc="-20" dirty="0">
                <a:solidFill>
                  <a:srgbClr val="FFFFFF"/>
                </a:solidFill>
                <a:cs typeface="Proxima Nova"/>
              </a:rPr>
              <a:t>Fax: </a:t>
            </a:r>
            <a:r>
              <a:rPr sz="1900" b="1" spc="10" dirty="0">
                <a:solidFill>
                  <a:srgbClr val="FFFFFF"/>
                </a:solidFill>
                <a:cs typeface="ProximaNova-Semibold"/>
              </a:rPr>
              <a:t>+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228</a:t>
            </a:r>
            <a:r>
              <a:rPr sz="1900" b="1" spc="-37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337</a:t>
            </a:r>
            <a:endParaRPr sz="1900" dirty="0">
              <a:cs typeface="ProximaNova-Semibold"/>
            </a:endParaRPr>
          </a:p>
          <a:p>
            <a:pPr marL="13970" marR="27305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info@btgroup.lv  </a:t>
            </a:r>
            <a:r>
              <a:rPr sz="1900" b="1" spc="-35" dirty="0">
                <a:solidFill>
                  <a:srgbClr val="FFFFFF"/>
                </a:solidFill>
                <a:cs typeface="ProximaNova-Semibold"/>
              </a:rPr>
              <a:t>www.baltic.travel</a:t>
            </a:r>
            <a:endParaRPr sz="1900" dirty="0">
              <a:cs typeface="ProximaNova-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79745" y="6835449"/>
            <a:ext cx="3070225" cy="1196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15" dirty="0">
                <a:solidFill>
                  <a:srgbClr val="FFFFFF"/>
                </a:solidFill>
                <a:cs typeface="Proxima Nova"/>
              </a:rPr>
              <a:t>DMC VIA</a:t>
            </a:r>
            <a:r>
              <a:rPr sz="1900" b="1" spc="-1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5" dirty="0">
                <a:solidFill>
                  <a:srgbClr val="FFFFFF"/>
                </a:solidFill>
                <a:cs typeface="Proxima Nova"/>
              </a:rPr>
              <a:t>Baltic</a:t>
            </a:r>
            <a:endParaRPr sz="190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240</a:t>
            </a:r>
            <a:r>
              <a:rPr sz="1900" b="1" spc="-26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301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tours@dmcviabaltic.eu  www.dmcviabaltic.eu/en</a:t>
            </a:r>
            <a:endParaRPr sz="1900" dirty="0">
              <a:cs typeface="Proxima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05276" y="8610917"/>
            <a:ext cx="2568575" cy="148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30" dirty="0">
                <a:solidFill>
                  <a:srgbClr val="FFFFFF"/>
                </a:solidFill>
                <a:cs typeface="Proxima Nova"/>
              </a:rPr>
              <a:t>Estravel</a:t>
            </a:r>
            <a:r>
              <a:rPr sz="1900" b="1" spc="-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5" dirty="0">
                <a:solidFill>
                  <a:srgbClr val="FFFFFF"/>
                </a:solidFill>
                <a:cs typeface="Proxima Nova"/>
              </a:rPr>
              <a:t>Latvia</a:t>
            </a:r>
            <a:endParaRPr sz="190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288</a:t>
            </a:r>
            <a:r>
              <a:rPr sz="1900" b="1" spc="-30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494</a:t>
            </a:r>
            <a:endParaRPr sz="2850" baseline="1461" dirty="0">
              <a:cs typeface="ProximaNova-Semibold"/>
            </a:endParaRPr>
          </a:p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z="1900" b="1" spc="-20" dirty="0">
                <a:solidFill>
                  <a:srgbClr val="FFFFFF"/>
                </a:solidFill>
                <a:cs typeface="Proxima Nova"/>
              </a:rPr>
              <a:t>Fax: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287</a:t>
            </a:r>
            <a:r>
              <a:rPr sz="1900" b="1" spc="-28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977</a:t>
            </a:r>
            <a:endParaRPr sz="1900" dirty="0">
              <a:cs typeface="ProximaNova-Semibold"/>
            </a:endParaRPr>
          </a:p>
          <a:p>
            <a:pPr marL="13970" marR="220979" indent="-635">
              <a:lnSpc>
                <a:spcPct val="101099"/>
              </a:lnSpc>
              <a:spcBef>
                <a:spcPts val="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5" dirty="0">
                <a:solidFill>
                  <a:srgbClr val="FFFFFF"/>
                </a:solidFill>
                <a:cs typeface="ProximaNova-Semibold"/>
              </a:rPr>
              <a:t>info@estravel.lv 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www.estravel.lv/en</a:t>
            </a:r>
            <a:endParaRPr sz="1900" dirty="0">
              <a:cs typeface="ProximaNova-Semi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05326" y="6835440"/>
            <a:ext cx="3941445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10945" indent="-635">
              <a:lnSpc>
                <a:spcPct val="101099"/>
              </a:lnSpc>
              <a:spcBef>
                <a:spcPts val="95"/>
              </a:spcBef>
            </a:pPr>
            <a:r>
              <a:rPr sz="1900" b="1" spc="-30" dirty="0">
                <a:solidFill>
                  <a:srgbClr val="FFFFFF"/>
                </a:solidFill>
                <a:cs typeface="Proxima Nova"/>
              </a:rPr>
              <a:t>Experience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Baltics</a:t>
            </a:r>
            <a:r>
              <a:rPr sz="1900" b="1" spc="-17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 Nova"/>
              </a:rPr>
              <a:t>Events 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22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084</a:t>
            </a:r>
            <a:r>
              <a:rPr sz="1900" b="1" spc="-28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613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events@experiencebaltics.com  www.events.experiencebaltics.com</a:t>
            </a:r>
            <a:endParaRPr sz="1900" dirty="0">
              <a:cs typeface="ProximaNova-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79830" y="5082180"/>
            <a:ext cx="3395979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75030" indent="-635">
              <a:lnSpc>
                <a:spcPct val="101099"/>
              </a:lnSpc>
              <a:spcBef>
                <a:spcPts val="9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Baltic </a:t>
            </a:r>
            <a:r>
              <a:rPr sz="1900" b="1" spc="-30" dirty="0">
                <a:solidFill>
                  <a:srgbClr val="FFFFFF"/>
                </a:solidFill>
                <a:cs typeface="Proxima Nova"/>
              </a:rPr>
              <a:t>Incentive Travel 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29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150</a:t>
            </a:r>
            <a:r>
              <a:rPr sz="1900" b="1" spc="-29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794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 </a:t>
            </a:r>
            <a:r>
              <a:rPr sz="1900" b="1" spc="-35" dirty="0">
                <a:solidFill>
                  <a:srgbClr val="FFFFFF"/>
                </a:solidFill>
                <a:cs typeface="ProximaNova-Semibold"/>
              </a:rPr>
              <a:t>janis@balticincentive.com 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www.balticincentive.com/en</a:t>
            </a:r>
            <a:endParaRPr sz="1900" dirty="0">
              <a:cs typeface="ProximaNova-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05166" y="5082172"/>
            <a:ext cx="3131820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099"/>
              </a:lnSpc>
              <a:spcBef>
                <a:spcPts val="95"/>
              </a:spcBef>
            </a:pPr>
            <a:r>
              <a:rPr sz="1900" b="1" spc="-20" dirty="0">
                <a:solidFill>
                  <a:srgbClr val="FFFFFF"/>
                </a:solidFill>
                <a:cs typeface="Proxima Nova"/>
              </a:rPr>
              <a:t>Eži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Full Service Event</a:t>
            </a:r>
            <a:r>
              <a:rPr sz="1900" b="1" spc="-2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 Nova"/>
              </a:rPr>
              <a:t>Agency 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28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685</a:t>
            </a:r>
            <a:r>
              <a:rPr sz="1900" b="1" spc="-26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894</a:t>
            </a:r>
            <a:endParaRPr sz="2850" baseline="1461" dirty="0">
              <a:cs typeface="ProximaNova-Semibold"/>
            </a:endParaRPr>
          </a:p>
          <a:p>
            <a:pPr marL="13970" marR="1407795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5" dirty="0">
                <a:solidFill>
                  <a:srgbClr val="FFFFFF"/>
                </a:solidFill>
                <a:cs typeface="ProximaNova-Semibold"/>
              </a:rPr>
              <a:t>ezi@ezi.lv 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www.ezi.lv/en</a:t>
            </a:r>
            <a:endParaRPr sz="1900" dirty="0">
              <a:cs typeface="ProximaNova-Semi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86527" y="5082218"/>
            <a:ext cx="2528570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099"/>
              </a:lnSpc>
              <a:spcBef>
                <a:spcPts val="95"/>
              </a:spcBef>
            </a:pPr>
            <a:r>
              <a:rPr sz="1900" b="1" spc="-10" dirty="0">
                <a:solidFill>
                  <a:srgbClr val="FFFFFF"/>
                </a:solidFill>
                <a:cs typeface="Proxima Nova"/>
              </a:rPr>
              <a:t>3K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MANAGEMENT  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27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818</a:t>
            </a:r>
            <a:r>
              <a:rPr sz="1900" b="1" spc="-29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065</a:t>
            </a:r>
            <a:endParaRPr sz="2850" baseline="1461" dirty="0">
              <a:cs typeface="ProximaNova-Semibold"/>
            </a:endParaRPr>
          </a:p>
          <a:p>
            <a:pPr marL="13970" marR="621665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write@3k.lv  www.3k.lv/en</a:t>
            </a:r>
            <a:endParaRPr sz="1900" dirty="0">
              <a:cs typeface="ProximaNova-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86636" y="8610720"/>
            <a:ext cx="3323590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89305" indent="-635">
              <a:lnSpc>
                <a:spcPct val="101099"/>
              </a:lnSpc>
              <a:spcBef>
                <a:spcPts val="9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Baltic Blues </a:t>
            </a:r>
            <a:r>
              <a:rPr sz="1900" b="1" spc="-30" dirty="0">
                <a:solidFill>
                  <a:srgbClr val="FFFFFF"/>
                </a:solidFill>
                <a:cs typeface="Proxima Nova"/>
              </a:rPr>
              <a:t>Events 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28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804</a:t>
            </a:r>
            <a:r>
              <a:rPr sz="1900" b="1" spc="-3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618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verners@balticblues.com  www.balticblues.com</a:t>
            </a:r>
            <a:endParaRPr sz="1900" dirty="0">
              <a:cs typeface="ProximaNova-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86685" y="6835243"/>
            <a:ext cx="2816225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099"/>
              </a:lnSpc>
              <a:spcBef>
                <a:spcPts val="9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Con-ex Latvia Tours</a:t>
            </a:r>
            <a:r>
              <a:rPr sz="1900" b="1" spc="-2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 Nova"/>
              </a:rPr>
              <a:t>group 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085</a:t>
            </a:r>
            <a:r>
              <a:rPr sz="1900" b="1" spc="-27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022</a:t>
            </a:r>
            <a:endParaRPr sz="2850" baseline="1461" dirty="0">
              <a:cs typeface="ProximaNova-Semibold"/>
            </a:endParaRPr>
          </a:p>
          <a:p>
            <a:pPr marL="13970" marR="206375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mice@con-ex.com  www.con-ex.com</a:t>
            </a:r>
            <a:endParaRPr sz="1900" dirty="0">
              <a:cs typeface="ProximaNova-Semibold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046414" y="4715897"/>
            <a:ext cx="1846352" cy="15844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253511" y="5178502"/>
            <a:ext cx="1294765" cy="210185"/>
            <a:chOff x="1253511" y="5178502"/>
            <a:chExt cx="1294765" cy="210185"/>
          </a:xfrm>
        </p:grpSpPr>
        <p:sp>
          <p:nvSpPr>
            <p:cNvPr id="14" name="object 14"/>
            <p:cNvSpPr/>
            <p:nvPr/>
          </p:nvSpPr>
          <p:spPr>
            <a:xfrm>
              <a:off x="1253511" y="5236500"/>
              <a:ext cx="1168400" cy="152400"/>
            </a:xfrm>
            <a:custGeom>
              <a:avLst/>
              <a:gdLst/>
              <a:ahLst/>
              <a:cxnLst/>
              <a:rect l="l" t="t" r="r" b="b"/>
              <a:pathLst>
                <a:path w="1168400" h="152400">
                  <a:moveTo>
                    <a:pt x="187879" y="0"/>
                  </a:moveTo>
                  <a:lnTo>
                    <a:pt x="172675" y="0"/>
                  </a:lnTo>
                  <a:lnTo>
                    <a:pt x="172675" y="152162"/>
                  </a:lnTo>
                  <a:lnTo>
                    <a:pt x="187879" y="152162"/>
                  </a:lnTo>
                  <a:lnTo>
                    <a:pt x="187879" y="0"/>
                  </a:lnTo>
                  <a:close/>
                </a:path>
                <a:path w="1168400" h="152400">
                  <a:moveTo>
                    <a:pt x="254515" y="19748"/>
                  </a:moveTo>
                  <a:lnTo>
                    <a:pt x="217543" y="19748"/>
                  </a:lnTo>
                  <a:lnTo>
                    <a:pt x="217543" y="129608"/>
                  </a:lnTo>
                  <a:lnTo>
                    <a:pt x="239908" y="129608"/>
                  </a:lnTo>
                  <a:lnTo>
                    <a:pt x="239908" y="44857"/>
                  </a:lnTo>
                  <a:lnTo>
                    <a:pt x="260293" y="44857"/>
                  </a:lnTo>
                  <a:lnTo>
                    <a:pt x="254515" y="19748"/>
                  </a:lnTo>
                  <a:close/>
                </a:path>
                <a:path w="1168400" h="152400">
                  <a:moveTo>
                    <a:pt x="260293" y="44857"/>
                  </a:moveTo>
                  <a:lnTo>
                    <a:pt x="240212" y="44857"/>
                  </a:lnTo>
                  <a:lnTo>
                    <a:pt x="260295" y="129608"/>
                  </a:lnTo>
                  <a:lnTo>
                    <a:pt x="282211" y="129608"/>
                  </a:lnTo>
                  <a:lnTo>
                    <a:pt x="290981" y="94468"/>
                  </a:lnTo>
                  <a:lnTo>
                    <a:pt x="271709" y="94468"/>
                  </a:lnTo>
                  <a:lnTo>
                    <a:pt x="260293" y="44857"/>
                  </a:lnTo>
                  <a:close/>
                </a:path>
                <a:path w="1168400" h="152400">
                  <a:moveTo>
                    <a:pt x="326031" y="44857"/>
                  </a:moveTo>
                  <a:lnTo>
                    <a:pt x="303666" y="44857"/>
                  </a:lnTo>
                  <a:lnTo>
                    <a:pt x="303666" y="129608"/>
                  </a:lnTo>
                  <a:lnTo>
                    <a:pt x="326031" y="129608"/>
                  </a:lnTo>
                  <a:lnTo>
                    <a:pt x="326031" y="44857"/>
                  </a:lnTo>
                  <a:close/>
                </a:path>
                <a:path w="1168400" h="152400">
                  <a:moveTo>
                    <a:pt x="326031" y="19748"/>
                  </a:moveTo>
                  <a:lnTo>
                    <a:pt x="290273" y="19748"/>
                  </a:lnTo>
                  <a:lnTo>
                    <a:pt x="272012" y="94468"/>
                  </a:lnTo>
                  <a:lnTo>
                    <a:pt x="290981" y="94468"/>
                  </a:lnTo>
                  <a:lnTo>
                    <a:pt x="303362" y="44857"/>
                  </a:lnTo>
                  <a:lnTo>
                    <a:pt x="326031" y="44857"/>
                  </a:lnTo>
                  <a:lnTo>
                    <a:pt x="326031" y="19748"/>
                  </a:lnTo>
                  <a:close/>
                </a:path>
                <a:path w="1168400" h="152400">
                  <a:moveTo>
                    <a:pt x="397087" y="19748"/>
                  </a:moveTo>
                  <a:lnTo>
                    <a:pt x="366805" y="19748"/>
                  </a:lnTo>
                  <a:lnTo>
                    <a:pt x="336377" y="129608"/>
                  </a:lnTo>
                  <a:lnTo>
                    <a:pt x="359036" y="129608"/>
                  </a:lnTo>
                  <a:lnTo>
                    <a:pt x="365287" y="105263"/>
                  </a:lnTo>
                  <a:lnTo>
                    <a:pt x="420300" y="105263"/>
                  </a:lnTo>
                  <a:lnTo>
                    <a:pt x="415715" y="88374"/>
                  </a:lnTo>
                  <a:lnTo>
                    <a:pt x="369852" y="88374"/>
                  </a:lnTo>
                  <a:lnTo>
                    <a:pt x="380344" y="40899"/>
                  </a:lnTo>
                  <a:lnTo>
                    <a:pt x="402828" y="40899"/>
                  </a:lnTo>
                  <a:lnTo>
                    <a:pt x="397087" y="19748"/>
                  </a:lnTo>
                  <a:close/>
                </a:path>
                <a:path w="1168400" h="152400">
                  <a:moveTo>
                    <a:pt x="420300" y="105263"/>
                  </a:moveTo>
                  <a:lnTo>
                    <a:pt x="396626" y="105263"/>
                  </a:lnTo>
                  <a:lnTo>
                    <a:pt x="402710" y="129608"/>
                  </a:lnTo>
                  <a:lnTo>
                    <a:pt x="426908" y="129608"/>
                  </a:lnTo>
                  <a:lnTo>
                    <a:pt x="420300" y="105263"/>
                  </a:lnTo>
                  <a:close/>
                </a:path>
                <a:path w="1168400" h="152400">
                  <a:moveTo>
                    <a:pt x="402828" y="40899"/>
                  </a:moveTo>
                  <a:lnTo>
                    <a:pt x="380648" y="40899"/>
                  </a:lnTo>
                  <a:lnTo>
                    <a:pt x="391757" y="88374"/>
                  </a:lnTo>
                  <a:lnTo>
                    <a:pt x="415715" y="88374"/>
                  </a:lnTo>
                  <a:lnTo>
                    <a:pt x="402828" y="40899"/>
                  </a:lnTo>
                  <a:close/>
                </a:path>
                <a:path w="1168400" h="152400">
                  <a:moveTo>
                    <a:pt x="468896" y="19748"/>
                  </a:moveTo>
                  <a:lnTo>
                    <a:pt x="437861" y="19748"/>
                  </a:lnTo>
                  <a:lnTo>
                    <a:pt x="437861" y="129608"/>
                  </a:lnTo>
                  <a:lnTo>
                    <a:pt x="459315" y="129608"/>
                  </a:lnTo>
                  <a:lnTo>
                    <a:pt x="459315" y="49275"/>
                  </a:lnTo>
                  <a:lnTo>
                    <a:pt x="480234" y="49275"/>
                  </a:lnTo>
                  <a:lnTo>
                    <a:pt x="468896" y="19748"/>
                  </a:lnTo>
                  <a:close/>
                </a:path>
                <a:path w="1168400" h="152400">
                  <a:moveTo>
                    <a:pt x="480234" y="49275"/>
                  </a:moveTo>
                  <a:lnTo>
                    <a:pt x="459619" y="49275"/>
                  </a:lnTo>
                  <a:lnTo>
                    <a:pt x="489587" y="129608"/>
                  </a:lnTo>
                  <a:lnTo>
                    <a:pt x="519868" y="129608"/>
                  </a:lnTo>
                  <a:lnTo>
                    <a:pt x="519868" y="95829"/>
                  </a:lnTo>
                  <a:lnTo>
                    <a:pt x="498110" y="95829"/>
                  </a:lnTo>
                  <a:lnTo>
                    <a:pt x="480234" y="49275"/>
                  </a:lnTo>
                  <a:close/>
                </a:path>
                <a:path w="1168400" h="152400">
                  <a:moveTo>
                    <a:pt x="519868" y="19748"/>
                  </a:moveTo>
                  <a:lnTo>
                    <a:pt x="498414" y="19748"/>
                  </a:lnTo>
                  <a:lnTo>
                    <a:pt x="498414" y="95829"/>
                  </a:lnTo>
                  <a:lnTo>
                    <a:pt x="519868" y="95829"/>
                  </a:lnTo>
                  <a:lnTo>
                    <a:pt x="519868" y="19748"/>
                  </a:lnTo>
                  <a:close/>
                </a:path>
                <a:path w="1168400" h="152400">
                  <a:moveTo>
                    <a:pt x="591531" y="19748"/>
                  </a:moveTo>
                  <a:lnTo>
                    <a:pt x="561249" y="19748"/>
                  </a:lnTo>
                  <a:lnTo>
                    <a:pt x="530821" y="129608"/>
                  </a:lnTo>
                  <a:lnTo>
                    <a:pt x="553491" y="129608"/>
                  </a:lnTo>
                  <a:lnTo>
                    <a:pt x="559731" y="105263"/>
                  </a:lnTo>
                  <a:lnTo>
                    <a:pt x="614744" y="105263"/>
                  </a:lnTo>
                  <a:lnTo>
                    <a:pt x="610159" y="88374"/>
                  </a:lnTo>
                  <a:lnTo>
                    <a:pt x="564296" y="88374"/>
                  </a:lnTo>
                  <a:lnTo>
                    <a:pt x="574799" y="40899"/>
                  </a:lnTo>
                  <a:lnTo>
                    <a:pt x="597273" y="40899"/>
                  </a:lnTo>
                  <a:lnTo>
                    <a:pt x="591531" y="19748"/>
                  </a:lnTo>
                  <a:close/>
                </a:path>
                <a:path w="1168400" h="152400">
                  <a:moveTo>
                    <a:pt x="614744" y="105263"/>
                  </a:moveTo>
                  <a:lnTo>
                    <a:pt x="591071" y="105263"/>
                  </a:lnTo>
                  <a:lnTo>
                    <a:pt x="597165" y="129608"/>
                  </a:lnTo>
                  <a:lnTo>
                    <a:pt x="621352" y="129608"/>
                  </a:lnTo>
                  <a:lnTo>
                    <a:pt x="614744" y="105263"/>
                  </a:lnTo>
                  <a:close/>
                </a:path>
                <a:path w="1168400" h="152400">
                  <a:moveTo>
                    <a:pt x="597273" y="40899"/>
                  </a:moveTo>
                  <a:lnTo>
                    <a:pt x="575102" y="40899"/>
                  </a:lnTo>
                  <a:lnTo>
                    <a:pt x="586202" y="88374"/>
                  </a:lnTo>
                  <a:lnTo>
                    <a:pt x="610159" y="88374"/>
                  </a:lnTo>
                  <a:lnTo>
                    <a:pt x="597273" y="40899"/>
                  </a:lnTo>
                  <a:close/>
                </a:path>
                <a:path w="1168400" h="152400">
                  <a:moveTo>
                    <a:pt x="666995" y="17926"/>
                  </a:moveTo>
                  <a:lnTo>
                    <a:pt x="628846" y="53358"/>
                  </a:lnTo>
                  <a:lnTo>
                    <a:pt x="628102" y="74982"/>
                  </a:lnTo>
                  <a:lnTo>
                    <a:pt x="629337" y="100367"/>
                  </a:lnTo>
                  <a:lnTo>
                    <a:pt x="635082" y="118234"/>
                  </a:lnTo>
                  <a:lnTo>
                    <a:pt x="648072" y="128284"/>
                  </a:lnTo>
                  <a:lnTo>
                    <a:pt x="671099" y="131430"/>
                  </a:lnTo>
                  <a:lnTo>
                    <a:pt x="681534" y="130693"/>
                  </a:lnTo>
                  <a:lnTo>
                    <a:pt x="690706" y="128984"/>
                  </a:lnTo>
                  <a:lnTo>
                    <a:pt x="697837" y="127052"/>
                  </a:lnTo>
                  <a:lnTo>
                    <a:pt x="702146" y="125650"/>
                  </a:lnTo>
                  <a:lnTo>
                    <a:pt x="702146" y="115169"/>
                  </a:lnTo>
                  <a:lnTo>
                    <a:pt x="667759" y="115169"/>
                  </a:lnTo>
                  <a:lnTo>
                    <a:pt x="659660" y="113713"/>
                  </a:lnTo>
                  <a:lnTo>
                    <a:pt x="654637" y="107970"/>
                  </a:lnTo>
                  <a:lnTo>
                    <a:pt x="652057" y="95768"/>
                  </a:lnTo>
                  <a:lnTo>
                    <a:pt x="651330" y="74982"/>
                  </a:lnTo>
                  <a:lnTo>
                    <a:pt x="651557" y="59765"/>
                  </a:lnTo>
                  <a:lnTo>
                    <a:pt x="653125" y="46993"/>
                  </a:lnTo>
                  <a:lnTo>
                    <a:pt x="657369" y="38061"/>
                  </a:lnTo>
                  <a:lnTo>
                    <a:pt x="665623" y="34365"/>
                  </a:lnTo>
                  <a:lnTo>
                    <a:pt x="678356" y="33632"/>
                  </a:lnTo>
                  <a:lnTo>
                    <a:pt x="697544" y="33632"/>
                  </a:lnTo>
                  <a:lnTo>
                    <a:pt x="693531" y="27111"/>
                  </a:lnTo>
                  <a:lnTo>
                    <a:pt x="682182" y="20258"/>
                  </a:lnTo>
                  <a:lnTo>
                    <a:pt x="666995" y="17926"/>
                  </a:lnTo>
                  <a:close/>
                </a:path>
                <a:path w="1168400" h="152400">
                  <a:moveTo>
                    <a:pt x="702146" y="72092"/>
                  </a:moveTo>
                  <a:lnTo>
                    <a:pt x="666691" y="72092"/>
                  </a:lnTo>
                  <a:lnTo>
                    <a:pt x="666691" y="88981"/>
                  </a:lnTo>
                  <a:lnTo>
                    <a:pt x="679895" y="88981"/>
                  </a:lnTo>
                  <a:lnTo>
                    <a:pt x="679857" y="113725"/>
                  </a:lnTo>
                  <a:lnTo>
                    <a:pt x="676565" y="114750"/>
                  </a:lnTo>
                  <a:lnTo>
                    <a:pt x="671560" y="115169"/>
                  </a:lnTo>
                  <a:lnTo>
                    <a:pt x="702146" y="115169"/>
                  </a:lnTo>
                  <a:lnTo>
                    <a:pt x="702146" y="72092"/>
                  </a:lnTo>
                  <a:close/>
                </a:path>
                <a:path w="1168400" h="152400">
                  <a:moveTo>
                    <a:pt x="697544" y="33632"/>
                  </a:moveTo>
                  <a:lnTo>
                    <a:pt x="678356" y="33632"/>
                  </a:lnTo>
                  <a:lnTo>
                    <a:pt x="679476" y="43338"/>
                  </a:lnTo>
                  <a:lnTo>
                    <a:pt x="679319" y="53527"/>
                  </a:lnTo>
                  <a:lnTo>
                    <a:pt x="702146" y="53527"/>
                  </a:lnTo>
                  <a:lnTo>
                    <a:pt x="700399" y="38272"/>
                  </a:lnTo>
                  <a:lnTo>
                    <a:pt x="697544" y="33632"/>
                  </a:lnTo>
                  <a:close/>
                </a:path>
                <a:path w="1168400" h="152400">
                  <a:moveTo>
                    <a:pt x="782028" y="19748"/>
                  </a:moveTo>
                  <a:lnTo>
                    <a:pt x="722072" y="19748"/>
                  </a:lnTo>
                  <a:lnTo>
                    <a:pt x="722072" y="129608"/>
                  </a:lnTo>
                  <a:lnTo>
                    <a:pt x="783243" y="129608"/>
                  </a:lnTo>
                  <a:lnTo>
                    <a:pt x="783243" y="112719"/>
                  </a:lnTo>
                  <a:lnTo>
                    <a:pt x="745055" y="112719"/>
                  </a:lnTo>
                  <a:lnTo>
                    <a:pt x="745055" y="80615"/>
                  </a:lnTo>
                  <a:lnTo>
                    <a:pt x="779128" y="80615"/>
                  </a:lnTo>
                  <a:lnTo>
                    <a:pt x="779128" y="63725"/>
                  </a:lnTo>
                  <a:lnTo>
                    <a:pt x="745055" y="63725"/>
                  </a:lnTo>
                  <a:lnTo>
                    <a:pt x="745055" y="36637"/>
                  </a:lnTo>
                  <a:lnTo>
                    <a:pt x="782028" y="36637"/>
                  </a:lnTo>
                  <a:lnTo>
                    <a:pt x="782028" y="19748"/>
                  </a:lnTo>
                  <a:close/>
                </a:path>
                <a:path w="1168400" h="152400">
                  <a:moveTo>
                    <a:pt x="834665" y="19748"/>
                  </a:moveTo>
                  <a:lnTo>
                    <a:pt x="797692" y="19748"/>
                  </a:lnTo>
                  <a:lnTo>
                    <a:pt x="797692" y="129608"/>
                  </a:lnTo>
                  <a:lnTo>
                    <a:pt x="820058" y="129608"/>
                  </a:lnTo>
                  <a:lnTo>
                    <a:pt x="820058" y="44857"/>
                  </a:lnTo>
                  <a:lnTo>
                    <a:pt x="840446" y="44857"/>
                  </a:lnTo>
                  <a:lnTo>
                    <a:pt x="834665" y="19748"/>
                  </a:lnTo>
                  <a:close/>
                </a:path>
                <a:path w="1168400" h="152400">
                  <a:moveTo>
                    <a:pt x="840446" y="44857"/>
                  </a:moveTo>
                  <a:lnTo>
                    <a:pt x="820362" y="44857"/>
                  </a:lnTo>
                  <a:lnTo>
                    <a:pt x="840445" y="129608"/>
                  </a:lnTo>
                  <a:lnTo>
                    <a:pt x="862361" y="129608"/>
                  </a:lnTo>
                  <a:lnTo>
                    <a:pt x="871131" y="94468"/>
                  </a:lnTo>
                  <a:lnTo>
                    <a:pt x="851869" y="94468"/>
                  </a:lnTo>
                  <a:lnTo>
                    <a:pt x="840446" y="44857"/>
                  </a:lnTo>
                  <a:close/>
                </a:path>
                <a:path w="1168400" h="152400">
                  <a:moveTo>
                    <a:pt x="906181" y="44857"/>
                  </a:moveTo>
                  <a:lnTo>
                    <a:pt x="883816" y="44857"/>
                  </a:lnTo>
                  <a:lnTo>
                    <a:pt x="883816" y="129608"/>
                  </a:lnTo>
                  <a:lnTo>
                    <a:pt x="906181" y="129608"/>
                  </a:lnTo>
                  <a:lnTo>
                    <a:pt x="906181" y="44857"/>
                  </a:lnTo>
                  <a:close/>
                </a:path>
                <a:path w="1168400" h="152400">
                  <a:moveTo>
                    <a:pt x="906181" y="19748"/>
                  </a:moveTo>
                  <a:lnTo>
                    <a:pt x="870423" y="19748"/>
                  </a:lnTo>
                  <a:lnTo>
                    <a:pt x="852162" y="94468"/>
                  </a:lnTo>
                  <a:lnTo>
                    <a:pt x="871131" y="94468"/>
                  </a:lnTo>
                  <a:lnTo>
                    <a:pt x="883512" y="44857"/>
                  </a:lnTo>
                  <a:lnTo>
                    <a:pt x="906181" y="44857"/>
                  </a:lnTo>
                  <a:lnTo>
                    <a:pt x="906181" y="19748"/>
                  </a:lnTo>
                  <a:close/>
                </a:path>
                <a:path w="1168400" h="152400">
                  <a:moveTo>
                    <a:pt x="984839" y="19748"/>
                  </a:moveTo>
                  <a:lnTo>
                    <a:pt x="924893" y="19748"/>
                  </a:lnTo>
                  <a:lnTo>
                    <a:pt x="924893" y="129608"/>
                  </a:lnTo>
                  <a:lnTo>
                    <a:pt x="986053" y="129608"/>
                  </a:lnTo>
                  <a:lnTo>
                    <a:pt x="986053" y="112719"/>
                  </a:lnTo>
                  <a:lnTo>
                    <a:pt x="947866" y="112719"/>
                  </a:lnTo>
                  <a:lnTo>
                    <a:pt x="947866" y="80615"/>
                  </a:lnTo>
                  <a:lnTo>
                    <a:pt x="981949" y="80615"/>
                  </a:lnTo>
                  <a:lnTo>
                    <a:pt x="981949" y="63725"/>
                  </a:lnTo>
                  <a:lnTo>
                    <a:pt x="947866" y="63725"/>
                  </a:lnTo>
                  <a:lnTo>
                    <a:pt x="947866" y="36637"/>
                  </a:lnTo>
                  <a:lnTo>
                    <a:pt x="984839" y="36637"/>
                  </a:lnTo>
                  <a:lnTo>
                    <a:pt x="984839" y="19748"/>
                  </a:lnTo>
                  <a:close/>
                </a:path>
                <a:path w="1168400" h="152400">
                  <a:moveTo>
                    <a:pt x="1032157" y="19748"/>
                  </a:moveTo>
                  <a:lnTo>
                    <a:pt x="1001121" y="19748"/>
                  </a:lnTo>
                  <a:lnTo>
                    <a:pt x="1001121" y="129608"/>
                  </a:lnTo>
                  <a:lnTo>
                    <a:pt x="1022576" y="129608"/>
                  </a:lnTo>
                  <a:lnTo>
                    <a:pt x="1022576" y="49275"/>
                  </a:lnTo>
                  <a:lnTo>
                    <a:pt x="1043495" y="49275"/>
                  </a:lnTo>
                  <a:lnTo>
                    <a:pt x="1032157" y="19748"/>
                  </a:lnTo>
                  <a:close/>
                </a:path>
                <a:path w="1168400" h="152400">
                  <a:moveTo>
                    <a:pt x="1043495" y="49275"/>
                  </a:moveTo>
                  <a:lnTo>
                    <a:pt x="1022879" y="49275"/>
                  </a:lnTo>
                  <a:lnTo>
                    <a:pt x="1052847" y="129608"/>
                  </a:lnTo>
                  <a:lnTo>
                    <a:pt x="1083139" y="129608"/>
                  </a:lnTo>
                  <a:lnTo>
                    <a:pt x="1083139" y="95829"/>
                  </a:lnTo>
                  <a:lnTo>
                    <a:pt x="1061370" y="95829"/>
                  </a:lnTo>
                  <a:lnTo>
                    <a:pt x="1043495" y="49275"/>
                  </a:lnTo>
                  <a:close/>
                </a:path>
                <a:path w="1168400" h="152400">
                  <a:moveTo>
                    <a:pt x="1083139" y="19748"/>
                  </a:moveTo>
                  <a:lnTo>
                    <a:pt x="1061674" y="19748"/>
                  </a:lnTo>
                  <a:lnTo>
                    <a:pt x="1061674" y="95829"/>
                  </a:lnTo>
                  <a:lnTo>
                    <a:pt x="1083139" y="95829"/>
                  </a:lnTo>
                  <a:lnTo>
                    <a:pt x="1083139" y="19748"/>
                  </a:lnTo>
                  <a:close/>
                </a:path>
                <a:path w="1168400" h="152400">
                  <a:moveTo>
                    <a:pt x="1142321" y="38009"/>
                  </a:moveTo>
                  <a:lnTo>
                    <a:pt x="1119337" y="38009"/>
                  </a:lnTo>
                  <a:lnTo>
                    <a:pt x="1119337" y="129608"/>
                  </a:lnTo>
                  <a:lnTo>
                    <a:pt x="1142321" y="129608"/>
                  </a:lnTo>
                  <a:lnTo>
                    <a:pt x="1142321" y="38009"/>
                  </a:lnTo>
                  <a:close/>
                </a:path>
                <a:path w="1168400" h="152400">
                  <a:moveTo>
                    <a:pt x="1167880" y="19748"/>
                  </a:moveTo>
                  <a:lnTo>
                    <a:pt x="1093778" y="19748"/>
                  </a:lnTo>
                  <a:lnTo>
                    <a:pt x="1093778" y="38009"/>
                  </a:lnTo>
                  <a:lnTo>
                    <a:pt x="1167880" y="38009"/>
                  </a:lnTo>
                  <a:lnTo>
                    <a:pt x="1167880" y="19748"/>
                  </a:lnTo>
                  <a:close/>
                </a:path>
                <a:path w="1168400" h="152400">
                  <a:moveTo>
                    <a:pt x="22187" y="99860"/>
                  </a:moveTo>
                  <a:lnTo>
                    <a:pt x="0" y="99860"/>
                  </a:lnTo>
                  <a:lnTo>
                    <a:pt x="1666" y="114624"/>
                  </a:lnTo>
                  <a:lnTo>
                    <a:pt x="6960" y="124237"/>
                  </a:lnTo>
                  <a:lnTo>
                    <a:pt x="16326" y="129451"/>
                  </a:lnTo>
                  <a:lnTo>
                    <a:pt x="30208" y="131022"/>
                  </a:lnTo>
                  <a:lnTo>
                    <a:pt x="44934" y="129217"/>
                  </a:lnTo>
                  <a:lnTo>
                    <a:pt x="55689" y="123547"/>
                  </a:lnTo>
                  <a:lnTo>
                    <a:pt x="61391" y="114970"/>
                  </a:lnTo>
                  <a:lnTo>
                    <a:pt x="21873" y="114970"/>
                  </a:lnTo>
                  <a:lnTo>
                    <a:pt x="22187" y="107106"/>
                  </a:lnTo>
                  <a:lnTo>
                    <a:pt x="22187" y="99860"/>
                  </a:lnTo>
                  <a:close/>
                </a:path>
                <a:path w="1168400" h="152400">
                  <a:moveTo>
                    <a:pt x="60990" y="34396"/>
                  </a:moveTo>
                  <a:lnTo>
                    <a:pt x="39653" y="34396"/>
                  </a:lnTo>
                  <a:lnTo>
                    <a:pt x="40511" y="40846"/>
                  </a:lnTo>
                  <a:lnTo>
                    <a:pt x="40579" y="47611"/>
                  </a:lnTo>
                  <a:lnTo>
                    <a:pt x="39680" y="56515"/>
                  </a:lnTo>
                  <a:lnTo>
                    <a:pt x="36582" y="61520"/>
                  </a:lnTo>
                  <a:lnTo>
                    <a:pt x="30771" y="63546"/>
                  </a:lnTo>
                  <a:lnTo>
                    <a:pt x="21716" y="63673"/>
                  </a:lnTo>
                  <a:lnTo>
                    <a:pt x="21716" y="81138"/>
                  </a:lnTo>
                  <a:lnTo>
                    <a:pt x="31440" y="81534"/>
                  </a:lnTo>
                  <a:lnTo>
                    <a:pt x="37805" y="83596"/>
                  </a:lnTo>
                  <a:lnTo>
                    <a:pt x="41279" y="88639"/>
                  </a:lnTo>
                  <a:lnTo>
                    <a:pt x="42333" y="97976"/>
                  </a:lnTo>
                  <a:lnTo>
                    <a:pt x="42213" y="107106"/>
                  </a:lnTo>
                  <a:lnTo>
                    <a:pt x="41548" y="114970"/>
                  </a:lnTo>
                  <a:lnTo>
                    <a:pt x="61391" y="114970"/>
                  </a:lnTo>
                  <a:lnTo>
                    <a:pt x="62281" y="113630"/>
                  </a:lnTo>
                  <a:lnTo>
                    <a:pt x="64402" y="99860"/>
                  </a:lnTo>
                  <a:lnTo>
                    <a:pt x="64449" y="97976"/>
                  </a:lnTo>
                  <a:lnTo>
                    <a:pt x="63928" y="89896"/>
                  </a:lnTo>
                  <a:lnTo>
                    <a:pt x="61547" y="81922"/>
                  </a:lnTo>
                  <a:lnTo>
                    <a:pt x="56481" y="75840"/>
                  </a:lnTo>
                  <a:lnTo>
                    <a:pt x="47831" y="72322"/>
                  </a:lnTo>
                  <a:lnTo>
                    <a:pt x="47831" y="72008"/>
                  </a:lnTo>
                  <a:lnTo>
                    <a:pt x="55216" y="68928"/>
                  </a:lnTo>
                  <a:lnTo>
                    <a:pt x="59795" y="63056"/>
                  </a:lnTo>
                  <a:lnTo>
                    <a:pt x="62130" y="55562"/>
                  </a:lnTo>
                  <a:lnTo>
                    <a:pt x="62783" y="47611"/>
                  </a:lnTo>
                  <a:lnTo>
                    <a:pt x="60990" y="34396"/>
                  </a:lnTo>
                  <a:close/>
                </a:path>
                <a:path w="1168400" h="152400">
                  <a:moveTo>
                    <a:pt x="32731" y="18344"/>
                  </a:moveTo>
                  <a:lnTo>
                    <a:pt x="21716" y="18344"/>
                  </a:lnTo>
                  <a:lnTo>
                    <a:pt x="13842" y="19915"/>
                  </a:lnTo>
                  <a:lnTo>
                    <a:pt x="8806" y="24166"/>
                  </a:lnTo>
                  <a:lnTo>
                    <a:pt x="3769" y="28575"/>
                  </a:lnTo>
                  <a:lnTo>
                    <a:pt x="1256" y="35810"/>
                  </a:lnTo>
                  <a:lnTo>
                    <a:pt x="1256" y="47139"/>
                  </a:lnTo>
                  <a:lnTo>
                    <a:pt x="23444" y="47139"/>
                  </a:lnTo>
                  <a:lnTo>
                    <a:pt x="23444" y="40846"/>
                  </a:lnTo>
                  <a:lnTo>
                    <a:pt x="24072" y="34396"/>
                  </a:lnTo>
                  <a:lnTo>
                    <a:pt x="60990" y="34396"/>
                  </a:lnTo>
                  <a:lnTo>
                    <a:pt x="60965" y="34207"/>
                  </a:lnTo>
                  <a:lnTo>
                    <a:pt x="55430" y="25128"/>
                  </a:lnTo>
                  <a:lnTo>
                    <a:pt x="46059" y="19974"/>
                  </a:lnTo>
                  <a:lnTo>
                    <a:pt x="32731" y="18344"/>
                  </a:lnTo>
                  <a:close/>
                </a:path>
                <a:path w="1168400" h="152400">
                  <a:moveTo>
                    <a:pt x="99169" y="19748"/>
                  </a:moveTo>
                  <a:lnTo>
                    <a:pt x="76196" y="19748"/>
                  </a:lnTo>
                  <a:lnTo>
                    <a:pt x="76196" y="129608"/>
                  </a:lnTo>
                  <a:lnTo>
                    <a:pt x="99169" y="129608"/>
                  </a:lnTo>
                  <a:lnTo>
                    <a:pt x="99169" y="77662"/>
                  </a:lnTo>
                  <a:lnTo>
                    <a:pt x="123263" y="77662"/>
                  </a:lnTo>
                  <a:lnTo>
                    <a:pt x="120928" y="73390"/>
                  </a:lnTo>
                  <a:lnTo>
                    <a:pt x="122236" y="71107"/>
                  </a:lnTo>
                  <a:lnTo>
                    <a:pt x="99169" y="71107"/>
                  </a:lnTo>
                  <a:lnTo>
                    <a:pt x="99169" y="19748"/>
                  </a:lnTo>
                  <a:close/>
                </a:path>
                <a:path w="1168400" h="152400">
                  <a:moveTo>
                    <a:pt x="123263" y="77662"/>
                  </a:moveTo>
                  <a:lnTo>
                    <a:pt x="99473" y="77662"/>
                  </a:lnTo>
                  <a:lnTo>
                    <a:pt x="125797" y="129608"/>
                  </a:lnTo>
                  <a:lnTo>
                    <a:pt x="151660" y="129608"/>
                  </a:lnTo>
                  <a:lnTo>
                    <a:pt x="123263" y="77662"/>
                  </a:lnTo>
                  <a:close/>
                </a:path>
                <a:path w="1168400" h="152400">
                  <a:moveTo>
                    <a:pt x="151660" y="19748"/>
                  </a:moveTo>
                  <a:lnTo>
                    <a:pt x="126404" y="19748"/>
                  </a:lnTo>
                  <a:lnTo>
                    <a:pt x="99473" y="71107"/>
                  </a:lnTo>
                  <a:lnTo>
                    <a:pt x="122236" y="71107"/>
                  </a:lnTo>
                  <a:lnTo>
                    <a:pt x="151660" y="197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51776" y="5178502"/>
              <a:ext cx="96007" cy="960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1471056" y="5462106"/>
            <a:ext cx="949395" cy="722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7595969" y="8710396"/>
            <a:ext cx="1109345" cy="1109345"/>
            <a:chOff x="7595969" y="8710396"/>
            <a:chExt cx="1109345" cy="1109345"/>
          </a:xfrm>
        </p:grpSpPr>
        <p:sp>
          <p:nvSpPr>
            <p:cNvPr id="18" name="object 18"/>
            <p:cNvSpPr/>
            <p:nvPr/>
          </p:nvSpPr>
          <p:spPr>
            <a:xfrm>
              <a:off x="7827588" y="9275855"/>
              <a:ext cx="105609" cy="802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827598" y="9162075"/>
              <a:ext cx="93913" cy="7169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595959" y="8710402"/>
              <a:ext cx="1109345" cy="1109345"/>
            </a:xfrm>
            <a:custGeom>
              <a:avLst/>
              <a:gdLst/>
              <a:ahLst/>
              <a:cxnLst/>
              <a:rect l="l" t="t" r="r" b="b"/>
              <a:pathLst>
                <a:path w="1109345" h="1109345">
                  <a:moveTo>
                    <a:pt x="1050086" y="553199"/>
                  </a:moveTo>
                  <a:lnTo>
                    <a:pt x="1047826" y="506209"/>
                  </a:lnTo>
                  <a:lnTo>
                    <a:pt x="1041209" y="459219"/>
                  </a:lnTo>
                  <a:lnTo>
                    <a:pt x="1030439" y="414769"/>
                  </a:lnTo>
                  <a:lnTo>
                    <a:pt x="1018603" y="381101"/>
                  </a:lnTo>
                  <a:lnTo>
                    <a:pt x="1018603" y="537959"/>
                  </a:lnTo>
                  <a:lnTo>
                    <a:pt x="1018603" y="544309"/>
                  </a:lnTo>
                  <a:lnTo>
                    <a:pt x="1017739" y="591299"/>
                  </a:lnTo>
                  <a:lnTo>
                    <a:pt x="1011415" y="642099"/>
                  </a:lnTo>
                  <a:lnTo>
                    <a:pt x="999832" y="692899"/>
                  </a:lnTo>
                  <a:lnTo>
                    <a:pt x="983145" y="739889"/>
                  </a:lnTo>
                  <a:lnTo>
                    <a:pt x="961478" y="785609"/>
                  </a:lnTo>
                  <a:lnTo>
                    <a:pt x="934961" y="828789"/>
                  </a:lnTo>
                  <a:lnTo>
                    <a:pt x="903719" y="869429"/>
                  </a:lnTo>
                  <a:lnTo>
                    <a:pt x="868438" y="906259"/>
                  </a:lnTo>
                  <a:lnTo>
                    <a:pt x="830046" y="936739"/>
                  </a:lnTo>
                  <a:lnTo>
                    <a:pt x="788885" y="963409"/>
                  </a:lnTo>
                  <a:lnTo>
                    <a:pt x="745312" y="984999"/>
                  </a:lnTo>
                  <a:lnTo>
                    <a:pt x="699655" y="1000239"/>
                  </a:lnTo>
                  <a:lnTo>
                    <a:pt x="652259" y="1010399"/>
                  </a:lnTo>
                  <a:lnTo>
                    <a:pt x="603478" y="1015479"/>
                  </a:lnTo>
                  <a:lnTo>
                    <a:pt x="602843" y="996429"/>
                  </a:lnTo>
                  <a:lnTo>
                    <a:pt x="649389" y="992619"/>
                  </a:lnTo>
                  <a:lnTo>
                    <a:pt x="694613" y="982459"/>
                  </a:lnTo>
                  <a:lnTo>
                    <a:pt x="738187" y="967219"/>
                  </a:lnTo>
                  <a:lnTo>
                    <a:pt x="779805" y="946899"/>
                  </a:lnTo>
                  <a:lnTo>
                    <a:pt x="819111" y="921499"/>
                  </a:lnTo>
                  <a:lnTo>
                    <a:pt x="855789" y="892289"/>
                  </a:lnTo>
                  <a:lnTo>
                    <a:pt x="889508" y="856729"/>
                  </a:lnTo>
                  <a:lnTo>
                    <a:pt x="919480" y="818629"/>
                  </a:lnTo>
                  <a:lnTo>
                    <a:pt x="944930" y="776719"/>
                  </a:lnTo>
                  <a:lnTo>
                    <a:pt x="965733" y="733539"/>
                  </a:lnTo>
                  <a:lnTo>
                    <a:pt x="981748" y="686549"/>
                  </a:lnTo>
                  <a:lnTo>
                    <a:pt x="992860" y="639559"/>
                  </a:lnTo>
                  <a:lnTo>
                    <a:pt x="998778" y="591299"/>
                  </a:lnTo>
                  <a:lnTo>
                    <a:pt x="999769" y="544309"/>
                  </a:lnTo>
                  <a:lnTo>
                    <a:pt x="999744" y="537959"/>
                  </a:lnTo>
                  <a:lnTo>
                    <a:pt x="999109" y="530339"/>
                  </a:lnTo>
                  <a:lnTo>
                    <a:pt x="995807" y="490969"/>
                  </a:lnTo>
                  <a:lnTo>
                    <a:pt x="992911" y="475729"/>
                  </a:lnTo>
                  <a:lnTo>
                    <a:pt x="987132" y="445249"/>
                  </a:lnTo>
                  <a:lnTo>
                    <a:pt x="975194" y="404609"/>
                  </a:lnTo>
                  <a:lnTo>
                    <a:pt x="974077" y="400799"/>
                  </a:lnTo>
                  <a:lnTo>
                    <a:pt x="970864" y="392722"/>
                  </a:lnTo>
                  <a:lnTo>
                    <a:pt x="970864" y="591299"/>
                  </a:lnTo>
                  <a:lnTo>
                    <a:pt x="966673" y="643369"/>
                  </a:lnTo>
                  <a:lnTo>
                    <a:pt x="955395" y="694169"/>
                  </a:lnTo>
                  <a:lnTo>
                    <a:pt x="937272" y="742429"/>
                  </a:lnTo>
                  <a:lnTo>
                    <a:pt x="912507" y="786879"/>
                  </a:lnTo>
                  <a:lnTo>
                    <a:pt x="881354" y="830059"/>
                  </a:lnTo>
                  <a:lnTo>
                    <a:pt x="844029" y="868159"/>
                  </a:lnTo>
                  <a:lnTo>
                    <a:pt x="802347" y="902449"/>
                  </a:lnTo>
                  <a:lnTo>
                    <a:pt x="757008" y="929119"/>
                  </a:lnTo>
                  <a:lnTo>
                    <a:pt x="708507" y="951979"/>
                  </a:lnTo>
                  <a:lnTo>
                    <a:pt x="657390" y="967219"/>
                  </a:lnTo>
                  <a:lnTo>
                    <a:pt x="604177" y="977379"/>
                  </a:lnTo>
                  <a:lnTo>
                    <a:pt x="549363" y="979919"/>
                  </a:lnTo>
                  <a:lnTo>
                    <a:pt x="544296" y="979919"/>
                  </a:lnTo>
                  <a:lnTo>
                    <a:pt x="495147" y="977379"/>
                  </a:lnTo>
                  <a:lnTo>
                    <a:pt x="447700" y="968489"/>
                  </a:lnTo>
                  <a:lnTo>
                    <a:pt x="402285" y="955789"/>
                  </a:lnTo>
                  <a:lnTo>
                    <a:pt x="359194" y="938009"/>
                  </a:lnTo>
                  <a:lnTo>
                    <a:pt x="318757" y="916419"/>
                  </a:lnTo>
                  <a:lnTo>
                    <a:pt x="281292" y="891019"/>
                  </a:lnTo>
                  <a:lnTo>
                    <a:pt x="247103" y="861809"/>
                  </a:lnTo>
                  <a:lnTo>
                    <a:pt x="216509" y="828789"/>
                  </a:lnTo>
                  <a:lnTo>
                    <a:pt x="189852" y="793229"/>
                  </a:lnTo>
                  <a:lnTo>
                    <a:pt x="167411" y="755129"/>
                  </a:lnTo>
                  <a:lnTo>
                    <a:pt x="149517" y="714489"/>
                  </a:lnTo>
                  <a:lnTo>
                    <a:pt x="136499" y="672579"/>
                  </a:lnTo>
                  <a:lnTo>
                    <a:pt x="128651" y="628129"/>
                  </a:lnTo>
                  <a:lnTo>
                    <a:pt x="126301" y="582409"/>
                  </a:lnTo>
                  <a:lnTo>
                    <a:pt x="135712" y="582409"/>
                  </a:lnTo>
                  <a:lnTo>
                    <a:pt x="138010" y="626859"/>
                  </a:lnTo>
                  <a:lnTo>
                    <a:pt x="145681" y="670039"/>
                  </a:lnTo>
                  <a:lnTo>
                    <a:pt x="158419" y="711949"/>
                  </a:lnTo>
                  <a:lnTo>
                    <a:pt x="175907" y="751319"/>
                  </a:lnTo>
                  <a:lnTo>
                    <a:pt x="197840" y="788149"/>
                  </a:lnTo>
                  <a:lnTo>
                    <a:pt x="223926" y="823709"/>
                  </a:lnTo>
                  <a:lnTo>
                    <a:pt x="253822" y="855459"/>
                  </a:lnTo>
                  <a:lnTo>
                    <a:pt x="287248" y="883399"/>
                  </a:lnTo>
                  <a:lnTo>
                    <a:pt x="323888" y="908799"/>
                  </a:lnTo>
                  <a:lnTo>
                    <a:pt x="363423" y="930389"/>
                  </a:lnTo>
                  <a:lnTo>
                    <a:pt x="405549" y="946899"/>
                  </a:lnTo>
                  <a:lnTo>
                    <a:pt x="449961" y="959599"/>
                  </a:lnTo>
                  <a:lnTo>
                    <a:pt x="496341" y="967219"/>
                  </a:lnTo>
                  <a:lnTo>
                    <a:pt x="544398" y="971029"/>
                  </a:lnTo>
                  <a:lnTo>
                    <a:pt x="598766" y="968489"/>
                  </a:lnTo>
                  <a:lnTo>
                    <a:pt x="651713" y="959599"/>
                  </a:lnTo>
                  <a:lnTo>
                    <a:pt x="702652" y="943089"/>
                  </a:lnTo>
                  <a:lnTo>
                    <a:pt x="751027" y="921499"/>
                  </a:lnTo>
                  <a:lnTo>
                    <a:pt x="796226" y="894829"/>
                  </a:lnTo>
                  <a:lnTo>
                    <a:pt x="837679" y="861809"/>
                  </a:lnTo>
                  <a:lnTo>
                    <a:pt x="874102" y="823709"/>
                  </a:lnTo>
                  <a:lnTo>
                    <a:pt x="904494" y="781799"/>
                  </a:lnTo>
                  <a:lnTo>
                    <a:pt x="928662" y="737349"/>
                  </a:lnTo>
                  <a:lnTo>
                    <a:pt x="945362" y="694169"/>
                  </a:lnTo>
                  <a:lnTo>
                    <a:pt x="946353" y="691629"/>
                  </a:lnTo>
                  <a:lnTo>
                    <a:pt x="957351" y="642099"/>
                  </a:lnTo>
                  <a:lnTo>
                    <a:pt x="961453" y="591299"/>
                  </a:lnTo>
                  <a:lnTo>
                    <a:pt x="970864" y="591299"/>
                  </a:lnTo>
                  <a:lnTo>
                    <a:pt x="970864" y="392722"/>
                  </a:lnTo>
                  <a:lnTo>
                    <a:pt x="956919" y="357619"/>
                  </a:lnTo>
                  <a:lnTo>
                    <a:pt x="935926" y="318249"/>
                  </a:lnTo>
                  <a:lnTo>
                    <a:pt x="911364" y="280149"/>
                  </a:lnTo>
                  <a:lnTo>
                    <a:pt x="885901" y="248831"/>
                  </a:lnTo>
                  <a:lnTo>
                    <a:pt x="885901" y="530339"/>
                  </a:lnTo>
                  <a:lnTo>
                    <a:pt x="885901" y="673849"/>
                  </a:lnTo>
                  <a:lnTo>
                    <a:pt x="875131" y="677659"/>
                  </a:lnTo>
                  <a:lnTo>
                    <a:pt x="863841" y="682739"/>
                  </a:lnTo>
                  <a:lnTo>
                    <a:pt x="852030" y="686549"/>
                  </a:lnTo>
                  <a:lnTo>
                    <a:pt x="839724" y="689089"/>
                  </a:lnTo>
                  <a:lnTo>
                    <a:pt x="826681" y="691629"/>
                  </a:lnTo>
                  <a:lnTo>
                    <a:pt x="797750" y="694169"/>
                  </a:lnTo>
                  <a:lnTo>
                    <a:pt x="765454" y="694169"/>
                  </a:lnTo>
                  <a:lnTo>
                    <a:pt x="734872" y="689089"/>
                  </a:lnTo>
                  <a:lnTo>
                    <a:pt x="731329" y="687819"/>
                  </a:lnTo>
                  <a:lnTo>
                    <a:pt x="720686" y="684009"/>
                  </a:lnTo>
                  <a:lnTo>
                    <a:pt x="683564" y="663689"/>
                  </a:lnTo>
                  <a:lnTo>
                    <a:pt x="655459" y="633209"/>
                  </a:lnTo>
                  <a:lnTo>
                    <a:pt x="637298" y="593839"/>
                  </a:lnTo>
                  <a:lnTo>
                    <a:pt x="631050" y="549389"/>
                  </a:lnTo>
                  <a:lnTo>
                    <a:pt x="631774" y="532879"/>
                  </a:lnTo>
                  <a:lnTo>
                    <a:pt x="642543" y="489699"/>
                  </a:lnTo>
                  <a:lnTo>
                    <a:pt x="664616" y="454139"/>
                  </a:lnTo>
                  <a:lnTo>
                    <a:pt x="695972" y="427469"/>
                  </a:lnTo>
                  <a:lnTo>
                    <a:pt x="735393" y="410959"/>
                  </a:lnTo>
                  <a:lnTo>
                    <a:pt x="780681" y="404609"/>
                  </a:lnTo>
                  <a:lnTo>
                    <a:pt x="812393" y="407149"/>
                  </a:lnTo>
                  <a:lnTo>
                    <a:pt x="854354" y="419849"/>
                  </a:lnTo>
                  <a:lnTo>
                    <a:pt x="876465" y="432549"/>
                  </a:lnTo>
                  <a:lnTo>
                    <a:pt x="885507" y="438899"/>
                  </a:lnTo>
                  <a:lnTo>
                    <a:pt x="851611" y="475729"/>
                  </a:lnTo>
                  <a:lnTo>
                    <a:pt x="845820" y="470649"/>
                  </a:lnTo>
                  <a:lnTo>
                    <a:pt x="838987" y="465569"/>
                  </a:lnTo>
                  <a:lnTo>
                    <a:pt x="802462" y="450329"/>
                  </a:lnTo>
                  <a:lnTo>
                    <a:pt x="781075" y="447789"/>
                  </a:lnTo>
                  <a:lnTo>
                    <a:pt x="760272" y="450329"/>
                  </a:lnTo>
                  <a:lnTo>
                    <a:pt x="725106" y="465569"/>
                  </a:lnTo>
                  <a:lnTo>
                    <a:pt x="695794" y="499859"/>
                  </a:lnTo>
                  <a:lnTo>
                    <a:pt x="685634" y="537959"/>
                  </a:lnTo>
                  <a:lnTo>
                    <a:pt x="685203" y="549389"/>
                  </a:lnTo>
                  <a:lnTo>
                    <a:pt x="685634" y="559549"/>
                  </a:lnTo>
                  <a:lnTo>
                    <a:pt x="695807" y="598919"/>
                  </a:lnTo>
                  <a:lnTo>
                    <a:pt x="725551" y="634479"/>
                  </a:lnTo>
                  <a:lnTo>
                    <a:pt x="733590" y="638289"/>
                  </a:lnTo>
                  <a:lnTo>
                    <a:pt x="742302" y="643369"/>
                  </a:lnTo>
                  <a:lnTo>
                    <a:pt x="751674" y="645909"/>
                  </a:lnTo>
                  <a:lnTo>
                    <a:pt x="761644" y="648449"/>
                  </a:lnTo>
                  <a:lnTo>
                    <a:pt x="783424" y="650989"/>
                  </a:lnTo>
                  <a:lnTo>
                    <a:pt x="812939" y="648449"/>
                  </a:lnTo>
                  <a:lnTo>
                    <a:pt x="826160" y="644639"/>
                  </a:lnTo>
                  <a:lnTo>
                    <a:pt x="838365" y="640829"/>
                  </a:lnTo>
                  <a:lnTo>
                    <a:pt x="838365" y="570979"/>
                  </a:lnTo>
                  <a:lnTo>
                    <a:pt x="780300" y="570979"/>
                  </a:lnTo>
                  <a:lnTo>
                    <a:pt x="780300" y="530339"/>
                  </a:lnTo>
                  <a:lnTo>
                    <a:pt x="885901" y="530339"/>
                  </a:lnTo>
                  <a:lnTo>
                    <a:pt x="885901" y="248831"/>
                  </a:lnTo>
                  <a:lnTo>
                    <a:pt x="852563" y="215379"/>
                  </a:lnTo>
                  <a:lnTo>
                    <a:pt x="818857" y="187439"/>
                  </a:lnTo>
                  <a:lnTo>
                    <a:pt x="782650" y="163309"/>
                  </a:lnTo>
                  <a:lnTo>
                    <a:pt x="744181" y="144259"/>
                  </a:lnTo>
                  <a:lnTo>
                    <a:pt x="703732" y="129019"/>
                  </a:lnTo>
                  <a:lnTo>
                    <a:pt x="661568" y="117589"/>
                  </a:lnTo>
                  <a:lnTo>
                    <a:pt x="624039" y="112128"/>
                  </a:lnTo>
                  <a:lnTo>
                    <a:pt x="624039" y="412229"/>
                  </a:lnTo>
                  <a:lnTo>
                    <a:pt x="624039" y="454139"/>
                  </a:lnTo>
                  <a:lnTo>
                    <a:pt x="539483" y="454139"/>
                  </a:lnTo>
                  <a:lnTo>
                    <a:pt x="539483" y="687819"/>
                  </a:lnTo>
                  <a:lnTo>
                    <a:pt x="490385" y="687819"/>
                  </a:lnTo>
                  <a:lnTo>
                    <a:pt x="490385" y="454139"/>
                  </a:lnTo>
                  <a:lnTo>
                    <a:pt x="405815" y="454139"/>
                  </a:lnTo>
                  <a:lnTo>
                    <a:pt x="405815" y="412229"/>
                  </a:lnTo>
                  <a:lnTo>
                    <a:pt x="624039" y="412229"/>
                  </a:lnTo>
                  <a:lnTo>
                    <a:pt x="624039" y="112128"/>
                  </a:lnTo>
                  <a:lnTo>
                    <a:pt x="617943" y="111239"/>
                  </a:lnTo>
                  <a:lnTo>
                    <a:pt x="573125" y="109969"/>
                  </a:lnTo>
                  <a:lnTo>
                    <a:pt x="572477" y="90919"/>
                  </a:lnTo>
                  <a:lnTo>
                    <a:pt x="619493" y="92189"/>
                  </a:lnTo>
                  <a:lnTo>
                    <a:pt x="665226" y="98539"/>
                  </a:lnTo>
                  <a:lnTo>
                    <a:pt x="709396" y="109969"/>
                  </a:lnTo>
                  <a:lnTo>
                    <a:pt x="751725" y="126479"/>
                  </a:lnTo>
                  <a:lnTo>
                    <a:pt x="791972" y="146799"/>
                  </a:lnTo>
                  <a:lnTo>
                    <a:pt x="829830" y="172199"/>
                  </a:lnTo>
                  <a:lnTo>
                    <a:pt x="865047" y="201409"/>
                  </a:lnTo>
                  <a:lnTo>
                    <a:pt x="897331" y="233159"/>
                  </a:lnTo>
                  <a:lnTo>
                    <a:pt x="926426" y="268719"/>
                  </a:lnTo>
                  <a:lnTo>
                    <a:pt x="952068" y="308089"/>
                  </a:lnTo>
                  <a:lnTo>
                    <a:pt x="973963" y="349999"/>
                  </a:lnTo>
                  <a:lnTo>
                    <a:pt x="991844" y="394449"/>
                  </a:lnTo>
                  <a:lnTo>
                    <a:pt x="1005446" y="440169"/>
                  </a:lnTo>
                  <a:lnTo>
                    <a:pt x="1014488" y="488429"/>
                  </a:lnTo>
                  <a:lnTo>
                    <a:pt x="1018603" y="537959"/>
                  </a:lnTo>
                  <a:lnTo>
                    <a:pt x="1018603" y="381101"/>
                  </a:lnTo>
                  <a:lnTo>
                    <a:pt x="997229" y="330949"/>
                  </a:lnTo>
                  <a:lnTo>
                    <a:pt x="975220" y="292849"/>
                  </a:lnTo>
                  <a:lnTo>
                    <a:pt x="949883" y="256019"/>
                  </a:lnTo>
                  <a:lnTo>
                    <a:pt x="921423" y="221729"/>
                  </a:lnTo>
                  <a:lnTo>
                    <a:pt x="890041" y="189979"/>
                  </a:lnTo>
                  <a:lnTo>
                    <a:pt x="855954" y="162039"/>
                  </a:lnTo>
                  <a:lnTo>
                    <a:pt x="819378" y="136639"/>
                  </a:lnTo>
                  <a:lnTo>
                    <a:pt x="780503" y="115049"/>
                  </a:lnTo>
                  <a:lnTo>
                    <a:pt x="739533" y="95999"/>
                  </a:lnTo>
                  <a:lnTo>
                    <a:pt x="696696" y="82029"/>
                  </a:lnTo>
                  <a:lnTo>
                    <a:pt x="652183" y="70599"/>
                  </a:lnTo>
                  <a:lnTo>
                    <a:pt x="606221" y="64249"/>
                  </a:lnTo>
                  <a:lnTo>
                    <a:pt x="558990" y="61709"/>
                  </a:lnTo>
                  <a:lnTo>
                    <a:pt x="511759" y="64249"/>
                  </a:lnTo>
                  <a:lnTo>
                    <a:pt x="465785" y="70599"/>
                  </a:lnTo>
                  <a:lnTo>
                    <a:pt x="421284" y="82029"/>
                  </a:lnTo>
                  <a:lnTo>
                    <a:pt x="386334" y="93433"/>
                  </a:lnTo>
                  <a:lnTo>
                    <a:pt x="386334" y="607809"/>
                  </a:lnTo>
                  <a:lnTo>
                    <a:pt x="385775" y="617969"/>
                  </a:lnTo>
                  <a:lnTo>
                    <a:pt x="384098" y="628129"/>
                  </a:lnTo>
                  <a:lnTo>
                    <a:pt x="381292" y="637019"/>
                  </a:lnTo>
                  <a:lnTo>
                    <a:pt x="377367" y="645909"/>
                  </a:lnTo>
                  <a:lnTo>
                    <a:pt x="372541" y="652259"/>
                  </a:lnTo>
                  <a:lnTo>
                    <a:pt x="366991" y="659879"/>
                  </a:lnTo>
                  <a:lnTo>
                    <a:pt x="360756" y="664959"/>
                  </a:lnTo>
                  <a:lnTo>
                    <a:pt x="353796" y="670039"/>
                  </a:lnTo>
                  <a:lnTo>
                    <a:pt x="346214" y="675119"/>
                  </a:lnTo>
                  <a:lnTo>
                    <a:pt x="338112" y="677659"/>
                  </a:lnTo>
                  <a:lnTo>
                    <a:pt x="329463" y="681469"/>
                  </a:lnTo>
                  <a:lnTo>
                    <a:pt x="320281" y="684009"/>
                  </a:lnTo>
                  <a:lnTo>
                    <a:pt x="291604" y="687819"/>
                  </a:lnTo>
                  <a:lnTo>
                    <a:pt x="182524" y="687819"/>
                  </a:lnTo>
                  <a:lnTo>
                    <a:pt x="182524" y="582409"/>
                  </a:lnTo>
                  <a:lnTo>
                    <a:pt x="182524" y="412229"/>
                  </a:lnTo>
                  <a:lnTo>
                    <a:pt x="305574" y="412229"/>
                  </a:lnTo>
                  <a:lnTo>
                    <a:pt x="313245" y="413499"/>
                  </a:lnTo>
                  <a:lnTo>
                    <a:pt x="320878" y="416039"/>
                  </a:lnTo>
                  <a:lnTo>
                    <a:pt x="328269" y="417309"/>
                  </a:lnTo>
                  <a:lnTo>
                    <a:pt x="363258" y="442709"/>
                  </a:lnTo>
                  <a:lnTo>
                    <a:pt x="374650" y="480809"/>
                  </a:lnTo>
                  <a:lnTo>
                    <a:pt x="373824" y="492239"/>
                  </a:lnTo>
                  <a:lnTo>
                    <a:pt x="354253" y="526529"/>
                  </a:lnTo>
                  <a:lnTo>
                    <a:pt x="326707" y="541769"/>
                  </a:lnTo>
                  <a:lnTo>
                    <a:pt x="339178" y="544309"/>
                  </a:lnTo>
                  <a:lnTo>
                    <a:pt x="376910" y="572249"/>
                  </a:lnTo>
                  <a:lnTo>
                    <a:pt x="386334" y="607809"/>
                  </a:lnTo>
                  <a:lnTo>
                    <a:pt x="386334" y="93433"/>
                  </a:lnTo>
                  <a:lnTo>
                    <a:pt x="337477" y="115049"/>
                  </a:lnTo>
                  <a:lnTo>
                    <a:pt x="298602" y="136639"/>
                  </a:lnTo>
                  <a:lnTo>
                    <a:pt x="262013" y="162039"/>
                  </a:lnTo>
                  <a:lnTo>
                    <a:pt x="227926" y="189979"/>
                  </a:lnTo>
                  <a:lnTo>
                    <a:pt x="196557" y="221729"/>
                  </a:lnTo>
                  <a:lnTo>
                    <a:pt x="168097" y="256019"/>
                  </a:lnTo>
                  <a:lnTo>
                    <a:pt x="142748" y="292849"/>
                  </a:lnTo>
                  <a:lnTo>
                    <a:pt x="120738" y="330949"/>
                  </a:lnTo>
                  <a:lnTo>
                    <a:pt x="102260" y="372859"/>
                  </a:lnTo>
                  <a:lnTo>
                    <a:pt x="87528" y="414769"/>
                  </a:lnTo>
                  <a:lnTo>
                    <a:pt x="76758" y="459219"/>
                  </a:lnTo>
                  <a:lnTo>
                    <a:pt x="70142" y="506209"/>
                  </a:lnTo>
                  <a:lnTo>
                    <a:pt x="68072" y="549389"/>
                  </a:lnTo>
                  <a:lnTo>
                    <a:pt x="67945" y="554469"/>
                  </a:lnTo>
                  <a:lnTo>
                    <a:pt x="70142" y="600189"/>
                  </a:lnTo>
                  <a:lnTo>
                    <a:pt x="76758" y="645909"/>
                  </a:lnTo>
                  <a:lnTo>
                    <a:pt x="87528" y="690359"/>
                  </a:lnTo>
                  <a:lnTo>
                    <a:pt x="102260" y="733539"/>
                  </a:lnTo>
                  <a:lnTo>
                    <a:pt x="120738" y="774179"/>
                  </a:lnTo>
                  <a:lnTo>
                    <a:pt x="142748" y="813549"/>
                  </a:lnTo>
                  <a:lnTo>
                    <a:pt x="168097" y="850379"/>
                  </a:lnTo>
                  <a:lnTo>
                    <a:pt x="196557" y="883399"/>
                  </a:lnTo>
                  <a:lnTo>
                    <a:pt x="227926" y="915149"/>
                  </a:lnTo>
                  <a:lnTo>
                    <a:pt x="262013" y="944359"/>
                  </a:lnTo>
                  <a:lnTo>
                    <a:pt x="298602" y="969759"/>
                  </a:lnTo>
                  <a:lnTo>
                    <a:pt x="337477" y="991349"/>
                  </a:lnTo>
                  <a:lnTo>
                    <a:pt x="378434" y="1009129"/>
                  </a:lnTo>
                  <a:lnTo>
                    <a:pt x="421284" y="1024369"/>
                  </a:lnTo>
                  <a:lnTo>
                    <a:pt x="465785" y="1035799"/>
                  </a:lnTo>
                  <a:lnTo>
                    <a:pt x="511759" y="1042149"/>
                  </a:lnTo>
                  <a:lnTo>
                    <a:pt x="558990" y="1043419"/>
                  </a:lnTo>
                  <a:lnTo>
                    <a:pt x="606221" y="1042149"/>
                  </a:lnTo>
                  <a:lnTo>
                    <a:pt x="652183" y="1035799"/>
                  </a:lnTo>
                  <a:lnTo>
                    <a:pt x="696696" y="1024369"/>
                  </a:lnTo>
                  <a:lnTo>
                    <a:pt x="739533" y="1009129"/>
                  </a:lnTo>
                  <a:lnTo>
                    <a:pt x="780503" y="991349"/>
                  </a:lnTo>
                  <a:lnTo>
                    <a:pt x="819378" y="969759"/>
                  </a:lnTo>
                  <a:lnTo>
                    <a:pt x="855954" y="944359"/>
                  </a:lnTo>
                  <a:lnTo>
                    <a:pt x="890041" y="915149"/>
                  </a:lnTo>
                  <a:lnTo>
                    <a:pt x="921423" y="883399"/>
                  </a:lnTo>
                  <a:lnTo>
                    <a:pt x="949883" y="850379"/>
                  </a:lnTo>
                  <a:lnTo>
                    <a:pt x="975220" y="813549"/>
                  </a:lnTo>
                  <a:lnTo>
                    <a:pt x="997229" y="774179"/>
                  </a:lnTo>
                  <a:lnTo>
                    <a:pt x="1015707" y="733539"/>
                  </a:lnTo>
                  <a:lnTo>
                    <a:pt x="1030439" y="690359"/>
                  </a:lnTo>
                  <a:lnTo>
                    <a:pt x="1041209" y="645909"/>
                  </a:lnTo>
                  <a:lnTo>
                    <a:pt x="1047826" y="600189"/>
                  </a:lnTo>
                  <a:lnTo>
                    <a:pt x="1050086" y="553199"/>
                  </a:lnTo>
                  <a:close/>
                </a:path>
                <a:path w="1109345" h="1109345">
                  <a:moveTo>
                    <a:pt x="1109243" y="554621"/>
                  </a:moveTo>
                  <a:lnTo>
                    <a:pt x="1107198" y="506768"/>
                  </a:lnTo>
                  <a:lnTo>
                    <a:pt x="1101204" y="460044"/>
                  </a:lnTo>
                  <a:lnTo>
                    <a:pt x="1091412" y="414616"/>
                  </a:lnTo>
                  <a:lnTo>
                    <a:pt x="1078001" y="370649"/>
                  </a:lnTo>
                  <a:lnTo>
                    <a:pt x="1064209" y="336054"/>
                  </a:lnTo>
                  <a:lnTo>
                    <a:pt x="1064209" y="552323"/>
                  </a:lnTo>
                  <a:lnTo>
                    <a:pt x="1061897" y="600913"/>
                  </a:lnTo>
                  <a:lnTo>
                    <a:pt x="1055090" y="648208"/>
                  </a:lnTo>
                  <a:lnTo>
                    <a:pt x="1044003" y="694004"/>
                  </a:lnTo>
                  <a:lnTo>
                    <a:pt x="1028839" y="738073"/>
                  </a:lnTo>
                  <a:lnTo>
                    <a:pt x="1009840" y="780211"/>
                  </a:lnTo>
                  <a:lnTo>
                    <a:pt x="987196" y="820204"/>
                  </a:lnTo>
                  <a:lnTo>
                    <a:pt x="961123" y="857846"/>
                  </a:lnTo>
                  <a:lnTo>
                    <a:pt x="931849" y="892911"/>
                  </a:lnTo>
                  <a:lnTo>
                    <a:pt x="899566" y="925195"/>
                  </a:lnTo>
                  <a:lnTo>
                    <a:pt x="864501" y="954468"/>
                  </a:lnTo>
                  <a:lnTo>
                    <a:pt x="826871" y="980541"/>
                  </a:lnTo>
                  <a:lnTo>
                    <a:pt x="786879" y="1003185"/>
                  </a:lnTo>
                  <a:lnTo>
                    <a:pt x="744728" y="1022184"/>
                  </a:lnTo>
                  <a:lnTo>
                    <a:pt x="700659" y="1037348"/>
                  </a:lnTo>
                  <a:lnTo>
                    <a:pt x="654875" y="1048435"/>
                  </a:lnTo>
                  <a:lnTo>
                    <a:pt x="607580" y="1055243"/>
                  </a:lnTo>
                  <a:lnTo>
                    <a:pt x="558990" y="1057554"/>
                  </a:lnTo>
                  <a:lnTo>
                    <a:pt x="510400" y="1055243"/>
                  </a:lnTo>
                  <a:lnTo>
                    <a:pt x="463105" y="1048435"/>
                  </a:lnTo>
                  <a:lnTo>
                    <a:pt x="417322" y="1037348"/>
                  </a:lnTo>
                  <a:lnTo>
                    <a:pt x="373240" y="1022184"/>
                  </a:lnTo>
                  <a:lnTo>
                    <a:pt x="331101" y="1003185"/>
                  </a:lnTo>
                  <a:lnTo>
                    <a:pt x="291109" y="980541"/>
                  </a:lnTo>
                  <a:lnTo>
                    <a:pt x="253466" y="954468"/>
                  </a:lnTo>
                  <a:lnTo>
                    <a:pt x="218401" y="925195"/>
                  </a:lnTo>
                  <a:lnTo>
                    <a:pt x="186118" y="892911"/>
                  </a:lnTo>
                  <a:lnTo>
                    <a:pt x="156845" y="857846"/>
                  </a:lnTo>
                  <a:lnTo>
                    <a:pt x="130771" y="820204"/>
                  </a:lnTo>
                  <a:lnTo>
                    <a:pt x="108127" y="780211"/>
                  </a:lnTo>
                  <a:lnTo>
                    <a:pt x="89115" y="738073"/>
                  </a:lnTo>
                  <a:lnTo>
                    <a:pt x="73964" y="694004"/>
                  </a:lnTo>
                  <a:lnTo>
                    <a:pt x="62877" y="648208"/>
                  </a:lnTo>
                  <a:lnTo>
                    <a:pt x="56070" y="600913"/>
                  </a:lnTo>
                  <a:lnTo>
                    <a:pt x="53746" y="552323"/>
                  </a:lnTo>
                  <a:lnTo>
                    <a:pt x="56070" y="503745"/>
                  </a:lnTo>
                  <a:lnTo>
                    <a:pt x="62877" y="456450"/>
                  </a:lnTo>
                  <a:lnTo>
                    <a:pt x="73964" y="410654"/>
                  </a:lnTo>
                  <a:lnTo>
                    <a:pt x="89115" y="366585"/>
                  </a:lnTo>
                  <a:lnTo>
                    <a:pt x="108127" y="324446"/>
                  </a:lnTo>
                  <a:lnTo>
                    <a:pt x="130771" y="284441"/>
                  </a:lnTo>
                  <a:lnTo>
                    <a:pt x="156845" y="246811"/>
                  </a:lnTo>
                  <a:lnTo>
                    <a:pt x="186118" y="211747"/>
                  </a:lnTo>
                  <a:lnTo>
                    <a:pt x="218401" y="179463"/>
                  </a:lnTo>
                  <a:lnTo>
                    <a:pt x="253466" y="150177"/>
                  </a:lnTo>
                  <a:lnTo>
                    <a:pt x="291109" y="124104"/>
                  </a:lnTo>
                  <a:lnTo>
                    <a:pt x="331101" y="101460"/>
                  </a:lnTo>
                  <a:lnTo>
                    <a:pt x="373240" y="82461"/>
                  </a:lnTo>
                  <a:lnTo>
                    <a:pt x="417322" y="67297"/>
                  </a:lnTo>
                  <a:lnTo>
                    <a:pt x="463105" y="56210"/>
                  </a:lnTo>
                  <a:lnTo>
                    <a:pt x="510400" y="49403"/>
                  </a:lnTo>
                  <a:lnTo>
                    <a:pt x="558990" y="47091"/>
                  </a:lnTo>
                  <a:lnTo>
                    <a:pt x="607580" y="49403"/>
                  </a:lnTo>
                  <a:lnTo>
                    <a:pt x="654875" y="56210"/>
                  </a:lnTo>
                  <a:lnTo>
                    <a:pt x="700659" y="67297"/>
                  </a:lnTo>
                  <a:lnTo>
                    <a:pt x="744728" y="82461"/>
                  </a:lnTo>
                  <a:lnTo>
                    <a:pt x="786879" y="101460"/>
                  </a:lnTo>
                  <a:lnTo>
                    <a:pt x="826871" y="124104"/>
                  </a:lnTo>
                  <a:lnTo>
                    <a:pt x="864501" y="150177"/>
                  </a:lnTo>
                  <a:lnTo>
                    <a:pt x="899566" y="179463"/>
                  </a:lnTo>
                  <a:lnTo>
                    <a:pt x="931849" y="211747"/>
                  </a:lnTo>
                  <a:lnTo>
                    <a:pt x="961123" y="246811"/>
                  </a:lnTo>
                  <a:lnTo>
                    <a:pt x="987196" y="284441"/>
                  </a:lnTo>
                  <a:lnTo>
                    <a:pt x="1009840" y="324446"/>
                  </a:lnTo>
                  <a:lnTo>
                    <a:pt x="1028839" y="366585"/>
                  </a:lnTo>
                  <a:lnTo>
                    <a:pt x="1044003" y="410654"/>
                  </a:lnTo>
                  <a:lnTo>
                    <a:pt x="1055090" y="456450"/>
                  </a:lnTo>
                  <a:lnTo>
                    <a:pt x="1061897" y="503745"/>
                  </a:lnTo>
                  <a:lnTo>
                    <a:pt x="1064209" y="552323"/>
                  </a:lnTo>
                  <a:lnTo>
                    <a:pt x="1064209" y="336054"/>
                  </a:lnTo>
                  <a:lnTo>
                    <a:pt x="1040942" y="287769"/>
                  </a:lnTo>
                  <a:lnTo>
                    <a:pt x="1017638" y="249199"/>
                  </a:lnTo>
                  <a:lnTo>
                    <a:pt x="991374" y="212750"/>
                  </a:lnTo>
                  <a:lnTo>
                    <a:pt x="962317" y="178600"/>
                  </a:lnTo>
                  <a:lnTo>
                    <a:pt x="930630" y="146913"/>
                  </a:lnTo>
                  <a:lnTo>
                    <a:pt x="896480" y="117856"/>
                  </a:lnTo>
                  <a:lnTo>
                    <a:pt x="860031" y="91592"/>
                  </a:lnTo>
                  <a:lnTo>
                    <a:pt x="821461" y="68287"/>
                  </a:lnTo>
                  <a:lnTo>
                    <a:pt x="780923" y="48120"/>
                  </a:lnTo>
                  <a:lnTo>
                    <a:pt x="778332" y="47091"/>
                  </a:lnTo>
                  <a:lnTo>
                    <a:pt x="738593" y="31242"/>
                  </a:lnTo>
                  <a:lnTo>
                    <a:pt x="694626" y="17818"/>
                  </a:lnTo>
                  <a:lnTo>
                    <a:pt x="649198" y="8026"/>
                  </a:lnTo>
                  <a:lnTo>
                    <a:pt x="602475" y="2032"/>
                  </a:lnTo>
                  <a:lnTo>
                    <a:pt x="554621" y="0"/>
                  </a:lnTo>
                  <a:lnTo>
                    <a:pt x="506755" y="2032"/>
                  </a:lnTo>
                  <a:lnTo>
                    <a:pt x="460032" y="8026"/>
                  </a:lnTo>
                  <a:lnTo>
                    <a:pt x="414616" y="17818"/>
                  </a:lnTo>
                  <a:lnTo>
                    <a:pt x="370649" y="31242"/>
                  </a:lnTo>
                  <a:lnTo>
                    <a:pt x="328320" y="48120"/>
                  </a:lnTo>
                  <a:lnTo>
                    <a:pt x="287782" y="68287"/>
                  </a:lnTo>
                  <a:lnTo>
                    <a:pt x="249199" y="91592"/>
                  </a:lnTo>
                  <a:lnTo>
                    <a:pt x="212763" y="117856"/>
                  </a:lnTo>
                  <a:lnTo>
                    <a:pt x="178612" y="146913"/>
                  </a:lnTo>
                  <a:lnTo>
                    <a:pt x="146926" y="178600"/>
                  </a:lnTo>
                  <a:lnTo>
                    <a:pt x="117856" y="212750"/>
                  </a:lnTo>
                  <a:lnTo>
                    <a:pt x="91592" y="249199"/>
                  </a:lnTo>
                  <a:lnTo>
                    <a:pt x="68300" y="287769"/>
                  </a:lnTo>
                  <a:lnTo>
                    <a:pt x="48120" y="328307"/>
                  </a:lnTo>
                  <a:lnTo>
                    <a:pt x="31242" y="370649"/>
                  </a:lnTo>
                  <a:lnTo>
                    <a:pt x="17830" y="414616"/>
                  </a:lnTo>
                  <a:lnTo>
                    <a:pt x="8039" y="460044"/>
                  </a:lnTo>
                  <a:lnTo>
                    <a:pt x="2044" y="506768"/>
                  </a:lnTo>
                  <a:lnTo>
                    <a:pt x="0" y="554621"/>
                  </a:lnTo>
                  <a:lnTo>
                    <a:pt x="2044" y="602475"/>
                  </a:lnTo>
                  <a:lnTo>
                    <a:pt x="8039" y="649198"/>
                  </a:lnTo>
                  <a:lnTo>
                    <a:pt x="17830" y="694626"/>
                  </a:lnTo>
                  <a:lnTo>
                    <a:pt x="31242" y="738593"/>
                  </a:lnTo>
                  <a:lnTo>
                    <a:pt x="48120" y="780923"/>
                  </a:lnTo>
                  <a:lnTo>
                    <a:pt x="68300" y="821461"/>
                  </a:lnTo>
                  <a:lnTo>
                    <a:pt x="91592" y="860031"/>
                  </a:lnTo>
                  <a:lnTo>
                    <a:pt x="117856" y="896480"/>
                  </a:lnTo>
                  <a:lnTo>
                    <a:pt x="146926" y="930630"/>
                  </a:lnTo>
                  <a:lnTo>
                    <a:pt x="178612" y="962317"/>
                  </a:lnTo>
                  <a:lnTo>
                    <a:pt x="212763" y="991374"/>
                  </a:lnTo>
                  <a:lnTo>
                    <a:pt x="249199" y="1017638"/>
                  </a:lnTo>
                  <a:lnTo>
                    <a:pt x="287782" y="1040942"/>
                  </a:lnTo>
                  <a:lnTo>
                    <a:pt x="328320" y="1061110"/>
                  </a:lnTo>
                  <a:lnTo>
                    <a:pt x="370649" y="1077988"/>
                  </a:lnTo>
                  <a:lnTo>
                    <a:pt x="414616" y="1091412"/>
                  </a:lnTo>
                  <a:lnTo>
                    <a:pt x="460032" y="1101204"/>
                  </a:lnTo>
                  <a:lnTo>
                    <a:pt x="506755" y="1107198"/>
                  </a:lnTo>
                  <a:lnTo>
                    <a:pt x="554621" y="1109230"/>
                  </a:lnTo>
                  <a:lnTo>
                    <a:pt x="602475" y="1107198"/>
                  </a:lnTo>
                  <a:lnTo>
                    <a:pt x="649198" y="1101204"/>
                  </a:lnTo>
                  <a:lnTo>
                    <a:pt x="694626" y="1091412"/>
                  </a:lnTo>
                  <a:lnTo>
                    <a:pt x="738593" y="1077988"/>
                  </a:lnTo>
                  <a:lnTo>
                    <a:pt x="780923" y="1061110"/>
                  </a:lnTo>
                  <a:lnTo>
                    <a:pt x="821461" y="1040942"/>
                  </a:lnTo>
                  <a:lnTo>
                    <a:pt x="860031" y="1017638"/>
                  </a:lnTo>
                  <a:lnTo>
                    <a:pt x="896480" y="991374"/>
                  </a:lnTo>
                  <a:lnTo>
                    <a:pt x="930630" y="962317"/>
                  </a:lnTo>
                  <a:lnTo>
                    <a:pt x="962317" y="930630"/>
                  </a:lnTo>
                  <a:lnTo>
                    <a:pt x="991374" y="896480"/>
                  </a:lnTo>
                  <a:lnTo>
                    <a:pt x="1017638" y="860031"/>
                  </a:lnTo>
                  <a:lnTo>
                    <a:pt x="1040942" y="821461"/>
                  </a:lnTo>
                  <a:lnTo>
                    <a:pt x="1061123" y="780923"/>
                  </a:lnTo>
                  <a:lnTo>
                    <a:pt x="1078001" y="738593"/>
                  </a:lnTo>
                  <a:lnTo>
                    <a:pt x="1091412" y="694626"/>
                  </a:lnTo>
                  <a:lnTo>
                    <a:pt x="1101204" y="649198"/>
                  </a:lnTo>
                  <a:lnTo>
                    <a:pt x="1107198" y="602475"/>
                  </a:lnTo>
                  <a:lnTo>
                    <a:pt x="1109243" y="5546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13817320" y="8538688"/>
            <a:ext cx="1397455" cy="14757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227365" y="5164588"/>
            <a:ext cx="808990" cy="965200"/>
          </a:xfrm>
          <a:custGeom>
            <a:avLst/>
            <a:gdLst/>
            <a:ahLst/>
            <a:cxnLst/>
            <a:rect l="l" t="t" r="r" b="b"/>
            <a:pathLst>
              <a:path w="808990" h="965200">
                <a:moveTo>
                  <a:pt x="680847" y="59893"/>
                </a:moveTo>
                <a:lnTo>
                  <a:pt x="610323" y="0"/>
                </a:lnTo>
                <a:lnTo>
                  <a:pt x="544449" y="63881"/>
                </a:lnTo>
                <a:lnTo>
                  <a:pt x="449668" y="0"/>
                </a:lnTo>
                <a:lnTo>
                  <a:pt x="388747" y="73850"/>
                </a:lnTo>
                <a:lnTo>
                  <a:pt x="550430" y="170472"/>
                </a:lnTo>
                <a:lnTo>
                  <a:pt x="680847" y="59893"/>
                </a:lnTo>
                <a:close/>
              </a:path>
              <a:path w="808990" h="965200">
                <a:moveTo>
                  <a:pt x="808875" y="177711"/>
                </a:moveTo>
                <a:lnTo>
                  <a:pt x="697560" y="177711"/>
                </a:lnTo>
                <a:lnTo>
                  <a:pt x="697547" y="177215"/>
                </a:lnTo>
                <a:lnTo>
                  <a:pt x="691845" y="177114"/>
                </a:lnTo>
                <a:lnTo>
                  <a:pt x="691845" y="298462"/>
                </a:lnTo>
                <a:lnTo>
                  <a:pt x="690397" y="358140"/>
                </a:lnTo>
                <a:lnTo>
                  <a:pt x="688162" y="448208"/>
                </a:lnTo>
                <a:lnTo>
                  <a:pt x="687806" y="463626"/>
                </a:lnTo>
                <a:lnTo>
                  <a:pt x="687501" y="479247"/>
                </a:lnTo>
                <a:lnTo>
                  <a:pt x="685888" y="572528"/>
                </a:lnTo>
                <a:lnTo>
                  <a:pt x="683488" y="746340"/>
                </a:lnTo>
                <a:lnTo>
                  <a:pt x="682256" y="847725"/>
                </a:lnTo>
                <a:lnTo>
                  <a:pt x="444868" y="856653"/>
                </a:lnTo>
                <a:lnTo>
                  <a:pt x="452729" y="838873"/>
                </a:lnTo>
                <a:lnTo>
                  <a:pt x="691845" y="298462"/>
                </a:lnTo>
                <a:lnTo>
                  <a:pt x="691845" y="177114"/>
                </a:lnTo>
                <a:lnTo>
                  <a:pt x="589724" y="175183"/>
                </a:lnTo>
                <a:lnTo>
                  <a:pt x="589724" y="285026"/>
                </a:lnTo>
                <a:lnTo>
                  <a:pt x="333502" y="838873"/>
                </a:lnTo>
                <a:lnTo>
                  <a:pt x="123342" y="838873"/>
                </a:lnTo>
                <a:lnTo>
                  <a:pt x="122618" y="824128"/>
                </a:lnTo>
                <a:lnTo>
                  <a:pt x="121564" y="812444"/>
                </a:lnTo>
                <a:lnTo>
                  <a:pt x="120180" y="803821"/>
                </a:lnTo>
                <a:lnTo>
                  <a:pt x="118478" y="798258"/>
                </a:lnTo>
                <a:lnTo>
                  <a:pt x="116268" y="776566"/>
                </a:lnTo>
                <a:lnTo>
                  <a:pt x="114693" y="756424"/>
                </a:lnTo>
                <a:lnTo>
                  <a:pt x="113741" y="737819"/>
                </a:lnTo>
                <a:lnTo>
                  <a:pt x="113423" y="720775"/>
                </a:lnTo>
                <a:lnTo>
                  <a:pt x="113423" y="625449"/>
                </a:lnTo>
                <a:lnTo>
                  <a:pt x="324548" y="597369"/>
                </a:lnTo>
                <a:lnTo>
                  <a:pt x="324548" y="513143"/>
                </a:lnTo>
                <a:lnTo>
                  <a:pt x="113423" y="513143"/>
                </a:lnTo>
                <a:lnTo>
                  <a:pt x="112623" y="504113"/>
                </a:lnTo>
                <a:lnTo>
                  <a:pt x="107315" y="442810"/>
                </a:lnTo>
                <a:lnTo>
                  <a:pt x="105968" y="416242"/>
                </a:lnTo>
                <a:lnTo>
                  <a:pt x="104203" y="389890"/>
                </a:lnTo>
                <a:lnTo>
                  <a:pt x="102006" y="363740"/>
                </a:lnTo>
                <a:lnTo>
                  <a:pt x="99390" y="337807"/>
                </a:lnTo>
                <a:lnTo>
                  <a:pt x="98793" y="314883"/>
                </a:lnTo>
                <a:lnTo>
                  <a:pt x="98691" y="297776"/>
                </a:lnTo>
                <a:lnTo>
                  <a:pt x="99072" y="286499"/>
                </a:lnTo>
                <a:lnTo>
                  <a:pt x="99949" y="281025"/>
                </a:lnTo>
                <a:lnTo>
                  <a:pt x="349326" y="281025"/>
                </a:lnTo>
                <a:lnTo>
                  <a:pt x="355930" y="281381"/>
                </a:lnTo>
                <a:lnTo>
                  <a:pt x="376351" y="282219"/>
                </a:lnTo>
                <a:lnTo>
                  <a:pt x="434047" y="283756"/>
                </a:lnTo>
                <a:lnTo>
                  <a:pt x="456082" y="283908"/>
                </a:lnTo>
                <a:lnTo>
                  <a:pt x="483387" y="284391"/>
                </a:lnTo>
                <a:lnTo>
                  <a:pt x="589724" y="285026"/>
                </a:lnTo>
                <a:lnTo>
                  <a:pt x="589724" y="175183"/>
                </a:lnTo>
                <a:lnTo>
                  <a:pt x="399757" y="171589"/>
                </a:lnTo>
                <a:lnTo>
                  <a:pt x="340410" y="170472"/>
                </a:lnTo>
                <a:lnTo>
                  <a:pt x="340410" y="170878"/>
                </a:lnTo>
                <a:lnTo>
                  <a:pt x="176314" y="171589"/>
                </a:lnTo>
                <a:lnTo>
                  <a:pt x="130759" y="170891"/>
                </a:lnTo>
                <a:lnTo>
                  <a:pt x="86194" y="171030"/>
                </a:lnTo>
                <a:lnTo>
                  <a:pt x="42608" y="172021"/>
                </a:lnTo>
                <a:lnTo>
                  <a:pt x="0" y="173850"/>
                </a:lnTo>
                <a:lnTo>
                  <a:pt x="15709" y="959980"/>
                </a:lnTo>
                <a:lnTo>
                  <a:pt x="330327" y="961847"/>
                </a:lnTo>
                <a:lnTo>
                  <a:pt x="330314" y="962215"/>
                </a:lnTo>
                <a:lnTo>
                  <a:pt x="680847" y="964463"/>
                </a:lnTo>
                <a:lnTo>
                  <a:pt x="680834" y="964958"/>
                </a:lnTo>
                <a:lnTo>
                  <a:pt x="808875" y="964958"/>
                </a:lnTo>
                <a:lnTo>
                  <a:pt x="808875" y="856653"/>
                </a:lnTo>
                <a:lnTo>
                  <a:pt x="808875" y="298462"/>
                </a:lnTo>
                <a:lnTo>
                  <a:pt x="808875" y="281025"/>
                </a:lnTo>
                <a:lnTo>
                  <a:pt x="808875" y="1777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234022" y="6924922"/>
            <a:ext cx="1456654" cy="3261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923635" y="6634604"/>
            <a:ext cx="1187590" cy="12405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1173792" y="6833789"/>
            <a:ext cx="1426845" cy="469900"/>
            <a:chOff x="1173792" y="6833789"/>
            <a:chExt cx="1426845" cy="469900"/>
          </a:xfrm>
        </p:grpSpPr>
        <p:sp>
          <p:nvSpPr>
            <p:cNvPr id="26" name="object 26"/>
            <p:cNvSpPr/>
            <p:nvPr/>
          </p:nvSpPr>
          <p:spPr>
            <a:xfrm>
              <a:off x="1173792" y="7003633"/>
              <a:ext cx="298450" cy="300355"/>
            </a:xfrm>
            <a:custGeom>
              <a:avLst/>
              <a:gdLst/>
              <a:ahLst/>
              <a:cxnLst/>
              <a:rect l="l" t="t" r="r" b="b"/>
              <a:pathLst>
                <a:path w="298450" h="300354">
                  <a:moveTo>
                    <a:pt x="174790" y="0"/>
                  </a:moveTo>
                  <a:lnTo>
                    <a:pt x="114821" y="7830"/>
                  </a:lnTo>
                  <a:lnTo>
                    <a:pt x="65107" y="30700"/>
                  </a:lnTo>
                  <a:lnTo>
                    <a:pt x="16804" y="83527"/>
                  </a:lnTo>
                  <a:lnTo>
                    <a:pt x="0" y="150749"/>
                  </a:lnTo>
                  <a:lnTo>
                    <a:pt x="3008" y="180685"/>
                  </a:lnTo>
                  <a:lnTo>
                    <a:pt x="26234" y="234322"/>
                  </a:lnTo>
                  <a:lnTo>
                    <a:pt x="71299" y="275718"/>
                  </a:lnTo>
                  <a:lnTo>
                    <a:pt x="132825" y="297200"/>
                  </a:lnTo>
                  <a:lnTo>
                    <a:pt x="169397" y="299854"/>
                  </a:lnTo>
                  <a:lnTo>
                    <a:pt x="201520" y="297692"/>
                  </a:lnTo>
                  <a:lnTo>
                    <a:pt x="234301" y="291366"/>
                  </a:lnTo>
                  <a:lnTo>
                    <a:pt x="266816" y="281120"/>
                  </a:lnTo>
                  <a:lnTo>
                    <a:pt x="298137" y="267196"/>
                  </a:lnTo>
                  <a:lnTo>
                    <a:pt x="285425" y="196967"/>
                  </a:lnTo>
                  <a:lnTo>
                    <a:pt x="265929" y="206171"/>
                  </a:lnTo>
                  <a:lnTo>
                    <a:pt x="245217" y="215616"/>
                  </a:lnTo>
                  <a:lnTo>
                    <a:pt x="226361" y="222895"/>
                  </a:lnTo>
                  <a:lnTo>
                    <a:pt x="210013" y="227618"/>
                  </a:lnTo>
                  <a:lnTo>
                    <a:pt x="194471" y="230170"/>
                  </a:lnTo>
                  <a:lnTo>
                    <a:pt x="178036" y="230935"/>
                  </a:lnTo>
                  <a:lnTo>
                    <a:pt x="139418" y="224954"/>
                  </a:lnTo>
                  <a:lnTo>
                    <a:pt x="109240" y="208205"/>
                  </a:lnTo>
                  <a:lnTo>
                    <a:pt x="89597" y="182476"/>
                  </a:lnTo>
                  <a:lnTo>
                    <a:pt x="82583" y="149555"/>
                  </a:lnTo>
                  <a:lnTo>
                    <a:pt x="89724" y="116913"/>
                  </a:lnTo>
                  <a:lnTo>
                    <a:pt x="109723" y="91410"/>
                  </a:lnTo>
                  <a:lnTo>
                    <a:pt x="140447" y="74813"/>
                  </a:lnTo>
                  <a:lnTo>
                    <a:pt x="179764" y="68887"/>
                  </a:lnTo>
                  <a:lnTo>
                    <a:pt x="192832" y="69441"/>
                  </a:lnTo>
                  <a:lnTo>
                    <a:pt x="205913" y="71098"/>
                  </a:lnTo>
                  <a:lnTo>
                    <a:pt x="218953" y="73857"/>
                  </a:lnTo>
                  <a:lnTo>
                    <a:pt x="231898" y="77714"/>
                  </a:lnTo>
                  <a:lnTo>
                    <a:pt x="281897" y="100583"/>
                  </a:lnTo>
                  <a:lnTo>
                    <a:pt x="282138" y="92824"/>
                  </a:lnTo>
                  <a:lnTo>
                    <a:pt x="282138" y="27056"/>
                  </a:lnTo>
                  <a:lnTo>
                    <a:pt x="279698" y="25517"/>
                  </a:lnTo>
                  <a:lnTo>
                    <a:pt x="257188" y="14502"/>
                  </a:lnTo>
                  <a:lnTo>
                    <a:pt x="231944" y="6511"/>
                  </a:lnTo>
                  <a:lnTo>
                    <a:pt x="204350" y="1644"/>
                  </a:lnTo>
                  <a:lnTo>
                    <a:pt x="17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36629" y="7090549"/>
              <a:ext cx="420725" cy="20569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958395" y="7089214"/>
              <a:ext cx="419167" cy="20569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879434" y="6833799"/>
              <a:ext cx="721360" cy="385445"/>
            </a:xfrm>
            <a:custGeom>
              <a:avLst/>
              <a:gdLst/>
              <a:ahLst/>
              <a:cxnLst/>
              <a:rect l="l" t="t" r="r" b="b"/>
              <a:pathLst>
                <a:path w="721360" h="385445">
                  <a:moveTo>
                    <a:pt x="57226" y="328180"/>
                  </a:moveTo>
                  <a:lnTo>
                    <a:pt x="0" y="328180"/>
                  </a:lnTo>
                  <a:lnTo>
                    <a:pt x="0" y="385432"/>
                  </a:lnTo>
                  <a:lnTo>
                    <a:pt x="57226" y="385432"/>
                  </a:lnTo>
                  <a:lnTo>
                    <a:pt x="57226" y="328180"/>
                  </a:lnTo>
                  <a:close/>
                </a:path>
                <a:path w="721360" h="385445">
                  <a:moveTo>
                    <a:pt x="720788" y="193433"/>
                  </a:moveTo>
                  <a:lnTo>
                    <a:pt x="712952" y="185597"/>
                  </a:lnTo>
                  <a:lnTo>
                    <a:pt x="707136" y="179793"/>
                  </a:lnTo>
                  <a:lnTo>
                    <a:pt x="670890" y="143573"/>
                  </a:lnTo>
                  <a:lnTo>
                    <a:pt x="670890" y="178917"/>
                  </a:lnTo>
                  <a:lnTo>
                    <a:pt x="659561" y="179755"/>
                  </a:lnTo>
                  <a:lnTo>
                    <a:pt x="647230" y="179793"/>
                  </a:lnTo>
                  <a:lnTo>
                    <a:pt x="634352" y="178650"/>
                  </a:lnTo>
                  <a:lnTo>
                    <a:pt x="625856" y="176860"/>
                  </a:lnTo>
                  <a:lnTo>
                    <a:pt x="625856" y="202806"/>
                  </a:lnTo>
                  <a:lnTo>
                    <a:pt x="528701" y="299847"/>
                  </a:lnTo>
                  <a:lnTo>
                    <a:pt x="429044" y="200304"/>
                  </a:lnTo>
                  <a:lnTo>
                    <a:pt x="385406" y="156591"/>
                  </a:lnTo>
                  <a:lnTo>
                    <a:pt x="398386" y="155625"/>
                  </a:lnTo>
                  <a:lnTo>
                    <a:pt x="442798" y="162941"/>
                  </a:lnTo>
                  <a:lnTo>
                    <a:pt x="446125" y="164414"/>
                  </a:lnTo>
                  <a:lnTo>
                    <a:pt x="447979" y="165201"/>
                  </a:lnTo>
                  <a:lnTo>
                    <a:pt x="449846" y="166230"/>
                  </a:lnTo>
                  <a:lnTo>
                    <a:pt x="451662" y="167373"/>
                  </a:lnTo>
                  <a:lnTo>
                    <a:pt x="453555" y="168478"/>
                  </a:lnTo>
                  <a:lnTo>
                    <a:pt x="456514" y="170357"/>
                  </a:lnTo>
                  <a:lnTo>
                    <a:pt x="459079" y="172212"/>
                  </a:lnTo>
                  <a:lnTo>
                    <a:pt x="461378" y="174472"/>
                  </a:lnTo>
                  <a:lnTo>
                    <a:pt x="462064" y="175196"/>
                  </a:lnTo>
                  <a:lnTo>
                    <a:pt x="462826" y="175615"/>
                  </a:lnTo>
                  <a:lnTo>
                    <a:pt x="463575" y="176339"/>
                  </a:lnTo>
                  <a:lnTo>
                    <a:pt x="528701" y="241439"/>
                  </a:lnTo>
                  <a:lnTo>
                    <a:pt x="564426" y="205727"/>
                  </a:lnTo>
                  <a:lnTo>
                    <a:pt x="584555" y="185597"/>
                  </a:lnTo>
                  <a:lnTo>
                    <a:pt x="594347" y="191858"/>
                  </a:lnTo>
                  <a:lnTo>
                    <a:pt x="604634" y="196697"/>
                  </a:lnTo>
                  <a:lnTo>
                    <a:pt x="615200" y="200304"/>
                  </a:lnTo>
                  <a:lnTo>
                    <a:pt x="625856" y="202806"/>
                  </a:lnTo>
                  <a:lnTo>
                    <a:pt x="625856" y="176860"/>
                  </a:lnTo>
                  <a:lnTo>
                    <a:pt x="621398" y="175920"/>
                  </a:lnTo>
                  <a:lnTo>
                    <a:pt x="620255" y="175615"/>
                  </a:lnTo>
                  <a:lnTo>
                    <a:pt x="619518" y="175196"/>
                  </a:lnTo>
                  <a:lnTo>
                    <a:pt x="618413" y="174815"/>
                  </a:lnTo>
                  <a:lnTo>
                    <a:pt x="616940" y="174472"/>
                  </a:lnTo>
                  <a:lnTo>
                    <a:pt x="615391" y="173723"/>
                  </a:lnTo>
                  <a:lnTo>
                    <a:pt x="613905" y="173037"/>
                  </a:lnTo>
                  <a:lnTo>
                    <a:pt x="606501" y="170014"/>
                  </a:lnTo>
                  <a:lnTo>
                    <a:pt x="599452" y="165557"/>
                  </a:lnTo>
                  <a:lnTo>
                    <a:pt x="593064" y="159232"/>
                  </a:lnTo>
                  <a:lnTo>
                    <a:pt x="583780" y="150609"/>
                  </a:lnTo>
                  <a:lnTo>
                    <a:pt x="565950" y="132778"/>
                  </a:lnTo>
                  <a:lnTo>
                    <a:pt x="565950" y="168478"/>
                  </a:lnTo>
                  <a:lnTo>
                    <a:pt x="556615" y="177647"/>
                  </a:lnTo>
                  <a:lnTo>
                    <a:pt x="528701" y="205727"/>
                  </a:lnTo>
                  <a:lnTo>
                    <a:pt x="502767" y="179755"/>
                  </a:lnTo>
                  <a:lnTo>
                    <a:pt x="490029" y="167030"/>
                  </a:lnTo>
                  <a:lnTo>
                    <a:pt x="501586" y="155625"/>
                  </a:lnTo>
                  <a:lnTo>
                    <a:pt x="507390" y="149860"/>
                  </a:lnTo>
                  <a:lnTo>
                    <a:pt x="510971" y="146291"/>
                  </a:lnTo>
                  <a:lnTo>
                    <a:pt x="520293" y="136906"/>
                  </a:lnTo>
                  <a:lnTo>
                    <a:pt x="527227" y="129755"/>
                  </a:lnTo>
                  <a:lnTo>
                    <a:pt x="565950" y="168478"/>
                  </a:lnTo>
                  <a:lnTo>
                    <a:pt x="565950" y="132778"/>
                  </a:lnTo>
                  <a:lnTo>
                    <a:pt x="562940" y="129755"/>
                  </a:lnTo>
                  <a:lnTo>
                    <a:pt x="527227" y="94056"/>
                  </a:lnTo>
                  <a:lnTo>
                    <a:pt x="485902" y="135382"/>
                  </a:lnTo>
                  <a:lnTo>
                    <a:pt x="471411" y="149860"/>
                  </a:lnTo>
                  <a:lnTo>
                    <a:pt x="440918" y="135369"/>
                  </a:lnTo>
                  <a:lnTo>
                    <a:pt x="439762" y="134988"/>
                  </a:lnTo>
                  <a:lnTo>
                    <a:pt x="438264" y="134607"/>
                  </a:lnTo>
                  <a:lnTo>
                    <a:pt x="436410" y="134239"/>
                  </a:lnTo>
                  <a:lnTo>
                    <a:pt x="434594" y="133515"/>
                  </a:lnTo>
                  <a:lnTo>
                    <a:pt x="432295" y="133134"/>
                  </a:lnTo>
                  <a:lnTo>
                    <a:pt x="431558" y="133134"/>
                  </a:lnTo>
                  <a:lnTo>
                    <a:pt x="431228" y="132727"/>
                  </a:lnTo>
                  <a:lnTo>
                    <a:pt x="430441" y="132727"/>
                  </a:lnTo>
                  <a:lnTo>
                    <a:pt x="527227" y="35737"/>
                  </a:lnTo>
                  <a:lnTo>
                    <a:pt x="670890" y="178917"/>
                  </a:lnTo>
                  <a:lnTo>
                    <a:pt x="670890" y="143573"/>
                  </a:lnTo>
                  <a:lnTo>
                    <a:pt x="563003" y="35737"/>
                  </a:lnTo>
                  <a:lnTo>
                    <a:pt x="527227" y="0"/>
                  </a:lnTo>
                  <a:lnTo>
                    <a:pt x="396963" y="130530"/>
                  </a:lnTo>
                  <a:lnTo>
                    <a:pt x="381342" y="131673"/>
                  </a:lnTo>
                  <a:lnTo>
                    <a:pt x="368655" y="133527"/>
                  </a:lnTo>
                  <a:lnTo>
                    <a:pt x="359892" y="135382"/>
                  </a:lnTo>
                  <a:lnTo>
                    <a:pt x="356031" y="136537"/>
                  </a:lnTo>
                  <a:lnTo>
                    <a:pt x="335229" y="142468"/>
                  </a:lnTo>
                  <a:lnTo>
                    <a:pt x="528701" y="335216"/>
                  </a:lnTo>
                  <a:lnTo>
                    <a:pt x="564197" y="299847"/>
                  </a:lnTo>
                  <a:lnTo>
                    <a:pt x="659003" y="205346"/>
                  </a:lnTo>
                  <a:lnTo>
                    <a:pt x="674801" y="204165"/>
                  </a:lnTo>
                  <a:lnTo>
                    <a:pt x="687590" y="202222"/>
                  </a:lnTo>
                  <a:lnTo>
                    <a:pt x="696417" y="200342"/>
                  </a:lnTo>
                  <a:lnTo>
                    <a:pt x="700328" y="199339"/>
                  </a:lnTo>
                  <a:lnTo>
                    <a:pt x="720788" y="1934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1073531" y="1295062"/>
            <a:ext cx="315404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dirty="0">
                <a:latin typeface="+mn-lt"/>
              </a:rPr>
              <a:t>Contacts</a:t>
            </a:r>
            <a:endParaRPr sz="6100">
              <a:latin typeface="+mn-l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91882" y="2305485"/>
            <a:ext cx="6005830" cy="1307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cs typeface="Proxima Nova"/>
              </a:rPr>
              <a:t>Event</a:t>
            </a:r>
            <a:r>
              <a:rPr sz="280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organizers</a:t>
            </a:r>
            <a:endParaRPr sz="28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FFFFFF"/>
                </a:solidFill>
                <a:cs typeface="Proxima Nova"/>
              </a:rPr>
              <a:t>Destination Management</a:t>
            </a:r>
            <a:r>
              <a:rPr sz="2800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Companies  Professional conference</a:t>
            </a:r>
            <a:r>
              <a:rPr sz="2800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organizers</a:t>
            </a:r>
            <a:endParaRPr sz="2800" dirty="0">
              <a:cs typeface="Proxima Nov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446156" y="8704169"/>
            <a:ext cx="1082995" cy="8184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3724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9E8F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531" y="1295062"/>
            <a:ext cx="315404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dirty="0">
                <a:latin typeface="+mn-lt"/>
              </a:rPr>
              <a:t>Contacts</a:t>
            </a:r>
            <a:endParaRPr sz="61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531" y="2340148"/>
            <a:ext cx="6005830" cy="1307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cs typeface="Proxima Nova"/>
              </a:rPr>
              <a:t>Event</a:t>
            </a:r>
            <a:r>
              <a:rPr sz="280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organizers</a:t>
            </a:r>
            <a:endParaRPr sz="28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FFFFFF"/>
                </a:solidFill>
                <a:cs typeface="Proxima Nova"/>
              </a:rPr>
              <a:t>Destination Management</a:t>
            </a:r>
            <a:r>
              <a:rPr sz="2800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Companies  Professional </a:t>
            </a:r>
            <a:r>
              <a:rPr lang="lv-LV" sz="2800" dirty="0">
                <a:solidFill>
                  <a:srgbClr val="FFFFFF"/>
                </a:solidFill>
                <a:cs typeface="Proxima Nova"/>
              </a:rPr>
              <a:t>C</a:t>
            </a:r>
            <a:r>
              <a:rPr sz="2800" dirty="0" err="1">
                <a:solidFill>
                  <a:srgbClr val="FFFFFF"/>
                </a:solidFill>
                <a:cs typeface="Proxima Nova"/>
              </a:rPr>
              <a:t>onference</a:t>
            </a:r>
            <a:r>
              <a:rPr sz="2800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800" spc="-20" dirty="0">
                <a:solidFill>
                  <a:srgbClr val="FFFFFF"/>
                </a:solidFill>
                <a:cs typeface="Proxima Nova"/>
              </a:rPr>
              <a:t>O</a:t>
            </a:r>
            <a:r>
              <a:rPr sz="2800" dirty="0" err="1">
                <a:solidFill>
                  <a:srgbClr val="FFFFFF"/>
                </a:solidFill>
                <a:cs typeface="Proxima Nova"/>
              </a:rPr>
              <a:t>rganizers</a:t>
            </a:r>
            <a:endParaRPr sz="2800" dirty="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79694" y="8616057"/>
            <a:ext cx="2524760" cy="1196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15" dirty="0">
                <a:solidFill>
                  <a:srgbClr val="FFFFFF"/>
                </a:solidFill>
                <a:cs typeface="Proxima Nova"/>
              </a:rPr>
              <a:t>TAS</a:t>
            </a:r>
            <a:r>
              <a:rPr sz="1900" b="1" spc="-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5" dirty="0">
                <a:solidFill>
                  <a:srgbClr val="FFFFFF"/>
                </a:solidFill>
                <a:cs typeface="Proxima Nova"/>
              </a:rPr>
              <a:t>Baltics</a:t>
            </a:r>
            <a:endParaRPr sz="190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814</a:t>
            </a:r>
            <a:r>
              <a:rPr sz="1900" b="1" spc="-29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040</a:t>
            </a:r>
            <a:endParaRPr sz="2850" baseline="1461" dirty="0">
              <a:cs typeface="ProximaNova-Semibold"/>
            </a:endParaRPr>
          </a:p>
          <a:p>
            <a:pPr marL="13970" marR="7035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 </a:t>
            </a:r>
            <a:r>
              <a:rPr sz="1900" b="1" spc="-35" dirty="0">
                <a:solidFill>
                  <a:srgbClr val="FFFFFF"/>
                </a:solidFill>
                <a:cs typeface="ProximaNova-Semibold"/>
              </a:rPr>
              <a:t>tas@tas.lv  www.tasbaltics.lv</a:t>
            </a:r>
            <a:endParaRPr sz="1900" dirty="0">
              <a:cs typeface="ProximaNova-Semi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79735" y="6835454"/>
            <a:ext cx="3974465" cy="1196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5" dirty="0">
                <a:solidFill>
                  <a:srgbClr val="FFFFFF"/>
                </a:solidFill>
                <a:cs typeface="Proxima Nova"/>
              </a:rPr>
              <a:t>NB</a:t>
            </a:r>
            <a:r>
              <a:rPr sz="1900" b="1" spc="-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DMC</a:t>
            </a:r>
            <a:endParaRPr sz="190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809</a:t>
            </a:r>
            <a:r>
              <a:rPr sz="1900" b="1" spc="-254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942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valentina@nordicandbaltic.com  www.nordicandbaltic.com</a:t>
            </a:r>
            <a:endParaRPr sz="1900" dirty="0">
              <a:cs typeface="ProximaNova-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05265" y="8610923"/>
            <a:ext cx="3295650" cy="1196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30" dirty="0">
                <a:solidFill>
                  <a:srgbClr val="FFFFFF"/>
                </a:solidFill>
                <a:cs typeface="Proxima Nova"/>
              </a:rPr>
              <a:t>TheMiceCream</a:t>
            </a:r>
            <a:endParaRPr sz="190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22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588</a:t>
            </a:r>
            <a:r>
              <a:rPr sz="1900" b="1" spc="-3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222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info@themicecream.com  www.themicecream.com</a:t>
            </a:r>
            <a:endParaRPr sz="1900" dirty="0">
              <a:cs typeface="ProximaNova-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05315" y="6835445"/>
            <a:ext cx="2754630" cy="1196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10" dirty="0">
                <a:solidFill>
                  <a:srgbClr val="FFFFFF"/>
                </a:solidFill>
                <a:cs typeface="Proxima Nova"/>
              </a:rPr>
              <a:t>2Z</a:t>
            </a:r>
            <a:r>
              <a:rPr sz="1900" b="1" spc="-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 Nova"/>
              </a:rPr>
              <a:t>Events</a:t>
            </a:r>
            <a:endParaRPr sz="190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</a:t>
            </a:r>
            <a:r>
              <a:rPr sz="1900" b="1" spc="-14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22083003</a:t>
            </a:r>
            <a:endParaRPr sz="1900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info@2zevents.com  www.2zevents.com</a:t>
            </a:r>
            <a:endParaRPr sz="1900" dirty="0">
              <a:cs typeface="ProximaNova-Semi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79820" y="5082185"/>
            <a:ext cx="4207510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099"/>
              </a:lnSpc>
              <a:spcBef>
                <a:spcPts val="9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Meeting </a:t>
            </a:r>
            <a:r>
              <a:rPr sz="1900" b="1" spc="-20" dirty="0">
                <a:solidFill>
                  <a:srgbClr val="FFFFFF"/>
                </a:solidFill>
                <a:cs typeface="Proxima Nova"/>
              </a:rPr>
              <a:t>Tour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Travel </a:t>
            </a:r>
            <a:r>
              <a:rPr sz="2850" b="1" spc="15" baseline="1461" dirty="0">
                <a:solidFill>
                  <a:srgbClr val="FFFFFF"/>
                </a:solidFill>
                <a:cs typeface="Proxima Nova"/>
              </a:rPr>
              <a:t>&amp;</a:t>
            </a:r>
            <a:r>
              <a:rPr sz="2850" b="1" spc="-547" baseline="146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50" b="1" spc="-22" baseline="1461" dirty="0">
                <a:solidFill>
                  <a:srgbClr val="FFFFFF"/>
                </a:solidFill>
                <a:cs typeface="Proxima Nova"/>
              </a:rPr>
              <a:t>SPA </a:t>
            </a:r>
            <a:r>
              <a:rPr sz="2850" b="1" spc="-44" baseline="1461" dirty="0">
                <a:solidFill>
                  <a:srgbClr val="FFFFFF"/>
                </a:solidFill>
                <a:cs typeface="Proxima Nova"/>
              </a:rPr>
              <a:t>Consultants 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717</a:t>
            </a:r>
            <a:r>
              <a:rPr sz="1900" b="1" spc="-254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464</a:t>
            </a:r>
            <a:endParaRPr sz="2850" baseline="1461" dirty="0">
              <a:cs typeface="ProximaNova-Semibold"/>
            </a:endParaRPr>
          </a:p>
          <a:p>
            <a:pPr marL="13970" marR="129794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mice@meetingtour.lv  www.meetingtour.lv/en</a:t>
            </a:r>
            <a:endParaRPr sz="1900" dirty="0">
              <a:cs typeface="ProximaNova-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205400" y="5082177"/>
            <a:ext cx="2701290" cy="148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20" dirty="0">
                <a:solidFill>
                  <a:srgbClr val="FFFFFF"/>
                </a:solidFill>
                <a:cs typeface="Proxima Nova"/>
              </a:rPr>
              <a:t>IMPRO</a:t>
            </a:r>
            <a:r>
              <a:rPr sz="1900" b="1" spc="-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 Nova"/>
              </a:rPr>
              <a:t>Travels</a:t>
            </a:r>
            <a:endParaRPr sz="190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507</a:t>
            </a:r>
            <a:r>
              <a:rPr sz="1900" b="1" spc="-28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198</a:t>
            </a:r>
            <a:endParaRPr sz="2850" baseline="1461" dirty="0">
              <a:cs typeface="ProximaNova-Semibold"/>
            </a:endParaRPr>
          </a:p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507</a:t>
            </a:r>
            <a:r>
              <a:rPr sz="1900" b="1" spc="-28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209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  <a:spcBef>
                <a:spcPts val="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incoming@impro.lv  www.impro.lv</a:t>
            </a:r>
            <a:endParaRPr sz="1900" dirty="0">
              <a:cs typeface="ProximaNova-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87004" y="5082223"/>
            <a:ext cx="2574290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099"/>
              </a:lnSpc>
              <a:spcBef>
                <a:spcPts val="9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Baltic Events </a:t>
            </a:r>
            <a:r>
              <a:rPr sz="1900" b="1" spc="10" dirty="0">
                <a:solidFill>
                  <a:srgbClr val="FFFFFF"/>
                </a:solidFill>
                <a:cs typeface="Proxima Nova"/>
              </a:rPr>
              <a:t>&amp; </a:t>
            </a:r>
            <a:r>
              <a:rPr sz="1900" b="1" spc="-30" dirty="0">
                <a:solidFill>
                  <a:srgbClr val="FFFFFF"/>
                </a:solidFill>
                <a:cs typeface="Proxima Nova"/>
              </a:rPr>
              <a:t>Tours 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26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803</a:t>
            </a:r>
            <a:r>
              <a:rPr sz="1900" b="1" spc="-30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272</a:t>
            </a:r>
            <a:endParaRPr sz="2850" baseline="1461" dirty="0">
              <a:cs typeface="ProximaNova-Semibold"/>
            </a:endParaRPr>
          </a:p>
          <a:p>
            <a:pPr marL="13970" marR="8255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info@balticet.com  www.balticet.com</a:t>
            </a:r>
            <a:endParaRPr sz="1900" dirty="0">
              <a:cs typeface="ProximaNova-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87114" y="8610724"/>
            <a:ext cx="3440429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79475" indent="-635">
              <a:lnSpc>
                <a:spcPct val="101099"/>
              </a:lnSpc>
              <a:spcBef>
                <a:spcPts val="95"/>
              </a:spcBef>
            </a:pPr>
            <a:r>
              <a:rPr sz="1900" b="1" spc="-30" dirty="0">
                <a:solidFill>
                  <a:srgbClr val="FFFFFF"/>
                </a:solidFill>
                <a:cs typeface="Proxima Nova"/>
              </a:rPr>
              <a:t>Partnering Solution 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28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670</a:t>
            </a:r>
            <a:r>
              <a:rPr sz="1900" b="1" spc="-3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527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 </a:t>
            </a:r>
            <a:r>
              <a:rPr sz="1900" b="1" spc="-35" dirty="0">
                <a:solidFill>
                  <a:srgbClr val="FFFFFF"/>
                </a:solidFill>
                <a:cs typeface="ProximaNova-Semibold"/>
              </a:rPr>
              <a:t>info@partneringsolution.lv 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www.partneringsolution.lv</a:t>
            </a:r>
            <a:endParaRPr sz="1900" dirty="0">
              <a:cs typeface="ProximaNova-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87163" y="6835247"/>
            <a:ext cx="3469004" cy="1196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20" dirty="0">
                <a:solidFill>
                  <a:srgbClr val="FFFFFF"/>
                </a:solidFill>
                <a:cs typeface="Proxima Nova"/>
              </a:rPr>
              <a:t>Goal</a:t>
            </a:r>
            <a:r>
              <a:rPr sz="1900" b="1" spc="-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 Nova"/>
              </a:rPr>
              <a:t>Event</a:t>
            </a:r>
            <a:endParaRPr sz="190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26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381</a:t>
            </a:r>
            <a:r>
              <a:rPr sz="1900" b="1" spc="-254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881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question@goalevents.com  www.goalevents.com</a:t>
            </a:r>
            <a:endParaRPr sz="1900" dirty="0">
              <a:cs typeface="ProximaNova-Semibold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55713" y="5142228"/>
            <a:ext cx="1137430" cy="681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3648628" y="4968089"/>
            <a:ext cx="1256030" cy="882650"/>
            <a:chOff x="13648628" y="4968089"/>
            <a:chExt cx="1256030" cy="882650"/>
          </a:xfrm>
        </p:grpSpPr>
        <p:sp>
          <p:nvSpPr>
            <p:cNvPr id="16" name="object 16"/>
            <p:cNvSpPr/>
            <p:nvPr/>
          </p:nvSpPr>
          <p:spPr>
            <a:xfrm>
              <a:off x="14004142" y="4968309"/>
              <a:ext cx="357489" cy="35787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648628" y="4968089"/>
              <a:ext cx="1255880" cy="8821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13400502" y="8549069"/>
            <a:ext cx="1606767" cy="4826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496878" y="6902504"/>
            <a:ext cx="1531152" cy="3794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64324" y="5063039"/>
            <a:ext cx="1150548" cy="8199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67898" y="7983995"/>
            <a:ext cx="98394" cy="12102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19943" y="7986934"/>
            <a:ext cx="107483" cy="1157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83004" y="7983995"/>
            <a:ext cx="98394" cy="1210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47034" y="7983999"/>
            <a:ext cx="89232" cy="11864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1666197" y="7681174"/>
            <a:ext cx="841375" cy="424815"/>
            <a:chOff x="1666197" y="7681174"/>
            <a:chExt cx="841375" cy="424815"/>
          </a:xfrm>
        </p:grpSpPr>
        <p:sp>
          <p:nvSpPr>
            <p:cNvPr id="26" name="object 26"/>
            <p:cNvSpPr/>
            <p:nvPr/>
          </p:nvSpPr>
          <p:spPr>
            <a:xfrm>
              <a:off x="1666197" y="7681174"/>
              <a:ext cx="195219" cy="238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900844" y="7681178"/>
              <a:ext cx="216036" cy="23813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138545" y="7686361"/>
              <a:ext cx="206904" cy="22810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376157" y="7685881"/>
              <a:ext cx="131445" cy="228600"/>
            </a:xfrm>
            <a:custGeom>
              <a:avLst/>
              <a:gdLst/>
              <a:ahLst/>
              <a:cxnLst/>
              <a:rect l="l" t="t" r="r" b="b"/>
              <a:pathLst>
                <a:path w="131444" h="228600">
                  <a:moveTo>
                    <a:pt x="131279" y="195580"/>
                  </a:moveTo>
                  <a:lnTo>
                    <a:pt x="39725" y="195580"/>
                  </a:lnTo>
                  <a:lnTo>
                    <a:pt x="39725" y="0"/>
                  </a:lnTo>
                  <a:lnTo>
                    <a:pt x="0" y="0"/>
                  </a:lnTo>
                  <a:lnTo>
                    <a:pt x="0" y="195580"/>
                  </a:lnTo>
                  <a:lnTo>
                    <a:pt x="0" y="228600"/>
                  </a:lnTo>
                  <a:lnTo>
                    <a:pt x="131279" y="228600"/>
                  </a:lnTo>
                  <a:lnTo>
                    <a:pt x="131279" y="195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295225" y="7954108"/>
              <a:ext cx="73683" cy="1512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425324" y="7984003"/>
              <a:ext cx="80531" cy="12158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1718221" y="6893718"/>
            <a:ext cx="720725" cy="720725"/>
          </a:xfrm>
          <a:custGeom>
            <a:avLst/>
            <a:gdLst/>
            <a:ahLst/>
            <a:cxnLst/>
            <a:rect l="l" t="t" r="r" b="b"/>
            <a:pathLst>
              <a:path w="720725" h="720725">
                <a:moveTo>
                  <a:pt x="354799" y="57746"/>
                </a:moveTo>
                <a:lnTo>
                  <a:pt x="318414" y="28879"/>
                </a:lnTo>
                <a:lnTo>
                  <a:pt x="277749" y="9626"/>
                </a:lnTo>
                <a:lnTo>
                  <a:pt x="234518" y="0"/>
                </a:lnTo>
                <a:lnTo>
                  <a:pt x="190436" y="0"/>
                </a:lnTo>
                <a:lnTo>
                  <a:pt x="147205" y="9626"/>
                </a:lnTo>
                <a:lnTo>
                  <a:pt x="106540" y="28879"/>
                </a:lnTo>
                <a:lnTo>
                  <a:pt x="70154" y="57746"/>
                </a:lnTo>
                <a:lnTo>
                  <a:pt x="41287" y="94132"/>
                </a:lnTo>
                <a:lnTo>
                  <a:pt x="22034" y="134797"/>
                </a:lnTo>
                <a:lnTo>
                  <a:pt x="12407" y="178028"/>
                </a:lnTo>
                <a:lnTo>
                  <a:pt x="12407" y="222110"/>
                </a:lnTo>
                <a:lnTo>
                  <a:pt x="22034" y="265341"/>
                </a:lnTo>
                <a:lnTo>
                  <a:pt x="41287" y="306006"/>
                </a:lnTo>
                <a:lnTo>
                  <a:pt x="70154" y="342392"/>
                </a:lnTo>
                <a:lnTo>
                  <a:pt x="114858" y="376148"/>
                </a:lnTo>
                <a:lnTo>
                  <a:pt x="165315" y="395757"/>
                </a:lnTo>
                <a:lnTo>
                  <a:pt x="207733" y="400138"/>
                </a:lnTo>
                <a:lnTo>
                  <a:pt x="209727" y="445884"/>
                </a:lnTo>
                <a:lnTo>
                  <a:pt x="344055" y="360337"/>
                </a:lnTo>
                <a:lnTo>
                  <a:pt x="202793" y="286778"/>
                </a:lnTo>
                <a:lnTo>
                  <a:pt x="204673" y="329958"/>
                </a:lnTo>
                <a:lnTo>
                  <a:pt x="185127" y="327634"/>
                </a:lnTo>
                <a:lnTo>
                  <a:pt x="139979" y="308546"/>
                </a:lnTo>
                <a:lnTo>
                  <a:pt x="91579" y="249161"/>
                </a:lnTo>
                <a:lnTo>
                  <a:pt x="82029" y="200075"/>
                </a:lnTo>
                <a:lnTo>
                  <a:pt x="91579" y="150977"/>
                </a:lnTo>
                <a:lnTo>
                  <a:pt x="120230" y="107823"/>
                </a:lnTo>
                <a:lnTo>
                  <a:pt x="163385" y="79171"/>
                </a:lnTo>
                <a:lnTo>
                  <a:pt x="212471" y="69621"/>
                </a:lnTo>
                <a:lnTo>
                  <a:pt x="261569" y="79171"/>
                </a:lnTo>
                <a:lnTo>
                  <a:pt x="304723" y="107823"/>
                </a:lnTo>
                <a:lnTo>
                  <a:pt x="354799" y="57746"/>
                </a:lnTo>
                <a:close/>
              </a:path>
              <a:path w="720725" h="720725">
                <a:moveTo>
                  <a:pt x="445884" y="510654"/>
                </a:moveTo>
                <a:lnTo>
                  <a:pt x="360337" y="376339"/>
                </a:lnTo>
                <a:lnTo>
                  <a:pt x="286778" y="517601"/>
                </a:lnTo>
                <a:lnTo>
                  <a:pt x="329933" y="515721"/>
                </a:lnTo>
                <a:lnTo>
                  <a:pt x="327634" y="535266"/>
                </a:lnTo>
                <a:lnTo>
                  <a:pt x="308559" y="580402"/>
                </a:lnTo>
                <a:lnTo>
                  <a:pt x="249161" y="628815"/>
                </a:lnTo>
                <a:lnTo>
                  <a:pt x="200075" y="638365"/>
                </a:lnTo>
                <a:lnTo>
                  <a:pt x="150977" y="628815"/>
                </a:lnTo>
                <a:lnTo>
                  <a:pt x="107835" y="600151"/>
                </a:lnTo>
                <a:lnTo>
                  <a:pt x="79171" y="556996"/>
                </a:lnTo>
                <a:lnTo>
                  <a:pt x="69621" y="507911"/>
                </a:lnTo>
                <a:lnTo>
                  <a:pt x="79171" y="458812"/>
                </a:lnTo>
                <a:lnTo>
                  <a:pt x="107835" y="415671"/>
                </a:lnTo>
                <a:lnTo>
                  <a:pt x="57746" y="365582"/>
                </a:lnTo>
                <a:lnTo>
                  <a:pt x="28879" y="401967"/>
                </a:lnTo>
                <a:lnTo>
                  <a:pt x="9626" y="442633"/>
                </a:lnTo>
                <a:lnTo>
                  <a:pt x="0" y="485863"/>
                </a:lnTo>
                <a:lnTo>
                  <a:pt x="0" y="529958"/>
                </a:lnTo>
                <a:lnTo>
                  <a:pt x="9626" y="573189"/>
                </a:lnTo>
                <a:lnTo>
                  <a:pt x="28879" y="613841"/>
                </a:lnTo>
                <a:lnTo>
                  <a:pt x="57746" y="650240"/>
                </a:lnTo>
                <a:lnTo>
                  <a:pt x="94132" y="679107"/>
                </a:lnTo>
                <a:lnTo>
                  <a:pt x="134797" y="698347"/>
                </a:lnTo>
                <a:lnTo>
                  <a:pt x="178028" y="707974"/>
                </a:lnTo>
                <a:lnTo>
                  <a:pt x="222110" y="707974"/>
                </a:lnTo>
                <a:lnTo>
                  <a:pt x="265341" y="698347"/>
                </a:lnTo>
                <a:lnTo>
                  <a:pt x="306006" y="679107"/>
                </a:lnTo>
                <a:lnTo>
                  <a:pt x="342404" y="650240"/>
                </a:lnTo>
                <a:lnTo>
                  <a:pt x="376148" y="605523"/>
                </a:lnTo>
                <a:lnTo>
                  <a:pt x="395757" y="555078"/>
                </a:lnTo>
                <a:lnTo>
                  <a:pt x="400126" y="512660"/>
                </a:lnTo>
                <a:lnTo>
                  <a:pt x="445884" y="510654"/>
                </a:lnTo>
                <a:close/>
              </a:path>
              <a:path w="720725" h="720725">
                <a:moveTo>
                  <a:pt x="708088" y="498373"/>
                </a:moveTo>
                <a:lnTo>
                  <a:pt x="698461" y="455142"/>
                </a:lnTo>
                <a:lnTo>
                  <a:pt x="679221" y="414477"/>
                </a:lnTo>
                <a:lnTo>
                  <a:pt x="650341" y="378091"/>
                </a:lnTo>
                <a:lnTo>
                  <a:pt x="605637" y="344335"/>
                </a:lnTo>
                <a:lnTo>
                  <a:pt x="555180" y="324713"/>
                </a:lnTo>
                <a:lnTo>
                  <a:pt x="512762" y="320357"/>
                </a:lnTo>
                <a:lnTo>
                  <a:pt x="510768" y="274599"/>
                </a:lnTo>
                <a:lnTo>
                  <a:pt x="376453" y="360146"/>
                </a:lnTo>
                <a:lnTo>
                  <a:pt x="517715" y="433705"/>
                </a:lnTo>
                <a:lnTo>
                  <a:pt x="515823" y="390537"/>
                </a:lnTo>
                <a:lnTo>
                  <a:pt x="535381" y="392849"/>
                </a:lnTo>
                <a:lnTo>
                  <a:pt x="580517" y="411924"/>
                </a:lnTo>
                <a:lnTo>
                  <a:pt x="628929" y="471309"/>
                </a:lnTo>
                <a:lnTo>
                  <a:pt x="638479" y="520407"/>
                </a:lnTo>
                <a:lnTo>
                  <a:pt x="628929" y="569506"/>
                </a:lnTo>
                <a:lnTo>
                  <a:pt x="600278" y="612660"/>
                </a:lnTo>
                <a:lnTo>
                  <a:pt x="557123" y="641311"/>
                </a:lnTo>
                <a:lnTo>
                  <a:pt x="508025" y="650862"/>
                </a:lnTo>
                <a:lnTo>
                  <a:pt x="458939" y="641311"/>
                </a:lnTo>
                <a:lnTo>
                  <a:pt x="415772" y="612660"/>
                </a:lnTo>
                <a:lnTo>
                  <a:pt x="365696" y="662736"/>
                </a:lnTo>
                <a:lnTo>
                  <a:pt x="402082" y="691603"/>
                </a:lnTo>
                <a:lnTo>
                  <a:pt x="442747" y="710857"/>
                </a:lnTo>
                <a:lnTo>
                  <a:pt x="485978" y="720471"/>
                </a:lnTo>
                <a:lnTo>
                  <a:pt x="530072" y="720471"/>
                </a:lnTo>
                <a:lnTo>
                  <a:pt x="573303" y="710857"/>
                </a:lnTo>
                <a:lnTo>
                  <a:pt x="613956" y="691603"/>
                </a:lnTo>
                <a:lnTo>
                  <a:pt x="650341" y="662736"/>
                </a:lnTo>
                <a:lnTo>
                  <a:pt x="679221" y="626351"/>
                </a:lnTo>
                <a:lnTo>
                  <a:pt x="698461" y="585685"/>
                </a:lnTo>
                <a:lnTo>
                  <a:pt x="708088" y="542455"/>
                </a:lnTo>
                <a:lnTo>
                  <a:pt x="708088" y="498373"/>
                </a:lnTo>
                <a:close/>
              </a:path>
              <a:path w="720725" h="720725">
                <a:moveTo>
                  <a:pt x="720420" y="190766"/>
                </a:moveTo>
                <a:lnTo>
                  <a:pt x="710793" y="147535"/>
                </a:lnTo>
                <a:lnTo>
                  <a:pt x="691553" y="106870"/>
                </a:lnTo>
                <a:lnTo>
                  <a:pt x="662686" y="70485"/>
                </a:lnTo>
                <a:lnTo>
                  <a:pt x="626287" y="41617"/>
                </a:lnTo>
                <a:lnTo>
                  <a:pt x="585622" y="22364"/>
                </a:lnTo>
                <a:lnTo>
                  <a:pt x="542391" y="12738"/>
                </a:lnTo>
                <a:lnTo>
                  <a:pt x="498309" y="12738"/>
                </a:lnTo>
                <a:lnTo>
                  <a:pt x="455079" y="22364"/>
                </a:lnTo>
                <a:lnTo>
                  <a:pt x="414413" y="41617"/>
                </a:lnTo>
                <a:lnTo>
                  <a:pt x="378028" y="70485"/>
                </a:lnTo>
                <a:lnTo>
                  <a:pt x="344271" y="115201"/>
                </a:lnTo>
                <a:lnTo>
                  <a:pt x="324662" y="165658"/>
                </a:lnTo>
                <a:lnTo>
                  <a:pt x="320281" y="208064"/>
                </a:lnTo>
                <a:lnTo>
                  <a:pt x="274523" y="210058"/>
                </a:lnTo>
                <a:lnTo>
                  <a:pt x="360083" y="344385"/>
                </a:lnTo>
                <a:lnTo>
                  <a:pt x="433628" y="203123"/>
                </a:lnTo>
                <a:lnTo>
                  <a:pt x="390474" y="205016"/>
                </a:lnTo>
                <a:lnTo>
                  <a:pt x="392785" y="185458"/>
                </a:lnTo>
                <a:lnTo>
                  <a:pt x="411861" y="140309"/>
                </a:lnTo>
                <a:lnTo>
                  <a:pt x="471258" y="91922"/>
                </a:lnTo>
                <a:lnTo>
                  <a:pt x="520357" y="82372"/>
                </a:lnTo>
                <a:lnTo>
                  <a:pt x="569442" y="91922"/>
                </a:lnTo>
                <a:lnTo>
                  <a:pt x="612597" y="120561"/>
                </a:lnTo>
                <a:lnTo>
                  <a:pt x="641248" y="163715"/>
                </a:lnTo>
                <a:lnTo>
                  <a:pt x="650798" y="212813"/>
                </a:lnTo>
                <a:lnTo>
                  <a:pt x="641248" y="261899"/>
                </a:lnTo>
                <a:lnTo>
                  <a:pt x="612597" y="305054"/>
                </a:lnTo>
                <a:lnTo>
                  <a:pt x="662673" y="355142"/>
                </a:lnTo>
                <a:lnTo>
                  <a:pt x="691540" y="318757"/>
                </a:lnTo>
                <a:lnTo>
                  <a:pt x="710793" y="278091"/>
                </a:lnTo>
                <a:lnTo>
                  <a:pt x="720420" y="234861"/>
                </a:lnTo>
                <a:lnTo>
                  <a:pt x="720420" y="1907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25060" y="8690891"/>
            <a:ext cx="907187" cy="94530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11416" y="6717021"/>
            <a:ext cx="1439165" cy="75042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84107" y="8460563"/>
            <a:ext cx="2198017" cy="146332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04CC523-E38E-43EF-A01E-F80C6942E50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059114" y="3047037"/>
            <a:ext cx="3974937" cy="14022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7515C88-51FE-4A5D-9390-AEEE1D0646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52450" y="3279684"/>
            <a:ext cx="11808975" cy="93276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40" dirty="0">
                <a:latin typeface="+mn-lt"/>
              </a:rPr>
              <a:t>Investment </a:t>
            </a:r>
            <a:r>
              <a:rPr spc="-25" dirty="0">
                <a:latin typeface="+mn-lt"/>
              </a:rPr>
              <a:t>and </a:t>
            </a:r>
            <a:r>
              <a:rPr spc="-40" dirty="0">
                <a:latin typeface="+mn-lt"/>
              </a:rPr>
              <a:t>Development </a:t>
            </a:r>
            <a:r>
              <a:rPr spc="-35" dirty="0">
                <a:latin typeface="+mn-lt"/>
              </a:rPr>
              <a:t>Agency </a:t>
            </a:r>
            <a:r>
              <a:rPr spc="-20" dirty="0">
                <a:latin typeface="+mn-lt"/>
              </a:rPr>
              <a:t>of</a:t>
            </a:r>
            <a:r>
              <a:rPr spc="-425" dirty="0">
                <a:latin typeface="+mn-lt"/>
              </a:rPr>
              <a:t> </a:t>
            </a:r>
            <a:r>
              <a:rPr spc="-50" dirty="0">
                <a:latin typeface="+mn-lt"/>
              </a:rPr>
              <a:t>Latvia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3729" y="10185221"/>
            <a:ext cx="3418204" cy="62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Tourism marketing department  </a:t>
            </a:r>
            <a:r>
              <a:rPr lang="lv-LV" sz="1950" spc="10" dirty="0" err="1">
                <a:solidFill>
                  <a:srgbClr val="FFFFFF"/>
                </a:solidFill>
                <a:cs typeface="Proxima Nova"/>
              </a:rPr>
              <a:t>meetlatvia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@liaa.gov.lv</a:t>
            </a:r>
            <a:endParaRPr sz="1950" dirty="0">
              <a:cs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4205448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9650" y="1299877"/>
            <a:ext cx="6315400" cy="18909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Leading industries </a:t>
            </a:r>
            <a:br>
              <a:rPr lang="lv-LV" sz="6100" spc="-55" dirty="0">
                <a:latin typeface="+mn-lt"/>
              </a:rPr>
            </a:br>
            <a:r>
              <a:rPr sz="6100" spc="-30" dirty="0">
                <a:latin typeface="+mn-lt"/>
              </a:rPr>
              <a:t>of</a:t>
            </a:r>
            <a:r>
              <a:rPr sz="6100" spc="-13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Latvia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650" y="4054475"/>
            <a:ext cx="9805661" cy="43685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934085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Chemical industry</a:t>
            </a:r>
            <a:r>
              <a:rPr lang="lv-LV" sz="32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and</a:t>
            </a:r>
            <a:r>
              <a:rPr sz="3200" b="1" spc="-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pharmaceuticals</a:t>
            </a:r>
            <a:endParaRPr sz="320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Information</a:t>
            </a:r>
            <a:r>
              <a:rPr sz="32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technology</a:t>
            </a:r>
            <a:endParaRPr sz="3200" dirty="0">
              <a:cs typeface="Proxima Nova"/>
            </a:endParaRPr>
          </a:p>
          <a:p>
            <a:pPr marL="469900" marR="426084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Mechanical</a:t>
            </a:r>
            <a:r>
              <a:rPr sz="32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engineering  and</a:t>
            </a:r>
            <a:r>
              <a:rPr sz="32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metalworking</a:t>
            </a:r>
            <a:endParaRPr sz="3200" dirty="0">
              <a:cs typeface="Proxima Nova"/>
            </a:endParaRPr>
          </a:p>
          <a:p>
            <a:pPr marL="469900" marR="5080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Woodworking and</a:t>
            </a:r>
            <a:r>
              <a:rPr sz="32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forestry</a:t>
            </a:r>
            <a:endParaRPr lang="lv-LV" sz="3200" b="1" dirty="0">
              <a:solidFill>
                <a:srgbClr val="FFFFFF"/>
              </a:solidFill>
              <a:cs typeface="Proxima Nova"/>
            </a:endParaRPr>
          </a:p>
          <a:p>
            <a:pPr marL="469900" marR="5080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Food</a:t>
            </a:r>
            <a:r>
              <a:rPr sz="32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in</a:t>
            </a:r>
            <a:r>
              <a:rPr lang="lv-LV" sz="3200" b="1" dirty="0">
                <a:solidFill>
                  <a:srgbClr val="FFFFFF"/>
                </a:solidFill>
                <a:cs typeface="Proxima Nova"/>
              </a:rPr>
              <a:t>d</a:t>
            </a:r>
            <a:r>
              <a:rPr lang="en-US" sz="3200" b="1" dirty="0" err="1">
                <a:solidFill>
                  <a:srgbClr val="FFFFFF"/>
                </a:solidFill>
                <a:cs typeface="Proxima Nova"/>
              </a:rPr>
              <a:t>ustry</a:t>
            </a:r>
            <a:endParaRPr lang="en-US" sz="320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Clothing and</a:t>
            </a:r>
            <a:r>
              <a:rPr sz="32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textile</a:t>
            </a:r>
            <a:endParaRPr sz="3200" dirty="0">
              <a:cs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3423265" cy="11319510"/>
            <a:chOff x="0" y="0"/>
            <a:chExt cx="13423265" cy="1131951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3423265" cy="11308715"/>
            </a:xfrm>
            <a:custGeom>
              <a:avLst/>
              <a:gdLst/>
              <a:ahLst/>
              <a:cxnLst/>
              <a:rect l="l" t="t" r="r" b="b"/>
              <a:pathLst>
                <a:path w="13423265" h="11308715">
                  <a:moveTo>
                    <a:pt x="1342322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3423224" y="11308556"/>
                  </a:lnTo>
                  <a:lnTo>
                    <a:pt x="13423224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186888" y="0"/>
              <a:ext cx="8229038" cy="113190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88401" y="3984148"/>
              <a:ext cx="3588385" cy="7324725"/>
            </a:xfrm>
            <a:custGeom>
              <a:avLst/>
              <a:gdLst/>
              <a:ahLst/>
              <a:cxnLst/>
              <a:rect l="l" t="t" r="r" b="b"/>
              <a:pathLst>
                <a:path w="3588385" h="7324725">
                  <a:moveTo>
                    <a:pt x="3227717" y="15786"/>
                  </a:moveTo>
                  <a:lnTo>
                    <a:pt x="3225165" y="11036"/>
                  </a:lnTo>
                  <a:lnTo>
                    <a:pt x="3222320" y="5791"/>
                  </a:lnTo>
                  <a:lnTo>
                    <a:pt x="3209645" y="0"/>
                  </a:lnTo>
                  <a:lnTo>
                    <a:pt x="3199409" y="1016"/>
                  </a:lnTo>
                  <a:lnTo>
                    <a:pt x="3191878" y="7162"/>
                  </a:lnTo>
                  <a:lnTo>
                    <a:pt x="3187992" y="14973"/>
                  </a:lnTo>
                  <a:lnTo>
                    <a:pt x="3187979" y="24701"/>
                  </a:lnTo>
                  <a:lnTo>
                    <a:pt x="3191421" y="31521"/>
                  </a:lnTo>
                  <a:lnTo>
                    <a:pt x="3197250" y="35585"/>
                  </a:lnTo>
                  <a:lnTo>
                    <a:pt x="3205835" y="37604"/>
                  </a:lnTo>
                  <a:lnTo>
                    <a:pt x="3218535" y="36512"/>
                  </a:lnTo>
                  <a:lnTo>
                    <a:pt x="3226143" y="28575"/>
                  </a:lnTo>
                  <a:lnTo>
                    <a:pt x="3227717" y="15786"/>
                  </a:lnTo>
                  <a:close/>
                </a:path>
                <a:path w="3588385" h="7324725">
                  <a:moveTo>
                    <a:pt x="3587889" y="6905307"/>
                  </a:moveTo>
                  <a:lnTo>
                    <a:pt x="3587673" y="6892607"/>
                  </a:lnTo>
                  <a:lnTo>
                    <a:pt x="3586988" y="6879907"/>
                  </a:lnTo>
                  <a:lnTo>
                    <a:pt x="3586327" y="6879907"/>
                  </a:lnTo>
                  <a:lnTo>
                    <a:pt x="3583711" y="6867207"/>
                  </a:lnTo>
                  <a:lnTo>
                    <a:pt x="3544087" y="6867207"/>
                  </a:lnTo>
                  <a:lnTo>
                    <a:pt x="3540810" y="6854507"/>
                  </a:lnTo>
                  <a:lnTo>
                    <a:pt x="3538347" y="6854507"/>
                  </a:lnTo>
                  <a:lnTo>
                    <a:pt x="3536632" y="6841807"/>
                  </a:lnTo>
                  <a:lnTo>
                    <a:pt x="3526548" y="6841807"/>
                  </a:lnTo>
                  <a:lnTo>
                    <a:pt x="3519182" y="6829107"/>
                  </a:lnTo>
                  <a:lnTo>
                    <a:pt x="3514166" y="6816407"/>
                  </a:lnTo>
                  <a:lnTo>
                    <a:pt x="3453701" y="6816407"/>
                  </a:lnTo>
                  <a:lnTo>
                    <a:pt x="3453739" y="6829107"/>
                  </a:lnTo>
                  <a:lnTo>
                    <a:pt x="3450221" y="6829107"/>
                  </a:lnTo>
                  <a:lnTo>
                    <a:pt x="3445624" y="6841807"/>
                  </a:lnTo>
                  <a:lnTo>
                    <a:pt x="3434296" y="6829107"/>
                  </a:lnTo>
                  <a:lnTo>
                    <a:pt x="3411016" y="6829107"/>
                  </a:lnTo>
                  <a:lnTo>
                    <a:pt x="3407727" y="6841807"/>
                  </a:lnTo>
                  <a:lnTo>
                    <a:pt x="3407092" y="6841807"/>
                  </a:lnTo>
                  <a:lnTo>
                    <a:pt x="3408324" y="6854507"/>
                  </a:lnTo>
                  <a:lnTo>
                    <a:pt x="3398786" y="6854507"/>
                  </a:lnTo>
                  <a:lnTo>
                    <a:pt x="3394519" y="6841807"/>
                  </a:lnTo>
                  <a:lnTo>
                    <a:pt x="3388410" y="6841807"/>
                  </a:lnTo>
                  <a:lnTo>
                    <a:pt x="3378657" y="6854507"/>
                  </a:lnTo>
                  <a:lnTo>
                    <a:pt x="3347389" y="6854507"/>
                  </a:lnTo>
                  <a:lnTo>
                    <a:pt x="3341154" y="6841807"/>
                  </a:lnTo>
                  <a:lnTo>
                    <a:pt x="3330016" y="6841807"/>
                  </a:lnTo>
                  <a:lnTo>
                    <a:pt x="3325393" y="6829107"/>
                  </a:lnTo>
                  <a:lnTo>
                    <a:pt x="3314433" y="6829107"/>
                  </a:lnTo>
                  <a:lnTo>
                    <a:pt x="3309467" y="6816407"/>
                  </a:lnTo>
                  <a:lnTo>
                    <a:pt x="3246551" y="6816407"/>
                  </a:lnTo>
                  <a:lnTo>
                    <a:pt x="3247479" y="6829107"/>
                  </a:lnTo>
                  <a:lnTo>
                    <a:pt x="3243465" y="6829107"/>
                  </a:lnTo>
                  <a:lnTo>
                    <a:pt x="3237915" y="6841807"/>
                  </a:lnTo>
                  <a:lnTo>
                    <a:pt x="3222980" y="6841807"/>
                  </a:lnTo>
                  <a:lnTo>
                    <a:pt x="3217087" y="6829107"/>
                  </a:lnTo>
                  <a:lnTo>
                    <a:pt x="3211995" y="6829107"/>
                  </a:lnTo>
                  <a:lnTo>
                    <a:pt x="3205276" y="6816407"/>
                  </a:lnTo>
                  <a:lnTo>
                    <a:pt x="3202432" y="6816407"/>
                  </a:lnTo>
                  <a:lnTo>
                    <a:pt x="3196272" y="6803707"/>
                  </a:lnTo>
                  <a:lnTo>
                    <a:pt x="3198761" y="6803707"/>
                  </a:lnTo>
                  <a:lnTo>
                    <a:pt x="3214243" y="6791007"/>
                  </a:lnTo>
                  <a:lnTo>
                    <a:pt x="3208540" y="6791007"/>
                  </a:lnTo>
                  <a:lnTo>
                    <a:pt x="3201759" y="6778307"/>
                  </a:lnTo>
                  <a:lnTo>
                    <a:pt x="3193618" y="6791007"/>
                  </a:lnTo>
                  <a:lnTo>
                    <a:pt x="3184004" y="6791007"/>
                  </a:lnTo>
                  <a:lnTo>
                    <a:pt x="3175965" y="6778307"/>
                  </a:lnTo>
                  <a:lnTo>
                    <a:pt x="3130804" y="6778307"/>
                  </a:lnTo>
                  <a:lnTo>
                    <a:pt x="3127375" y="6765607"/>
                  </a:lnTo>
                  <a:lnTo>
                    <a:pt x="3121749" y="6765607"/>
                  </a:lnTo>
                  <a:lnTo>
                    <a:pt x="3119374" y="6778307"/>
                  </a:lnTo>
                  <a:lnTo>
                    <a:pt x="3098558" y="6778307"/>
                  </a:lnTo>
                  <a:lnTo>
                    <a:pt x="3102267" y="6791007"/>
                  </a:lnTo>
                  <a:lnTo>
                    <a:pt x="3070961" y="6791007"/>
                  </a:lnTo>
                  <a:lnTo>
                    <a:pt x="3059150" y="6778307"/>
                  </a:lnTo>
                  <a:lnTo>
                    <a:pt x="3057258" y="6778307"/>
                  </a:lnTo>
                  <a:lnTo>
                    <a:pt x="3057804" y="6765607"/>
                  </a:lnTo>
                  <a:lnTo>
                    <a:pt x="3063341" y="6752907"/>
                  </a:lnTo>
                  <a:lnTo>
                    <a:pt x="3061906" y="6752907"/>
                  </a:lnTo>
                  <a:lnTo>
                    <a:pt x="3046133" y="6740207"/>
                  </a:lnTo>
                  <a:lnTo>
                    <a:pt x="3042526" y="6740207"/>
                  </a:lnTo>
                  <a:lnTo>
                    <a:pt x="3046463" y="6727507"/>
                  </a:lnTo>
                  <a:lnTo>
                    <a:pt x="3050425" y="6714807"/>
                  </a:lnTo>
                  <a:lnTo>
                    <a:pt x="3055747" y="6714807"/>
                  </a:lnTo>
                  <a:lnTo>
                    <a:pt x="3059455" y="6702107"/>
                  </a:lnTo>
                  <a:lnTo>
                    <a:pt x="3053524" y="6702107"/>
                  </a:lnTo>
                  <a:lnTo>
                    <a:pt x="3044317" y="6689407"/>
                  </a:lnTo>
                  <a:lnTo>
                    <a:pt x="3035554" y="6689407"/>
                  </a:lnTo>
                  <a:lnTo>
                    <a:pt x="3027388" y="6676707"/>
                  </a:lnTo>
                  <a:lnTo>
                    <a:pt x="3018066" y="6676707"/>
                  </a:lnTo>
                  <a:lnTo>
                    <a:pt x="3008807" y="6664007"/>
                  </a:lnTo>
                  <a:lnTo>
                    <a:pt x="2975483" y="6664007"/>
                  </a:lnTo>
                  <a:lnTo>
                    <a:pt x="2971393" y="6651307"/>
                  </a:lnTo>
                  <a:lnTo>
                    <a:pt x="2967799" y="6651307"/>
                  </a:lnTo>
                  <a:lnTo>
                    <a:pt x="2963443" y="6638607"/>
                  </a:lnTo>
                  <a:lnTo>
                    <a:pt x="2946908" y="6638607"/>
                  </a:lnTo>
                  <a:lnTo>
                    <a:pt x="2942183" y="6625907"/>
                  </a:lnTo>
                  <a:lnTo>
                    <a:pt x="2921241" y="6625907"/>
                  </a:lnTo>
                  <a:lnTo>
                    <a:pt x="2915247" y="6613207"/>
                  </a:lnTo>
                  <a:lnTo>
                    <a:pt x="2890647" y="6613207"/>
                  </a:lnTo>
                  <a:lnTo>
                    <a:pt x="2882227" y="6600507"/>
                  </a:lnTo>
                  <a:lnTo>
                    <a:pt x="2878048" y="6587807"/>
                  </a:lnTo>
                  <a:lnTo>
                    <a:pt x="2847327" y="6587807"/>
                  </a:lnTo>
                  <a:lnTo>
                    <a:pt x="2843555" y="6600507"/>
                  </a:lnTo>
                  <a:lnTo>
                    <a:pt x="2841155" y="6613207"/>
                  </a:lnTo>
                  <a:lnTo>
                    <a:pt x="2843098" y="6625907"/>
                  </a:lnTo>
                  <a:lnTo>
                    <a:pt x="2842437" y="6625907"/>
                  </a:lnTo>
                  <a:lnTo>
                    <a:pt x="2841790" y="6638607"/>
                  </a:lnTo>
                  <a:lnTo>
                    <a:pt x="2840786" y="6638607"/>
                  </a:lnTo>
                  <a:lnTo>
                    <a:pt x="2838958" y="6651307"/>
                  </a:lnTo>
                  <a:lnTo>
                    <a:pt x="2835821" y="6651307"/>
                  </a:lnTo>
                  <a:lnTo>
                    <a:pt x="2832239" y="6664007"/>
                  </a:lnTo>
                  <a:lnTo>
                    <a:pt x="2822130" y="6651307"/>
                  </a:lnTo>
                  <a:lnTo>
                    <a:pt x="2798267" y="6651307"/>
                  </a:lnTo>
                  <a:lnTo>
                    <a:pt x="2792387" y="6638607"/>
                  </a:lnTo>
                  <a:lnTo>
                    <a:pt x="2770619" y="6638607"/>
                  </a:lnTo>
                  <a:lnTo>
                    <a:pt x="2764358" y="6651307"/>
                  </a:lnTo>
                  <a:lnTo>
                    <a:pt x="2731998" y="6651307"/>
                  </a:lnTo>
                  <a:lnTo>
                    <a:pt x="2724810" y="6638607"/>
                  </a:lnTo>
                  <a:lnTo>
                    <a:pt x="2724327" y="6638607"/>
                  </a:lnTo>
                  <a:lnTo>
                    <a:pt x="2720340" y="6625907"/>
                  </a:lnTo>
                  <a:lnTo>
                    <a:pt x="2630132" y="6625907"/>
                  </a:lnTo>
                  <a:lnTo>
                    <a:pt x="2626309" y="6613207"/>
                  </a:lnTo>
                  <a:lnTo>
                    <a:pt x="2623375" y="6613207"/>
                  </a:lnTo>
                  <a:lnTo>
                    <a:pt x="2621203" y="6600507"/>
                  </a:lnTo>
                  <a:lnTo>
                    <a:pt x="2618854" y="6587807"/>
                  </a:lnTo>
                  <a:lnTo>
                    <a:pt x="2591104" y="6587807"/>
                  </a:lnTo>
                  <a:lnTo>
                    <a:pt x="2583980" y="6575107"/>
                  </a:lnTo>
                  <a:lnTo>
                    <a:pt x="2578531" y="6575107"/>
                  </a:lnTo>
                  <a:lnTo>
                    <a:pt x="2570569" y="6562407"/>
                  </a:lnTo>
                  <a:lnTo>
                    <a:pt x="2551861" y="6562407"/>
                  </a:lnTo>
                  <a:lnTo>
                    <a:pt x="2544788" y="6575107"/>
                  </a:lnTo>
                  <a:lnTo>
                    <a:pt x="2502585" y="6575107"/>
                  </a:lnTo>
                  <a:lnTo>
                    <a:pt x="2493810" y="6562407"/>
                  </a:lnTo>
                  <a:lnTo>
                    <a:pt x="2473668" y="6562407"/>
                  </a:lnTo>
                  <a:lnTo>
                    <a:pt x="2466848" y="6549707"/>
                  </a:lnTo>
                  <a:lnTo>
                    <a:pt x="2463444" y="6549707"/>
                  </a:lnTo>
                  <a:lnTo>
                    <a:pt x="2464892" y="6537007"/>
                  </a:lnTo>
                  <a:lnTo>
                    <a:pt x="2460409" y="6524307"/>
                  </a:lnTo>
                  <a:lnTo>
                    <a:pt x="2452674" y="6524307"/>
                  </a:lnTo>
                  <a:lnTo>
                    <a:pt x="2447188" y="6511607"/>
                  </a:lnTo>
                  <a:lnTo>
                    <a:pt x="2447036" y="6498907"/>
                  </a:lnTo>
                  <a:lnTo>
                    <a:pt x="2434564" y="6498907"/>
                  </a:lnTo>
                  <a:lnTo>
                    <a:pt x="2424392" y="6486207"/>
                  </a:lnTo>
                  <a:lnTo>
                    <a:pt x="2413876" y="6498907"/>
                  </a:lnTo>
                  <a:lnTo>
                    <a:pt x="2405278" y="6486207"/>
                  </a:lnTo>
                  <a:lnTo>
                    <a:pt x="2360980" y="6486207"/>
                  </a:lnTo>
                  <a:lnTo>
                    <a:pt x="2356066" y="6473507"/>
                  </a:lnTo>
                  <a:lnTo>
                    <a:pt x="2351278" y="6473507"/>
                  </a:lnTo>
                  <a:lnTo>
                    <a:pt x="2346972" y="6460807"/>
                  </a:lnTo>
                  <a:lnTo>
                    <a:pt x="2326017" y="6460807"/>
                  </a:lnTo>
                  <a:lnTo>
                    <a:pt x="2320582" y="6448107"/>
                  </a:lnTo>
                  <a:lnTo>
                    <a:pt x="2317724" y="6448107"/>
                  </a:lnTo>
                  <a:lnTo>
                    <a:pt x="2315299" y="6435407"/>
                  </a:lnTo>
                  <a:lnTo>
                    <a:pt x="2312898" y="6435407"/>
                  </a:lnTo>
                  <a:lnTo>
                    <a:pt x="2310130" y="6422707"/>
                  </a:lnTo>
                  <a:lnTo>
                    <a:pt x="2294013" y="6422707"/>
                  </a:lnTo>
                  <a:lnTo>
                    <a:pt x="2289645" y="6410007"/>
                  </a:lnTo>
                  <a:lnTo>
                    <a:pt x="2284082" y="6422707"/>
                  </a:lnTo>
                  <a:lnTo>
                    <a:pt x="2287854" y="6435407"/>
                  </a:lnTo>
                  <a:lnTo>
                    <a:pt x="2252078" y="6435407"/>
                  </a:lnTo>
                  <a:lnTo>
                    <a:pt x="2252395" y="6422707"/>
                  </a:lnTo>
                  <a:lnTo>
                    <a:pt x="2253488" y="6410007"/>
                  </a:lnTo>
                  <a:lnTo>
                    <a:pt x="2254275" y="6410007"/>
                  </a:lnTo>
                  <a:lnTo>
                    <a:pt x="2258898" y="6397307"/>
                  </a:lnTo>
                  <a:lnTo>
                    <a:pt x="2263965" y="6397307"/>
                  </a:lnTo>
                  <a:lnTo>
                    <a:pt x="2271725" y="6384607"/>
                  </a:lnTo>
                  <a:lnTo>
                    <a:pt x="2276678" y="6384607"/>
                  </a:lnTo>
                  <a:lnTo>
                    <a:pt x="2279307" y="6371907"/>
                  </a:lnTo>
                  <a:lnTo>
                    <a:pt x="2280716" y="6359207"/>
                  </a:lnTo>
                  <a:lnTo>
                    <a:pt x="2279891" y="6359207"/>
                  </a:lnTo>
                  <a:lnTo>
                    <a:pt x="2275548" y="6346507"/>
                  </a:lnTo>
                  <a:lnTo>
                    <a:pt x="2268385" y="6346507"/>
                  </a:lnTo>
                  <a:lnTo>
                    <a:pt x="2260384" y="6333807"/>
                  </a:lnTo>
                  <a:lnTo>
                    <a:pt x="2197963" y="6333807"/>
                  </a:lnTo>
                  <a:lnTo>
                    <a:pt x="2192617" y="6321107"/>
                  </a:lnTo>
                  <a:lnTo>
                    <a:pt x="2186813" y="6321107"/>
                  </a:lnTo>
                  <a:lnTo>
                    <a:pt x="2181504" y="6308407"/>
                  </a:lnTo>
                  <a:lnTo>
                    <a:pt x="2175319" y="6308407"/>
                  </a:lnTo>
                  <a:lnTo>
                    <a:pt x="2172373" y="6295707"/>
                  </a:lnTo>
                  <a:lnTo>
                    <a:pt x="2170188" y="6283007"/>
                  </a:lnTo>
                  <a:lnTo>
                    <a:pt x="2158390" y="6283007"/>
                  </a:lnTo>
                  <a:lnTo>
                    <a:pt x="2147024" y="6295707"/>
                  </a:lnTo>
                  <a:lnTo>
                    <a:pt x="2009241" y="6295707"/>
                  </a:lnTo>
                  <a:lnTo>
                    <a:pt x="1999157" y="6283007"/>
                  </a:lnTo>
                  <a:lnTo>
                    <a:pt x="1989302" y="6270307"/>
                  </a:lnTo>
                  <a:lnTo>
                    <a:pt x="1980933" y="6270307"/>
                  </a:lnTo>
                  <a:lnTo>
                    <a:pt x="1969706" y="6257607"/>
                  </a:lnTo>
                  <a:lnTo>
                    <a:pt x="1955990" y="6244907"/>
                  </a:lnTo>
                  <a:lnTo>
                    <a:pt x="1942109" y="6244907"/>
                  </a:lnTo>
                  <a:lnTo>
                    <a:pt x="1930336" y="6232207"/>
                  </a:lnTo>
                  <a:lnTo>
                    <a:pt x="1921319" y="6232207"/>
                  </a:lnTo>
                  <a:lnTo>
                    <a:pt x="1910245" y="6219507"/>
                  </a:lnTo>
                  <a:lnTo>
                    <a:pt x="1898967" y="6219507"/>
                  </a:lnTo>
                  <a:lnTo>
                    <a:pt x="1889277" y="6206807"/>
                  </a:lnTo>
                  <a:lnTo>
                    <a:pt x="1859216" y="6206807"/>
                  </a:lnTo>
                  <a:lnTo>
                    <a:pt x="1851939" y="6219507"/>
                  </a:lnTo>
                  <a:lnTo>
                    <a:pt x="1823681" y="6219507"/>
                  </a:lnTo>
                  <a:lnTo>
                    <a:pt x="1822157" y="6244907"/>
                  </a:lnTo>
                  <a:lnTo>
                    <a:pt x="1781225" y="6244907"/>
                  </a:lnTo>
                  <a:lnTo>
                    <a:pt x="1771967" y="6232207"/>
                  </a:lnTo>
                  <a:lnTo>
                    <a:pt x="1768729" y="6232207"/>
                  </a:lnTo>
                  <a:lnTo>
                    <a:pt x="1766697" y="6219507"/>
                  </a:lnTo>
                  <a:lnTo>
                    <a:pt x="1764728" y="6219507"/>
                  </a:lnTo>
                  <a:lnTo>
                    <a:pt x="1761718" y="6206807"/>
                  </a:lnTo>
                  <a:lnTo>
                    <a:pt x="1748193" y="6206807"/>
                  </a:lnTo>
                  <a:lnTo>
                    <a:pt x="1739988" y="6194107"/>
                  </a:lnTo>
                  <a:lnTo>
                    <a:pt x="1716468" y="6194107"/>
                  </a:lnTo>
                  <a:lnTo>
                    <a:pt x="1709724" y="6206807"/>
                  </a:lnTo>
                  <a:lnTo>
                    <a:pt x="1711947" y="6219507"/>
                  </a:lnTo>
                  <a:lnTo>
                    <a:pt x="1702816" y="6219507"/>
                  </a:lnTo>
                  <a:lnTo>
                    <a:pt x="1697507" y="6206807"/>
                  </a:lnTo>
                  <a:lnTo>
                    <a:pt x="1692948" y="6206807"/>
                  </a:lnTo>
                  <a:lnTo>
                    <a:pt x="1689849" y="6194107"/>
                  </a:lnTo>
                  <a:lnTo>
                    <a:pt x="1688541" y="6194107"/>
                  </a:lnTo>
                  <a:lnTo>
                    <a:pt x="1688338" y="6181407"/>
                  </a:lnTo>
                  <a:lnTo>
                    <a:pt x="1687982" y="6168707"/>
                  </a:lnTo>
                  <a:lnTo>
                    <a:pt x="1686191" y="6168707"/>
                  </a:lnTo>
                  <a:lnTo>
                    <a:pt x="1683194" y="6156007"/>
                  </a:lnTo>
                  <a:lnTo>
                    <a:pt x="1637792" y="6156007"/>
                  </a:lnTo>
                  <a:lnTo>
                    <a:pt x="1630019" y="6168707"/>
                  </a:lnTo>
                  <a:lnTo>
                    <a:pt x="1626793" y="6168707"/>
                  </a:lnTo>
                  <a:lnTo>
                    <a:pt x="1624330" y="6181407"/>
                  </a:lnTo>
                  <a:lnTo>
                    <a:pt x="1620583" y="6181407"/>
                  </a:lnTo>
                  <a:lnTo>
                    <a:pt x="1612874" y="6194107"/>
                  </a:lnTo>
                  <a:lnTo>
                    <a:pt x="1602752" y="6194107"/>
                  </a:lnTo>
                  <a:lnTo>
                    <a:pt x="1600403" y="6181407"/>
                  </a:lnTo>
                  <a:lnTo>
                    <a:pt x="1599984" y="6181407"/>
                  </a:lnTo>
                  <a:lnTo>
                    <a:pt x="1602854" y="6168707"/>
                  </a:lnTo>
                  <a:lnTo>
                    <a:pt x="1606156" y="6168707"/>
                  </a:lnTo>
                  <a:lnTo>
                    <a:pt x="1606994" y="6156007"/>
                  </a:lnTo>
                  <a:lnTo>
                    <a:pt x="1605775" y="6156007"/>
                  </a:lnTo>
                  <a:lnTo>
                    <a:pt x="1598193" y="6143307"/>
                  </a:lnTo>
                  <a:lnTo>
                    <a:pt x="1520863" y="6143307"/>
                  </a:lnTo>
                  <a:lnTo>
                    <a:pt x="1503870" y="6156007"/>
                  </a:lnTo>
                  <a:lnTo>
                    <a:pt x="1416380" y="6156007"/>
                  </a:lnTo>
                  <a:lnTo>
                    <a:pt x="1399603" y="6143307"/>
                  </a:lnTo>
                  <a:lnTo>
                    <a:pt x="1380070" y="6130607"/>
                  </a:lnTo>
                  <a:lnTo>
                    <a:pt x="1360728" y="6130607"/>
                  </a:lnTo>
                  <a:lnTo>
                    <a:pt x="1344523" y="6117907"/>
                  </a:lnTo>
                  <a:lnTo>
                    <a:pt x="1325372" y="6105207"/>
                  </a:lnTo>
                  <a:lnTo>
                    <a:pt x="1302105" y="6105207"/>
                  </a:lnTo>
                  <a:lnTo>
                    <a:pt x="1278801" y="6092507"/>
                  </a:lnTo>
                  <a:lnTo>
                    <a:pt x="1259471" y="6079807"/>
                  </a:lnTo>
                  <a:lnTo>
                    <a:pt x="1230020" y="6079807"/>
                  </a:lnTo>
                  <a:lnTo>
                    <a:pt x="1222070" y="6067107"/>
                  </a:lnTo>
                  <a:lnTo>
                    <a:pt x="1215580" y="6067107"/>
                  </a:lnTo>
                  <a:lnTo>
                    <a:pt x="1208963" y="6054407"/>
                  </a:lnTo>
                  <a:lnTo>
                    <a:pt x="1202296" y="6041707"/>
                  </a:lnTo>
                  <a:lnTo>
                    <a:pt x="1195679" y="6041707"/>
                  </a:lnTo>
                  <a:lnTo>
                    <a:pt x="1184681" y="6029007"/>
                  </a:lnTo>
                  <a:lnTo>
                    <a:pt x="1098473" y="6029007"/>
                  </a:lnTo>
                  <a:lnTo>
                    <a:pt x="1086446" y="6016307"/>
                  </a:lnTo>
                  <a:lnTo>
                    <a:pt x="1081303" y="6016307"/>
                  </a:lnTo>
                  <a:lnTo>
                    <a:pt x="1077188" y="6003607"/>
                  </a:lnTo>
                  <a:lnTo>
                    <a:pt x="1073658" y="5990907"/>
                  </a:lnTo>
                  <a:lnTo>
                    <a:pt x="1070305" y="5990907"/>
                  </a:lnTo>
                  <a:lnTo>
                    <a:pt x="1066888" y="5978207"/>
                  </a:lnTo>
                  <a:lnTo>
                    <a:pt x="1062583" y="5978207"/>
                  </a:lnTo>
                  <a:lnTo>
                    <a:pt x="1058100" y="5965507"/>
                  </a:lnTo>
                  <a:lnTo>
                    <a:pt x="1051864" y="5965507"/>
                  </a:lnTo>
                  <a:lnTo>
                    <a:pt x="1047673" y="5952807"/>
                  </a:lnTo>
                  <a:lnTo>
                    <a:pt x="1038339" y="5952807"/>
                  </a:lnTo>
                  <a:lnTo>
                    <a:pt x="1033678" y="5965507"/>
                  </a:lnTo>
                  <a:lnTo>
                    <a:pt x="1029195" y="5978207"/>
                  </a:lnTo>
                  <a:lnTo>
                    <a:pt x="993825" y="5978207"/>
                  </a:lnTo>
                  <a:lnTo>
                    <a:pt x="984364" y="5990907"/>
                  </a:lnTo>
                  <a:lnTo>
                    <a:pt x="977887" y="6003607"/>
                  </a:lnTo>
                  <a:lnTo>
                    <a:pt x="978293" y="6016307"/>
                  </a:lnTo>
                  <a:lnTo>
                    <a:pt x="973518" y="6016307"/>
                  </a:lnTo>
                  <a:lnTo>
                    <a:pt x="969111" y="6003607"/>
                  </a:lnTo>
                  <a:lnTo>
                    <a:pt x="966330" y="6003607"/>
                  </a:lnTo>
                  <a:lnTo>
                    <a:pt x="964031" y="5990907"/>
                  </a:lnTo>
                  <a:lnTo>
                    <a:pt x="961072" y="5978207"/>
                  </a:lnTo>
                  <a:lnTo>
                    <a:pt x="953808" y="5978207"/>
                  </a:lnTo>
                  <a:lnTo>
                    <a:pt x="944003" y="5965507"/>
                  </a:lnTo>
                  <a:lnTo>
                    <a:pt x="864044" y="5965507"/>
                  </a:lnTo>
                  <a:lnTo>
                    <a:pt x="846709" y="5952807"/>
                  </a:lnTo>
                  <a:lnTo>
                    <a:pt x="820293" y="5952807"/>
                  </a:lnTo>
                  <a:lnTo>
                    <a:pt x="809345" y="5940107"/>
                  </a:lnTo>
                  <a:lnTo>
                    <a:pt x="791908" y="5940107"/>
                  </a:lnTo>
                  <a:lnTo>
                    <a:pt x="772896" y="5927407"/>
                  </a:lnTo>
                  <a:lnTo>
                    <a:pt x="700697" y="5927407"/>
                  </a:lnTo>
                  <a:lnTo>
                    <a:pt x="689775" y="5914707"/>
                  </a:lnTo>
                  <a:lnTo>
                    <a:pt x="647966" y="5914707"/>
                  </a:lnTo>
                  <a:lnTo>
                    <a:pt x="639940" y="5902007"/>
                  </a:lnTo>
                  <a:lnTo>
                    <a:pt x="636930" y="5902007"/>
                  </a:lnTo>
                  <a:lnTo>
                    <a:pt x="635673" y="5889307"/>
                  </a:lnTo>
                  <a:lnTo>
                    <a:pt x="634898" y="5876607"/>
                  </a:lnTo>
                  <a:lnTo>
                    <a:pt x="633336" y="5863907"/>
                  </a:lnTo>
                  <a:lnTo>
                    <a:pt x="630034" y="5863907"/>
                  </a:lnTo>
                  <a:lnTo>
                    <a:pt x="625411" y="5851207"/>
                  </a:lnTo>
                  <a:lnTo>
                    <a:pt x="619988" y="5838507"/>
                  </a:lnTo>
                  <a:lnTo>
                    <a:pt x="600367" y="5838507"/>
                  </a:lnTo>
                  <a:lnTo>
                    <a:pt x="592264" y="5825807"/>
                  </a:lnTo>
                  <a:lnTo>
                    <a:pt x="585673" y="5838507"/>
                  </a:lnTo>
                  <a:lnTo>
                    <a:pt x="580478" y="5838507"/>
                  </a:lnTo>
                  <a:lnTo>
                    <a:pt x="574141" y="5851207"/>
                  </a:lnTo>
                  <a:lnTo>
                    <a:pt x="563321" y="5851207"/>
                  </a:lnTo>
                  <a:lnTo>
                    <a:pt x="552488" y="5838507"/>
                  </a:lnTo>
                  <a:lnTo>
                    <a:pt x="549757" y="5838507"/>
                  </a:lnTo>
                  <a:lnTo>
                    <a:pt x="548500" y="5825807"/>
                  </a:lnTo>
                  <a:lnTo>
                    <a:pt x="548957" y="5825807"/>
                  </a:lnTo>
                  <a:lnTo>
                    <a:pt x="549821" y="5813107"/>
                  </a:lnTo>
                  <a:lnTo>
                    <a:pt x="548513" y="5800407"/>
                  </a:lnTo>
                  <a:lnTo>
                    <a:pt x="546519" y="5787707"/>
                  </a:lnTo>
                  <a:lnTo>
                    <a:pt x="534543" y="5787707"/>
                  </a:lnTo>
                  <a:lnTo>
                    <a:pt x="530682" y="5800407"/>
                  </a:lnTo>
                  <a:lnTo>
                    <a:pt x="525792" y="5800407"/>
                  </a:lnTo>
                  <a:lnTo>
                    <a:pt x="523100" y="5813107"/>
                  </a:lnTo>
                  <a:lnTo>
                    <a:pt x="516864" y="5825807"/>
                  </a:lnTo>
                  <a:lnTo>
                    <a:pt x="487019" y="5825807"/>
                  </a:lnTo>
                  <a:lnTo>
                    <a:pt x="481380" y="5813107"/>
                  </a:lnTo>
                  <a:lnTo>
                    <a:pt x="490537" y="5800407"/>
                  </a:lnTo>
                  <a:lnTo>
                    <a:pt x="490194" y="5800407"/>
                  </a:lnTo>
                  <a:lnTo>
                    <a:pt x="488797" y="5787707"/>
                  </a:lnTo>
                  <a:lnTo>
                    <a:pt x="483755" y="5775007"/>
                  </a:lnTo>
                  <a:lnTo>
                    <a:pt x="478815" y="5787707"/>
                  </a:lnTo>
                  <a:lnTo>
                    <a:pt x="473722" y="5787707"/>
                  </a:lnTo>
                  <a:lnTo>
                    <a:pt x="468693" y="5800407"/>
                  </a:lnTo>
                  <a:lnTo>
                    <a:pt x="427304" y="5800407"/>
                  </a:lnTo>
                  <a:lnTo>
                    <a:pt x="422681" y="5813107"/>
                  </a:lnTo>
                  <a:lnTo>
                    <a:pt x="418617" y="5813107"/>
                  </a:lnTo>
                  <a:lnTo>
                    <a:pt x="414502" y="5825807"/>
                  </a:lnTo>
                  <a:lnTo>
                    <a:pt x="409714" y="5825807"/>
                  </a:lnTo>
                  <a:lnTo>
                    <a:pt x="403275" y="5838507"/>
                  </a:lnTo>
                  <a:lnTo>
                    <a:pt x="394982" y="5825807"/>
                  </a:lnTo>
                  <a:lnTo>
                    <a:pt x="374662" y="5825807"/>
                  </a:lnTo>
                  <a:lnTo>
                    <a:pt x="364629" y="5838507"/>
                  </a:lnTo>
                  <a:lnTo>
                    <a:pt x="354838" y="5838507"/>
                  </a:lnTo>
                  <a:lnTo>
                    <a:pt x="348665" y="5851207"/>
                  </a:lnTo>
                  <a:lnTo>
                    <a:pt x="343496" y="5863907"/>
                  </a:lnTo>
                  <a:lnTo>
                    <a:pt x="340029" y="5863907"/>
                  </a:lnTo>
                  <a:lnTo>
                    <a:pt x="343674" y="5876607"/>
                  </a:lnTo>
                  <a:lnTo>
                    <a:pt x="349046" y="5889307"/>
                  </a:lnTo>
                  <a:lnTo>
                    <a:pt x="359841" y="5889307"/>
                  </a:lnTo>
                  <a:lnTo>
                    <a:pt x="363372" y="5902007"/>
                  </a:lnTo>
                  <a:lnTo>
                    <a:pt x="365836" y="5902007"/>
                  </a:lnTo>
                  <a:lnTo>
                    <a:pt x="366445" y="5914707"/>
                  </a:lnTo>
                  <a:lnTo>
                    <a:pt x="367677" y="5927407"/>
                  </a:lnTo>
                  <a:lnTo>
                    <a:pt x="368744" y="5940107"/>
                  </a:lnTo>
                  <a:lnTo>
                    <a:pt x="367944" y="5940107"/>
                  </a:lnTo>
                  <a:lnTo>
                    <a:pt x="363512" y="5952807"/>
                  </a:lnTo>
                  <a:lnTo>
                    <a:pt x="358800" y="5952807"/>
                  </a:lnTo>
                  <a:lnTo>
                    <a:pt x="358546" y="5940107"/>
                  </a:lnTo>
                  <a:lnTo>
                    <a:pt x="353466" y="5927407"/>
                  </a:lnTo>
                  <a:lnTo>
                    <a:pt x="347891" y="5914707"/>
                  </a:lnTo>
                  <a:lnTo>
                    <a:pt x="305511" y="5914707"/>
                  </a:lnTo>
                  <a:lnTo>
                    <a:pt x="300329" y="5902007"/>
                  </a:lnTo>
                  <a:lnTo>
                    <a:pt x="295021" y="5902007"/>
                  </a:lnTo>
                  <a:lnTo>
                    <a:pt x="289458" y="5889307"/>
                  </a:lnTo>
                  <a:lnTo>
                    <a:pt x="281914" y="5902007"/>
                  </a:lnTo>
                  <a:lnTo>
                    <a:pt x="273773" y="5902007"/>
                  </a:lnTo>
                  <a:lnTo>
                    <a:pt x="266877" y="5914707"/>
                  </a:lnTo>
                  <a:lnTo>
                    <a:pt x="203555" y="5914707"/>
                  </a:lnTo>
                  <a:lnTo>
                    <a:pt x="192557" y="5902007"/>
                  </a:lnTo>
                  <a:lnTo>
                    <a:pt x="181241" y="5902007"/>
                  </a:lnTo>
                  <a:lnTo>
                    <a:pt x="180174" y="5889307"/>
                  </a:lnTo>
                  <a:lnTo>
                    <a:pt x="141668" y="5889307"/>
                  </a:lnTo>
                  <a:lnTo>
                    <a:pt x="139204" y="5902007"/>
                  </a:lnTo>
                  <a:lnTo>
                    <a:pt x="135483" y="5914707"/>
                  </a:lnTo>
                  <a:lnTo>
                    <a:pt x="116611" y="5914707"/>
                  </a:lnTo>
                  <a:lnTo>
                    <a:pt x="110566" y="5927407"/>
                  </a:lnTo>
                  <a:lnTo>
                    <a:pt x="93268" y="5927407"/>
                  </a:lnTo>
                  <a:lnTo>
                    <a:pt x="83934" y="5914707"/>
                  </a:lnTo>
                  <a:lnTo>
                    <a:pt x="76847" y="5927407"/>
                  </a:lnTo>
                  <a:lnTo>
                    <a:pt x="71831" y="5927407"/>
                  </a:lnTo>
                  <a:lnTo>
                    <a:pt x="71856" y="5940107"/>
                  </a:lnTo>
                  <a:lnTo>
                    <a:pt x="67297" y="5940107"/>
                  </a:lnTo>
                  <a:lnTo>
                    <a:pt x="62217" y="5952807"/>
                  </a:lnTo>
                  <a:lnTo>
                    <a:pt x="21132" y="5952807"/>
                  </a:lnTo>
                  <a:lnTo>
                    <a:pt x="18580" y="5965507"/>
                  </a:lnTo>
                  <a:lnTo>
                    <a:pt x="30467" y="5965507"/>
                  </a:lnTo>
                  <a:lnTo>
                    <a:pt x="32372" y="5978207"/>
                  </a:lnTo>
                  <a:lnTo>
                    <a:pt x="28321" y="5990907"/>
                  </a:lnTo>
                  <a:lnTo>
                    <a:pt x="13804" y="5990907"/>
                  </a:lnTo>
                  <a:lnTo>
                    <a:pt x="7112" y="6003607"/>
                  </a:lnTo>
                  <a:lnTo>
                    <a:pt x="889" y="6003607"/>
                  </a:lnTo>
                  <a:lnTo>
                    <a:pt x="0" y="6016307"/>
                  </a:lnTo>
                  <a:lnTo>
                    <a:pt x="495" y="6029007"/>
                  </a:lnTo>
                  <a:lnTo>
                    <a:pt x="22898" y="6029007"/>
                  </a:lnTo>
                  <a:lnTo>
                    <a:pt x="25361" y="6016307"/>
                  </a:lnTo>
                  <a:lnTo>
                    <a:pt x="41656" y="6016307"/>
                  </a:lnTo>
                  <a:lnTo>
                    <a:pt x="43967" y="6029007"/>
                  </a:lnTo>
                  <a:lnTo>
                    <a:pt x="45339" y="6029007"/>
                  </a:lnTo>
                  <a:lnTo>
                    <a:pt x="45593" y="6041707"/>
                  </a:lnTo>
                  <a:lnTo>
                    <a:pt x="44577" y="6054407"/>
                  </a:lnTo>
                  <a:lnTo>
                    <a:pt x="43141" y="6054407"/>
                  </a:lnTo>
                  <a:lnTo>
                    <a:pt x="33451" y="6067107"/>
                  </a:lnTo>
                  <a:lnTo>
                    <a:pt x="31026" y="6067107"/>
                  </a:lnTo>
                  <a:lnTo>
                    <a:pt x="32270" y="6079807"/>
                  </a:lnTo>
                  <a:lnTo>
                    <a:pt x="36283" y="6079807"/>
                  </a:lnTo>
                  <a:lnTo>
                    <a:pt x="42875" y="6092507"/>
                  </a:lnTo>
                  <a:lnTo>
                    <a:pt x="58712" y="6092507"/>
                  </a:lnTo>
                  <a:lnTo>
                    <a:pt x="68440" y="6079807"/>
                  </a:lnTo>
                  <a:lnTo>
                    <a:pt x="122669" y="6079807"/>
                  </a:lnTo>
                  <a:lnTo>
                    <a:pt x="119024" y="6092507"/>
                  </a:lnTo>
                  <a:lnTo>
                    <a:pt x="95135" y="6092507"/>
                  </a:lnTo>
                  <a:lnTo>
                    <a:pt x="92964" y="6105207"/>
                  </a:lnTo>
                  <a:lnTo>
                    <a:pt x="67297" y="6105207"/>
                  </a:lnTo>
                  <a:lnTo>
                    <a:pt x="62712" y="6117907"/>
                  </a:lnTo>
                  <a:lnTo>
                    <a:pt x="59880" y="6130607"/>
                  </a:lnTo>
                  <a:lnTo>
                    <a:pt x="39547" y="6130607"/>
                  </a:lnTo>
                  <a:lnTo>
                    <a:pt x="36499" y="6143307"/>
                  </a:lnTo>
                  <a:lnTo>
                    <a:pt x="33629" y="6143307"/>
                  </a:lnTo>
                  <a:lnTo>
                    <a:pt x="33756" y="6156007"/>
                  </a:lnTo>
                  <a:lnTo>
                    <a:pt x="34950" y="6168707"/>
                  </a:lnTo>
                  <a:lnTo>
                    <a:pt x="37122" y="6181407"/>
                  </a:lnTo>
                  <a:lnTo>
                    <a:pt x="45961" y="6181407"/>
                  </a:lnTo>
                  <a:lnTo>
                    <a:pt x="59537" y="6194107"/>
                  </a:lnTo>
                  <a:lnTo>
                    <a:pt x="66649" y="6181407"/>
                  </a:lnTo>
                  <a:lnTo>
                    <a:pt x="61493" y="6168707"/>
                  </a:lnTo>
                  <a:lnTo>
                    <a:pt x="77863" y="6168707"/>
                  </a:lnTo>
                  <a:lnTo>
                    <a:pt x="86474" y="6156007"/>
                  </a:lnTo>
                  <a:lnTo>
                    <a:pt x="93421" y="6143307"/>
                  </a:lnTo>
                  <a:lnTo>
                    <a:pt x="101307" y="6143307"/>
                  </a:lnTo>
                  <a:lnTo>
                    <a:pt x="107950" y="6130607"/>
                  </a:lnTo>
                  <a:lnTo>
                    <a:pt x="118084" y="6130607"/>
                  </a:lnTo>
                  <a:lnTo>
                    <a:pt x="123266" y="6143307"/>
                  </a:lnTo>
                  <a:lnTo>
                    <a:pt x="124333" y="6143307"/>
                  </a:lnTo>
                  <a:lnTo>
                    <a:pt x="120129" y="6156007"/>
                  </a:lnTo>
                  <a:lnTo>
                    <a:pt x="112649" y="6168707"/>
                  </a:lnTo>
                  <a:lnTo>
                    <a:pt x="92189" y="6168707"/>
                  </a:lnTo>
                  <a:lnTo>
                    <a:pt x="90284" y="6181407"/>
                  </a:lnTo>
                  <a:lnTo>
                    <a:pt x="82765" y="6194107"/>
                  </a:lnTo>
                  <a:lnTo>
                    <a:pt x="70866" y="6194107"/>
                  </a:lnTo>
                  <a:lnTo>
                    <a:pt x="65925" y="6206807"/>
                  </a:lnTo>
                  <a:lnTo>
                    <a:pt x="68491" y="6219507"/>
                  </a:lnTo>
                  <a:lnTo>
                    <a:pt x="58115" y="6219507"/>
                  </a:lnTo>
                  <a:lnTo>
                    <a:pt x="52184" y="6232207"/>
                  </a:lnTo>
                  <a:lnTo>
                    <a:pt x="44869" y="6232207"/>
                  </a:lnTo>
                  <a:lnTo>
                    <a:pt x="41465" y="6244907"/>
                  </a:lnTo>
                  <a:lnTo>
                    <a:pt x="39382" y="6257607"/>
                  </a:lnTo>
                  <a:lnTo>
                    <a:pt x="64897" y="6257607"/>
                  </a:lnTo>
                  <a:lnTo>
                    <a:pt x="66014" y="6244907"/>
                  </a:lnTo>
                  <a:lnTo>
                    <a:pt x="66865" y="6244907"/>
                  </a:lnTo>
                  <a:lnTo>
                    <a:pt x="68770" y="6232207"/>
                  </a:lnTo>
                  <a:lnTo>
                    <a:pt x="79044" y="6232207"/>
                  </a:lnTo>
                  <a:lnTo>
                    <a:pt x="85267" y="6219507"/>
                  </a:lnTo>
                  <a:lnTo>
                    <a:pt x="94259" y="6219507"/>
                  </a:lnTo>
                  <a:lnTo>
                    <a:pt x="100101" y="6206807"/>
                  </a:lnTo>
                  <a:lnTo>
                    <a:pt x="103962" y="6206807"/>
                  </a:lnTo>
                  <a:lnTo>
                    <a:pt x="113499" y="6194107"/>
                  </a:lnTo>
                  <a:lnTo>
                    <a:pt x="119138" y="6181407"/>
                  </a:lnTo>
                  <a:lnTo>
                    <a:pt x="129108" y="6181407"/>
                  </a:lnTo>
                  <a:lnTo>
                    <a:pt x="129438" y="6194107"/>
                  </a:lnTo>
                  <a:lnTo>
                    <a:pt x="126555" y="6206807"/>
                  </a:lnTo>
                  <a:lnTo>
                    <a:pt x="116522" y="6219507"/>
                  </a:lnTo>
                  <a:lnTo>
                    <a:pt x="103035" y="6219507"/>
                  </a:lnTo>
                  <a:lnTo>
                    <a:pt x="98640" y="6232207"/>
                  </a:lnTo>
                  <a:lnTo>
                    <a:pt x="97790" y="6244907"/>
                  </a:lnTo>
                  <a:lnTo>
                    <a:pt x="93052" y="6244907"/>
                  </a:lnTo>
                  <a:lnTo>
                    <a:pt x="84899" y="6257607"/>
                  </a:lnTo>
                  <a:lnTo>
                    <a:pt x="78676" y="6270307"/>
                  </a:lnTo>
                  <a:lnTo>
                    <a:pt x="74129" y="6270307"/>
                  </a:lnTo>
                  <a:lnTo>
                    <a:pt x="70980" y="6283007"/>
                  </a:lnTo>
                  <a:lnTo>
                    <a:pt x="53809" y="6283007"/>
                  </a:lnTo>
                  <a:lnTo>
                    <a:pt x="49707" y="6295707"/>
                  </a:lnTo>
                  <a:lnTo>
                    <a:pt x="47459" y="6295707"/>
                  </a:lnTo>
                  <a:lnTo>
                    <a:pt x="44704" y="6308407"/>
                  </a:lnTo>
                  <a:lnTo>
                    <a:pt x="67386" y="6308407"/>
                  </a:lnTo>
                  <a:lnTo>
                    <a:pt x="78054" y="6295707"/>
                  </a:lnTo>
                  <a:lnTo>
                    <a:pt x="87630" y="6295707"/>
                  </a:lnTo>
                  <a:lnTo>
                    <a:pt x="93002" y="6283007"/>
                  </a:lnTo>
                  <a:lnTo>
                    <a:pt x="98158" y="6283007"/>
                  </a:lnTo>
                  <a:lnTo>
                    <a:pt x="102501" y="6270307"/>
                  </a:lnTo>
                  <a:lnTo>
                    <a:pt x="105422" y="6270307"/>
                  </a:lnTo>
                  <a:lnTo>
                    <a:pt x="110845" y="6257607"/>
                  </a:lnTo>
                  <a:lnTo>
                    <a:pt x="117348" y="6257607"/>
                  </a:lnTo>
                  <a:lnTo>
                    <a:pt x="123964" y="6244907"/>
                  </a:lnTo>
                  <a:lnTo>
                    <a:pt x="132295" y="6244907"/>
                  </a:lnTo>
                  <a:lnTo>
                    <a:pt x="135267" y="6257607"/>
                  </a:lnTo>
                  <a:lnTo>
                    <a:pt x="135813" y="6270307"/>
                  </a:lnTo>
                  <a:lnTo>
                    <a:pt x="129578" y="6283007"/>
                  </a:lnTo>
                  <a:lnTo>
                    <a:pt x="125882" y="6283007"/>
                  </a:lnTo>
                  <a:lnTo>
                    <a:pt x="123825" y="6295707"/>
                  </a:lnTo>
                  <a:lnTo>
                    <a:pt x="120840" y="6295707"/>
                  </a:lnTo>
                  <a:lnTo>
                    <a:pt x="115201" y="6308407"/>
                  </a:lnTo>
                  <a:lnTo>
                    <a:pt x="92964" y="6308407"/>
                  </a:lnTo>
                  <a:lnTo>
                    <a:pt x="88988" y="6321107"/>
                  </a:lnTo>
                  <a:lnTo>
                    <a:pt x="77571" y="6321107"/>
                  </a:lnTo>
                  <a:lnTo>
                    <a:pt x="72605" y="6333807"/>
                  </a:lnTo>
                  <a:lnTo>
                    <a:pt x="67170" y="6333807"/>
                  </a:lnTo>
                  <a:lnTo>
                    <a:pt x="61607" y="6346507"/>
                  </a:lnTo>
                  <a:lnTo>
                    <a:pt x="40182" y="6346507"/>
                  </a:lnTo>
                  <a:lnTo>
                    <a:pt x="34836" y="6359207"/>
                  </a:lnTo>
                  <a:lnTo>
                    <a:pt x="31775" y="6371907"/>
                  </a:lnTo>
                  <a:lnTo>
                    <a:pt x="29997" y="6397307"/>
                  </a:lnTo>
                  <a:lnTo>
                    <a:pt x="28460" y="6410007"/>
                  </a:lnTo>
                  <a:lnTo>
                    <a:pt x="27686" y="6410007"/>
                  </a:lnTo>
                  <a:lnTo>
                    <a:pt x="27000" y="6422707"/>
                  </a:lnTo>
                  <a:lnTo>
                    <a:pt x="26327" y="6422707"/>
                  </a:lnTo>
                  <a:lnTo>
                    <a:pt x="25603" y="6435407"/>
                  </a:lnTo>
                  <a:lnTo>
                    <a:pt x="73418" y="6435407"/>
                  </a:lnTo>
                  <a:lnTo>
                    <a:pt x="79400" y="6422707"/>
                  </a:lnTo>
                  <a:lnTo>
                    <a:pt x="83972" y="6422707"/>
                  </a:lnTo>
                  <a:lnTo>
                    <a:pt x="89369" y="6410007"/>
                  </a:lnTo>
                  <a:lnTo>
                    <a:pt x="118287" y="6410007"/>
                  </a:lnTo>
                  <a:lnTo>
                    <a:pt x="129044" y="6397307"/>
                  </a:lnTo>
                  <a:lnTo>
                    <a:pt x="169799" y="6397307"/>
                  </a:lnTo>
                  <a:lnTo>
                    <a:pt x="186601" y="6410007"/>
                  </a:lnTo>
                  <a:lnTo>
                    <a:pt x="225666" y="6410007"/>
                  </a:lnTo>
                  <a:lnTo>
                    <a:pt x="233299" y="6397307"/>
                  </a:lnTo>
                  <a:lnTo>
                    <a:pt x="249859" y="6397307"/>
                  </a:lnTo>
                  <a:lnTo>
                    <a:pt x="251066" y="6410007"/>
                  </a:lnTo>
                  <a:lnTo>
                    <a:pt x="250304" y="6410007"/>
                  </a:lnTo>
                  <a:lnTo>
                    <a:pt x="249593" y="6422707"/>
                  </a:lnTo>
                  <a:lnTo>
                    <a:pt x="271500" y="6422707"/>
                  </a:lnTo>
                  <a:lnTo>
                    <a:pt x="274662" y="6435407"/>
                  </a:lnTo>
                  <a:lnTo>
                    <a:pt x="276263" y="6435407"/>
                  </a:lnTo>
                  <a:lnTo>
                    <a:pt x="276123" y="6448107"/>
                  </a:lnTo>
                  <a:lnTo>
                    <a:pt x="274053" y="6448107"/>
                  </a:lnTo>
                  <a:lnTo>
                    <a:pt x="268592" y="6460807"/>
                  </a:lnTo>
                  <a:lnTo>
                    <a:pt x="227736" y="6460807"/>
                  </a:lnTo>
                  <a:lnTo>
                    <a:pt x="220726" y="6473507"/>
                  </a:lnTo>
                  <a:lnTo>
                    <a:pt x="220522" y="6473507"/>
                  </a:lnTo>
                  <a:lnTo>
                    <a:pt x="221386" y="6486207"/>
                  </a:lnTo>
                  <a:lnTo>
                    <a:pt x="225894" y="6498907"/>
                  </a:lnTo>
                  <a:lnTo>
                    <a:pt x="228612" y="6511607"/>
                  </a:lnTo>
                  <a:lnTo>
                    <a:pt x="231190" y="6511607"/>
                  </a:lnTo>
                  <a:lnTo>
                    <a:pt x="241439" y="6524307"/>
                  </a:lnTo>
                  <a:lnTo>
                    <a:pt x="274485" y="6524307"/>
                  </a:lnTo>
                  <a:lnTo>
                    <a:pt x="284429" y="6511607"/>
                  </a:lnTo>
                  <a:lnTo>
                    <a:pt x="310540" y="6511607"/>
                  </a:lnTo>
                  <a:lnTo>
                    <a:pt x="315861" y="6498907"/>
                  </a:lnTo>
                  <a:lnTo>
                    <a:pt x="318008" y="6498907"/>
                  </a:lnTo>
                  <a:lnTo>
                    <a:pt x="317741" y="6486207"/>
                  </a:lnTo>
                  <a:lnTo>
                    <a:pt x="320624" y="6486207"/>
                  </a:lnTo>
                  <a:lnTo>
                    <a:pt x="323227" y="6498907"/>
                  </a:lnTo>
                  <a:lnTo>
                    <a:pt x="323100" y="6498907"/>
                  </a:lnTo>
                  <a:lnTo>
                    <a:pt x="322668" y="6511607"/>
                  </a:lnTo>
                  <a:lnTo>
                    <a:pt x="324294" y="6511607"/>
                  </a:lnTo>
                  <a:lnTo>
                    <a:pt x="327558" y="6524307"/>
                  </a:lnTo>
                  <a:lnTo>
                    <a:pt x="390753" y="6524307"/>
                  </a:lnTo>
                  <a:lnTo>
                    <a:pt x="394512" y="6537007"/>
                  </a:lnTo>
                  <a:lnTo>
                    <a:pt x="397700" y="6537007"/>
                  </a:lnTo>
                  <a:lnTo>
                    <a:pt x="401053" y="6549707"/>
                  </a:lnTo>
                  <a:lnTo>
                    <a:pt x="409028" y="6549707"/>
                  </a:lnTo>
                  <a:lnTo>
                    <a:pt x="410972" y="6537007"/>
                  </a:lnTo>
                  <a:lnTo>
                    <a:pt x="418630" y="6537007"/>
                  </a:lnTo>
                  <a:lnTo>
                    <a:pt x="424624" y="6549707"/>
                  </a:lnTo>
                  <a:lnTo>
                    <a:pt x="431444" y="6549707"/>
                  </a:lnTo>
                  <a:lnTo>
                    <a:pt x="435178" y="6562407"/>
                  </a:lnTo>
                  <a:lnTo>
                    <a:pt x="440512" y="6575107"/>
                  </a:lnTo>
                  <a:lnTo>
                    <a:pt x="471297" y="6575107"/>
                  </a:lnTo>
                  <a:lnTo>
                    <a:pt x="476542" y="6562407"/>
                  </a:lnTo>
                  <a:lnTo>
                    <a:pt x="493293" y="6562407"/>
                  </a:lnTo>
                  <a:lnTo>
                    <a:pt x="498741" y="6549707"/>
                  </a:lnTo>
                  <a:lnTo>
                    <a:pt x="519645" y="6549707"/>
                  </a:lnTo>
                  <a:lnTo>
                    <a:pt x="526516" y="6537007"/>
                  </a:lnTo>
                  <a:lnTo>
                    <a:pt x="529399" y="6524307"/>
                  </a:lnTo>
                  <a:lnTo>
                    <a:pt x="522528" y="6511607"/>
                  </a:lnTo>
                  <a:lnTo>
                    <a:pt x="538683" y="6511607"/>
                  </a:lnTo>
                  <a:lnTo>
                    <a:pt x="545769" y="6524307"/>
                  </a:lnTo>
                  <a:lnTo>
                    <a:pt x="554634" y="6524307"/>
                  </a:lnTo>
                  <a:lnTo>
                    <a:pt x="556704" y="6537007"/>
                  </a:lnTo>
                  <a:lnTo>
                    <a:pt x="562927" y="6537007"/>
                  </a:lnTo>
                  <a:lnTo>
                    <a:pt x="570611" y="6549707"/>
                  </a:lnTo>
                  <a:lnTo>
                    <a:pt x="579526" y="6549707"/>
                  </a:lnTo>
                  <a:lnTo>
                    <a:pt x="587565" y="6537007"/>
                  </a:lnTo>
                  <a:lnTo>
                    <a:pt x="596036" y="6549707"/>
                  </a:lnTo>
                  <a:lnTo>
                    <a:pt x="598665" y="6562407"/>
                  </a:lnTo>
                  <a:lnTo>
                    <a:pt x="636257" y="6562407"/>
                  </a:lnTo>
                  <a:lnTo>
                    <a:pt x="638924" y="6549707"/>
                  </a:lnTo>
                  <a:lnTo>
                    <a:pt x="646214" y="6549707"/>
                  </a:lnTo>
                  <a:lnTo>
                    <a:pt x="646747" y="6562407"/>
                  </a:lnTo>
                  <a:lnTo>
                    <a:pt x="650557" y="6575107"/>
                  </a:lnTo>
                  <a:lnTo>
                    <a:pt x="670699" y="6575107"/>
                  </a:lnTo>
                  <a:lnTo>
                    <a:pt x="681659" y="6587807"/>
                  </a:lnTo>
                  <a:lnTo>
                    <a:pt x="692632" y="6575107"/>
                  </a:lnTo>
                  <a:lnTo>
                    <a:pt x="696201" y="6587807"/>
                  </a:lnTo>
                  <a:lnTo>
                    <a:pt x="699135" y="6587807"/>
                  </a:lnTo>
                  <a:lnTo>
                    <a:pt x="700963" y="6600507"/>
                  </a:lnTo>
                  <a:lnTo>
                    <a:pt x="701929" y="6600507"/>
                  </a:lnTo>
                  <a:lnTo>
                    <a:pt x="702246" y="6613207"/>
                  </a:lnTo>
                  <a:lnTo>
                    <a:pt x="701649" y="6613207"/>
                  </a:lnTo>
                  <a:lnTo>
                    <a:pt x="699947" y="6625907"/>
                  </a:lnTo>
                  <a:lnTo>
                    <a:pt x="697611" y="6638607"/>
                  </a:lnTo>
                  <a:lnTo>
                    <a:pt x="695096" y="6638607"/>
                  </a:lnTo>
                  <a:lnTo>
                    <a:pt x="692975" y="6651307"/>
                  </a:lnTo>
                  <a:lnTo>
                    <a:pt x="684415" y="6651307"/>
                  </a:lnTo>
                  <a:lnTo>
                    <a:pt x="683006" y="6664007"/>
                  </a:lnTo>
                  <a:lnTo>
                    <a:pt x="681990" y="6664007"/>
                  </a:lnTo>
                  <a:lnTo>
                    <a:pt x="681609" y="6676707"/>
                  </a:lnTo>
                  <a:lnTo>
                    <a:pt x="682345" y="6676707"/>
                  </a:lnTo>
                  <a:lnTo>
                    <a:pt x="684644" y="6689407"/>
                  </a:lnTo>
                  <a:lnTo>
                    <a:pt x="745185" y="6689407"/>
                  </a:lnTo>
                  <a:lnTo>
                    <a:pt x="751179" y="6702107"/>
                  </a:lnTo>
                  <a:lnTo>
                    <a:pt x="758837" y="6702107"/>
                  </a:lnTo>
                  <a:lnTo>
                    <a:pt x="761923" y="6714807"/>
                  </a:lnTo>
                  <a:lnTo>
                    <a:pt x="764438" y="6727507"/>
                  </a:lnTo>
                  <a:lnTo>
                    <a:pt x="766038" y="6727507"/>
                  </a:lnTo>
                  <a:lnTo>
                    <a:pt x="767524" y="6740207"/>
                  </a:lnTo>
                  <a:lnTo>
                    <a:pt x="768604" y="6752907"/>
                  </a:lnTo>
                  <a:lnTo>
                    <a:pt x="768400" y="6752907"/>
                  </a:lnTo>
                  <a:lnTo>
                    <a:pt x="766038" y="6765607"/>
                  </a:lnTo>
                  <a:lnTo>
                    <a:pt x="755142" y="6765607"/>
                  </a:lnTo>
                  <a:lnTo>
                    <a:pt x="748245" y="6778307"/>
                  </a:lnTo>
                  <a:lnTo>
                    <a:pt x="737298" y="6778307"/>
                  </a:lnTo>
                  <a:lnTo>
                    <a:pt x="731126" y="6791007"/>
                  </a:lnTo>
                  <a:lnTo>
                    <a:pt x="725093" y="6791007"/>
                  </a:lnTo>
                  <a:lnTo>
                    <a:pt x="719848" y="6803707"/>
                  </a:lnTo>
                  <a:lnTo>
                    <a:pt x="714819" y="6803707"/>
                  </a:lnTo>
                  <a:lnTo>
                    <a:pt x="708596" y="6816407"/>
                  </a:lnTo>
                  <a:lnTo>
                    <a:pt x="696747" y="6816407"/>
                  </a:lnTo>
                  <a:lnTo>
                    <a:pt x="688301" y="6829107"/>
                  </a:lnTo>
                  <a:lnTo>
                    <a:pt x="677811" y="6829107"/>
                  </a:lnTo>
                  <a:lnTo>
                    <a:pt x="667169" y="6841807"/>
                  </a:lnTo>
                  <a:lnTo>
                    <a:pt x="650951" y="6841807"/>
                  </a:lnTo>
                  <a:lnTo>
                    <a:pt x="642086" y="6854507"/>
                  </a:lnTo>
                  <a:lnTo>
                    <a:pt x="585241" y="6854507"/>
                  </a:lnTo>
                  <a:lnTo>
                    <a:pt x="579945" y="6867207"/>
                  </a:lnTo>
                  <a:lnTo>
                    <a:pt x="575310" y="6867207"/>
                  </a:lnTo>
                  <a:lnTo>
                    <a:pt x="571931" y="6879907"/>
                  </a:lnTo>
                  <a:lnTo>
                    <a:pt x="569849" y="6879907"/>
                  </a:lnTo>
                  <a:lnTo>
                    <a:pt x="569290" y="6892607"/>
                  </a:lnTo>
                  <a:lnTo>
                    <a:pt x="564540" y="6892607"/>
                  </a:lnTo>
                  <a:lnTo>
                    <a:pt x="557784" y="6905307"/>
                  </a:lnTo>
                  <a:lnTo>
                    <a:pt x="525995" y="6905307"/>
                  </a:lnTo>
                  <a:lnTo>
                    <a:pt x="512953" y="6918007"/>
                  </a:lnTo>
                  <a:lnTo>
                    <a:pt x="509117" y="6930707"/>
                  </a:lnTo>
                  <a:lnTo>
                    <a:pt x="515772" y="6930707"/>
                  </a:lnTo>
                  <a:lnTo>
                    <a:pt x="520331" y="6943407"/>
                  </a:lnTo>
                  <a:lnTo>
                    <a:pt x="527380" y="6956107"/>
                  </a:lnTo>
                  <a:lnTo>
                    <a:pt x="529043" y="6956107"/>
                  </a:lnTo>
                  <a:lnTo>
                    <a:pt x="530898" y="6968807"/>
                  </a:lnTo>
                  <a:lnTo>
                    <a:pt x="532396" y="6968807"/>
                  </a:lnTo>
                  <a:lnTo>
                    <a:pt x="532904" y="6981507"/>
                  </a:lnTo>
                  <a:lnTo>
                    <a:pt x="531787" y="6981507"/>
                  </a:lnTo>
                  <a:lnTo>
                    <a:pt x="530479" y="6994207"/>
                  </a:lnTo>
                  <a:lnTo>
                    <a:pt x="517944" y="6994207"/>
                  </a:lnTo>
                  <a:lnTo>
                    <a:pt x="510730" y="7006907"/>
                  </a:lnTo>
                  <a:lnTo>
                    <a:pt x="509790" y="7006907"/>
                  </a:lnTo>
                  <a:lnTo>
                    <a:pt x="510247" y="7019607"/>
                  </a:lnTo>
                  <a:lnTo>
                    <a:pt x="512584" y="7032307"/>
                  </a:lnTo>
                  <a:lnTo>
                    <a:pt x="515175" y="7032307"/>
                  </a:lnTo>
                  <a:lnTo>
                    <a:pt x="516394" y="7045007"/>
                  </a:lnTo>
                  <a:lnTo>
                    <a:pt x="515645" y="7045007"/>
                  </a:lnTo>
                  <a:lnTo>
                    <a:pt x="513689" y="7057707"/>
                  </a:lnTo>
                  <a:lnTo>
                    <a:pt x="510882" y="7070407"/>
                  </a:lnTo>
                  <a:lnTo>
                    <a:pt x="507593" y="7083107"/>
                  </a:lnTo>
                  <a:lnTo>
                    <a:pt x="493788" y="7083107"/>
                  </a:lnTo>
                  <a:lnTo>
                    <a:pt x="489534" y="7095807"/>
                  </a:lnTo>
                  <a:lnTo>
                    <a:pt x="492887" y="7108507"/>
                  </a:lnTo>
                  <a:lnTo>
                    <a:pt x="490651" y="7121207"/>
                  </a:lnTo>
                  <a:lnTo>
                    <a:pt x="484771" y="7133907"/>
                  </a:lnTo>
                  <a:lnTo>
                    <a:pt x="482955" y="7133907"/>
                  </a:lnTo>
                  <a:lnTo>
                    <a:pt x="484771" y="7146620"/>
                  </a:lnTo>
                  <a:lnTo>
                    <a:pt x="485597" y="7159320"/>
                  </a:lnTo>
                  <a:lnTo>
                    <a:pt x="487311" y="7159320"/>
                  </a:lnTo>
                  <a:lnTo>
                    <a:pt x="489915" y="7172020"/>
                  </a:lnTo>
                  <a:lnTo>
                    <a:pt x="491871" y="7172020"/>
                  </a:lnTo>
                  <a:lnTo>
                    <a:pt x="491642" y="7184720"/>
                  </a:lnTo>
                  <a:lnTo>
                    <a:pt x="476643" y="7184720"/>
                  </a:lnTo>
                  <a:lnTo>
                    <a:pt x="471843" y="7197420"/>
                  </a:lnTo>
                  <a:lnTo>
                    <a:pt x="461797" y="7197420"/>
                  </a:lnTo>
                  <a:lnTo>
                    <a:pt x="456196" y="7210120"/>
                  </a:lnTo>
                  <a:lnTo>
                    <a:pt x="419608" y="7210120"/>
                  </a:lnTo>
                  <a:lnTo>
                    <a:pt x="412089" y="7222820"/>
                  </a:lnTo>
                  <a:lnTo>
                    <a:pt x="408736" y="7235520"/>
                  </a:lnTo>
                  <a:lnTo>
                    <a:pt x="408520" y="7248220"/>
                  </a:lnTo>
                  <a:lnTo>
                    <a:pt x="410921" y="7248220"/>
                  </a:lnTo>
                  <a:lnTo>
                    <a:pt x="415937" y="7260920"/>
                  </a:lnTo>
                  <a:lnTo>
                    <a:pt x="427278" y="7260920"/>
                  </a:lnTo>
                  <a:lnTo>
                    <a:pt x="431876" y="7273620"/>
                  </a:lnTo>
                  <a:lnTo>
                    <a:pt x="430161" y="7286320"/>
                  </a:lnTo>
                  <a:lnTo>
                    <a:pt x="429501" y="7299020"/>
                  </a:lnTo>
                  <a:lnTo>
                    <a:pt x="428256" y="7311720"/>
                  </a:lnTo>
                  <a:lnTo>
                    <a:pt x="426262" y="7311720"/>
                  </a:lnTo>
                  <a:lnTo>
                    <a:pt x="423824" y="7324407"/>
                  </a:lnTo>
                  <a:lnTo>
                    <a:pt x="2918752" y="7324407"/>
                  </a:lnTo>
                  <a:lnTo>
                    <a:pt x="2923324" y="7311720"/>
                  </a:lnTo>
                  <a:lnTo>
                    <a:pt x="2927870" y="7299020"/>
                  </a:lnTo>
                  <a:lnTo>
                    <a:pt x="3019602" y="7299020"/>
                  </a:lnTo>
                  <a:lnTo>
                    <a:pt x="3045726" y="7286320"/>
                  </a:lnTo>
                  <a:lnTo>
                    <a:pt x="3087205" y="7286320"/>
                  </a:lnTo>
                  <a:lnTo>
                    <a:pt x="3111144" y="7273620"/>
                  </a:lnTo>
                  <a:lnTo>
                    <a:pt x="3154769" y="7273620"/>
                  </a:lnTo>
                  <a:lnTo>
                    <a:pt x="3186061" y="7260920"/>
                  </a:lnTo>
                  <a:lnTo>
                    <a:pt x="3202686" y="7260920"/>
                  </a:lnTo>
                  <a:lnTo>
                    <a:pt x="3215259" y="7248220"/>
                  </a:lnTo>
                  <a:lnTo>
                    <a:pt x="3223234" y="7248220"/>
                  </a:lnTo>
                  <a:lnTo>
                    <a:pt x="3230372" y="7222820"/>
                  </a:lnTo>
                  <a:lnTo>
                    <a:pt x="3237369" y="7210120"/>
                  </a:lnTo>
                  <a:lnTo>
                    <a:pt x="3244951" y="7210120"/>
                  </a:lnTo>
                  <a:lnTo>
                    <a:pt x="3264065" y="7197420"/>
                  </a:lnTo>
                  <a:lnTo>
                    <a:pt x="3289414" y="7184720"/>
                  </a:lnTo>
                  <a:lnTo>
                    <a:pt x="3315627" y="7172020"/>
                  </a:lnTo>
                  <a:lnTo>
                    <a:pt x="3337331" y="7159320"/>
                  </a:lnTo>
                  <a:lnTo>
                    <a:pt x="3372040" y="7159320"/>
                  </a:lnTo>
                  <a:lnTo>
                    <a:pt x="3390608" y="7146620"/>
                  </a:lnTo>
                  <a:lnTo>
                    <a:pt x="3404412" y="7146620"/>
                  </a:lnTo>
                  <a:lnTo>
                    <a:pt x="3409086" y="7133907"/>
                  </a:lnTo>
                  <a:lnTo>
                    <a:pt x="3410229" y="7121207"/>
                  </a:lnTo>
                  <a:lnTo>
                    <a:pt x="3455009" y="7121207"/>
                  </a:lnTo>
                  <a:lnTo>
                    <a:pt x="3462248" y="7108507"/>
                  </a:lnTo>
                  <a:lnTo>
                    <a:pt x="3469106" y="7095807"/>
                  </a:lnTo>
                  <a:lnTo>
                    <a:pt x="3475799" y="7095807"/>
                  </a:lnTo>
                  <a:lnTo>
                    <a:pt x="3482492" y="7083107"/>
                  </a:lnTo>
                  <a:lnTo>
                    <a:pt x="3491446" y="7083107"/>
                  </a:lnTo>
                  <a:lnTo>
                    <a:pt x="3503104" y="7070407"/>
                  </a:lnTo>
                  <a:lnTo>
                    <a:pt x="3524300" y="7070407"/>
                  </a:lnTo>
                  <a:lnTo>
                    <a:pt x="3532124" y="7057707"/>
                  </a:lnTo>
                  <a:lnTo>
                    <a:pt x="3541407" y="7057707"/>
                  </a:lnTo>
                  <a:lnTo>
                    <a:pt x="3549827" y="7045007"/>
                  </a:lnTo>
                  <a:lnTo>
                    <a:pt x="3555098" y="7045007"/>
                  </a:lnTo>
                  <a:lnTo>
                    <a:pt x="3556546" y="7032307"/>
                  </a:lnTo>
                  <a:lnTo>
                    <a:pt x="3555276" y="7019607"/>
                  </a:lnTo>
                  <a:lnTo>
                    <a:pt x="3552799" y="7006907"/>
                  </a:lnTo>
                  <a:lnTo>
                    <a:pt x="3550678" y="6994207"/>
                  </a:lnTo>
                  <a:lnTo>
                    <a:pt x="3549637" y="6994207"/>
                  </a:lnTo>
                  <a:lnTo>
                    <a:pt x="3548189" y="6981507"/>
                  </a:lnTo>
                  <a:lnTo>
                    <a:pt x="3546348" y="6981507"/>
                  </a:lnTo>
                  <a:lnTo>
                    <a:pt x="3544087" y="6968807"/>
                  </a:lnTo>
                  <a:lnTo>
                    <a:pt x="3538436" y="6968807"/>
                  </a:lnTo>
                  <a:lnTo>
                    <a:pt x="3530282" y="6956107"/>
                  </a:lnTo>
                  <a:lnTo>
                    <a:pt x="3522434" y="6956107"/>
                  </a:lnTo>
                  <a:lnTo>
                    <a:pt x="3517696" y="6943407"/>
                  </a:lnTo>
                  <a:lnTo>
                    <a:pt x="3516896" y="6943407"/>
                  </a:lnTo>
                  <a:lnTo>
                    <a:pt x="3517404" y="6930707"/>
                  </a:lnTo>
                  <a:lnTo>
                    <a:pt x="3518878" y="6930707"/>
                  </a:lnTo>
                  <a:lnTo>
                    <a:pt x="3520986" y="6918007"/>
                  </a:lnTo>
                  <a:lnTo>
                    <a:pt x="3527704" y="6918007"/>
                  </a:lnTo>
                  <a:lnTo>
                    <a:pt x="3530892" y="6905307"/>
                  </a:lnTo>
                  <a:lnTo>
                    <a:pt x="3536543" y="6905307"/>
                  </a:lnTo>
                  <a:lnTo>
                    <a:pt x="3543452" y="6918007"/>
                  </a:lnTo>
                  <a:lnTo>
                    <a:pt x="3579241" y="6918007"/>
                  </a:lnTo>
                  <a:lnTo>
                    <a:pt x="3584778" y="6905307"/>
                  </a:lnTo>
                  <a:lnTo>
                    <a:pt x="3587889" y="6905307"/>
                  </a:lnTo>
                  <a:close/>
                </a:path>
              </a:pathLst>
            </a:custGeom>
            <a:solidFill>
              <a:srgbClr val="AB9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76385" y="3984137"/>
              <a:ext cx="40005" cy="38100"/>
            </a:xfrm>
            <a:custGeom>
              <a:avLst/>
              <a:gdLst/>
              <a:ahLst/>
              <a:cxnLst/>
              <a:rect l="l" t="t" r="r" b="b"/>
              <a:pathLst>
                <a:path w="40004" h="38100">
                  <a:moveTo>
                    <a:pt x="37182" y="11036"/>
                  </a:moveTo>
                  <a:lnTo>
                    <a:pt x="34344" y="5790"/>
                  </a:lnTo>
                  <a:lnTo>
                    <a:pt x="21674" y="0"/>
                  </a:lnTo>
                  <a:lnTo>
                    <a:pt x="15727" y="586"/>
                  </a:lnTo>
                  <a:lnTo>
                    <a:pt x="11434" y="1015"/>
                  </a:lnTo>
                  <a:lnTo>
                    <a:pt x="3905" y="7162"/>
                  </a:lnTo>
                  <a:lnTo>
                    <a:pt x="1989" y="11036"/>
                  </a:lnTo>
                  <a:lnTo>
                    <a:pt x="20" y="14973"/>
                  </a:lnTo>
                  <a:lnTo>
                    <a:pt x="0" y="24711"/>
                  </a:lnTo>
                  <a:lnTo>
                    <a:pt x="1989" y="28627"/>
                  </a:lnTo>
                  <a:lnTo>
                    <a:pt x="3444" y="31527"/>
                  </a:lnTo>
                  <a:lnTo>
                    <a:pt x="9277" y="35590"/>
                  </a:lnTo>
                  <a:lnTo>
                    <a:pt x="12439" y="36323"/>
                  </a:lnTo>
                  <a:lnTo>
                    <a:pt x="17863" y="37611"/>
                  </a:lnTo>
                  <a:lnTo>
                    <a:pt x="30564" y="36511"/>
                  </a:lnTo>
                  <a:lnTo>
                    <a:pt x="34428" y="32480"/>
                  </a:lnTo>
                  <a:lnTo>
                    <a:pt x="38166" y="28575"/>
                  </a:lnTo>
                  <a:lnTo>
                    <a:pt x="39737" y="15790"/>
                  </a:lnTo>
                  <a:lnTo>
                    <a:pt x="37182" y="11036"/>
                  </a:lnTo>
                </a:path>
              </a:pathLst>
            </a:custGeom>
            <a:ln w="10470">
              <a:solidFill>
                <a:srgbClr val="9B8C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76385" y="3984137"/>
              <a:ext cx="40005" cy="38100"/>
            </a:xfrm>
            <a:custGeom>
              <a:avLst/>
              <a:gdLst/>
              <a:ahLst/>
              <a:cxnLst/>
              <a:rect l="l" t="t" r="r" b="b"/>
              <a:pathLst>
                <a:path w="40004" h="38100">
                  <a:moveTo>
                    <a:pt x="37182" y="11036"/>
                  </a:moveTo>
                  <a:lnTo>
                    <a:pt x="34344" y="5790"/>
                  </a:lnTo>
                  <a:lnTo>
                    <a:pt x="21674" y="0"/>
                  </a:lnTo>
                  <a:lnTo>
                    <a:pt x="15727" y="586"/>
                  </a:lnTo>
                  <a:lnTo>
                    <a:pt x="11434" y="1015"/>
                  </a:lnTo>
                  <a:lnTo>
                    <a:pt x="3905" y="7162"/>
                  </a:lnTo>
                  <a:lnTo>
                    <a:pt x="1989" y="11036"/>
                  </a:lnTo>
                  <a:lnTo>
                    <a:pt x="20" y="14973"/>
                  </a:lnTo>
                  <a:lnTo>
                    <a:pt x="0" y="24711"/>
                  </a:lnTo>
                  <a:lnTo>
                    <a:pt x="1989" y="28627"/>
                  </a:lnTo>
                  <a:lnTo>
                    <a:pt x="3444" y="31527"/>
                  </a:lnTo>
                  <a:lnTo>
                    <a:pt x="9277" y="35590"/>
                  </a:lnTo>
                  <a:lnTo>
                    <a:pt x="12439" y="36323"/>
                  </a:lnTo>
                  <a:lnTo>
                    <a:pt x="17863" y="37611"/>
                  </a:lnTo>
                  <a:lnTo>
                    <a:pt x="30564" y="36511"/>
                  </a:lnTo>
                  <a:lnTo>
                    <a:pt x="34428" y="32480"/>
                  </a:lnTo>
                  <a:lnTo>
                    <a:pt x="38166" y="28575"/>
                  </a:lnTo>
                  <a:lnTo>
                    <a:pt x="39737" y="15790"/>
                  </a:lnTo>
                  <a:lnTo>
                    <a:pt x="37182" y="11036"/>
                  </a:lnTo>
                  <a:close/>
                </a:path>
              </a:pathLst>
            </a:custGeom>
            <a:ln w="10470">
              <a:solidFill>
                <a:srgbClr val="9889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29780" y="3727479"/>
              <a:ext cx="41910" cy="44450"/>
            </a:xfrm>
            <a:custGeom>
              <a:avLst/>
              <a:gdLst/>
              <a:ahLst/>
              <a:cxnLst/>
              <a:rect l="l" t="t" r="r" b="b"/>
              <a:pathLst>
                <a:path w="41910" h="44450">
                  <a:moveTo>
                    <a:pt x="29098" y="0"/>
                  </a:moveTo>
                  <a:lnTo>
                    <a:pt x="16470" y="1204"/>
                  </a:lnTo>
                  <a:lnTo>
                    <a:pt x="8282" y="4293"/>
                  </a:lnTo>
                  <a:lnTo>
                    <a:pt x="2848" y="8491"/>
                  </a:lnTo>
                  <a:lnTo>
                    <a:pt x="0" y="16889"/>
                  </a:lnTo>
                  <a:lnTo>
                    <a:pt x="3183" y="29130"/>
                  </a:lnTo>
                  <a:lnTo>
                    <a:pt x="8355" y="37307"/>
                  </a:lnTo>
                  <a:lnTo>
                    <a:pt x="14983" y="42930"/>
                  </a:lnTo>
                  <a:lnTo>
                    <a:pt x="24459" y="43914"/>
                  </a:lnTo>
                  <a:lnTo>
                    <a:pt x="36218" y="38700"/>
                  </a:lnTo>
                  <a:lnTo>
                    <a:pt x="39244" y="33988"/>
                  </a:lnTo>
                  <a:lnTo>
                    <a:pt x="41464" y="30512"/>
                  </a:lnTo>
                  <a:lnTo>
                    <a:pt x="39988" y="21549"/>
                  </a:lnTo>
                  <a:lnTo>
                    <a:pt x="36899" y="5371"/>
                  </a:lnTo>
                  <a:lnTo>
                    <a:pt x="29098" y="0"/>
                  </a:lnTo>
                  <a:close/>
                </a:path>
              </a:pathLst>
            </a:custGeom>
            <a:solidFill>
              <a:srgbClr val="AB9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29780" y="3727479"/>
              <a:ext cx="41910" cy="44450"/>
            </a:xfrm>
            <a:custGeom>
              <a:avLst/>
              <a:gdLst/>
              <a:ahLst/>
              <a:cxnLst/>
              <a:rect l="l" t="t" r="r" b="b"/>
              <a:pathLst>
                <a:path w="41910" h="44450">
                  <a:moveTo>
                    <a:pt x="39244" y="33988"/>
                  </a:moveTo>
                  <a:lnTo>
                    <a:pt x="36218" y="38700"/>
                  </a:lnTo>
                  <a:lnTo>
                    <a:pt x="24459" y="43914"/>
                  </a:lnTo>
                  <a:lnTo>
                    <a:pt x="18899" y="43338"/>
                  </a:lnTo>
                  <a:lnTo>
                    <a:pt x="0" y="16889"/>
                  </a:lnTo>
                  <a:lnTo>
                    <a:pt x="1853" y="11444"/>
                  </a:lnTo>
                  <a:lnTo>
                    <a:pt x="2848" y="8491"/>
                  </a:lnTo>
                  <a:lnTo>
                    <a:pt x="8282" y="4293"/>
                  </a:lnTo>
                  <a:lnTo>
                    <a:pt x="11193" y="3193"/>
                  </a:lnTo>
                  <a:lnTo>
                    <a:pt x="16470" y="1204"/>
                  </a:lnTo>
                  <a:lnTo>
                    <a:pt x="29098" y="0"/>
                  </a:lnTo>
                  <a:lnTo>
                    <a:pt x="33747" y="3193"/>
                  </a:lnTo>
                  <a:lnTo>
                    <a:pt x="36899" y="5371"/>
                  </a:lnTo>
                  <a:lnTo>
                    <a:pt x="38553" y="13727"/>
                  </a:lnTo>
                  <a:lnTo>
                    <a:pt x="39244" y="17496"/>
                  </a:lnTo>
                  <a:lnTo>
                    <a:pt x="39988" y="21549"/>
                  </a:lnTo>
                  <a:lnTo>
                    <a:pt x="41464" y="30512"/>
                  </a:lnTo>
                  <a:lnTo>
                    <a:pt x="39244" y="33988"/>
                  </a:lnTo>
                </a:path>
              </a:pathLst>
            </a:custGeom>
            <a:ln w="10470">
              <a:solidFill>
                <a:srgbClr val="9B8C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29780" y="3727479"/>
              <a:ext cx="41910" cy="44450"/>
            </a:xfrm>
            <a:custGeom>
              <a:avLst/>
              <a:gdLst/>
              <a:ahLst/>
              <a:cxnLst/>
              <a:rect l="l" t="t" r="r" b="b"/>
              <a:pathLst>
                <a:path w="41910" h="44450">
                  <a:moveTo>
                    <a:pt x="39244" y="33988"/>
                  </a:moveTo>
                  <a:lnTo>
                    <a:pt x="36218" y="38700"/>
                  </a:lnTo>
                  <a:lnTo>
                    <a:pt x="24459" y="43914"/>
                  </a:lnTo>
                  <a:lnTo>
                    <a:pt x="18899" y="43338"/>
                  </a:lnTo>
                  <a:lnTo>
                    <a:pt x="0" y="16889"/>
                  </a:lnTo>
                  <a:lnTo>
                    <a:pt x="1853" y="11444"/>
                  </a:lnTo>
                  <a:lnTo>
                    <a:pt x="2848" y="8491"/>
                  </a:lnTo>
                  <a:lnTo>
                    <a:pt x="8282" y="4293"/>
                  </a:lnTo>
                  <a:lnTo>
                    <a:pt x="11193" y="3193"/>
                  </a:lnTo>
                  <a:lnTo>
                    <a:pt x="16470" y="1204"/>
                  </a:lnTo>
                  <a:lnTo>
                    <a:pt x="29098" y="0"/>
                  </a:lnTo>
                  <a:lnTo>
                    <a:pt x="33747" y="3193"/>
                  </a:lnTo>
                  <a:lnTo>
                    <a:pt x="36899" y="5371"/>
                  </a:lnTo>
                  <a:lnTo>
                    <a:pt x="38553" y="13727"/>
                  </a:lnTo>
                  <a:lnTo>
                    <a:pt x="39244" y="17496"/>
                  </a:lnTo>
                  <a:lnTo>
                    <a:pt x="39988" y="21549"/>
                  </a:lnTo>
                  <a:lnTo>
                    <a:pt x="41464" y="30512"/>
                  </a:lnTo>
                  <a:lnTo>
                    <a:pt x="39244" y="33988"/>
                  </a:lnTo>
                  <a:close/>
                </a:path>
              </a:pathLst>
            </a:custGeom>
            <a:ln w="10470">
              <a:solidFill>
                <a:srgbClr val="9889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16120" y="3489536"/>
              <a:ext cx="243228" cy="4121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15459" y="3979759"/>
              <a:ext cx="46355" cy="41910"/>
            </a:xfrm>
            <a:custGeom>
              <a:avLst/>
              <a:gdLst/>
              <a:ahLst/>
              <a:cxnLst/>
              <a:rect l="l" t="t" r="r" b="b"/>
              <a:pathLst>
                <a:path w="46354" h="41910">
                  <a:moveTo>
                    <a:pt x="27999" y="31"/>
                  </a:moveTo>
                  <a:lnTo>
                    <a:pt x="17821" y="0"/>
                  </a:lnTo>
                  <a:lnTo>
                    <a:pt x="5539" y="3581"/>
                  </a:lnTo>
                  <a:lnTo>
                    <a:pt x="0" y="11664"/>
                  </a:lnTo>
                  <a:lnTo>
                    <a:pt x="544" y="21046"/>
                  </a:lnTo>
                  <a:lnTo>
                    <a:pt x="3853" y="27936"/>
                  </a:lnTo>
                  <a:lnTo>
                    <a:pt x="10429" y="31538"/>
                  </a:lnTo>
                  <a:lnTo>
                    <a:pt x="16355" y="35684"/>
                  </a:lnTo>
                  <a:lnTo>
                    <a:pt x="22282" y="40972"/>
                  </a:lnTo>
                  <a:lnTo>
                    <a:pt x="31004" y="41653"/>
                  </a:lnTo>
                  <a:lnTo>
                    <a:pt x="43077" y="38354"/>
                  </a:lnTo>
                  <a:lnTo>
                    <a:pt x="44668" y="33559"/>
                  </a:lnTo>
                  <a:lnTo>
                    <a:pt x="45862" y="29988"/>
                  </a:lnTo>
                  <a:lnTo>
                    <a:pt x="37538" y="24355"/>
                  </a:lnTo>
                  <a:lnTo>
                    <a:pt x="36428" y="17078"/>
                  </a:lnTo>
                  <a:lnTo>
                    <a:pt x="41946" y="9800"/>
                  </a:lnTo>
                  <a:lnTo>
                    <a:pt x="38187" y="2617"/>
                  </a:lnTo>
                  <a:lnTo>
                    <a:pt x="27999" y="31"/>
                  </a:lnTo>
                  <a:close/>
                </a:path>
              </a:pathLst>
            </a:custGeom>
            <a:solidFill>
              <a:srgbClr val="AB9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15459" y="3979759"/>
              <a:ext cx="46355" cy="41910"/>
            </a:xfrm>
            <a:custGeom>
              <a:avLst/>
              <a:gdLst/>
              <a:ahLst/>
              <a:cxnLst/>
              <a:rect l="l" t="t" r="r" b="b"/>
              <a:pathLst>
                <a:path w="46354" h="41910">
                  <a:moveTo>
                    <a:pt x="44668" y="33559"/>
                  </a:moveTo>
                  <a:lnTo>
                    <a:pt x="43077" y="38354"/>
                  </a:lnTo>
                  <a:lnTo>
                    <a:pt x="31004" y="41653"/>
                  </a:lnTo>
                  <a:lnTo>
                    <a:pt x="25978" y="41255"/>
                  </a:lnTo>
                  <a:lnTo>
                    <a:pt x="22282" y="40972"/>
                  </a:lnTo>
                  <a:lnTo>
                    <a:pt x="16355" y="35684"/>
                  </a:lnTo>
                  <a:lnTo>
                    <a:pt x="13329" y="33559"/>
                  </a:lnTo>
                  <a:lnTo>
                    <a:pt x="10429" y="31538"/>
                  </a:lnTo>
                  <a:lnTo>
                    <a:pt x="3853" y="27936"/>
                  </a:lnTo>
                  <a:lnTo>
                    <a:pt x="2324" y="24763"/>
                  </a:lnTo>
                  <a:lnTo>
                    <a:pt x="544" y="21046"/>
                  </a:lnTo>
                  <a:lnTo>
                    <a:pt x="0" y="11664"/>
                  </a:lnTo>
                  <a:lnTo>
                    <a:pt x="2324" y="8271"/>
                  </a:lnTo>
                  <a:lnTo>
                    <a:pt x="5539" y="3581"/>
                  </a:lnTo>
                  <a:lnTo>
                    <a:pt x="17821" y="0"/>
                  </a:lnTo>
                  <a:lnTo>
                    <a:pt x="23507" y="20"/>
                  </a:lnTo>
                  <a:lnTo>
                    <a:pt x="27999" y="31"/>
                  </a:lnTo>
                  <a:lnTo>
                    <a:pt x="38187" y="2617"/>
                  </a:lnTo>
                  <a:lnTo>
                    <a:pt x="40271" y="6617"/>
                  </a:lnTo>
                  <a:lnTo>
                    <a:pt x="41946" y="9800"/>
                  </a:lnTo>
                  <a:lnTo>
                    <a:pt x="36428" y="17078"/>
                  </a:lnTo>
                  <a:lnTo>
                    <a:pt x="36983" y="20638"/>
                  </a:lnTo>
                  <a:lnTo>
                    <a:pt x="37538" y="24355"/>
                  </a:lnTo>
                  <a:lnTo>
                    <a:pt x="45862" y="29988"/>
                  </a:lnTo>
                  <a:lnTo>
                    <a:pt x="44668" y="33559"/>
                  </a:lnTo>
                </a:path>
              </a:pathLst>
            </a:custGeom>
            <a:ln w="10470">
              <a:solidFill>
                <a:srgbClr val="9B8C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815459" y="3979759"/>
              <a:ext cx="46355" cy="41910"/>
            </a:xfrm>
            <a:custGeom>
              <a:avLst/>
              <a:gdLst/>
              <a:ahLst/>
              <a:cxnLst/>
              <a:rect l="l" t="t" r="r" b="b"/>
              <a:pathLst>
                <a:path w="46354" h="41910">
                  <a:moveTo>
                    <a:pt x="44668" y="33559"/>
                  </a:moveTo>
                  <a:lnTo>
                    <a:pt x="43077" y="38354"/>
                  </a:lnTo>
                  <a:lnTo>
                    <a:pt x="31004" y="41653"/>
                  </a:lnTo>
                  <a:lnTo>
                    <a:pt x="25978" y="41255"/>
                  </a:lnTo>
                  <a:lnTo>
                    <a:pt x="22282" y="40972"/>
                  </a:lnTo>
                  <a:lnTo>
                    <a:pt x="16355" y="35684"/>
                  </a:lnTo>
                  <a:lnTo>
                    <a:pt x="13329" y="33559"/>
                  </a:lnTo>
                  <a:lnTo>
                    <a:pt x="10429" y="31538"/>
                  </a:lnTo>
                  <a:lnTo>
                    <a:pt x="3853" y="27936"/>
                  </a:lnTo>
                  <a:lnTo>
                    <a:pt x="2324" y="24763"/>
                  </a:lnTo>
                  <a:lnTo>
                    <a:pt x="544" y="21046"/>
                  </a:lnTo>
                  <a:lnTo>
                    <a:pt x="0" y="11664"/>
                  </a:lnTo>
                  <a:lnTo>
                    <a:pt x="2324" y="8271"/>
                  </a:lnTo>
                  <a:lnTo>
                    <a:pt x="5539" y="3581"/>
                  </a:lnTo>
                  <a:lnTo>
                    <a:pt x="17821" y="0"/>
                  </a:lnTo>
                  <a:lnTo>
                    <a:pt x="23507" y="20"/>
                  </a:lnTo>
                  <a:lnTo>
                    <a:pt x="27999" y="31"/>
                  </a:lnTo>
                  <a:lnTo>
                    <a:pt x="38187" y="2617"/>
                  </a:lnTo>
                  <a:lnTo>
                    <a:pt x="40271" y="6617"/>
                  </a:lnTo>
                  <a:lnTo>
                    <a:pt x="41946" y="9800"/>
                  </a:lnTo>
                  <a:lnTo>
                    <a:pt x="36428" y="17078"/>
                  </a:lnTo>
                  <a:lnTo>
                    <a:pt x="36983" y="20638"/>
                  </a:lnTo>
                  <a:lnTo>
                    <a:pt x="37538" y="24355"/>
                  </a:lnTo>
                  <a:lnTo>
                    <a:pt x="45862" y="29988"/>
                  </a:lnTo>
                  <a:lnTo>
                    <a:pt x="44668" y="33559"/>
                  </a:lnTo>
                  <a:close/>
                </a:path>
              </a:pathLst>
            </a:custGeom>
            <a:ln w="10470">
              <a:solidFill>
                <a:srgbClr val="9889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87537" y="4000300"/>
              <a:ext cx="6446604" cy="73134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85008" y="5793886"/>
              <a:ext cx="136244" cy="1535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52581" y="5276259"/>
              <a:ext cx="61594" cy="46355"/>
            </a:xfrm>
            <a:custGeom>
              <a:avLst/>
              <a:gdLst/>
              <a:ahLst/>
              <a:cxnLst/>
              <a:rect l="l" t="t" r="r" b="b"/>
              <a:pathLst>
                <a:path w="61595" h="46354">
                  <a:moveTo>
                    <a:pt x="37901" y="0"/>
                  </a:moveTo>
                  <a:lnTo>
                    <a:pt x="1022" y="17758"/>
                  </a:lnTo>
                  <a:lnTo>
                    <a:pt x="0" y="23987"/>
                  </a:lnTo>
                  <a:lnTo>
                    <a:pt x="520" y="31864"/>
                  </a:lnTo>
                  <a:lnTo>
                    <a:pt x="2524" y="39287"/>
                  </a:lnTo>
                  <a:lnTo>
                    <a:pt x="5954" y="44155"/>
                  </a:lnTo>
                  <a:lnTo>
                    <a:pt x="13666" y="46040"/>
                  </a:lnTo>
                  <a:lnTo>
                    <a:pt x="23889" y="44726"/>
                  </a:lnTo>
                  <a:lnTo>
                    <a:pt x="59523" y="23421"/>
                  </a:lnTo>
                  <a:lnTo>
                    <a:pt x="61502" y="17758"/>
                  </a:lnTo>
                  <a:lnTo>
                    <a:pt x="61178" y="11622"/>
                  </a:lnTo>
                  <a:lnTo>
                    <a:pt x="48571" y="3937"/>
                  </a:lnTo>
                  <a:lnTo>
                    <a:pt x="37901" y="0"/>
                  </a:lnTo>
                  <a:close/>
                </a:path>
              </a:pathLst>
            </a:custGeom>
            <a:solidFill>
              <a:srgbClr val="AB9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352581" y="5276259"/>
              <a:ext cx="61594" cy="46355"/>
            </a:xfrm>
            <a:custGeom>
              <a:avLst/>
              <a:gdLst/>
              <a:ahLst/>
              <a:cxnLst/>
              <a:rect l="l" t="t" r="r" b="b"/>
              <a:pathLst>
                <a:path w="61595" h="46354">
                  <a:moveTo>
                    <a:pt x="61502" y="17758"/>
                  </a:moveTo>
                  <a:lnTo>
                    <a:pt x="23889" y="44726"/>
                  </a:lnTo>
                  <a:lnTo>
                    <a:pt x="13666" y="46040"/>
                  </a:lnTo>
                  <a:lnTo>
                    <a:pt x="5954" y="44155"/>
                  </a:lnTo>
                  <a:lnTo>
                    <a:pt x="2524" y="39287"/>
                  </a:lnTo>
                  <a:lnTo>
                    <a:pt x="520" y="31864"/>
                  </a:lnTo>
                  <a:lnTo>
                    <a:pt x="0" y="23987"/>
                  </a:lnTo>
                  <a:lnTo>
                    <a:pt x="1022" y="17758"/>
                  </a:lnTo>
                  <a:lnTo>
                    <a:pt x="37901" y="0"/>
                  </a:lnTo>
                  <a:lnTo>
                    <a:pt x="42801" y="1811"/>
                  </a:lnTo>
                  <a:lnTo>
                    <a:pt x="48571" y="3937"/>
                  </a:lnTo>
                  <a:lnTo>
                    <a:pt x="61178" y="11622"/>
                  </a:lnTo>
                  <a:lnTo>
                    <a:pt x="61502" y="17758"/>
                  </a:lnTo>
                </a:path>
              </a:pathLst>
            </a:custGeom>
            <a:ln w="10470">
              <a:solidFill>
                <a:srgbClr val="9B8C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52581" y="5276259"/>
              <a:ext cx="61594" cy="46355"/>
            </a:xfrm>
            <a:custGeom>
              <a:avLst/>
              <a:gdLst/>
              <a:ahLst/>
              <a:cxnLst/>
              <a:rect l="l" t="t" r="r" b="b"/>
              <a:pathLst>
                <a:path w="61595" h="46354">
                  <a:moveTo>
                    <a:pt x="61502" y="17758"/>
                  </a:moveTo>
                  <a:lnTo>
                    <a:pt x="23889" y="44726"/>
                  </a:lnTo>
                  <a:lnTo>
                    <a:pt x="13666" y="46040"/>
                  </a:lnTo>
                  <a:lnTo>
                    <a:pt x="5954" y="44155"/>
                  </a:lnTo>
                  <a:lnTo>
                    <a:pt x="2524" y="39287"/>
                  </a:lnTo>
                  <a:lnTo>
                    <a:pt x="520" y="31864"/>
                  </a:lnTo>
                  <a:lnTo>
                    <a:pt x="0" y="23987"/>
                  </a:lnTo>
                  <a:lnTo>
                    <a:pt x="1022" y="17758"/>
                  </a:lnTo>
                  <a:lnTo>
                    <a:pt x="37901" y="0"/>
                  </a:lnTo>
                  <a:lnTo>
                    <a:pt x="42801" y="1811"/>
                  </a:lnTo>
                  <a:lnTo>
                    <a:pt x="48571" y="3937"/>
                  </a:lnTo>
                  <a:lnTo>
                    <a:pt x="61178" y="11622"/>
                  </a:lnTo>
                  <a:lnTo>
                    <a:pt x="61502" y="17758"/>
                  </a:lnTo>
                  <a:close/>
                </a:path>
              </a:pathLst>
            </a:custGeom>
            <a:ln w="10470">
              <a:solidFill>
                <a:srgbClr val="9889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329474" y="10632070"/>
              <a:ext cx="1634148" cy="68172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35259" y="0"/>
              <a:ext cx="4180667" cy="66952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328238" y="9623851"/>
            <a:ext cx="50482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Milan</a:t>
            </a:r>
            <a:endParaRPr sz="1550">
              <a:cs typeface="Proxima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67479" y="8139798"/>
            <a:ext cx="45847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5" dirty="0">
                <a:solidFill>
                  <a:srgbClr val="FFFFFF"/>
                </a:solidFill>
                <a:cs typeface="ProximaNova-Semibold"/>
              </a:rPr>
              <a:t>P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aris</a:t>
            </a:r>
            <a:endParaRPr sz="1550">
              <a:cs typeface="Proxima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50965" y="8972197"/>
            <a:ext cx="445134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Bern</a:t>
            </a:r>
            <a:endParaRPr sz="1550">
              <a:cs typeface="ProximaNova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93568" y="10883849"/>
            <a:ext cx="64325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Madrid</a:t>
            </a:r>
            <a:endParaRPr sz="1550">
              <a:cs typeface="ProximaNova-Semi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18135" y="6827144"/>
            <a:ext cx="69151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5" dirty="0">
                <a:solidFill>
                  <a:srgbClr val="FFFFFF"/>
                </a:solidFill>
                <a:cs typeface="ProximaNova-Semibold"/>
              </a:rPr>
              <a:t>L</a:t>
            </a: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ondon</a:t>
            </a:r>
            <a:endParaRPr sz="1550">
              <a:cs typeface="ProximaNova-Semi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34266" y="5912163"/>
            <a:ext cx="60134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Dublin</a:t>
            </a:r>
            <a:endParaRPr sz="1550">
              <a:cs typeface="ProximaNova-Semi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06514" y="7001937"/>
            <a:ext cx="104521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Amsterdam</a:t>
            </a:r>
            <a:endParaRPr sz="1550">
              <a:cs typeface="ProximaNova-Semi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662934" y="5579390"/>
            <a:ext cx="116713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Copenhagen</a:t>
            </a:r>
            <a:endParaRPr sz="1550">
              <a:cs typeface="ProximaNova-Semibold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867621" y="6843967"/>
            <a:ext cx="90028" cy="900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022590" y="6750687"/>
            <a:ext cx="54038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Berlin</a:t>
            </a:r>
            <a:endParaRPr sz="1550">
              <a:cs typeface="ProximaNova-Semibold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32999" y="7878982"/>
            <a:ext cx="833119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Frankfurt</a:t>
            </a:r>
            <a:endParaRPr sz="1550">
              <a:cs typeface="ProximaNova-Semibol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351318" y="8593645"/>
            <a:ext cx="6477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Vienna</a:t>
            </a:r>
            <a:endParaRPr sz="1550">
              <a:cs typeface="ProximaNova-Semibold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659941" y="8564260"/>
            <a:ext cx="90468" cy="904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863778" y="7926316"/>
            <a:ext cx="65849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Prague</a:t>
            </a:r>
            <a:endParaRPr sz="1550">
              <a:cs typeface="ProximaNova-Semibold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134966" y="7859049"/>
            <a:ext cx="90478" cy="904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9046109" y="8834277"/>
            <a:ext cx="86868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Budapest</a:t>
            </a:r>
            <a:endParaRPr sz="1550">
              <a:cs typeface="ProximaNova-Semibold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9430748" y="8456289"/>
            <a:ext cx="2700020" cy="401955"/>
            <a:chOff x="9430748" y="8456289"/>
            <a:chExt cx="2700020" cy="401955"/>
          </a:xfrm>
        </p:grpSpPr>
        <p:sp>
          <p:nvSpPr>
            <p:cNvPr id="39" name="object 39"/>
            <p:cNvSpPr/>
            <p:nvPr/>
          </p:nvSpPr>
          <p:spPr>
            <a:xfrm>
              <a:off x="9430748" y="8767152"/>
              <a:ext cx="90478" cy="9046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040279" y="8456289"/>
              <a:ext cx="90468" cy="9046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1731655" y="8523406"/>
            <a:ext cx="79248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Chisinau</a:t>
            </a:r>
            <a:endParaRPr sz="1550">
              <a:cs typeface="ProximaNova-Semibold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173662" y="9222164"/>
            <a:ext cx="918844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Bucharest</a:t>
            </a:r>
            <a:endParaRPr sz="1550">
              <a:cs typeface="ProximaNova-Semibold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1608386" y="9522609"/>
            <a:ext cx="90468" cy="904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9533950" y="9751199"/>
            <a:ext cx="826769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Belgrade</a:t>
            </a:r>
            <a:endParaRPr sz="1550">
              <a:cs typeface="ProximaNova-Semibold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8741326" y="9619938"/>
            <a:ext cx="1226185" cy="154940"/>
            <a:chOff x="8741326" y="9619938"/>
            <a:chExt cx="1226185" cy="154940"/>
          </a:xfrm>
        </p:grpSpPr>
        <p:sp>
          <p:nvSpPr>
            <p:cNvPr id="46" name="object 46"/>
            <p:cNvSpPr/>
            <p:nvPr/>
          </p:nvSpPr>
          <p:spPr>
            <a:xfrm>
              <a:off x="9876814" y="9684067"/>
              <a:ext cx="90468" cy="9047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741326" y="9619938"/>
              <a:ext cx="90468" cy="9046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7830832" y="9265603"/>
            <a:ext cx="1303655" cy="68453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Ljubljana</a:t>
            </a:r>
            <a:endParaRPr sz="1550">
              <a:cs typeface="ProximaNova-Semibold"/>
            </a:endParaRPr>
          </a:p>
          <a:p>
            <a:pPr marL="658495">
              <a:lnSpc>
                <a:spcPct val="100000"/>
              </a:lnSpc>
              <a:spcBef>
                <a:spcPts val="73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Zagreb</a:t>
            </a:r>
            <a:endParaRPr sz="1550">
              <a:cs typeface="ProximaNova-Semibold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220450" y="9290435"/>
            <a:ext cx="90468" cy="904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1498974" y="10077795"/>
            <a:ext cx="47180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Sofia</a:t>
            </a:r>
            <a:endParaRPr sz="1550">
              <a:cs typeface="ProximaNova-Semibold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1694474" y="10374900"/>
            <a:ext cx="90478" cy="904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9338823" y="6951915"/>
            <a:ext cx="72009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60" dirty="0">
                <a:solidFill>
                  <a:srgbClr val="FFFFFF"/>
                </a:solidFill>
                <a:cs typeface="ProximaNova-Semibold"/>
              </a:rPr>
              <a:t>W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arsaw</a:t>
            </a:r>
            <a:endParaRPr sz="1550">
              <a:cs typeface="ProximaNova-Semibold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8620982" y="4140960"/>
            <a:ext cx="1132840" cy="2797175"/>
            <a:chOff x="8620982" y="4140960"/>
            <a:chExt cx="1132840" cy="2797175"/>
          </a:xfrm>
        </p:grpSpPr>
        <p:sp>
          <p:nvSpPr>
            <p:cNvPr id="54" name="object 54"/>
            <p:cNvSpPr/>
            <p:nvPr/>
          </p:nvSpPr>
          <p:spPr>
            <a:xfrm>
              <a:off x="9663264" y="6847374"/>
              <a:ext cx="90468" cy="9046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620982" y="4140960"/>
              <a:ext cx="90028" cy="9002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8168977" y="3834914"/>
            <a:ext cx="95821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solidFill>
                  <a:srgbClr val="FFFFFF"/>
                </a:solidFill>
                <a:cs typeface="ProximaNova-Semibold"/>
              </a:rPr>
              <a:t>S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tockholm</a:t>
            </a:r>
            <a:endParaRPr sz="1550">
              <a:cs typeface="ProximaNova-Semibold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339860" y="3975299"/>
            <a:ext cx="4318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Oslo</a:t>
            </a:r>
            <a:endParaRPr sz="1550">
              <a:cs typeface="ProximaNova-Semibold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584019" y="3285003"/>
            <a:ext cx="73215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Helsinki</a:t>
            </a:r>
            <a:endParaRPr sz="1550">
              <a:cs typeface="ProximaNova-Semibold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2118051" y="4371706"/>
            <a:ext cx="75882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Moscow</a:t>
            </a:r>
            <a:endParaRPr sz="1550">
              <a:cs typeface="ProximaNova-Semibold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731223" y="11119417"/>
            <a:ext cx="90028" cy="900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7507614" y="10833355"/>
            <a:ext cx="53276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5" dirty="0">
                <a:solidFill>
                  <a:srgbClr val="FFFFFF"/>
                </a:solidFill>
                <a:cs typeface="ProximaNova-Semibold"/>
              </a:rPr>
              <a:t>R</a:t>
            </a: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ome</a:t>
            </a:r>
            <a:endParaRPr sz="1550">
              <a:cs typeface="ProximaNova-Semibold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9632742" y="10578070"/>
            <a:ext cx="90028" cy="900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9191745" y="10642973"/>
            <a:ext cx="92075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solidFill>
                  <a:srgbClr val="FFFFFF"/>
                </a:solidFill>
                <a:cs typeface="ProximaNova-Semibold"/>
              </a:rPr>
              <a:t>P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odgorica</a:t>
            </a:r>
            <a:endParaRPr sz="1550">
              <a:cs typeface="ProximaNova-Semibold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9307183" y="10067139"/>
            <a:ext cx="90028" cy="900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8981422" y="10132042"/>
            <a:ext cx="80518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 Nova"/>
              </a:rPr>
              <a:t>Sarajevo</a:t>
            </a:r>
            <a:endParaRPr sz="1550">
              <a:cs typeface="Proxima Nov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452888" y="5520972"/>
            <a:ext cx="61976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Vilnius</a:t>
            </a:r>
            <a:endParaRPr sz="1550">
              <a:cs typeface="ProximaNova-Semibold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1230847" y="5835482"/>
            <a:ext cx="54864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Minsk</a:t>
            </a:r>
            <a:endParaRPr sz="1550">
              <a:cs typeface="ProximaNova-Semibold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2035453" y="6992796"/>
            <a:ext cx="90028" cy="900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11858641" y="6718426"/>
            <a:ext cx="4064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Kiev</a:t>
            </a:r>
            <a:endParaRPr sz="1550">
              <a:cs typeface="ProximaNova-Semibold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0190099" y="4744427"/>
            <a:ext cx="494030" cy="3035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b="1" spc="10" dirty="0">
                <a:solidFill>
                  <a:srgbClr val="FFFFFF"/>
                </a:solidFill>
                <a:cs typeface="Proxima Nova"/>
              </a:rPr>
              <a:t>Riga</a:t>
            </a:r>
            <a:endParaRPr sz="1800">
              <a:cs typeface="Proxima Nov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115463" y="3750488"/>
            <a:ext cx="5969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solidFill>
                  <a:srgbClr val="FFFFFF"/>
                </a:solidFill>
                <a:cs typeface="ProximaNova-Semibold"/>
              </a:rPr>
              <a:t>Tallinn</a:t>
            </a:r>
            <a:endParaRPr sz="1550">
              <a:cs typeface="ProximaNova-Semibold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1173692" y="3246821"/>
            <a:ext cx="115443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50" dirty="0">
                <a:solidFill>
                  <a:srgbClr val="FFFFFF"/>
                </a:solidFill>
                <a:cs typeface="ProximaNova-Semibold"/>
              </a:rPr>
              <a:t>St.Petersburg</a:t>
            </a:r>
            <a:endParaRPr sz="1550">
              <a:cs typeface="ProximaNova-Semibold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0507063" y="10651685"/>
            <a:ext cx="63246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S</a:t>
            </a:r>
            <a:r>
              <a:rPr sz="1550" b="1" spc="-10" dirty="0">
                <a:solidFill>
                  <a:srgbClr val="FFFFFF"/>
                </a:solidFill>
                <a:cs typeface="ProximaNova-Semibold"/>
              </a:rPr>
              <a:t>k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opje</a:t>
            </a:r>
            <a:endParaRPr sz="1550">
              <a:cs typeface="ProximaNova-Semibold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366349" y="10206039"/>
            <a:ext cx="73469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Monaco</a:t>
            </a:r>
            <a:endParaRPr sz="1550">
              <a:cs typeface="ProximaNova-Semibold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175659" y="4625479"/>
            <a:ext cx="765175" cy="22313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b="1" spc="-15" dirty="0">
                <a:solidFill>
                  <a:srgbClr val="FFFFFF"/>
                </a:solidFill>
                <a:cs typeface="Proxima Nova"/>
              </a:rPr>
              <a:t>1,5h</a:t>
            </a:r>
            <a:r>
              <a:rPr sz="135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350" b="1" spc="-20" dirty="0">
                <a:solidFill>
                  <a:srgbClr val="FFFFFF"/>
                </a:solidFill>
                <a:cs typeface="Proxima Nova"/>
              </a:rPr>
              <a:t>flight</a:t>
            </a:r>
            <a:endParaRPr sz="1350">
              <a:cs typeface="Proxima Nova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652989" y="4625479"/>
            <a:ext cx="654685" cy="22313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b="1" spc="-5" dirty="0">
                <a:solidFill>
                  <a:srgbClr val="FFFFFF"/>
                </a:solidFill>
                <a:cs typeface="Proxima Nova"/>
              </a:rPr>
              <a:t>2h</a:t>
            </a:r>
            <a:r>
              <a:rPr sz="135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350" b="1" spc="-20" dirty="0">
                <a:solidFill>
                  <a:srgbClr val="FFFFFF"/>
                </a:solidFill>
                <a:cs typeface="Proxima Nova"/>
              </a:rPr>
              <a:t>flight</a:t>
            </a:r>
            <a:endParaRPr sz="1350">
              <a:cs typeface="Proxima Nova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019419" y="4625479"/>
            <a:ext cx="652145" cy="22313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b="1" spc="-5" dirty="0">
                <a:solidFill>
                  <a:srgbClr val="FFFFFF"/>
                </a:solidFill>
                <a:cs typeface="Proxima Nova"/>
              </a:rPr>
              <a:t>3h</a:t>
            </a:r>
            <a:r>
              <a:rPr sz="1350" b="1" spc="-1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350" b="1" spc="-20" dirty="0">
                <a:solidFill>
                  <a:srgbClr val="FFFFFF"/>
                </a:solidFill>
                <a:cs typeface="Proxima Nova"/>
              </a:rPr>
              <a:t>flight</a:t>
            </a:r>
            <a:endParaRPr sz="1350">
              <a:cs typeface="Proxima Nova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1851743" y="0"/>
            <a:ext cx="11564620" cy="11319510"/>
            <a:chOff x="1851743" y="0"/>
            <a:chExt cx="11564620" cy="11319510"/>
          </a:xfrm>
        </p:grpSpPr>
        <p:sp>
          <p:nvSpPr>
            <p:cNvPr id="79" name="object 79"/>
            <p:cNvSpPr/>
            <p:nvPr/>
          </p:nvSpPr>
          <p:spPr>
            <a:xfrm>
              <a:off x="1857141" y="4931631"/>
              <a:ext cx="8195309" cy="0"/>
            </a:xfrm>
            <a:custGeom>
              <a:avLst/>
              <a:gdLst/>
              <a:ahLst/>
              <a:cxnLst/>
              <a:rect l="l" t="t" r="r" b="b"/>
              <a:pathLst>
                <a:path w="8195309">
                  <a:moveTo>
                    <a:pt x="8195258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851907" y="0"/>
              <a:ext cx="11564019" cy="1131902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1798499" y="0"/>
              <a:ext cx="1612265" cy="922019"/>
            </a:xfrm>
            <a:custGeom>
              <a:avLst/>
              <a:gdLst/>
              <a:ahLst/>
              <a:cxnLst/>
              <a:rect l="l" t="t" r="r" b="b"/>
              <a:pathLst>
                <a:path w="1612265" h="922019">
                  <a:moveTo>
                    <a:pt x="1612191" y="921912"/>
                  </a:moveTo>
                  <a:lnTo>
                    <a:pt x="1569957" y="886832"/>
                  </a:lnTo>
                  <a:lnTo>
                    <a:pt x="1535121" y="858487"/>
                  </a:lnTo>
                  <a:lnTo>
                    <a:pt x="1500038" y="830436"/>
                  </a:lnTo>
                  <a:lnTo>
                    <a:pt x="1464710" y="802681"/>
                  </a:lnTo>
                  <a:lnTo>
                    <a:pt x="1429139" y="775224"/>
                  </a:lnTo>
                  <a:lnTo>
                    <a:pt x="1393327" y="748066"/>
                  </a:lnTo>
                  <a:lnTo>
                    <a:pt x="1357275" y="721209"/>
                  </a:lnTo>
                  <a:lnTo>
                    <a:pt x="1320985" y="694656"/>
                  </a:lnTo>
                  <a:lnTo>
                    <a:pt x="1284460" y="668408"/>
                  </a:lnTo>
                  <a:lnTo>
                    <a:pt x="1247701" y="642467"/>
                  </a:lnTo>
                  <a:lnTo>
                    <a:pt x="1210710" y="616835"/>
                  </a:lnTo>
                  <a:lnTo>
                    <a:pt x="1173489" y="591514"/>
                  </a:lnTo>
                  <a:lnTo>
                    <a:pt x="1136040" y="566506"/>
                  </a:lnTo>
                  <a:lnTo>
                    <a:pt x="1098364" y="541812"/>
                  </a:lnTo>
                  <a:lnTo>
                    <a:pt x="1060464" y="517434"/>
                  </a:lnTo>
                  <a:lnTo>
                    <a:pt x="1022341" y="493375"/>
                  </a:lnTo>
                  <a:lnTo>
                    <a:pt x="983998" y="469636"/>
                  </a:lnTo>
                  <a:lnTo>
                    <a:pt x="945435" y="446219"/>
                  </a:lnTo>
                  <a:lnTo>
                    <a:pt x="906656" y="423127"/>
                  </a:lnTo>
                  <a:lnTo>
                    <a:pt x="867662" y="400360"/>
                  </a:lnTo>
                  <a:lnTo>
                    <a:pt x="828454" y="377920"/>
                  </a:lnTo>
                  <a:lnTo>
                    <a:pt x="789036" y="355811"/>
                  </a:lnTo>
                  <a:lnTo>
                    <a:pt x="749407" y="334033"/>
                  </a:lnTo>
                  <a:lnTo>
                    <a:pt x="709572" y="312588"/>
                  </a:lnTo>
                  <a:lnTo>
                    <a:pt x="669530" y="291478"/>
                  </a:lnTo>
                  <a:lnTo>
                    <a:pt x="629285" y="270706"/>
                  </a:lnTo>
                  <a:lnTo>
                    <a:pt x="588838" y="250272"/>
                  </a:lnTo>
                  <a:lnTo>
                    <a:pt x="548190" y="230179"/>
                  </a:lnTo>
                  <a:lnTo>
                    <a:pt x="507345" y="210430"/>
                  </a:lnTo>
                  <a:lnTo>
                    <a:pt x="466303" y="191024"/>
                  </a:lnTo>
                  <a:lnTo>
                    <a:pt x="425067" y="171966"/>
                  </a:lnTo>
                  <a:lnTo>
                    <a:pt x="383639" y="153255"/>
                  </a:lnTo>
                  <a:lnTo>
                    <a:pt x="342019" y="134895"/>
                  </a:lnTo>
                  <a:lnTo>
                    <a:pt x="300211" y="116887"/>
                  </a:lnTo>
                  <a:lnTo>
                    <a:pt x="258216" y="99233"/>
                  </a:lnTo>
                  <a:lnTo>
                    <a:pt x="216036" y="81935"/>
                  </a:lnTo>
                  <a:lnTo>
                    <a:pt x="173673" y="64994"/>
                  </a:lnTo>
                  <a:lnTo>
                    <a:pt x="131129" y="48414"/>
                  </a:lnTo>
                  <a:lnTo>
                    <a:pt x="88405" y="32194"/>
                  </a:lnTo>
                  <a:lnTo>
                    <a:pt x="45503" y="16339"/>
                  </a:lnTo>
                  <a:lnTo>
                    <a:pt x="2426" y="848"/>
                  </a:lnTo>
                  <a:lnTo>
                    <a:pt x="0" y="0"/>
                  </a:lnTo>
                </a:path>
              </a:pathLst>
            </a:custGeom>
            <a:ln w="10470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9413954" y="7782663"/>
            <a:ext cx="958850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650" b="1" spc="10" dirty="0">
                <a:solidFill>
                  <a:srgbClr val="FFFFFF"/>
                </a:solidFill>
                <a:cs typeface="ProximaNova-Semibold"/>
              </a:rPr>
              <a:t>Bratislava</a:t>
            </a:r>
            <a:endParaRPr sz="1650">
              <a:cs typeface="ProximaNova-Semibold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3410691" y="0"/>
            <a:ext cx="6693534" cy="11301730"/>
          </a:xfrm>
          <a:custGeom>
            <a:avLst/>
            <a:gdLst/>
            <a:ahLst/>
            <a:cxnLst/>
            <a:rect l="l" t="t" r="r" b="b"/>
            <a:pathLst>
              <a:path w="6693534" h="11301730">
                <a:moveTo>
                  <a:pt x="6693398" y="0"/>
                </a:moveTo>
                <a:lnTo>
                  <a:pt x="0" y="0"/>
                </a:lnTo>
                <a:lnTo>
                  <a:pt x="0" y="11301289"/>
                </a:lnTo>
                <a:lnTo>
                  <a:pt x="6693398" y="11301289"/>
                </a:lnTo>
                <a:lnTo>
                  <a:pt x="6693398" y="0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>
            <a:spLocks noGrp="1"/>
          </p:cNvSpPr>
          <p:nvPr>
            <p:ph type="title"/>
          </p:nvPr>
        </p:nvSpPr>
        <p:spPr>
          <a:xfrm>
            <a:off x="14484215" y="1287397"/>
            <a:ext cx="4123054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Riga </a:t>
            </a:r>
            <a:r>
              <a:rPr sz="6100" dirty="0">
                <a:latin typeface="+mn-lt"/>
              </a:rPr>
              <a:t>-</a:t>
            </a:r>
            <a:r>
              <a:rPr sz="6100" spc="-270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home</a:t>
            </a:r>
            <a:endParaRPr sz="6100">
              <a:latin typeface="+mn-lt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4484215" y="2243355"/>
            <a:ext cx="70866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65" dirty="0">
                <a:solidFill>
                  <a:srgbClr val="FFFFFF"/>
                </a:solidFill>
                <a:cs typeface="Proxima Nova"/>
              </a:rPr>
              <a:t>of</a:t>
            </a:r>
            <a:endParaRPr sz="6100">
              <a:cs typeface="Proxima Nova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4529841" y="3765165"/>
            <a:ext cx="395261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cs typeface="Proxima Nova"/>
              </a:rPr>
              <a:t>Ai</a:t>
            </a:r>
            <a:r>
              <a:rPr lang="lv-LV" sz="2400" b="1" dirty="0">
                <a:solidFill>
                  <a:srgbClr val="FFFFFF"/>
                </a:solidFill>
                <a:cs typeface="Proxima Nova"/>
              </a:rPr>
              <a:t>r </a:t>
            </a:r>
            <a:r>
              <a:rPr lang="lv-LV" sz="2400" b="1" dirty="0" err="1">
                <a:solidFill>
                  <a:srgbClr val="FFFFFF"/>
                </a:solidFill>
                <a:cs typeface="Proxima Nova"/>
              </a:rPr>
              <a:t>traffic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 hub of the Baltics</a:t>
            </a:r>
            <a:endParaRPr sz="2400" dirty="0">
              <a:cs typeface="Proxima Nova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4529841" y="4497318"/>
            <a:ext cx="395261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cs typeface="Proxima Nova"/>
              </a:rPr>
              <a:t>More than 100 direct flights</a:t>
            </a:r>
            <a:endParaRPr sz="2400" dirty="0">
              <a:cs typeface="Proxima Nova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4529841" y="5771176"/>
            <a:ext cx="300736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40" dirty="0">
                <a:solidFill>
                  <a:srgbClr val="FFFFFF"/>
                </a:solidFill>
                <a:cs typeface="ProximaNova-Semibold"/>
              </a:rPr>
              <a:t>airBaltic Codeshare</a:t>
            </a:r>
            <a:r>
              <a:rPr sz="1900" b="1" spc="-14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45" dirty="0">
                <a:solidFill>
                  <a:srgbClr val="FFFFFF"/>
                </a:solidFill>
                <a:cs typeface="ProximaNova-Semibold"/>
              </a:rPr>
              <a:t>partners:</a:t>
            </a:r>
            <a:endParaRPr sz="1900">
              <a:cs typeface="ProximaNova-Semibold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170801" y="1134740"/>
            <a:ext cx="18077180" cy="8655685"/>
            <a:chOff x="170801" y="1134740"/>
            <a:chExt cx="18077180" cy="8655685"/>
          </a:xfrm>
        </p:grpSpPr>
        <p:sp>
          <p:nvSpPr>
            <p:cNvPr id="90" name="object 90"/>
            <p:cNvSpPr/>
            <p:nvPr/>
          </p:nvSpPr>
          <p:spPr>
            <a:xfrm>
              <a:off x="15402356" y="7365654"/>
              <a:ext cx="136525" cy="149225"/>
            </a:xfrm>
            <a:custGeom>
              <a:avLst/>
              <a:gdLst/>
              <a:ahLst/>
              <a:cxnLst/>
              <a:rect l="l" t="t" r="r" b="b"/>
              <a:pathLst>
                <a:path w="136525" h="149225">
                  <a:moveTo>
                    <a:pt x="90185" y="7549"/>
                  </a:moveTo>
                  <a:lnTo>
                    <a:pt x="56019" y="7549"/>
                  </a:lnTo>
                  <a:lnTo>
                    <a:pt x="66714" y="9415"/>
                  </a:lnTo>
                  <a:lnTo>
                    <a:pt x="74521" y="14956"/>
                  </a:lnTo>
                  <a:lnTo>
                    <a:pt x="79304" y="24083"/>
                  </a:lnTo>
                  <a:lnTo>
                    <a:pt x="80840" y="36019"/>
                  </a:lnTo>
                  <a:lnTo>
                    <a:pt x="80929" y="43077"/>
                  </a:lnTo>
                  <a:lnTo>
                    <a:pt x="78868" y="51365"/>
                  </a:lnTo>
                  <a:lnTo>
                    <a:pt x="73208" y="57452"/>
                  </a:lnTo>
                  <a:lnTo>
                    <a:pt x="64730" y="62005"/>
                  </a:lnTo>
                  <a:lnTo>
                    <a:pt x="54218" y="65694"/>
                  </a:lnTo>
                  <a:lnTo>
                    <a:pt x="51977" y="66374"/>
                  </a:lnTo>
                  <a:lnTo>
                    <a:pt x="31239" y="73967"/>
                  </a:lnTo>
                  <a:lnTo>
                    <a:pt x="14774" y="83527"/>
                  </a:lnTo>
                  <a:lnTo>
                    <a:pt x="3916" y="96011"/>
                  </a:lnTo>
                  <a:lnTo>
                    <a:pt x="0" y="112373"/>
                  </a:lnTo>
                  <a:lnTo>
                    <a:pt x="3108" y="127745"/>
                  </a:lnTo>
                  <a:lnTo>
                    <a:pt x="11868" y="139165"/>
                  </a:lnTo>
                  <a:lnTo>
                    <a:pt x="25435" y="146278"/>
                  </a:lnTo>
                  <a:lnTo>
                    <a:pt x="42962" y="148728"/>
                  </a:lnTo>
                  <a:lnTo>
                    <a:pt x="54529" y="147906"/>
                  </a:lnTo>
                  <a:lnTo>
                    <a:pt x="64499" y="145262"/>
                  </a:lnTo>
                  <a:lnTo>
                    <a:pt x="73140" y="140529"/>
                  </a:lnTo>
                  <a:lnTo>
                    <a:pt x="74215" y="139524"/>
                  </a:lnTo>
                  <a:lnTo>
                    <a:pt x="51778" y="139524"/>
                  </a:lnTo>
                  <a:lnTo>
                    <a:pt x="42358" y="137523"/>
                  </a:lnTo>
                  <a:lnTo>
                    <a:pt x="34856" y="131999"/>
                  </a:lnTo>
                  <a:lnTo>
                    <a:pt x="29896" y="123670"/>
                  </a:lnTo>
                  <a:lnTo>
                    <a:pt x="28103" y="113253"/>
                  </a:lnTo>
                  <a:lnTo>
                    <a:pt x="30908" y="98702"/>
                  </a:lnTo>
                  <a:lnTo>
                    <a:pt x="38684" y="87634"/>
                  </a:lnTo>
                  <a:lnTo>
                    <a:pt x="50473" y="78669"/>
                  </a:lnTo>
                  <a:lnTo>
                    <a:pt x="65317" y="70427"/>
                  </a:lnTo>
                  <a:lnTo>
                    <a:pt x="75673" y="65013"/>
                  </a:lnTo>
                  <a:lnTo>
                    <a:pt x="81243" y="61820"/>
                  </a:lnTo>
                  <a:lnTo>
                    <a:pt x="107368" y="61820"/>
                  </a:lnTo>
                  <a:lnTo>
                    <a:pt x="107368" y="42951"/>
                  </a:lnTo>
                  <a:lnTo>
                    <a:pt x="104673" y="24074"/>
                  </a:lnTo>
                  <a:lnTo>
                    <a:pt x="96095" y="10661"/>
                  </a:lnTo>
                  <a:lnTo>
                    <a:pt x="90185" y="7549"/>
                  </a:lnTo>
                  <a:close/>
                </a:path>
                <a:path w="136525" h="149225">
                  <a:moveTo>
                    <a:pt x="110180" y="133440"/>
                  </a:moveTo>
                  <a:lnTo>
                    <a:pt x="80720" y="133440"/>
                  </a:lnTo>
                  <a:lnTo>
                    <a:pt x="84880" y="140220"/>
                  </a:lnTo>
                  <a:lnTo>
                    <a:pt x="90955" y="144987"/>
                  </a:lnTo>
                  <a:lnTo>
                    <a:pt x="99346" y="147803"/>
                  </a:lnTo>
                  <a:lnTo>
                    <a:pt x="110457" y="148728"/>
                  </a:lnTo>
                  <a:lnTo>
                    <a:pt x="117938" y="148121"/>
                  </a:lnTo>
                  <a:lnTo>
                    <a:pt x="124815" y="146351"/>
                  </a:lnTo>
                  <a:lnTo>
                    <a:pt x="130989" y="143498"/>
                  </a:lnTo>
                  <a:lnTo>
                    <a:pt x="136362" y="139639"/>
                  </a:lnTo>
                  <a:lnTo>
                    <a:pt x="135815" y="138885"/>
                  </a:lnTo>
                  <a:lnTo>
                    <a:pt x="119263" y="138885"/>
                  </a:lnTo>
                  <a:lnTo>
                    <a:pt x="113698" y="137563"/>
                  </a:lnTo>
                  <a:lnTo>
                    <a:pt x="110180" y="133440"/>
                  </a:lnTo>
                  <a:close/>
                </a:path>
                <a:path w="136525" h="149225">
                  <a:moveTo>
                    <a:pt x="107368" y="61820"/>
                  </a:moveTo>
                  <a:lnTo>
                    <a:pt x="81243" y="61820"/>
                  </a:lnTo>
                  <a:lnTo>
                    <a:pt x="81243" y="99504"/>
                  </a:lnTo>
                  <a:lnTo>
                    <a:pt x="79307" y="116509"/>
                  </a:lnTo>
                  <a:lnTo>
                    <a:pt x="73626" y="129071"/>
                  </a:lnTo>
                  <a:lnTo>
                    <a:pt x="64386" y="136855"/>
                  </a:lnTo>
                  <a:lnTo>
                    <a:pt x="51778" y="139524"/>
                  </a:lnTo>
                  <a:lnTo>
                    <a:pt x="74215" y="139524"/>
                  </a:lnTo>
                  <a:lnTo>
                    <a:pt x="80720" y="133440"/>
                  </a:lnTo>
                  <a:lnTo>
                    <a:pt x="110180" y="133440"/>
                  </a:lnTo>
                  <a:lnTo>
                    <a:pt x="110021" y="133255"/>
                  </a:lnTo>
                  <a:lnTo>
                    <a:pt x="107991" y="125448"/>
                  </a:lnTo>
                  <a:lnTo>
                    <a:pt x="107368" y="113630"/>
                  </a:lnTo>
                  <a:lnTo>
                    <a:pt x="107368" y="61820"/>
                  </a:lnTo>
                  <a:close/>
                </a:path>
                <a:path w="136525" h="149225">
                  <a:moveTo>
                    <a:pt x="132425" y="134215"/>
                  </a:moveTo>
                  <a:lnTo>
                    <a:pt x="128037" y="137419"/>
                  </a:lnTo>
                  <a:lnTo>
                    <a:pt x="123744" y="138885"/>
                  </a:lnTo>
                  <a:lnTo>
                    <a:pt x="135815" y="138885"/>
                  </a:lnTo>
                  <a:lnTo>
                    <a:pt x="132425" y="134215"/>
                  </a:lnTo>
                  <a:close/>
                </a:path>
                <a:path w="136525" h="149225">
                  <a:moveTo>
                    <a:pt x="58333" y="0"/>
                  </a:moveTo>
                  <a:lnTo>
                    <a:pt x="38680" y="2109"/>
                  </a:lnTo>
                  <a:lnTo>
                    <a:pt x="23490" y="8006"/>
                  </a:lnTo>
                  <a:lnTo>
                    <a:pt x="13692" y="17046"/>
                  </a:lnTo>
                  <a:lnTo>
                    <a:pt x="10219" y="28585"/>
                  </a:lnTo>
                  <a:lnTo>
                    <a:pt x="10219" y="36019"/>
                  </a:lnTo>
                  <a:lnTo>
                    <a:pt x="15423" y="40825"/>
                  </a:lnTo>
                  <a:lnTo>
                    <a:pt x="33140" y="40825"/>
                  </a:lnTo>
                  <a:lnTo>
                    <a:pt x="35957" y="32857"/>
                  </a:lnTo>
                  <a:lnTo>
                    <a:pt x="36742" y="26198"/>
                  </a:lnTo>
                  <a:lnTo>
                    <a:pt x="38636" y="17890"/>
                  </a:lnTo>
                  <a:lnTo>
                    <a:pt x="42253" y="12079"/>
                  </a:lnTo>
                  <a:lnTo>
                    <a:pt x="47934" y="8665"/>
                  </a:lnTo>
                  <a:lnTo>
                    <a:pt x="56019" y="7549"/>
                  </a:lnTo>
                  <a:lnTo>
                    <a:pt x="90185" y="7549"/>
                  </a:lnTo>
                  <a:lnTo>
                    <a:pt x="80894" y="2656"/>
                  </a:lnTo>
                  <a:lnTo>
                    <a:pt x="583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4542537" y="7283002"/>
              <a:ext cx="388615" cy="23138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4960850" y="7365649"/>
              <a:ext cx="95295" cy="14872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5085707" y="7297032"/>
              <a:ext cx="629920" cy="217804"/>
            </a:xfrm>
            <a:custGeom>
              <a:avLst/>
              <a:gdLst/>
              <a:ahLst/>
              <a:cxnLst/>
              <a:rect l="l" t="t" r="r" b="b"/>
              <a:pathLst>
                <a:path w="629919" h="217804">
                  <a:moveTo>
                    <a:pt x="85737" y="205828"/>
                  </a:moveTo>
                  <a:lnTo>
                    <a:pt x="81280" y="200698"/>
                  </a:lnTo>
                  <a:lnTo>
                    <a:pt x="76555" y="205232"/>
                  </a:lnTo>
                  <a:lnTo>
                    <a:pt x="71361" y="207200"/>
                  </a:lnTo>
                  <a:lnTo>
                    <a:pt x="64731" y="207200"/>
                  </a:lnTo>
                  <a:lnTo>
                    <a:pt x="54724" y="205193"/>
                  </a:lnTo>
                  <a:lnTo>
                    <a:pt x="48133" y="199313"/>
                  </a:lnTo>
                  <a:lnTo>
                    <a:pt x="44513" y="189814"/>
                  </a:lnTo>
                  <a:lnTo>
                    <a:pt x="43408" y="176885"/>
                  </a:lnTo>
                  <a:lnTo>
                    <a:pt x="44056" y="81737"/>
                  </a:lnTo>
                  <a:lnTo>
                    <a:pt x="80022" y="81737"/>
                  </a:lnTo>
                  <a:lnTo>
                    <a:pt x="80022" y="73520"/>
                  </a:lnTo>
                  <a:lnTo>
                    <a:pt x="44069" y="73520"/>
                  </a:lnTo>
                  <a:lnTo>
                    <a:pt x="44399" y="35699"/>
                  </a:lnTo>
                  <a:lnTo>
                    <a:pt x="37731" y="35699"/>
                  </a:lnTo>
                  <a:lnTo>
                    <a:pt x="31203" y="51689"/>
                  </a:lnTo>
                  <a:lnTo>
                    <a:pt x="23317" y="62738"/>
                  </a:lnTo>
                  <a:lnTo>
                    <a:pt x="13335" y="69938"/>
                  </a:lnTo>
                  <a:lnTo>
                    <a:pt x="0" y="73914"/>
                  </a:lnTo>
                  <a:lnTo>
                    <a:pt x="0" y="81737"/>
                  </a:lnTo>
                  <a:lnTo>
                    <a:pt x="17881" y="81737"/>
                  </a:lnTo>
                  <a:lnTo>
                    <a:pt x="16637" y="182537"/>
                  </a:lnTo>
                  <a:lnTo>
                    <a:pt x="18961" y="197675"/>
                  </a:lnTo>
                  <a:lnTo>
                    <a:pt x="26035" y="208572"/>
                  </a:lnTo>
                  <a:lnTo>
                    <a:pt x="37985" y="215150"/>
                  </a:lnTo>
                  <a:lnTo>
                    <a:pt x="54952" y="217347"/>
                  </a:lnTo>
                  <a:lnTo>
                    <a:pt x="64262" y="216623"/>
                  </a:lnTo>
                  <a:lnTo>
                    <a:pt x="72504" y="214452"/>
                  </a:lnTo>
                  <a:lnTo>
                    <a:pt x="79667" y="210845"/>
                  </a:lnTo>
                  <a:lnTo>
                    <a:pt x="85737" y="205828"/>
                  </a:lnTo>
                  <a:close/>
                </a:path>
                <a:path w="629919" h="217804">
                  <a:moveTo>
                    <a:pt x="210489" y="87083"/>
                  </a:moveTo>
                  <a:lnTo>
                    <a:pt x="208699" y="79413"/>
                  </a:lnTo>
                  <a:lnTo>
                    <a:pt x="203682" y="73609"/>
                  </a:lnTo>
                  <a:lnTo>
                    <a:pt x="195897" y="69926"/>
                  </a:lnTo>
                  <a:lnTo>
                    <a:pt x="185851" y="68643"/>
                  </a:lnTo>
                  <a:lnTo>
                    <a:pt x="174637" y="70192"/>
                  </a:lnTo>
                  <a:lnTo>
                    <a:pt x="164452" y="75006"/>
                  </a:lnTo>
                  <a:lnTo>
                    <a:pt x="155473" y="83261"/>
                  </a:lnTo>
                  <a:lnTo>
                    <a:pt x="147878" y="95186"/>
                  </a:lnTo>
                  <a:lnTo>
                    <a:pt x="147802" y="84848"/>
                  </a:lnTo>
                  <a:lnTo>
                    <a:pt x="147383" y="78181"/>
                  </a:lnTo>
                  <a:lnTo>
                    <a:pt x="146519" y="70243"/>
                  </a:lnTo>
                  <a:lnTo>
                    <a:pt x="143776" y="69303"/>
                  </a:lnTo>
                  <a:lnTo>
                    <a:pt x="143522" y="69380"/>
                  </a:lnTo>
                  <a:lnTo>
                    <a:pt x="133210" y="72618"/>
                  </a:lnTo>
                  <a:lnTo>
                    <a:pt x="122504" y="75425"/>
                  </a:lnTo>
                  <a:lnTo>
                    <a:pt x="111353" y="77812"/>
                  </a:lnTo>
                  <a:lnTo>
                    <a:pt x="98945" y="79908"/>
                  </a:lnTo>
                  <a:lnTo>
                    <a:pt x="98945" y="85001"/>
                  </a:lnTo>
                  <a:lnTo>
                    <a:pt x="110464" y="87045"/>
                  </a:lnTo>
                  <a:lnTo>
                    <a:pt x="117233" y="91782"/>
                  </a:lnTo>
                  <a:lnTo>
                    <a:pt x="120764" y="100190"/>
                  </a:lnTo>
                  <a:lnTo>
                    <a:pt x="121767" y="113220"/>
                  </a:lnTo>
                  <a:lnTo>
                    <a:pt x="121767" y="162712"/>
                  </a:lnTo>
                  <a:lnTo>
                    <a:pt x="121437" y="185064"/>
                  </a:lnTo>
                  <a:lnTo>
                    <a:pt x="119100" y="198285"/>
                  </a:lnTo>
                  <a:lnTo>
                    <a:pt x="112776" y="204597"/>
                  </a:lnTo>
                  <a:lnTo>
                    <a:pt x="100444" y="206222"/>
                  </a:lnTo>
                  <a:lnTo>
                    <a:pt x="98298" y="206222"/>
                  </a:lnTo>
                  <a:lnTo>
                    <a:pt x="98298" y="212471"/>
                  </a:lnTo>
                  <a:lnTo>
                    <a:pt x="175945" y="212471"/>
                  </a:lnTo>
                  <a:lnTo>
                    <a:pt x="175945" y="206222"/>
                  </a:lnTo>
                  <a:lnTo>
                    <a:pt x="160578" y="206222"/>
                  </a:lnTo>
                  <a:lnTo>
                    <a:pt x="155092" y="204254"/>
                  </a:lnTo>
                  <a:lnTo>
                    <a:pt x="148539" y="135648"/>
                  </a:lnTo>
                  <a:lnTo>
                    <a:pt x="150660" y="113449"/>
                  </a:lnTo>
                  <a:lnTo>
                    <a:pt x="156184" y="96443"/>
                  </a:lnTo>
                  <a:lnTo>
                    <a:pt x="163880" y="85572"/>
                  </a:lnTo>
                  <a:lnTo>
                    <a:pt x="172504" y="81737"/>
                  </a:lnTo>
                  <a:lnTo>
                    <a:pt x="178079" y="81737"/>
                  </a:lnTo>
                  <a:lnTo>
                    <a:pt x="180771" y="85153"/>
                  </a:lnTo>
                  <a:lnTo>
                    <a:pt x="190119" y="99339"/>
                  </a:lnTo>
                  <a:lnTo>
                    <a:pt x="205308" y="99339"/>
                  </a:lnTo>
                  <a:lnTo>
                    <a:pt x="210489" y="94411"/>
                  </a:lnTo>
                  <a:lnTo>
                    <a:pt x="210489" y="87083"/>
                  </a:lnTo>
                  <a:close/>
                </a:path>
                <a:path w="629919" h="217804">
                  <a:moveTo>
                    <a:pt x="271119" y="7404"/>
                  </a:moveTo>
                  <a:lnTo>
                    <a:pt x="263715" y="0"/>
                  </a:lnTo>
                  <a:lnTo>
                    <a:pt x="246849" y="0"/>
                  </a:lnTo>
                  <a:lnTo>
                    <a:pt x="239445" y="7404"/>
                  </a:lnTo>
                  <a:lnTo>
                    <a:pt x="239445" y="15836"/>
                  </a:lnTo>
                  <a:lnTo>
                    <a:pt x="239445" y="25006"/>
                  </a:lnTo>
                  <a:lnTo>
                    <a:pt x="246113" y="31661"/>
                  </a:lnTo>
                  <a:lnTo>
                    <a:pt x="264604" y="31661"/>
                  </a:lnTo>
                  <a:lnTo>
                    <a:pt x="271119" y="25158"/>
                  </a:lnTo>
                  <a:lnTo>
                    <a:pt x="271119" y="7404"/>
                  </a:lnTo>
                  <a:close/>
                </a:path>
                <a:path w="629919" h="217804">
                  <a:moveTo>
                    <a:pt x="292963" y="206209"/>
                  </a:moveTo>
                  <a:lnTo>
                    <a:pt x="290817" y="206209"/>
                  </a:lnTo>
                  <a:lnTo>
                    <a:pt x="278549" y="204660"/>
                  </a:lnTo>
                  <a:lnTo>
                    <a:pt x="272097" y="198450"/>
                  </a:lnTo>
                  <a:lnTo>
                    <a:pt x="269595" y="185254"/>
                  </a:lnTo>
                  <a:lnTo>
                    <a:pt x="269176" y="162712"/>
                  </a:lnTo>
                  <a:lnTo>
                    <a:pt x="269176" y="68961"/>
                  </a:lnTo>
                  <a:lnTo>
                    <a:pt x="268097" y="69265"/>
                  </a:lnTo>
                  <a:lnTo>
                    <a:pt x="257009" y="72199"/>
                  </a:lnTo>
                  <a:lnTo>
                    <a:pt x="245478" y="74879"/>
                  </a:lnTo>
                  <a:lnTo>
                    <a:pt x="233299" y="77355"/>
                  </a:lnTo>
                  <a:lnTo>
                    <a:pt x="219557" y="79806"/>
                  </a:lnTo>
                  <a:lnTo>
                    <a:pt x="219557" y="84886"/>
                  </a:lnTo>
                  <a:lnTo>
                    <a:pt x="231076" y="86931"/>
                  </a:lnTo>
                  <a:lnTo>
                    <a:pt x="237845" y="91668"/>
                  </a:lnTo>
                  <a:lnTo>
                    <a:pt x="241363" y="100076"/>
                  </a:lnTo>
                  <a:lnTo>
                    <a:pt x="242379" y="113106"/>
                  </a:lnTo>
                  <a:lnTo>
                    <a:pt x="242379" y="162712"/>
                  </a:lnTo>
                  <a:lnTo>
                    <a:pt x="242049" y="185064"/>
                  </a:lnTo>
                  <a:lnTo>
                    <a:pt x="239712" y="198285"/>
                  </a:lnTo>
                  <a:lnTo>
                    <a:pt x="233387" y="204597"/>
                  </a:lnTo>
                  <a:lnTo>
                    <a:pt x="221056" y="206209"/>
                  </a:lnTo>
                  <a:lnTo>
                    <a:pt x="218909" y="206209"/>
                  </a:lnTo>
                  <a:lnTo>
                    <a:pt x="218909" y="212471"/>
                  </a:lnTo>
                  <a:lnTo>
                    <a:pt x="292963" y="212471"/>
                  </a:lnTo>
                  <a:lnTo>
                    <a:pt x="292963" y="206209"/>
                  </a:lnTo>
                  <a:close/>
                </a:path>
                <a:path w="629919" h="217804">
                  <a:moveTo>
                    <a:pt x="629399" y="206222"/>
                  </a:moveTo>
                  <a:lnTo>
                    <a:pt x="627253" y="206222"/>
                  </a:lnTo>
                  <a:lnTo>
                    <a:pt x="615010" y="204571"/>
                  </a:lnTo>
                  <a:lnTo>
                    <a:pt x="608558" y="198196"/>
                  </a:lnTo>
                  <a:lnTo>
                    <a:pt x="606031" y="184962"/>
                  </a:lnTo>
                  <a:lnTo>
                    <a:pt x="605612" y="162725"/>
                  </a:lnTo>
                  <a:lnTo>
                    <a:pt x="605612" y="116446"/>
                  </a:lnTo>
                  <a:lnTo>
                    <a:pt x="603135" y="96278"/>
                  </a:lnTo>
                  <a:lnTo>
                    <a:pt x="595261" y="81241"/>
                  </a:lnTo>
                  <a:lnTo>
                    <a:pt x="591642" y="78803"/>
                  </a:lnTo>
                  <a:lnTo>
                    <a:pt x="581342" y="71869"/>
                  </a:lnTo>
                  <a:lnTo>
                    <a:pt x="560692" y="68630"/>
                  </a:lnTo>
                  <a:lnTo>
                    <a:pt x="547890" y="69596"/>
                  </a:lnTo>
                  <a:lnTo>
                    <a:pt x="536486" y="72644"/>
                  </a:lnTo>
                  <a:lnTo>
                    <a:pt x="525945" y="78028"/>
                  </a:lnTo>
                  <a:lnTo>
                    <a:pt x="515759" y="86017"/>
                  </a:lnTo>
                  <a:lnTo>
                    <a:pt x="515493" y="83286"/>
                  </a:lnTo>
                  <a:lnTo>
                    <a:pt x="513918" y="70231"/>
                  </a:lnTo>
                  <a:lnTo>
                    <a:pt x="511175" y="69303"/>
                  </a:lnTo>
                  <a:lnTo>
                    <a:pt x="500532" y="72644"/>
                  </a:lnTo>
                  <a:lnTo>
                    <a:pt x="489877" y="75438"/>
                  </a:lnTo>
                  <a:lnTo>
                    <a:pt x="478726" y="77812"/>
                  </a:lnTo>
                  <a:lnTo>
                    <a:pt x="467055" y="79806"/>
                  </a:lnTo>
                  <a:lnTo>
                    <a:pt x="466331" y="79908"/>
                  </a:lnTo>
                  <a:lnTo>
                    <a:pt x="466331" y="85001"/>
                  </a:lnTo>
                  <a:lnTo>
                    <a:pt x="489140" y="162725"/>
                  </a:lnTo>
                  <a:lnTo>
                    <a:pt x="488810" y="184962"/>
                  </a:lnTo>
                  <a:lnTo>
                    <a:pt x="488772" y="185254"/>
                  </a:lnTo>
                  <a:lnTo>
                    <a:pt x="486473" y="198285"/>
                  </a:lnTo>
                  <a:lnTo>
                    <a:pt x="480148" y="204597"/>
                  </a:lnTo>
                  <a:lnTo>
                    <a:pt x="467829" y="206222"/>
                  </a:lnTo>
                  <a:lnTo>
                    <a:pt x="465683" y="206222"/>
                  </a:lnTo>
                  <a:lnTo>
                    <a:pt x="465683" y="212471"/>
                  </a:lnTo>
                  <a:lnTo>
                    <a:pt x="539750" y="212471"/>
                  </a:lnTo>
                  <a:lnTo>
                    <a:pt x="539750" y="206222"/>
                  </a:lnTo>
                  <a:lnTo>
                    <a:pt x="537578" y="206222"/>
                  </a:lnTo>
                  <a:lnTo>
                    <a:pt x="525310" y="204660"/>
                  </a:lnTo>
                  <a:lnTo>
                    <a:pt x="518858" y="198462"/>
                  </a:lnTo>
                  <a:lnTo>
                    <a:pt x="516343" y="185254"/>
                  </a:lnTo>
                  <a:lnTo>
                    <a:pt x="515924" y="162725"/>
                  </a:lnTo>
                  <a:lnTo>
                    <a:pt x="515988" y="116446"/>
                  </a:lnTo>
                  <a:lnTo>
                    <a:pt x="529221" y="86017"/>
                  </a:lnTo>
                  <a:lnTo>
                    <a:pt x="535317" y="82270"/>
                  </a:lnTo>
                  <a:lnTo>
                    <a:pt x="542645" y="79692"/>
                  </a:lnTo>
                  <a:lnTo>
                    <a:pt x="550303" y="78803"/>
                  </a:lnTo>
                  <a:lnTo>
                    <a:pt x="562737" y="81191"/>
                  </a:lnTo>
                  <a:lnTo>
                    <a:pt x="571652" y="88341"/>
                  </a:lnTo>
                  <a:lnTo>
                    <a:pt x="577011" y="100203"/>
                  </a:lnTo>
                  <a:lnTo>
                    <a:pt x="578777" y="116446"/>
                  </a:lnTo>
                  <a:lnTo>
                    <a:pt x="578815" y="162725"/>
                  </a:lnTo>
                  <a:lnTo>
                    <a:pt x="578396" y="185254"/>
                  </a:lnTo>
                  <a:lnTo>
                    <a:pt x="575919" y="198462"/>
                  </a:lnTo>
                  <a:lnTo>
                    <a:pt x="569569" y="204673"/>
                  </a:lnTo>
                  <a:lnTo>
                    <a:pt x="557479" y="206222"/>
                  </a:lnTo>
                  <a:lnTo>
                    <a:pt x="555332" y="206222"/>
                  </a:lnTo>
                  <a:lnTo>
                    <a:pt x="555332" y="212483"/>
                  </a:lnTo>
                  <a:lnTo>
                    <a:pt x="629399" y="212483"/>
                  </a:lnTo>
                  <a:lnTo>
                    <a:pt x="629399" y="2062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5783153" y="7283233"/>
              <a:ext cx="442269" cy="22625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5783153" y="7283227"/>
              <a:ext cx="442595" cy="226695"/>
            </a:xfrm>
            <a:custGeom>
              <a:avLst/>
              <a:gdLst/>
              <a:ahLst/>
              <a:cxnLst/>
              <a:rect l="l" t="t" r="r" b="b"/>
              <a:pathLst>
                <a:path w="442594" h="226695">
                  <a:moveTo>
                    <a:pt x="346133" y="38278"/>
                  </a:moveTo>
                  <a:lnTo>
                    <a:pt x="154679" y="38278"/>
                  </a:lnTo>
                  <a:lnTo>
                    <a:pt x="159428" y="40436"/>
                  </a:lnTo>
                  <a:lnTo>
                    <a:pt x="164078" y="45412"/>
                  </a:lnTo>
                  <a:lnTo>
                    <a:pt x="168922" y="55508"/>
                  </a:lnTo>
                  <a:lnTo>
                    <a:pt x="165068" y="74932"/>
                  </a:lnTo>
                  <a:lnTo>
                    <a:pt x="142421" y="107859"/>
                  </a:lnTo>
                  <a:lnTo>
                    <a:pt x="90887" y="158466"/>
                  </a:lnTo>
                  <a:lnTo>
                    <a:pt x="43723" y="196039"/>
                  </a:lnTo>
                  <a:lnTo>
                    <a:pt x="0" y="226254"/>
                  </a:lnTo>
                  <a:lnTo>
                    <a:pt x="60657" y="216475"/>
                  </a:lnTo>
                  <a:lnTo>
                    <a:pt x="89654" y="190911"/>
                  </a:lnTo>
                  <a:lnTo>
                    <a:pt x="130901" y="158260"/>
                  </a:lnTo>
                  <a:lnTo>
                    <a:pt x="179279" y="124132"/>
                  </a:lnTo>
                  <a:lnTo>
                    <a:pt x="229668" y="94133"/>
                  </a:lnTo>
                  <a:lnTo>
                    <a:pt x="293668" y="62154"/>
                  </a:lnTo>
                  <a:lnTo>
                    <a:pt x="346133" y="38278"/>
                  </a:lnTo>
                  <a:close/>
                </a:path>
                <a:path w="442594" h="226695">
                  <a:moveTo>
                    <a:pt x="441976" y="0"/>
                  </a:moveTo>
                  <a:lnTo>
                    <a:pt x="346763" y="7192"/>
                  </a:lnTo>
                  <a:lnTo>
                    <a:pt x="284618" y="13485"/>
                  </a:lnTo>
                  <a:lnTo>
                    <a:pt x="228172" y="22382"/>
                  </a:lnTo>
                  <a:lnTo>
                    <a:pt x="133367" y="40616"/>
                  </a:lnTo>
                  <a:lnTo>
                    <a:pt x="146952" y="38488"/>
                  </a:lnTo>
                  <a:lnTo>
                    <a:pt x="154679" y="38278"/>
                  </a:lnTo>
                  <a:lnTo>
                    <a:pt x="346133" y="38278"/>
                  </a:lnTo>
                  <a:lnTo>
                    <a:pt x="349380" y="36801"/>
                  </a:lnTo>
                  <a:lnTo>
                    <a:pt x="394270" y="18077"/>
                  </a:lnTo>
                  <a:lnTo>
                    <a:pt x="425802" y="5990"/>
                  </a:lnTo>
                  <a:lnTo>
                    <a:pt x="441442" y="544"/>
                  </a:lnTo>
                  <a:lnTo>
                    <a:pt x="442269" y="293"/>
                  </a:lnTo>
                  <a:lnTo>
                    <a:pt x="441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5822899" y="7322971"/>
              <a:ext cx="127441" cy="3055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5822904" y="7283125"/>
              <a:ext cx="1999614" cy="226695"/>
            </a:xfrm>
            <a:custGeom>
              <a:avLst/>
              <a:gdLst/>
              <a:ahLst/>
              <a:cxnLst/>
              <a:rect l="l" t="t" r="r" b="b"/>
              <a:pathLst>
                <a:path w="1999615" h="226695">
                  <a:moveTo>
                    <a:pt x="127609" y="52362"/>
                  </a:moveTo>
                  <a:lnTo>
                    <a:pt x="106197" y="39865"/>
                  </a:lnTo>
                  <a:lnTo>
                    <a:pt x="97370" y="40259"/>
                  </a:lnTo>
                  <a:lnTo>
                    <a:pt x="93624" y="40728"/>
                  </a:lnTo>
                  <a:lnTo>
                    <a:pt x="0" y="61760"/>
                  </a:lnTo>
                  <a:lnTo>
                    <a:pt x="0" y="62039"/>
                  </a:lnTo>
                  <a:lnTo>
                    <a:pt x="241" y="62090"/>
                  </a:lnTo>
                  <a:lnTo>
                    <a:pt x="55587" y="70396"/>
                  </a:lnTo>
                  <a:lnTo>
                    <a:pt x="115062" y="50711"/>
                  </a:lnTo>
                  <a:lnTo>
                    <a:pt x="127609" y="52362"/>
                  </a:lnTo>
                  <a:close/>
                </a:path>
                <a:path w="1999615" h="226695">
                  <a:moveTo>
                    <a:pt x="1217460" y="92913"/>
                  </a:moveTo>
                  <a:lnTo>
                    <a:pt x="1125321" y="225729"/>
                  </a:lnTo>
                  <a:lnTo>
                    <a:pt x="1126070" y="225729"/>
                  </a:lnTo>
                  <a:lnTo>
                    <a:pt x="1217460" y="225729"/>
                  </a:lnTo>
                  <a:lnTo>
                    <a:pt x="1217460" y="92913"/>
                  </a:lnTo>
                  <a:close/>
                </a:path>
                <a:path w="1999615" h="226695">
                  <a:moveTo>
                    <a:pt x="1294333" y="0"/>
                  </a:moveTo>
                  <a:lnTo>
                    <a:pt x="1209725" y="0"/>
                  </a:lnTo>
                  <a:lnTo>
                    <a:pt x="1196136" y="2006"/>
                  </a:lnTo>
                  <a:lnTo>
                    <a:pt x="1187069" y="6400"/>
                  </a:lnTo>
                  <a:lnTo>
                    <a:pt x="1181989" y="10795"/>
                  </a:lnTo>
                  <a:lnTo>
                    <a:pt x="1180414" y="12801"/>
                  </a:lnTo>
                  <a:lnTo>
                    <a:pt x="1033830" y="225577"/>
                  </a:lnTo>
                  <a:lnTo>
                    <a:pt x="1100162" y="225577"/>
                  </a:lnTo>
                  <a:lnTo>
                    <a:pt x="1236484" y="29806"/>
                  </a:lnTo>
                  <a:lnTo>
                    <a:pt x="1236484" y="225882"/>
                  </a:lnTo>
                  <a:lnTo>
                    <a:pt x="1294333" y="225882"/>
                  </a:lnTo>
                  <a:lnTo>
                    <a:pt x="1294333" y="0"/>
                  </a:lnTo>
                  <a:close/>
                </a:path>
                <a:path w="1999615" h="226695">
                  <a:moveTo>
                    <a:pt x="1387170" y="9182"/>
                  </a:moveTo>
                  <a:lnTo>
                    <a:pt x="1331112" y="9182"/>
                  </a:lnTo>
                  <a:lnTo>
                    <a:pt x="1331112" y="226326"/>
                  </a:lnTo>
                  <a:lnTo>
                    <a:pt x="1387170" y="226326"/>
                  </a:lnTo>
                  <a:lnTo>
                    <a:pt x="1387170" y="9182"/>
                  </a:lnTo>
                  <a:close/>
                </a:path>
                <a:path w="1999615" h="226695">
                  <a:moveTo>
                    <a:pt x="1479778" y="62788"/>
                  </a:moveTo>
                  <a:lnTo>
                    <a:pt x="1423720" y="62788"/>
                  </a:lnTo>
                  <a:lnTo>
                    <a:pt x="1423720" y="226326"/>
                  </a:lnTo>
                  <a:lnTo>
                    <a:pt x="1479778" y="226326"/>
                  </a:lnTo>
                  <a:lnTo>
                    <a:pt x="1479778" y="62788"/>
                  </a:lnTo>
                  <a:close/>
                </a:path>
                <a:path w="1999615" h="226695">
                  <a:moveTo>
                    <a:pt x="1479778" y="9182"/>
                  </a:moveTo>
                  <a:lnTo>
                    <a:pt x="1423720" y="9182"/>
                  </a:lnTo>
                  <a:lnTo>
                    <a:pt x="1423720" y="48780"/>
                  </a:lnTo>
                  <a:lnTo>
                    <a:pt x="1479778" y="48780"/>
                  </a:lnTo>
                  <a:lnTo>
                    <a:pt x="1479778" y="9182"/>
                  </a:lnTo>
                  <a:close/>
                </a:path>
                <a:path w="1999615" h="226695">
                  <a:moveTo>
                    <a:pt x="1906778" y="8280"/>
                  </a:moveTo>
                  <a:lnTo>
                    <a:pt x="1850618" y="8280"/>
                  </a:lnTo>
                  <a:lnTo>
                    <a:pt x="1850618" y="225285"/>
                  </a:lnTo>
                  <a:lnTo>
                    <a:pt x="1906778" y="225285"/>
                  </a:lnTo>
                  <a:lnTo>
                    <a:pt x="1906778" y="8280"/>
                  </a:lnTo>
                  <a:close/>
                </a:path>
                <a:path w="1999615" h="226695">
                  <a:moveTo>
                    <a:pt x="1999246" y="61734"/>
                  </a:moveTo>
                  <a:lnTo>
                    <a:pt x="1943227" y="61734"/>
                  </a:lnTo>
                  <a:lnTo>
                    <a:pt x="1943227" y="225272"/>
                  </a:lnTo>
                  <a:lnTo>
                    <a:pt x="1999246" y="225272"/>
                  </a:lnTo>
                  <a:lnTo>
                    <a:pt x="1999246" y="61734"/>
                  </a:lnTo>
                  <a:close/>
                </a:path>
                <a:path w="1999615" h="226695">
                  <a:moveTo>
                    <a:pt x="1999246" y="8280"/>
                  </a:moveTo>
                  <a:lnTo>
                    <a:pt x="1943227" y="8280"/>
                  </a:lnTo>
                  <a:lnTo>
                    <a:pt x="1943227" y="47879"/>
                  </a:lnTo>
                  <a:lnTo>
                    <a:pt x="1999246" y="47879"/>
                  </a:lnTo>
                  <a:lnTo>
                    <a:pt x="1999246" y="82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7341782" y="7311426"/>
              <a:ext cx="301475" cy="20282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7846258" y="7339291"/>
              <a:ext cx="177680" cy="17496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4542136" y="8817704"/>
              <a:ext cx="516255" cy="189230"/>
            </a:xfrm>
            <a:custGeom>
              <a:avLst/>
              <a:gdLst/>
              <a:ahLst/>
              <a:cxnLst/>
              <a:rect l="l" t="t" r="r" b="b"/>
              <a:pathLst>
                <a:path w="516255" h="189229">
                  <a:moveTo>
                    <a:pt x="191960" y="12877"/>
                  </a:moveTo>
                  <a:lnTo>
                    <a:pt x="138963" y="38"/>
                  </a:lnTo>
                  <a:lnTo>
                    <a:pt x="103606" y="6159"/>
                  </a:lnTo>
                  <a:lnTo>
                    <a:pt x="80238" y="22491"/>
                  </a:lnTo>
                  <a:lnTo>
                    <a:pt x="68999" y="46024"/>
                  </a:lnTo>
                  <a:lnTo>
                    <a:pt x="70027" y="73710"/>
                  </a:lnTo>
                  <a:lnTo>
                    <a:pt x="73723" y="88112"/>
                  </a:lnTo>
                  <a:lnTo>
                    <a:pt x="78854" y="108508"/>
                  </a:lnTo>
                  <a:lnTo>
                    <a:pt x="83426" y="128257"/>
                  </a:lnTo>
                  <a:lnTo>
                    <a:pt x="85420" y="140741"/>
                  </a:lnTo>
                  <a:lnTo>
                    <a:pt x="85242" y="146431"/>
                  </a:lnTo>
                  <a:lnTo>
                    <a:pt x="82791" y="155435"/>
                  </a:lnTo>
                  <a:lnTo>
                    <a:pt x="75031" y="163855"/>
                  </a:lnTo>
                  <a:lnTo>
                    <a:pt x="58991" y="167576"/>
                  </a:lnTo>
                  <a:lnTo>
                    <a:pt x="40919" y="164680"/>
                  </a:lnTo>
                  <a:lnTo>
                    <a:pt x="26250" y="157848"/>
                  </a:lnTo>
                  <a:lnTo>
                    <a:pt x="15367" y="149847"/>
                  </a:lnTo>
                  <a:lnTo>
                    <a:pt x="8610" y="143471"/>
                  </a:lnTo>
                  <a:lnTo>
                    <a:pt x="7620" y="142430"/>
                  </a:lnTo>
                  <a:lnTo>
                    <a:pt x="6273" y="143002"/>
                  </a:lnTo>
                  <a:lnTo>
                    <a:pt x="5321" y="146431"/>
                  </a:lnTo>
                  <a:lnTo>
                    <a:pt x="508" y="162598"/>
                  </a:lnTo>
                  <a:lnTo>
                    <a:pt x="0" y="164731"/>
                  </a:lnTo>
                  <a:lnTo>
                    <a:pt x="44678" y="186512"/>
                  </a:lnTo>
                  <a:lnTo>
                    <a:pt x="67881" y="188620"/>
                  </a:lnTo>
                  <a:lnTo>
                    <a:pt x="106743" y="181889"/>
                  </a:lnTo>
                  <a:lnTo>
                    <a:pt x="127419" y="167576"/>
                  </a:lnTo>
                  <a:lnTo>
                    <a:pt x="131787" y="164553"/>
                  </a:lnTo>
                  <a:lnTo>
                    <a:pt x="143852" y="140919"/>
                  </a:lnTo>
                  <a:lnTo>
                    <a:pt x="143789" y="115252"/>
                  </a:lnTo>
                  <a:lnTo>
                    <a:pt x="140754" y="102679"/>
                  </a:lnTo>
                  <a:lnTo>
                    <a:pt x="136004" y="83286"/>
                  </a:lnTo>
                  <a:lnTo>
                    <a:pt x="131318" y="64350"/>
                  </a:lnTo>
                  <a:lnTo>
                    <a:pt x="128524" y="53136"/>
                  </a:lnTo>
                  <a:lnTo>
                    <a:pt x="127457" y="39979"/>
                  </a:lnTo>
                  <a:lnTo>
                    <a:pt x="131191" y="29603"/>
                  </a:lnTo>
                  <a:lnTo>
                    <a:pt x="139255" y="22783"/>
                  </a:lnTo>
                  <a:lnTo>
                    <a:pt x="151142" y="20332"/>
                  </a:lnTo>
                  <a:lnTo>
                    <a:pt x="161772" y="21336"/>
                  </a:lnTo>
                  <a:lnTo>
                    <a:pt x="170662" y="23939"/>
                  </a:lnTo>
                  <a:lnTo>
                    <a:pt x="178219" y="27546"/>
                  </a:lnTo>
                  <a:lnTo>
                    <a:pt x="184886" y="31546"/>
                  </a:lnTo>
                  <a:lnTo>
                    <a:pt x="186499" y="32575"/>
                  </a:lnTo>
                  <a:lnTo>
                    <a:pt x="187667" y="33134"/>
                  </a:lnTo>
                  <a:lnTo>
                    <a:pt x="188341" y="30175"/>
                  </a:lnTo>
                  <a:lnTo>
                    <a:pt x="190233" y="20332"/>
                  </a:lnTo>
                  <a:lnTo>
                    <a:pt x="191135" y="15684"/>
                  </a:lnTo>
                  <a:lnTo>
                    <a:pt x="191960" y="12877"/>
                  </a:lnTo>
                  <a:close/>
                </a:path>
                <a:path w="516255" h="189229">
                  <a:moveTo>
                    <a:pt x="340067" y="3962"/>
                  </a:moveTo>
                  <a:lnTo>
                    <a:pt x="285826" y="3987"/>
                  </a:lnTo>
                  <a:lnTo>
                    <a:pt x="283197" y="3987"/>
                  </a:lnTo>
                  <a:lnTo>
                    <a:pt x="282130" y="5499"/>
                  </a:lnTo>
                  <a:lnTo>
                    <a:pt x="264401" y="27495"/>
                  </a:lnTo>
                  <a:lnTo>
                    <a:pt x="264401" y="55867"/>
                  </a:lnTo>
                  <a:lnTo>
                    <a:pt x="264261" y="56464"/>
                  </a:lnTo>
                  <a:lnTo>
                    <a:pt x="250875" y="125044"/>
                  </a:lnTo>
                  <a:lnTo>
                    <a:pt x="250799" y="125577"/>
                  </a:lnTo>
                  <a:lnTo>
                    <a:pt x="250545" y="125831"/>
                  </a:lnTo>
                  <a:lnTo>
                    <a:pt x="209931" y="125831"/>
                  </a:lnTo>
                  <a:lnTo>
                    <a:pt x="209677" y="125895"/>
                  </a:lnTo>
                  <a:lnTo>
                    <a:pt x="209461" y="125577"/>
                  </a:lnTo>
                  <a:lnTo>
                    <a:pt x="209435" y="125285"/>
                  </a:lnTo>
                  <a:lnTo>
                    <a:pt x="209638" y="125044"/>
                  </a:lnTo>
                  <a:lnTo>
                    <a:pt x="263550" y="55867"/>
                  </a:lnTo>
                  <a:lnTo>
                    <a:pt x="264401" y="55867"/>
                  </a:lnTo>
                  <a:lnTo>
                    <a:pt x="264401" y="27495"/>
                  </a:lnTo>
                  <a:lnTo>
                    <a:pt x="138099" y="184124"/>
                  </a:lnTo>
                  <a:lnTo>
                    <a:pt x="138125" y="184683"/>
                  </a:lnTo>
                  <a:lnTo>
                    <a:pt x="138214" y="185267"/>
                  </a:lnTo>
                  <a:lnTo>
                    <a:pt x="162991" y="185254"/>
                  </a:lnTo>
                  <a:lnTo>
                    <a:pt x="163207" y="184683"/>
                  </a:lnTo>
                  <a:lnTo>
                    <a:pt x="163576" y="184124"/>
                  </a:lnTo>
                  <a:lnTo>
                    <a:pt x="194081" y="145034"/>
                  </a:lnTo>
                  <a:lnTo>
                    <a:pt x="194551" y="144322"/>
                  </a:lnTo>
                  <a:lnTo>
                    <a:pt x="246380" y="144322"/>
                  </a:lnTo>
                  <a:lnTo>
                    <a:pt x="247154" y="144259"/>
                  </a:lnTo>
                  <a:lnTo>
                    <a:pt x="239522" y="183362"/>
                  </a:lnTo>
                  <a:lnTo>
                    <a:pt x="239471" y="184124"/>
                  </a:lnTo>
                  <a:lnTo>
                    <a:pt x="239572" y="185254"/>
                  </a:lnTo>
                  <a:lnTo>
                    <a:pt x="304114" y="185242"/>
                  </a:lnTo>
                  <a:lnTo>
                    <a:pt x="304419" y="184950"/>
                  </a:lnTo>
                  <a:lnTo>
                    <a:pt x="312381" y="144259"/>
                  </a:lnTo>
                  <a:lnTo>
                    <a:pt x="315963" y="125895"/>
                  </a:lnTo>
                  <a:lnTo>
                    <a:pt x="329653" y="55867"/>
                  </a:lnTo>
                  <a:lnTo>
                    <a:pt x="339432" y="5829"/>
                  </a:lnTo>
                  <a:lnTo>
                    <a:pt x="340067" y="3962"/>
                  </a:lnTo>
                  <a:close/>
                </a:path>
                <a:path w="516255" h="189229">
                  <a:moveTo>
                    <a:pt x="516051" y="12827"/>
                  </a:moveTo>
                  <a:lnTo>
                    <a:pt x="463067" y="0"/>
                  </a:lnTo>
                  <a:lnTo>
                    <a:pt x="427697" y="6096"/>
                  </a:lnTo>
                  <a:lnTo>
                    <a:pt x="404329" y="22440"/>
                  </a:lnTo>
                  <a:lnTo>
                    <a:pt x="393090" y="45974"/>
                  </a:lnTo>
                  <a:lnTo>
                    <a:pt x="394119" y="73660"/>
                  </a:lnTo>
                  <a:lnTo>
                    <a:pt x="397802" y="88061"/>
                  </a:lnTo>
                  <a:lnTo>
                    <a:pt x="402945" y="108445"/>
                  </a:lnTo>
                  <a:lnTo>
                    <a:pt x="407504" y="128206"/>
                  </a:lnTo>
                  <a:lnTo>
                    <a:pt x="409511" y="140690"/>
                  </a:lnTo>
                  <a:lnTo>
                    <a:pt x="409333" y="146392"/>
                  </a:lnTo>
                  <a:lnTo>
                    <a:pt x="406882" y="155371"/>
                  </a:lnTo>
                  <a:lnTo>
                    <a:pt x="399110" y="163791"/>
                  </a:lnTo>
                  <a:lnTo>
                    <a:pt x="383070" y="167513"/>
                  </a:lnTo>
                  <a:lnTo>
                    <a:pt x="365099" y="164719"/>
                  </a:lnTo>
                  <a:lnTo>
                    <a:pt x="350697" y="158102"/>
                  </a:lnTo>
                  <a:lnTo>
                    <a:pt x="340067" y="150342"/>
                  </a:lnTo>
                  <a:lnTo>
                    <a:pt x="333400" y="144094"/>
                  </a:lnTo>
                  <a:lnTo>
                    <a:pt x="332028" y="142748"/>
                  </a:lnTo>
                  <a:lnTo>
                    <a:pt x="329984" y="143243"/>
                  </a:lnTo>
                  <a:lnTo>
                    <a:pt x="329552" y="146392"/>
                  </a:lnTo>
                  <a:lnTo>
                    <a:pt x="326224" y="163791"/>
                  </a:lnTo>
                  <a:lnTo>
                    <a:pt x="325780" y="165658"/>
                  </a:lnTo>
                  <a:lnTo>
                    <a:pt x="326936" y="167462"/>
                  </a:lnTo>
                  <a:lnTo>
                    <a:pt x="369011" y="186601"/>
                  </a:lnTo>
                  <a:lnTo>
                    <a:pt x="391947" y="188569"/>
                  </a:lnTo>
                  <a:lnTo>
                    <a:pt x="430822" y="181825"/>
                  </a:lnTo>
                  <a:lnTo>
                    <a:pt x="451510" y="167513"/>
                  </a:lnTo>
                  <a:lnTo>
                    <a:pt x="455866" y="164490"/>
                  </a:lnTo>
                  <a:lnTo>
                    <a:pt x="467918" y="140855"/>
                  </a:lnTo>
                  <a:lnTo>
                    <a:pt x="467855" y="115189"/>
                  </a:lnTo>
                  <a:lnTo>
                    <a:pt x="464832" y="102616"/>
                  </a:lnTo>
                  <a:lnTo>
                    <a:pt x="460070" y="83223"/>
                  </a:lnTo>
                  <a:lnTo>
                    <a:pt x="455396" y="64287"/>
                  </a:lnTo>
                  <a:lnTo>
                    <a:pt x="452589" y="53086"/>
                  </a:lnTo>
                  <a:lnTo>
                    <a:pt x="451535" y="39916"/>
                  </a:lnTo>
                  <a:lnTo>
                    <a:pt x="455282" y="29540"/>
                  </a:lnTo>
                  <a:lnTo>
                    <a:pt x="463334" y="22733"/>
                  </a:lnTo>
                  <a:lnTo>
                    <a:pt x="475208" y="20281"/>
                  </a:lnTo>
                  <a:lnTo>
                    <a:pt x="485851" y="21272"/>
                  </a:lnTo>
                  <a:lnTo>
                    <a:pt x="494741" y="23888"/>
                  </a:lnTo>
                  <a:lnTo>
                    <a:pt x="502297" y="27495"/>
                  </a:lnTo>
                  <a:lnTo>
                    <a:pt x="508952" y="31508"/>
                  </a:lnTo>
                  <a:lnTo>
                    <a:pt x="510565" y="32524"/>
                  </a:lnTo>
                  <a:lnTo>
                    <a:pt x="511746" y="33058"/>
                  </a:lnTo>
                  <a:lnTo>
                    <a:pt x="512406" y="30111"/>
                  </a:lnTo>
                  <a:lnTo>
                    <a:pt x="514311" y="20281"/>
                  </a:lnTo>
                  <a:lnTo>
                    <a:pt x="515213" y="15633"/>
                  </a:lnTo>
                  <a:lnTo>
                    <a:pt x="516051" y="128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5958035" y="8760312"/>
              <a:ext cx="620860" cy="30339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7616071" y="8757692"/>
              <a:ext cx="257436" cy="14615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7479612" y="8933214"/>
              <a:ext cx="299720" cy="133350"/>
            </a:xfrm>
            <a:custGeom>
              <a:avLst/>
              <a:gdLst/>
              <a:ahLst/>
              <a:cxnLst/>
              <a:rect l="l" t="t" r="r" b="b"/>
              <a:pathLst>
                <a:path w="299719" h="133350">
                  <a:moveTo>
                    <a:pt x="216558" y="10"/>
                  </a:moveTo>
                  <a:lnTo>
                    <a:pt x="164926" y="10"/>
                  </a:lnTo>
                  <a:lnTo>
                    <a:pt x="164832" y="131064"/>
                  </a:lnTo>
                  <a:lnTo>
                    <a:pt x="146497" y="113284"/>
                  </a:lnTo>
                  <a:lnTo>
                    <a:pt x="92080" y="59286"/>
                  </a:lnTo>
                  <a:lnTo>
                    <a:pt x="106743" y="44380"/>
                  </a:lnTo>
                  <a:lnTo>
                    <a:pt x="151147" y="31"/>
                  </a:lnTo>
                  <a:lnTo>
                    <a:pt x="100237" y="31"/>
                  </a:lnTo>
                  <a:lnTo>
                    <a:pt x="50522" y="48354"/>
                  </a:lnTo>
                  <a:lnTo>
                    <a:pt x="50511" y="10"/>
                  </a:lnTo>
                  <a:lnTo>
                    <a:pt x="0" y="0"/>
                  </a:lnTo>
                  <a:lnTo>
                    <a:pt x="0" y="133032"/>
                  </a:lnTo>
                  <a:lnTo>
                    <a:pt x="50909" y="133105"/>
                  </a:lnTo>
                  <a:lnTo>
                    <a:pt x="51045" y="85306"/>
                  </a:lnTo>
                  <a:lnTo>
                    <a:pt x="98740" y="133011"/>
                  </a:lnTo>
                  <a:lnTo>
                    <a:pt x="299184" y="133043"/>
                  </a:lnTo>
                  <a:lnTo>
                    <a:pt x="299006" y="99326"/>
                  </a:lnTo>
                  <a:lnTo>
                    <a:pt x="216558" y="99410"/>
                  </a:lnTo>
                  <a:lnTo>
                    <a:pt x="216558" y="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7792930" y="8933079"/>
              <a:ext cx="217417" cy="13320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5025801" y="9615429"/>
              <a:ext cx="260655" cy="104452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5319578" y="9614642"/>
              <a:ext cx="735330" cy="107314"/>
            </a:xfrm>
            <a:custGeom>
              <a:avLst/>
              <a:gdLst/>
              <a:ahLst/>
              <a:cxnLst/>
              <a:rect l="l" t="t" r="r" b="b"/>
              <a:pathLst>
                <a:path w="735330" h="107315">
                  <a:moveTo>
                    <a:pt x="69265" y="22199"/>
                  </a:moveTo>
                  <a:lnTo>
                    <a:pt x="65493" y="14795"/>
                  </a:lnTo>
                  <a:lnTo>
                    <a:pt x="61925" y="11696"/>
                  </a:lnTo>
                  <a:lnTo>
                    <a:pt x="59677" y="9740"/>
                  </a:lnTo>
                  <a:lnTo>
                    <a:pt x="55270" y="6743"/>
                  </a:lnTo>
                  <a:lnTo>
                    <a:pt x="55270" y="32131"/>
                  </a:lnTo>
                  <a:lnTo>
                    <a:pt x="53390" y="41567"/>
                  </a:lnTo>
                  <a:lnTo>
                    <a:pt x="47917" y="48552"/>
                  </a:lnTo>
                  <a:lnTo>
                    <a:pt x="39103" y="52870"/>
                  </a:lnTo>
                  <a:lnTo>
                    <a:pt x="27228" y="54343"/>
                  </a:lnTo>
                  <a:lnTo>
                    <a:pt x="21983" y="54343"/>
                  </a:lnTo>
                  <a:lnTo>
                    <a:pt x="17475" y="54025"/>
                  </a:lnTo>
                  <a:lnTo>
                    <a:pt x="14008" y="52870"/>
                  </a:lnTo>
                  <a:lnTo>
                    <a:pt x="13931" y="12941"/>
                  </a:lnTo>
                  <a:lnTo>
                    <a:pt x="16446" y="12280"/>
                  </a:lnTo>
                  <a:lnTo>
                    <a:pt x="21653" y="11696"/>
                  </a:lnTo>
                  <a:lnTo>
                    <a:pt x="28676" y="11696"/>
                  </a:lnTo>
                  <a:lnTo>
                    <a:pt x="39192" y="12839"/>
                  </a:lnTo>
                  <a:lnTo>
                    <a:pt x="47625" y="16433"/>
                  </a:lnTo>
                  <a:lnTo>
                    <a:pt x="53238" y="22771"/>
                  </a:lnTo>
                  <a:lnTo>
                    <a:pt x="55270" y="32131"/>
                  </a:lnTo>
                  <a:lnTo>
                    <a:pt x="55270" y="6743"/>
                  </a:lnTo>
                  <a:lnTo>
                    <a:pt x="54178" y="5994"/>
                  </a:lnTo>
                  <a:lnTo>
                    <a:pt x="47180" y="3187"/>
                  </a:lnTo>
                  <a:lnTo>
                    <a:pt x="38684" y="1409"/>
                  </a:lnTo>
                  <a:lnTo>
                    <a:pt x="28676" y="800"/>
                  </a:lnTo>
                  <a:lnTo>
                    <a:pt x="20015" y="977"/>
                  </a:lnTo>
                  <a:lnTo>
                    <a:pt x="12369" y="1435"/>
                  </a:lnTo>
                  <a:lnTo>
                    <a:pt x="5715" y="2108"/>
                  </a:lnTo>
                  <a:lnTo>
                    <a:pt x="0" y="2870"/>
                  </a:lnTo>
                  <a:lnTo>
                    <a:pt x="0" y="105244"/>
                  </a:lnTo>
                  <a:lnTo>
                    <a:pt x="13931" y="105244"/>
                  </a:lnTo>
                  <a:lnTo>
                    <a:pt x="13931" y="64198"/>
                  </a:lnTo>
                  <a:lnTo>
                    <a:pt x="17475" y="65074"/>
                  </a:lnTo>
                  <a:lnTo>
                    <a:pt x="21958" y="65265"/>
                  </a:lnTo>
                  <a:lnTo>
                    <a:pt x="26606" y="65265"/>
                  </a:lnTo>
                  <a:lnTo>
                    <a:pt x="36931" y="64579"/>
                  </a:lnTo>
                  <a:lnTo>
                    <a:pt x="38595" y="64198"/>
                  </a:lnTo>
                  <a:lnTo>
                    <a:pt x="46151" y="62496"/>
                  </a:lnTo>
                  <a:lnTo>
                    <a:pt x="54114" y="59016"/>
                  </a:lnTo>
                  <a:lnTo>
                    <a:pt x="60325" y="54343"/>
                  </a:lnTo>
                  <a:lnTo>
                    <a:pt x="60617" y="54127"/>
                  </a:lnTo>
                  <a:lnTo>
                    <a:pt x="66294" y="48577"/>
                  </a:lnTo>
                  <a:lnTo>
                    <a:pt x="69265" y="40855"/>
                  </a:lnTo>
                  <a:lnTo>
                    <a:pt x="69265" y="22199"/>
                  </a:lnTo>
                  <a:close/>
                </a:path>
                <a:path w="735330" h="107315">
                  <a:moveTo>
                    <a:pt x="185496" y="52451"/>
                  </a:moveTo>
                  <a:lnTo>
                    <a:pt x="181724" y="31597"/>
                  </a:lnTo>
                  <a:lnTo>
                    <a:pt x="171030" y="14973"/>
                  </a:lnTo>
                  <a:lnTo>
                    <a:pt x="170561" y="14668"/>
                  </a:lnTo>
                  <a:lnTo>
                    <a:pt x="170561" y="53111"/>
                  </a:lnTo>
                  <a:lnTo>
                    <a:pt x="167894" y="70180"/>
                  </a:lnTo>
                  <a:lnTo>
                    <a:pt x="160235" y="83794"/>
                  </a:lnTo>
                  <a:lnTo>
                    <a:pt x="148082" y="92811"/>
                  </a:lnTo>
                  <a:lnTo>
                    <a:pt x="131953" y="96075"/>
                  </a:lnTo>
                  <a:lnTo>
                    <a:pt x="131826" y="96075"/>
                  </a:lnTo>
                  <a:lnTo>
                    <a:pt x="115912" y="92697"/>
                  </a:lnTo>
                  <a:lnTo>
                    <a:pt x="103873" y="83591"/>
                  </a:lnTo>
                  <a:lnTo>
                    <a:pt x="96266" y="70307"/>
                  </a:lnTo>
                  <a:lnTo>
                    <a:pt x="93599" y="54368"/>
                  </a:lnTo>
                  <a:lnTo>
                    <a:pt x="96075" y="37795"/>
                  </a:lnTo>
                  <a:lnTo>
                    <a:pt x="103403" y="23964"/>
                  </a:lnTo>
                  <a:lnTo>
                    <a:pt x="115468" y="14503"/>
                  </a:lnTo>
                  <a:lnTo>
                    <a:pt x="132194" y="10985"/>
                  </a:lnTo>
                  <a:lnTo>
                    <a:pt x="148856" y="14605"/>
                  </a:lnTo>
                  <a:lnTo>
                    <a:pt x="160858" y="24155"/>
                  </a:lnTo>
                  <a:lnTo>
                    <a:pt x="168122" y="37642"/>
                  </a:lnTo>
                  <a:lnTo>
                    <a:pt x="170561" y="53111"/>
                  </a:lnTo>
                  <a:lnTo>
                    <a:pt x="170561" y="14668"/>
                  </a:lnTo>
                  <a:lnTo>
                    <a:pt x="164985" y="10985"/>
                  </a:lnTo>
                  <a:lnTo>
                    <a:pt x="154355" y="3975"/>
                  </a:lnTo>
                  <a:lnTo>
                    <a:pt x="132626" y="0"/>
                  </a:lnTo>
                  <a:lnTo>
                    <a:pt x="111302" y="4013"/>
                  </a:lnTo>
                  <a:lnTo>
                    <a:pt x="94246" y="15278"/>
                  </a:lnTo>
                  <a:lnTo>
                    <a:pt x="82943" y="32639"/>
                  </a:lnTo>
                  <a:lnTo>
                    <a:pt x="78841" y="54927"/>
                  </a:lnTo>
                  <a:lnTo>
                    <a:pt x="82727" y="75742"/>
                  </a:lnTo>
                  <a:lnTo>
                    <a:pt x="93599" y="92303"/>
                  </a:lnTo>
                  <a:lnTo>
                    <a:pt x="110236" y="103225"/>
                  </a:lnTo>
                  <a:lnTo>
                    <a:pt x="131432" y="107175"/>
                  </a:lnTo>
                  <a:lnTo>
                    <a:pt x="131660" y="107175"/>
                  </a:lnTo>
                  <a:lnTo>
                    <a:pt x="152463" y="103466"/>
                  </a:lnTo>
                  <a:lnTo>
                    <a:pt x="164287" y="96075"/>
                  </a:lnTo>
                  <a:lnTo>
                    <a:pt x="169595" y="92748"/>
                  </a:lnTo>
                  <a:lnTo>
                    <a:pt x="181216" y="75552"/>
                  </a:lnTo>
                  <a:lnTo>
                    <a:pt x="185496" y="52451"/>
                  </a:lnTo>
                  <a:close/>
                </a:path>
                <a:path w="735330" h="107315">
                  <a:moveTo>
                    <a:pt x="269214" y="105244"/>
                  </a:moveTo>
                  <a:lnTo>
                    <a:pt x="267335" y="100952"/>
                  </a:lnTo>
                  <a:lnTo>
                    <a:pt x="265353" y="94564"/>
                  </a:lnTo>
                  <a:lnTo>
                    <a:pt x="263131" y="86207"/>
                  </a:lnTo>
                  <a:lnTo>
                    <a:pt x="260527" y="76060"/>
                  </a:lnTo>
                  <a:lnTo>
                    <a:pt x="258140" y="69227"/>
                  </a:lnTo>
                  <a:lnTo>
                    <a:pt x="254723" y="63423"/>
                  </a:lnTo>
                  <a:lnTo>
                    <a:pt x="251828" y="60477"/>
                  </a:lnTo>
                  <a:lnTo>
                    <a:pt x="250278" y="58902"/>
                  </a:lnTo>
                  <a:lnTo>
                    <a:pt x="244792" y="55892"/>
                  </a:lnTo>
                  <a:lnTo>
                    <a:pt x="244792" y="55613"/>
                  </a:lnTo>
                  <a:lnTo>
                    <a:pt x="265353" y="29210"/>
                  </a:lnTo>
                  <a:lnTo>
                    <a:pt x="265353" y="21196"/>
                  </a:lnTo>
                  <a:lnTo>
                    <a:pt x="262039" y="14084"/>
                  </a:lnTo>
                  <a:lnTo>
                    <a:pt x="259118" y="11544"/>
                  </a:lnTo>
                  <a:lnTo>
                    <a:pt x="256984" y="9677"/>
                  </a:lnTo>
                  <a:lnTo>
                    <a:pt x="251345" y="5854"/>
                  </a:lnTo>
                  <a:lnTo>
                    <a:pt x="251345" y="30695"/>
                  </a:lnTo>
                  <a:lnTo>
                    <a:pt x="249631" y="38709"/>
                  </a:lnTo>
                  <a:lnTo>
                    <a:pt x="244690" y="44818"/>
                  </a:lnTo>
                  <a:lnTo>
                    <a:pt x="236880" y="48704"/>
                  </a:lnTo>
                  <a:lnTo>
                    <a:pt x="226568" y="50076"/>
                  </a:lnTo>
                  <a:lnTo>
                    <a:pt x="209969" y="50076"/>
                  </a:lnTo>
                  <a:lnTo>
                    <a:pt x="209969" y="12915"/>
                  </a:lnTo>
                  <a:lnTo>
                    <a:pt x="212509" y="12230"/>
                  </a:lnTo>
                  <a:lnTo>
                    <a:pt x="217855" y="11544"/>
                  </a:lnTo>
                  <a:lnTo>
                    <a:pt x="225539" y="11544"/>
                  </a:lnTo>
                  <a:lnTo>
                    <a:pt x="235737" y="12573"/>
                  </a:lnTo>
                  <a:lnTo>
                    <a:pt x="243928" y="15887"/>
                  </a:lnTo>
                  <a:lnTo>
                    <a:pt x="249377" y="21818"/>
                  </a:lnTo>
                  <a:lnTo>
                    <a:pt x="251345" y="30695"/>
                  </a:lnTo>
                  <a:lnTo>
                    <a:pt x="251345" y="5854"/>
                  </a:lnTo>
                  <a:lnTo>
                    <a:pt x="244119" y="2997"/>
                  </a:lnTo>
                  <a:lnTo>
                    <a:pt x="235394" y="1333"/>
                  </a:lnTo>
                  <a:lnTo>
                    <a:pt x="224840" y="787"/>
                  </a:lnTo>
                  <a:lnTo>
                    <a:pt x="217030" y="965"/>
                  </a:lnTo>
                  <a:lnTo>
                    <a:pt x="209384" y="1460"/>
                  </a:lnTo>
                  <a:lnTo>
                    <a:pt x="202298" y="2171"/>
                  </a:lnTo>
                  <a:lnTo>
                    <a:pt x="196126" y="3048"/>
                  </a:lnTo>
                  <a:lnTo>
                    <a:pt x="196126" y="105244"/>
                  </a:lnTo>
                  <a:lnTo>
                    <a:pt x="209969" y="105244"/>
                  </a:lnTo>
                  <a:lnTo>
                    <a:pt x="209969" y="60477"/>
                  </a:lnTo>
                  <a:lnTo>
                    <a:pt x="225539" y="60477"/>
                  </a:lnTo>
                  <a:lnTo>
                    <a:pt x="249605" y="89687"/>
                  </a:lnTo>
                  <a:lnTo>
                    <a:pt x="251574" y="96824"/>
                  </a:lnTo>
                  <a:lnTo>
                    <a:pt x="253263" y="102044"/>
                  </a:lnTo>
                  <a:lnTo>
                    <a:pt x="254609" y="105244"/>
                  </a:lnTo>
                  <a:lnTo>
                    <a:pt x="269214" y="105244"/>
                  </a:lnTo>
                  <a:close/>
                </a:path>
                <a:path w="735330" h="107315">
                  <a:moveTo>
                    <a:pt x="357949" y="2374"/>
                  </a:moveTo>
                  <a:lnTo>
                    <a:pt x="272275" y="2374"/>
                  </a:lnTo>
                  <a:lnTo>
                    <a:pt x="272275" y="13804"/>
                  </a:lnTo>
                  <a:lnTo>
                    <a:pt x="308051" y="13804"/>
                  </a:lnTo>
                  <a:lnTo>
                    <a:pt x="308051" y="105244"/>
                  </a:lnTo>
                  <a:lnTo>
                    <a:pt x="322008" y="105244"/>
                  </a:lnTo>
                  <a:lnTo>
                    <a:pt x="322008" y="13804"/>
                  </a:lnTo>
                  <a:lnTo>
                    <a:pt x="357949" y="13804"/>
                  </a:lnTo>
                  <a:lnTo>
                    <a:pt x="357949" y="2374"/>
                  </a:lnTo>
                  <a:close/>
                </a:path>
                <a:path w="735330" h="107315">
                  <a:moveTo>
                    <a:pt x="450570" y="1816"/>
                  </a:moveTo>
                  <a:lnTo>
                    <a:pt x="436537" y="1816"/>
                  </a:lnTo>
                  <a:lnTo>
                    <a:pt x="436537" y="60477"/>
                  </a:lnTo>
                  <a:lnTo>
                    <a:pt x="434517" y="76301"/>
                  </a:lnTo>
                  <a:lnTo>
                    <a:pt x="428752" y="87388"/>
                  </a:lnTo>
                  <a:lnTo>
                    <a:pt x="419722" y="93916"/>
                  </a:lnTo>
                  <a:lnTo>
                    <a:pt x="407885" y="96050"/>
                  </a:lnTo>
                  <a:lnTo>
                    <a:pt x="396811" y="93941"/>
                  </a:lnTo>
                  <a:lnTo>
                    <a:pt x="388061" y="87452"/>
                  </a:lnTo>
                  <a:lnTo>
                    <a:pt x="382295" y="76377"/>
                  </a:lnTo>
                  <a:lnTo>
                    <a:pt x="380225" y="60477"/>
                  </a:lnTo>
                  <a:lnTo>
                    <a:pt x="380225" y="1816"/>
                  </a:lnTo>
                  <a:lnTo>
                    <a:pt x="366395" y="1816"/>
                  </a:lnTo>
                  <a:lnTo>
                    <a:pt x="366395" y="60058"/>
                  </a:lnTo>
                  <a:lnTo>
                    <a:pt x="369531" y="81902"/>
                  </a:lnTo>
                  <a:lnTo>
                    <a:pt x="378155" y="96507"/>
                  </a:lnTo>
                  <a:lnTo>
                    <a:pt x="391083" y="104660"/>
                  </a:lnTo>
                  <a:lnTo>
                    <a:pt x="407149" y="107200"/>
                  </a:lnTo>
                  <a:lnTo>
                    <a:pt x="424421" y="104508"/>
                  </a:lnTo>
                  <a:lnTo>
                    <a:pt x="438188" y="96088"/>
                  </a:lnTo>
                  <a:lnTo>
                    <a:pt x="447281" y="81381"/>
                  </a:lnTo>
                  <a:lnTo>
                    <a:pt x="450570" y="59867"/>
                  </a:lnTo>
                  <a:lnTo>
                    <a:pt x="450570" y="1816"/>
                  </a:lnTo>
                  <a:close/>
                </a:path>
                <a:path w="735330" h="107315">
                  <a:moveTo>
                    <a:pt x="559142" y="51028"/>
                  </a:moveTo>
                  <a:lnTo>
                    <a:pt x="521728" y="51028"/>
                  </a:lnTo>
                  <a:lnTo>
                    <a:pt x="521728" y="61887"/>
                  </a:lnTo>
                  <a:lnTo>
                    <a:pt x="545274" y="61887"/>
                  </a:lnTo>
                  <a:lnTo>
                    <a:pt x="545274" y="91821"/>
                  </a:lnTo>
                  <a:lnTo>
                    <a:pt x="541426" y="93586"/>
                  </a:lnTo>
                  <a:lnTo>
                    <a:pt x="534352" y="94983"/>
                  </a:lnTo>
                  <a:lnTo>
                    <a:pt x="523913" y="94983"/>
                  </a:lnTo>
                  <a:lnTo>
                    <a:pt x="505002" y="91909"/>
                  </a:lnTo>
                  <a:lnTo>
                    <a:pt x="490867" y="83324"/>
                  </a:lnTo>
                  <a:lnTo>
                    <a:pt x="482015" y="70167"/>
                  </a:lnTo>
                  <a:lnTo>
                    <a:pt x="478967" y="53390"/>
                  </a:lnTo>
                  <a:lnTo>
                    <a:pt x="482104" y="36817"/>
                  </a:lnTo>
                  <a:lnTo>
                    <a:pt x="491197" y="23749"/>
                  </a:lnTo>
                  <a:lnTo>
                    <a:pt x="505752" y="15189"/>
                  </a:lnTo>
                  <a:lnTo>
                    <a:pt x="525310" y="12115"/>
                  </a:lnTo>
                  <a:lnTo>
                    <a:pt x="533666" y="12509"/>
                  </a:lnTo>
                  <a:lnTo>
                    <a:pt x="540740" y="13589"/>
                  </a:lnTo>
                  <a:lnTo>
                    <a:pt x="546735" y="15189"/>
                  </a:lnTo>
                  <a:lnTo>
                    <a:pt x="551827" y="17145"/>
                  </a:lnTo>
                  <a:lnTo>
                    <a:pt x="555447" y="6057"/>
                  </a:lnTo>
                  <a:lnTo>
                    <a:pt x="550710" y="4254"/>
                  </a:lnTo>
                  <a:lnTo>
                    <a:pt x="543966" y="2540"/>
                  </a:lnTo>
                  <a:lnTo>
                    <a:pt x="535571" y="1244"/>
                  </a:lnTo>
                  <a:lnTo>
                    <a:pt x="525830" y="736"/>
                  </a:lnTo>
                  <a:lnTo>
                    <a:pt x="499211" y="5156"/>
                  </a:lnTo>
                  <a:lnTo>
                    <a:pt x="479882" y="16941"/>
                  </a:lnTo>
                  <a:lnTo>
                    <a:pt x="468096" y="33947"/>
                  </a:lnTo>
                  <a:lnTo>
                    <a:pt x="464108" y="54025"/>
                  </a:lnTo>
                  <a:lnTo>
                    <a:pt x="465150" y="64973"/>
                  </a:lnTo>
                  <a:lnTo>
                    <a:pt x="488238" y="98234"/>
                  </a:lnTo>
                  <a:lnTo>
                    <a:pt x="522719" y="106362"/>
                  </a:lnTo>
                  <a:lnTo>
                    <a:pt x="534390" y="105714"/>
                  </a:lnTo>
                  <a:lnTo>
                    <a:pt x="544550" y="104101"/>
                  </a:lnTo>
                  <a:lnTo>
                    <a:pt x="552894" y="102031"/>
                  </a:lnTo>
                  <a:lnTo>
                    <a:pt x="559142" y="99987"/>
                  </a:lnTo>
                  <a:lnTo>
                    <a:pt x="559142" y="51028"/>
                  </a:lnTo>
                  <a:close/>
                </a:path>
                <a:path w="735330" h="107315">
                  <a:moveTo>
                    <a:pt x="663321" y="105244"/>
                  </a:moveTo>
                  <a:lnTo>
                    <a:pt x="650760" y="72224"/>
                  </a:lnTo>
                  <a:lnTo>
                    <a:pt x="646671" y="61480"/>
                  </a:lnTo>
                  <a:lnTo>
                    <a:pt x="632650" y="24638"/>
                  </a:lnTo>
                  <a:lnTo>
                    <a:pt x="632650" y="61480"/>
                  </a:lnTo>
                  <a:lnTo>
                    <a:pt x="597496" y="61480"/>
                  </a:lnTo>
                  <a:lnTo>
                    <a:pt x="609231" y="30175"/>
                  </a:lnTo>
                  <a:lnTo>
                    <a:pt x="611581" y="24117"/>
                  </a:lnTo>
                  <a:lnTo>
                    <a:pt x="613105" y="18567"/>
                  </a:lnTo>
                  <a:lnTo>
                    <a:pt x="614845" y="13309"/>
                  </a:lnTo>
                  <a:lnTo>
                    <a:pt x="615111" y="13309"/>
                  </a:lnTo>
                  <a:lnTo>
                    <a:pt x="616750" y="18694"/>
                  </a:lnTo>
                  <a:lnTo>
                    <a:pt x="618490" y="24117"/>
                  </a:lnTo>
                  <a:lnTo>
                    <a:pt x="620839" y="30505"/>
                  </a:lnTo>
                  <a:lnTo>
                    <a:pt x="632650" y="61480"/>
                  </a:lnTo>
                  <a:lnTo>
                    <a:pt x="632650" y="24638"/>
                  </a:lnTo>
                  <a:lnTo>
                    <a:pt x="628345" y="13309"/>
                  </a:lnTo>
                  <a:lnTo>
                    <a:pt x="623976" y="1803"/>
                  </a:lnTo>
                  <a:lnTo>
                    <a:pt x="606869" y="1803"/>
                  </a:lnTo>
                  <a:lnTo>
                    <a:pt x="567715" y="105244"/>
                  </a:lnTo>
                  <a:lnTo>
                    <a:pt x="582447" y="105244"/>
                  </a:lnTo>
                  <a:lnTo>
                    <a:pt x="594436" y="72224"/>
                  </a:lnTo>
                  <a:lnTo>
                    <a:pt x="635762" y="72224"/>
                  </a:lnTo>
                  <a:lnTo>
                    <a:pt x="648322" y="105244"/>
                  </a:lnTo>
                  <a:lnTo>
                    <a:pt x="663321" y="105244"/>
                  </a:lnTo>
                  <a:close/>
                </a:path>
                <a:path w="735330" h="107315">
                  <a:moveTo>
                    <a:pt x="734999" y="93814"/>
                  </a:moveTo>
                  <a:lnTo>
                    <a:pt x="685647" y="93814"/>
                  </a:lnTo>
                  <a:lnTo>
                    <a:pt x="685647" y="2374"/>
                  </a:lnTo>
                  <a:lnTo>
                    <a:pt x="671499" y="2374"/>
                  </a:lnTo>
                  <a:lnTo>
                    <a:pt x="671499" y="93814"/>
                  </a:lnTo>
                  <a:lnTo>
                    <a:pt x="671499" y="105244"/>
                  </a:lnTo>
                  <a:lnTo>
                    <a:pt x="734999" y="105244"/>
                  </a:lnTo>
                  <a:lnTo>
                    <a:pt x="734999" y="938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4542540" y="9547498"/>
              <a:ext cx="431542" cy="2423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4542540" y="6499022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4" h="258445">
                  <a:moveTo>
                    <a:pt x="129043" y="0"/>
                  </a:moveTo>
                  <a:lnTo>
                    <a:pt x="179275" y="10141"/>
                  </a:lnTo>
                  <a:lnTo>
                    <a:pt x="220293" y="37797"/>
                  </a:lnTo>
                  <a:lnTo>
                    <a:pt x="247946" y="78815"/>
                  </a:lnTo>
                  <a:lnTo>
                    <a:pt x="258086" y="129043"/>
                  </a:lnTo>
                  <a:lnTo>
                    <a:pt x="247946" y="179277"/>
                  </a:lnTo>
                  <a:lnTo>
                    <a:pt x="220293" y="220298"/>
                  </a:lnTo>
                  <a:lnTo>
                    <a:pt x="179275" y="247955"/>
                  </a:lnTo>
                  <a:lnTo>
                    <a:pt x="129043" y="258096"/>
                  </a:lnTo>
                  <a:lnTo>
                    <a:pt x="78810" y="247955"/>
                  </a:lnTo>
                  <a:lnTo>
                    <a:pt x="37793" y="220298"/>
                  </a:lnTo>
                  <a:lnTo>
                    <a:pt x="10139" y="179277"/>
                  </a:lnTo>
                  <a:lnTo>
                    <a:pt x="0" y="129043"/>
                  </a:lnTo>
                  <a:lnTo>
                    <a:pt x="10139" y="78815"/>
                  </a:lnTo>
                  <a:lnTo>
                    <a:pt x="37793" y="37797"/>
                  </a:lnTo>
                  <a:lnTo>
                    <a:pt x="78810" y="10141"/>
                  </a:lnTo>
                  <a:lnTo>
                    <a:pt x="129043" y="0"/>
                  </a:lnTo>
                  <a:close/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4590000" y="6564726"/>
              <a:ext cx="168928" cy="12707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4847227" y="6544938"/>
              <a:ext cx="944244" cy="240665"/>
            </a:xfrm>
            <a:custGeom>
              <a:avLst/>
              <a:gdLst/>
              <a:ahLst/>
              <a:cxnLst/>
              <a:rect l="l" t="t" r="r" b="b"/>
              <a:pathLst>
                <a:path w="944244" h="240665">
                  <a:moveTo>
                    <a:pt x="109982" y="3276"/>
                  </a:moveTo>
                  <a:lnTo>
                    <a:pt x="84416" y="3276"/>
                  </a:lnTo>
                  <a:lnTo>
                    <a:pt x="77050" y="30416"/>
                  </a:lnTo>
                  <a:lnTo>
                    <a:pt x="67500" y="66624"/>
                  </a:lnTo>
                  <a:lnTo>
                    <a:pt x="64109" y="75780"/>
                  </a:lnTo>
                  <a:lnTo>
                    <a:pt x="58343" y="84175"/>
                  </a:lnTo>
                  <a:lnTo>
                    <a:pt x="50673" y="90576"/>
                  </a:lnTo>
                  <a:lnTo>
                    <a:pt x="41529" y="93764"/>
                  </a:lnTo>
                  <a:lnTo>
                    <a:pt x="32181" y="92062"/>
                  </a:lnTo>
                  <a:lnTo>
                    <a:pt x="27520" y="85204"/>
                  </a:lnTo>
                  <a:lnTo>
                    <a:pt x="26441" y="76835"/>
                  </a:lnTo>
                  <a:lnTo>
                    <a:pt x="26403" y="75031"/>
                  </a:lnTo>
                  <a:lnTo>
                    <a:pt x="27355" y="66624"/>
                  </a:lnTo>
                  <a:lnTo>
                    <a:pt x="40982" y="19202"/>
                  </a:lnTo>
                  <a:lnTo>
                    <a:pt x="45466" y="3276"/>
                  </a:lnTo>
                  <a:lnTo>
                    <a:pt x="19100" y="3276"/>
                  </a:lnTo>
                  <a:lnTo>
                    <a:pt x="9715" y="36906"/>
                  </a:lnTo>
                  <a:lnTo>
                    <a:pt x="5029" y="54025"/>
                  </a:lnTo>
                  <a:lnTo>
                    <a:pt x="622" y="70548"/>
                  </a:lnTo>
                  <a:lnTo>
                    <a:pt x="0" y="89814"/>
                  </a:lnTo>
                  <a:lnTo>
                    <a:pt x="4800" y="103454"/>
                  </a:lnTo>
                  <a:lnTo>
                    <a:pt x="16167" y="111544"/>
                  </a:lnTo>
                  <a:lnTo>
                    <a:pt x="35229" y="114223"/>
                  </a:lnTo>
                  <a:lnTo>
                    <a:pt x="48425" y="113157"/>
                  </a:lnTo>
                  <a:lnTo>
                    <a:pt x="59626" y="109893"/>
                  </a:lnTo>
                  <a:lnTo>
                    <a:pt x="69646" y="104267"/>
                  </a:lnTo>
                  <a:lnTo>
                    <a:pt x="79298" y="96126"/>
                  </a:lnTo>
                  <a:lnTo>
                    <a:pt x="80581" y="93764"/>
                  </a:lnTo>
                  <a:lnTo>
                    <a:pt x="90792" y="75031"/>
                  </a:lnTo>
                  <a:lnTo>
                    <a:pt x="98653" y="50914"/>
                  </a:lnTo>
                  <a:lnTo>
                    <a:pt x="109982" y="3276"/>
                  </a:lnTo>
                  <a:close/>
                </a:path>
                <a:path w="944244" h="240665">
                  <a:moveTo>
                    <a:pt x="205600" y="3276"/>
                  </a:moveTo>
                  <a:lnTo>
                    <a:pt x="124548" y="3276"/>
                  </a:lnTo>
                  <a:lnTo>
                    <a:pt x="118249" y="24917"/>
                  </a:lnTo>
                  <a:lnTo>
                    <a:pt x="167830" y="24917"/>
                  </a:lnTo>
                  <a:lnTo>
                    <a:pt x="97790" y="89039"/>
                  </a:lnTo>
                  <a:lnTo>
                    <a:pt x="91490" y="111861"/>
                  </a:lnTo>
                  <a:lnTo>
                    <a:pt x="179628" y="111861"/>
                  </a:lnTo>
                  <a:lnTo>
                    <a:pt x="185140" y="90220"/>
                  </a:lnTo>
                  <a:lnTo>
                    <a:pt x="128879" y="90220"/>
                  </a:lnTo>
                  <a:lnTo>
                    <a:pt x="200482" y="23329"/>
                  </a:lnTo>
                  <a:lnTo>
                    <a:pt x="205600" y="3276"/>
                  </a:lnTo>
                  <a:close/>
                </a:path>
                <a:path w="944244" h="240665">
                  <a:moveTo>
                    <a:pt x="301599" y="24511"/>
                  </a:moveTo>
                  <a:lnTo>
                    <a:pt x="301383" y="22148"/>
                  </a:lnTo>
                  <a:lnTo>
                    <a:pt x="300697" y="14389"/>
                  </a:lnTo>
                  <a:lnTo>
                    <a:pt x="295059" y="7848"/>
                  </a:lnTo>
                  <a:lnTo>
                    <a:pt x="286385" y="4318"/>
                  </a:lnTo>
                  <a:lnTo>
                    <a:pt x="276415" y="3276"/>
                  </a:lnTo>
                  <a:lnTo>
                    <a:pt x="274828" y="3276"/>
                  </a:lnTo>
                  <a:lnTo>
                    <a:pt x="274828" y="30022"/>
                  </a:lnTo>
                  <a:lnTo>
                    <a:pt x="273265" y="35128"/>
                  </a:lnTo>
                  <a:lnTo>
                    <a:pt x="270510" y="43408"/>
                  </a:lnTo>
                  <a:lnTo>
                    <a:pt x="266966" y="45085"/>
                  </a:lnTo>
                  <a:lnTo>
                    <a:pt x="266966" y="68973"/>
                  </a:lnTo>
                  <a:lnTo>
                    <a:pt x="265391" y="78422"/>
                  </a:lnTo>
                  <a:lnTo>
                    <a:pt x="258724" y="88201"/>
                  </a:lnTo>
                  <a:lnTo>
                    <a:pt x="248335" y="92087"/>
                  </a:lnTo>
                  <a:lnTo>
                    <a:pt x="236245" y="92583"/>
                  </a:lnTo>
                  <a:lnTo>
                    <a:pt x="224485" y="92189"/>
                  </a:lnTo>
                  <a:lnTo>
                    <a:pt x="231559" y="65430"/>
                  </a:lnTo>
                  <a:lnTo>
                    <a:pt x="260286" y="65430"/>
                  </a:lnTo>
                  <a:lnTo>
                    <a:pt x="266966" y="68973"/>
                  </a:lnTo>
                  <a:lnTo>
                    <a:pt x="266966" y="45085"/>
                  </a:lnTo>
                  <a:lnTo>
                    <a:pt x="263829" y="46545"/>
                  </a:lnTo>
                  <a:lnTo>
                    <a:pt x="237070" y="46545"/>
                  </a:lnTo>
                  <a:lnTo>
                    <a:pt x="243357" y="23329"/>
                  </a:lnTo>
                  <a:lnTo>
                    <a:pt x="250837" y="23329"/>
                  </a:lnTo>
                  <a:lnTo>
                    <a:pt x="261861" y="22148"/>
                  </a:lnTo>
                  <a:lnTo>
                    <a:pt x="268554" y="24117"/>
                  </a:lnTo>
                  <a:lnTo>
                    <a:pt x="273659" y="26085"/>
                  </a:lnTo>
                  <a:lnTo>
                    <a:pt x="274828" y="30022"/>
                  </a:lnTo>
                  <a:lnTo>
                    <a:pt x="274828" y="3276"/>
                  </a:lnTo>
                  <a:lnTo>
                    <a:pt x="222910" y="3276"/>
                  </a:lnTo>
                  <a:lnTo>
                    <a:pt x="193001" y="111861"/>
                  </a:lnTo>
                  <a:lnTo>
                    <a:pt x="248094" y="111861"/>
                  </a:lnTo>
                  <a:lnTo>
                    <a:pt x="261073" y="110363"/>
                  </a:lnTo>
                  <a:lnTo>
                    <a:pt x="291807" y="76936"/>
                  </a:lnTo>
                  <a:lnTo>
                    <a:pt x="291160" y="66217"/>
                  </a:lnTo>
                  <a:lnTo>
                    <a:pt x="290753" y="65430"/>
                  </a:lnTo>
                  <a:lnTo>
                    <a:pt x="286689" y="57581"/>
                  </a:lnTo>
                  <a:lnTo>
                    <a:pt x="277202" y="54025"/>
                  </a:lnTo>
                  <a:lnTo>
                    <a:pt x="277202" y="53238"/>
                  </a:lnTo>
                  <a:lnTo>
                    <a:pt x="285546" y="48691"/>
                  </a:lnTo>
                  <a:lnTo>
                    <a:pt x="287909" y="46545"/>
                  </a:lnTo>
                  <a:lnTo>
                    <a:pt x="292938" y="41973"/>
                  </a:lnTo>
                  <a:lnTo>
                    <a:pt x="298551" y="33705"/>
                  </a:lnTo>
                  <a:lnTo>
                    <a:pt x="301599" y="24511"/>
                  </a:lnTo>
                  <a:close/>
                </a:path>
                <a:path w="944244" h="240665">
                  <a:moveTo>
                    <a:pt x="410578" y="3276"/>
                  </a:moveTo>
                  <a:lnTo>
                    <a:pt x="327164" y="3276"/>
                  </a:lnTo>
                  <a:lnTo>
                    <a:pt x="297268" y="111861"/>
                  </a:lnTo>
                  <a:lnTo>
                    <a:pt x="381850" y="111861"/>
                  </a:lnTo>
                  <a:lnTo>
                    <a:pt x="387362" y="90614"/>
                  </a:lnTo>
                  <a:lnTo>
                    <a:pt x="329133" y="90614"/>
                  </a:lnTo>
                  <a:lnTo>
                    <a:pt x="335813" y="66217"/>
                  </a:lnTo>
                  <a:lnTo>
                    <a:pt x="386575" y="66217"/>
                  </a:lnTo>
                  <a:lnTo>
                    <a:pt x="392087" y="46545"/>
                  </a:lnTo>
                  <a:lnTo>
                    <a:pt x="340931" y="46545"/>
                  </a:lnTo>
                  <a:lnTo>
                    <a:pt x="347230" y="24511"/>
                  </a:lnTo>
                  <a:lnTo>
                    <a:pt x="404685" y="24511"/>
                  </a:lnTo>
                  <a:lnTo>
                    <a:pt x="410578" y="3276"/>
                  </a:lnTo>
                  <a:close/>
                </a:path>
                <a:path w="944244" h="240665">
                  <a:moveTo>
                    <a:pt x="521525" y="3276"/>
                  </a:moveTo>
                  <a:lnTo>
                    <a:pt x="490054" y="3276"/>
                  </a:lnTo>
                  <a:lnTo>
                    <a:pt x="440080" y="45758"/>
                  </a:lnTo>
                  <a:lnTo>
                    <a:pt x="451878" y="3276"/>
                  </a:lnTo>
                  <a:lnTo>
                    <a:pt x="426313" y="3276"/>
                  </a:lnTo>
                  <a:lnTo>
                    <a:pt x="396024" y="111861"/>
                  </a:lnTo>
                  <a:lnTo>
                    <a:pt x="421589" y="111861"/>
                  </a:lnTo>
                  <a:lnTo>
                    <a:pt x="431419" y="77635"/>
                  </a:lnTo>
                  <a:lnTo>
                    <a:pt x="445592" y="65824"/>
                  </a:lnTo>
                  <a:lnTo>
                    <a:pt x="463296" y="111861"/>
                  </a:lnTo>
                  <a:lnTo>
                    <a:pt x="495160" y="111861"/>
                  </a:lnTo>
                  <a:lnTo>
                    <a:pt x="475551" y="65824"/>
                  </a:lnTo>
                  <a:lnTo>
                    <a:pt x="468007" y="48120"/>
                  </a:lnTo>
                  <a:lnTo>
                    <a:pt x="470814" y="45758"/>
                  </a:lnTo>
                  <a:lnTo>
                    <a:pt x="521525" y="3276"/>
                  </a:lnTo>
                  <a:close/>
                </a:path>
                <a:path w="944244" h="240665">
                  <a:moveTo>
                    <a:pt x="560476" y="3276"/>
                  </a:moveTo>
                  <a:lnTo>
                    <a:pt x="534504" y="3276"/>
                  </a:lnTo>
                  <a:lnTo>
                    <a:pt x="504609" y="111861"/>
                  </a:lnTo>
                  <a:lnTo>
                    <a:pt x="530567" y="111861"/>
                  </a:lnTo>
                  <a:lnTo>
                    <a:pt x="549770" y="41643"/>
                  </a:lnTo>
                  <a:lnTo>
                    <a:pt x="555625" y="20574"/>
                  </a:lnTo>
                  <a:lnTo>
                    <a:pt x="560476" y="3276"/>
                  </a:lnTo>
                  <a:close/>
                </a:path>
                <a:path w="944244" h="240665">
                  <a:moveTo>
                    <a:pt x="612025" y="176771"/>
                  </a:moveTo>
                  <a:lnTo>
                    <a:pt x="611619" y="175196"/>
                  </a:lnTo>
                  <a:lnTo>
                    <a:pt x="611441" y="173977"/>
                  </a:lnTo>
                  <a:lnTo>
                    <a:pt x="611225" y="172453"/>
                  </a:lnTo>
                  <a:lnTo>
                    <a:pt x="606107" y="163398"/>
                  </a:lnTo>
                  <a:lnTo>
                    <a:pt x="598627" y="163791"/>
                  </a:lnTo>
                  <a:lnTo>
                    <a:pt x="588416" y="163791"/>
                  </a:lnTo>
                  <a:lnTo>
                    <a:pt x="579678" y="165633"/>
                  </a:lnTo>
                  <a:lnTo>
                    <a:pt x="570852" y="169113"/>
                  </a:lnTo>
                  <a:lnTo>
                    <a:pt x="564007" y="174637"/>
                  </a:lnTo>
                  <a:lnTo>
                    <a:pt x="561263" y="182676"/>
                  </a:lnTo>
                  <a:lnTo>
                    <a:pt x="577392" y="182676"/>
                  </a:lnTo>
                  <a:lnTo>
                    <a:pt x="577392" y="182283"/>
                  </a:lnTo>
                  <a:lnTo>
                    <a:pt x="578180" y="180708"/>
                  </a:lnTo>
                  <a:lnTo>
                    <a:pt x="578180" y="179920"/>
                  </a:lnTo>
                  <a:lnTo>
                    <a:pt x="582485" y="176009"/>
                  </a:lnTo>
                  <a:lnTo>
                    <a:pt x="588111" y="173977"/>
                  </a:lnTo>
                  <a:lnTo>
                    <a:pt x="593001" y="175107"/>
                  </a:lnTo>
                  <a:lnTo>
                    <a:pt x="595096" y="180708"/>
                  </a:lnTo>
                  <a:lnTo>
                    <a:pt x="595096" y="187401"/>
                  </a:lnTo>
                  <a:lnTo>
                    <a:pt x="591566" y="187731"/>
                  </a:lnTo>
                  <a:lnTo>
                    <a:pt x="591566" y="194881"/>
                  </a:lnTo>
                  <a:lnTo>
                    <a:pt x="587629" y="203530"/>
                  </a:lnTo>
                  <a:lnTo>
                    <a:pt x="585660" y="211785"/>
                  </a:lnTo>
                  <a:lnTo>
                    <a:pt x="573849" y="211785"/>
                  </a:lnTo>
                  <a:lnTo>
                    <a:pt x="571093" y="210616"/>
                  </a:lnTo>
                  <a:lnTo>
                    <a:pt x="568350" y="208254"/>
                  </a:lnTo>
                  <a:lnTo>
                    <a:pt x="569925" y="205105"/>
                  </a:lnTo>
                  <a:lnTo>
                    <a:pt x="572274" y="197624"/>
                  </a:lnTo>
                  <a:lnTo>
                    <a:pt x="584479" y="194881"/>
                  </a:lnTo>
                  <a:lnTo>
                    <a:pt x="591566" y="194881"/>
                  </a:lnTo>
                  <a:lnTo>
                    <a:pt x="591566" y="187731"/>
                  </a:lnTo>
                  <a:lnTo>
                    <a:pt x="577786" y="188976"/>
                  </a:lnTo>
                  <a:lnTo>
                    <a:pt x="574636" y="189750"/>
                  </a:lnTo>
                  <a:lnTo>
                    <a:pt x="556221" y="199351"/>
                  </a:lnTo>
                  <a:lnTo>
                    <a:pt x="553631" y="213956"/>
                  </a:lnTo>
                  <a:lnTo>
                    <a:pt x="564400" y="222961"/>
                  </a:lnTo>
                  <a:lnTo>
                    <a:pt x="586041" y="215722"/>
                  </a:lnTo>
                  <a:lnTo>
                    <a:pt x="586041" y="220446"/>
                  </a:lnTo>
                  <a:lnTo>
                    <a:pt x="603364" y="220446"/>
                  </a:lnTo>
                  <a:lnTo>
                    <a:pt x="603364" y="220052"/>
                  </a:lnTo>
                  <a:lnTo>
                    <a:pt x="603046" y="215722"/>
                  </a:lnTo>
                  <a:lnTo>
                    <a:pt x="602754" y="211785"/>
                  </a:lnTo>
                  <a:lnTo>
                    <a:pt x="602716" y="211289"/>
                  </a:lnTo>
                  <a:lnTo>
                    <a:pt x="605282" y="200088"/>
                  </a:lnTo>
                  <a:lnTo>
                    <a:pt x="606958" y="194881"/>
                  </a:lnTo>
                  <a:lnTo>
                    <a:pt x="608952" y="188734"/>
                  </a:lnTo>
                  <a:lnTo>
                    <a:pt x="611619" y="179527"/>
                  </a:lnTo>
                  <a:lnTo>
                    <a:pt x="612025" y="176771"/>
                  </a:lnTo>
                  <a:close/>
                </a:path>
                <a:path w="944244" h="240665">
                  <a:moveTo>
                    <a:pt x="644271" y="165366"/>
                  </a:moveTo>
                  <a:lnTo>
                    <a:pt x="627748" y="165366"/>
                  </a:lnTo>
                  <a:lnTo>
                    <a:pt x="612406" y="220446"/>
                  </a:lnTo>
                  <a:lnTo>
                    <a:pt x="629323" y="220446"/>
                  </a:lnTo>
                  <a:lnTo>
                    <a:pt x="644271" y="165366"/>
                  </a:lnTo>
                  <a:close/>
                </a:path>
                <a:path w="944244" h="240665">
                  <a:moveTo>
                    <a:pt x="650176" y="144513"/>
                  </a:moveTo>
                  <a:lnTo>
                    <a:pt x="632866" y="144513"/>
                  </a:lnTo>
                  <a:lnTo>
                    <a:pt x="629716" y="157505"/>
                  </a:lnTo>
                  <a:lnTo>
                    <a:pt x="646633" y="157505"/>
                  </a:lnTo>
                  <a:lnTo>
                    <a:pt x="650176" y="144513"/>
                  </a:lnTo>
                  <a:close/>
                </a:path>
                <a:path w="944244" h="240665">
                  <a:moveTo>
                    <a:pt x="652551" y="30022"/>
                  </a:moveTo>
                  <a:lnTo>
                    <a:pt x="651408" y="20980"/>
                  </a:lnTo>
                  <a:lnTo>
                    <a:pt x="651357" y="20574"/>
                  </a:lnTo>
                  <a:lnTo>
                    <a:pt x="646252" y="9093"/>
                  </a:lnTo>
                  <a:lnTo>
                    <a:pt x="636206" y="2489"/>
                  </a:lnTo>
                  <a:lnTo>
                    <a:pt x="623798" y="0"/>
                  </a:lnTo>
                  <a:lnTo>
                    <a:pt x="611619" y="914"/>
                  </a:lnTo>
                  <a:lnTo>
                    <a:pt x="611225" y="914"/>
                  </a:lnTo>
                  <a:lnTo>
                    <a:pt x="576376" y="17005"/>
                  </a:lnTo>
                  <a:lnTo>
                    <a:pt x="568363" y="41973"/>
                  </a:lnTo>
                  <a:lnTo>
                    <a:pt x="572325" y="52793"/>
                  </a:lnTo>
                  <a:lnTo>
                    <a:pt x="580910" y="60921"/>
                  </a:lnTo>
                  <a:lnTo>
                    <a:pt x="593521" y="65036"/>
                  </a:lnTo>
                  <a:lnTo>
                    <a:pt x="606666" y="70154"/>
                  </a:lnTo>
                  <a:lnTo>
                    <a:pt x="611873" y="79400"/>
                  </a:lnTo>
                  <a:lnTo>
                    <a:pt x="609180" y="88938"/>
                  </a:lnTo>
                  <a:lnTo>
                    <a:pt x="598627" y="94945"/>
                  </a:lnTo>
                  <a:lnTo>
                    <a:pt x="578573" y="76835"/>
                  </a:lnTo>
                  <a:lnTo>
                    <a:pt x="552208" y="76835"/>
                  </a:lnTo>
                  <a:lnTo>
                    <a:pt x="551345" y="88201"/>
                  </a:lnTo>
                  <a:lnTo>
                    <a:pt x="551268" y="89814"/>
                  </a:lnTo>
                  <a:lnTo>
                    <a:pt x="553491" y="99860"/>
                  </a:lnTo>
                  <a:lnTo>
                    <a:pt x="559739" y="107721"/>
                  </a:lnTo>
                  <a:lnTo>
                    <a:pt x="570712" y="113436"/>
                  </a:lnTo>
                  <a:lnTo>
                    <a:pt x="582536" y="114871"/>
                  </a:lnTo>
                  <a:lnTo>
                    <a:pt x="595439" y="114909"/>
                  </a:lnTo>
                  <a:lnTo>
                    <a:pt x="608266" y="113322"/>
                  </a:lnTo>
                  <a:lnTo>
                    <a:pt x="642950" y="77965"/>
                  </a:lnTo>
                  <a:lnTo>
                    <a:pt x="642708" y="63855"/>
                  </a:lnTo>
                  <a:lnTo>
                    <a:pt x="638860" y="56896"/>
                  </a:lnTo>
                  <a:lnTo>
                    <a:pt x="632371" y="52146"/>
                  </a:lnTo>
                  <a:lnTo>
                    <a:pt x="624547" y="49034"/>
                  </a:lnTo>
                  <a:lnTo>
                    <a:pt x="616737" y="46939"/>
                  </a:lnTo>
                  <a:lnTo>
                    <a:pt x="598525" y="38011"/>
                  </a:lnTo>
                  <a:lnTo>
                    <a:pt x="597014" y="28346"/>
                  </a:lnTo>
                  <a:lnTo>
                    <a:pt x="606056" y="21488"/>
                  </a:lnTo>
                  <a:lnTo>
                    <a:pt x="619493" y="20980"/>
                  </a:lnTo>
                  <a:lnTo>
                    <a:pt x="624992" y="22542"/>
                  </a:lnTo>
                  <a:lnTo>
                    <a:pt x="626186" y="27673"/>
                  </a:lnTo>
                  <a:lnTo>
                    <a:pt x="626186" y="33172"/>
                  </a:lnTo>
                  <a:lnTo>
                    <a:pt x="650570" y="33172"/>
                  </a:lnTo>
                  <a:lnTo>
                    <a:pt x="652551" y="30022"/>
                  </a:lnTo>
                  <a:close/>
                </a:path>
                <a:path w="944244" h="240665">
                  <a:moveTo>
                    <a:pt x="693851" y="164185"/>
                  </a:moveTo>
                  <a:lnTo>
                    <a:pt x="685190" y="164185"/>
                  </a:lnTo>
                  <a:lnTo>
                    <a:pt x="676935" y="166547"/>
                  </a:lnTo>
                  <a:lnTo>
                    <a:pt x="670242" y="172847"/>
                  </a:lnTo>
                  <a:lnTo>
                    <a:pt x="672604" y="165366"/>
                  </a:lnTo>
                  <a:lnTo>
                    <a:pt x="656869" y="165366"/>
                  </a:lnTo>
                  <a:lnTo>
                    <a:pt x="638771" y="220446"/>
                  </a:lnTo>
                  <a:lnTo>
                    <a:pt x="658444" y="220446"/>
                  </a:lnTo>
                  <a:lnTo>
                    <a:pt x="664349" y="198031"/>
                  </a:lnTo>
                  <a:lnTo>
                    <a:pt x="666699" y="188963"/>
                  </a:lnTo>
                  <a:lnTo>
                    <a:pt x="670242" y="183070"/>
                  </a:lnTo>
                  <a:lnTo>
                    <a:pt x="677722" y="178739"/>
                  </a:lnTo>
                  <a:lnTo>
                    <a:pt x="682828" y="176784"/>
                  </a:lnTo>
                  <a:lnTo>
                    <a:pt x="684009" y="177165"/>
                  </a:lnTo>
                  <a:lnTo>
                    <a:pt x="690308" y="177165"/>
                  </a:lnTo>
                  <a:lnTo>
                    <a:pt x="690410" y="176784"/>
                  </a:lnTo>
                  <a:lnTo>
                    <a:pt x="691489" y="172847"/>
                  </a:lnTo>
                  <a:lnTo>
                    <a:pt x="693851" y="164185"/>
                  </a:lnTo>
                  <a:close/>
                </a:path>
                <a:path w="944244" h="240665">
                  <a:moveTo>
                    <a:pt x="750506" y="3276"/>
                  </a:moveTo>
                  <a:lnTo>
                    <a:pt x="662762" y="3276"/>
                  </a:lnTo>
                  <a:lnTo>
                    <a:pt x="656869" y="24511"/>
                  </a:lnTo>
                  <a:lnTo>
                    <a:pt x="687933" y="24511"/>
                  </a:lnTo>
                  <a:lnTo>
                    <a:pt x="663943" y="111861"/>
                  </a:lnTo>
                  <a:lnTo>
                    <a:pt x="689521" y="111861"/>
                  </a:lnTo>
                  <a:lnTo>
                    <a:pt x="713917" y="24511"/>
                  </a:lnTo>
                  <a:lnTo>
                    <a:pt x="744601" y="24511"/>
                  </a:lnTo>
                  <a:lnTo>
                    <a:pt x="750506" y="3276"/>
                  </a:lnTo>
                  <a:close/>
                </a:path>
                <a:path w="944244" h="240665">
                  <a:moveTo>
                    <a:pt x="780402" y="165366"/>
                  </a:moveTo>
                  <a:lnTo>
                    <a:pt x="761911" y="165366"/>
                  </a:lnTo>
                  <a:lnTo>
                    <a:pt x="744207" y="199199"/>
                  </a:lnTo>
                  <a:lnTo>
                    <a:pt x="744791" y="186613"/>
                  </a:lnTo>
                  <a:lnTo>
                    <a:pt x="745782" y="165366"/>
                  </a:lnTo>
                  <a:lnTo>
                    <a:pt x="729653" y="165366"/>
                  </a:lnTo>
                  <a:lnTo>
                    <a:pt x="712330" y="199199"/>
                  </a:lnTo>
                  <a:lnTo>
                    <a:pt x="713130" y="165366"/>
                  </a:lnTo>
                  <a:lnTo>
                    <a:pt x="695413" y="165366"/>
                  </a:lnTo>
                  <a:lnTo>
                    <a:pt x="697001" y="220446"/>
                  </a:lnTo>
                  <a:lnTo>
                    <a:pt x="714298" y="220446"/>
                  </a:lnTo>
                  <a:lnTo>
                    <a:pt x="725424" y="199199"/>
                  </a:lnTo>
                  <a:lnTo>
                    <a:pt x="732015" y="186613"/>
                  </a:lnTo>
                  <a:lnTo>
                    <a:pt x="730440" y="220446"/>
                  </a:lnTo>
                  <a:lnTo>
                    <a:pt x="748131" y="220446"/>
                  </a:lnTo>
                  <a:lnTo>
                    <a:pt x="760577" y="199199"/>
                  </a:lnTo>
                  <a:lnTo>
                    <a:pt x="780402" y="165366"/>
                  </a:lnTo>
                  <a:close/>
                </a:path>
                <a:path w="944244" h="240665">
                  <a:moveTo>
                    <a:pt x="815416" y="111861"/>
                  </a:moveTo>
                  <a:lnTo>
                    <a:pt x="813816" y="91795"/>
                  </a:lnTo>
                  <a:lnTo>
                    <a:pt x="812342" y="73304"/>
                  </a:lnTo>
                  <a:lnTo>
                    <a:pt x="809244" y="34353"/>
                  </a:lnTo>
                  <a:lnTo>
                    <a:pt x="806767" y="3276"/>
                  </a:lnTo>
                  <a:lnTo>
                    <a:pt x="787082" y="3276"/>
                  </a:lnTo>
                  <a:lnTo>
                    <a:pt x="787082" y="73304"/>
                  </a:lnTo>
                  <a:lnTo>
                    <a:pt x="761517" y="73304"/>
                  </a:lnTo>
                  <a:lnTo>
                    <a:pt x="785533" y="34353"/>
                  </a:lnTo>
                  <a:lnTo>
                    <a:pt x="787082" y="73304"/>
                  </a:lnTo>
                  <a:lnTo>
                    <a:pt x="787082" y="3276"/>
                  </a:lnTo>
                  <a:lnTo>
                    <a:pt x="780402" y="3276"/>
                  </a:lnTo>
                  <a:lnTo>
                    <a:pt x="711936" y="111861"/>
                  </a:lnTo>
                  <a:lnTo>
                    <a:pt x="739089" y="111861"/>
                  </a:lnTo>
                  <a:lnTo>
                    <a:pt x="751281" y="91795"/>
                  </a:lnTo>
                  <a:lnTo>
                    <a:pt x="787082" y="91795"/>
                  </a:lnTo>
                  <a:lnTo>
                    <a:pt x="788276" y="111861"/>
                  </a:lnTo>
                  <a:lnTo>
                    <a:pt x="815416" y="111861"/>
                  </a:lnTo>
                  <a:close/>
                </a:path>
                <a:path w="944244" h="240665">
                  <a:moveTo>
                    <a:pt x="829983" y="176771"/>
                  </a:moveTo>
                  <a:lnTo>
                    <a:pt x="829589" y="175196"/>
                  </a:lnTo>
                  <a:lnTo>
                    <a:pt x="829411" y="173977"/>
                  </a:lnTo>
                  <a:lnTo>
                    <a:pt x="829183" y="172453"/>
                  </a:lnTo>
                  <a:lnTo>
                    <a:pt x="824077" y="163398"/>
                  </a:lnTo>
                  <a:lnTo>
                    <a:pt x="816597" y="163791"/>
                  </a:lnTo>
                  <a:lnTo>
                    <a:pt x="806373" y="163791"/>
                  </a:lnTo>
                  <a:lnTo>
                    <a:pt x="797648" y="165633"/>
                  </a:lnTo>
                  <a:lnTo>
                    <a:pt x="788809" y="169113"/>
                  </a:lnTo>
                  <a:lnTo>
                    <a:pt x="781977" y="174637"/>
                  </a:lnTo>
                  <a:lnTo>
                    <a:pt x="779221" y="182676"/>
                  </a:lnTo>
                  <a:lnTo>
                    <a:pt x="795350" y="182676"/>
                  </a:lnTo>
                  <a:lnTo>
                    <a:pt x="795350" y="182283"/>
                  </a:lnTo>
                  <a:lnTo>
                    <a:pt x="796137" y="180708"/>
                  </a:lnTo>
                  <a:lnTo>
                    <a:pt x="796137" y="179920"/>
                  </a:lnTo>
                  <a:lnTo>
                    <a:pt x="800442" y="176009"/>
                  </a:lnTo>
                  <a:lnTo>
                    <a:pt x="806069" y="173977"/>
                  </a:lnTo>
                  <a:lnTo>
                    <a:pt x="810971" y="175107"/>
                  </a:lnTo>
                  <a:lnTo>
                    <a:pt x="813054" y="180708"/>
                  </a:lnTo>
                  <a:lnTo>
                    <a:pt x="813054" y="187401"/>
                  </a:lnTo>
                  <a:lnTo>
                    <a:pt x="809523" y="187731"/>
                  </a:lnTo>
                  <a:lnTo>
                    <a:pt x="809523" y="194881"/>
                  </a:lnTo>
                  <a:lnTo>
                    <a:pt x="805586" y="203530"/>
                  </a:lnTo>
                  <a:lnTo>
                    <a:pt x="803617" y="211785"/>
                  </a:lnTo>
                  <a:lnTo>
                    <a:pt x="791806" y="211785"/>
                  </a:lnTo>
                  <a:lnTo>
                    <a:pt x="789063" y="210616"/>
                  </a:lnTo>
                  <a:lnTo>
                    <a:pt x="786307" y="208254"/>
                  </a:lnTo>
                  <a:lnTo>
                    <a:pt x="787869" y="205105"/>
                  </a:lnTo>
                  <a:lnTo>
                    <a:pt x="790244" y="197624"/>
                  </a:lnTo>
                  <a:lnTo>
                    <a:pt x="802436" y="194881"/>
                  </a:lnTo>
                  <a:lnTo>
                    <a:pt x="809523" y="194881"/>
                  </a:lnTo>
                  <a:lnTo>
                    <a:pt x="809523" y="187731"/>
                  </a:lnTo>
                  <a:lnTo>
                    <a:pt x="795743" y="188976"/>
                  </a:lnTo>
                  <a:lnTo>
                    <a:pt x="792594" y="189750"/>
                  </a:lnTo>
                  <a:lnTo>
                    <a:pt x="774179" y="199351"/>
                  </a:lnTo>
                  <a:lnTo>
                    <a:pt x="771601" y="213956"/>
                  </a:lnTo>
                  <a:lnTo>
                    <a:pt x="782370" y="222961"/>
                  </a:lnTo>
                  <a:lnTo>
                    <a:pt x="804011" y="215722"/>
                  </a:lnTo>
                  <a:lnTo>
                    <a:pt x="804011" y="220446"/>
                  </a:lnTo>
                  <a:lnTo>
                    <a:pt x="821334" y="220446"/>
                  </a:lnTo>
                  <a:lnTo>
                    <a:pt x="821334" y="220052"/>
                  </a:lnTo>
                  <a:lnTo>
                    <a:pt x="821004" y="215722"/>
                  </a:lnTo>
                  <a:lnTo>
                    <a:pt x="820712" y="211785"/>
                  </a:lnTo>
                  <a:lnTo>
                    <a:pt x="820686" y="211289"/>
                  </a:lnTo>
                  <a:lnTo>
                    <a:pt x="823239" y="200088"/>
                  </a:lnTo>
                  <a:lnTo>
                    <a:pt x="824928" y="194881"/>
                  </a:lnTo>
                  <a:lnTo>
                    <a:pt x="826909" y="188734"/>
                  </a:lnTo>
                  <a:lnTo>
                    <a:pt x="829589" y="179527"/>
                  </a:lnTo>
                  <a:lnTo>
                    <a:pt x="829983" y="176771"/>
                  </a:lnTo>
                  <a:close/>
                </a:path>
                <a:path w="944244" h="240665">
                  <a:moveTo>
                    <a:pt x="894499" y="165366"/>
                  </a:moveTo>
                  <a:lnTo>
                    <a:pt x="876808" y="165366"/>
                  </a:lnTo>
                  <a:lnTo>
                    <a:pt x="858697" y="199593"/>
                  </a:lnTo>
                  <a:lnTo>
                    <a:pt x="856335" y="165366"/>
                  </a:lnTo>
                  <a:lnTo>
                    <a:pt x="836269" y="165366"/>
                  </a:lnTo>
                  <a:lnTo>
                    <a:pt x="844524" y="219659"/>
                  </a:lnTo>
                  <a:lnTo>
                    <a:pt x="838631" y="229108"/>
                  </a:lnTo>
                  <a:lnTo>
                    <a:pt x="828395" y="229108"/>
                  </a:lnTo>
                  <a:lnTo>
                    <a:pt x="825258" y="240118"/>
                  </a:lnTo>
                  <a:lnTo>
                    <a:pt x="837158" y="239585"/>
                  </a:lnTo>
                  <a:lnTo>
                    <a:pt x="846353" y="237312"/>
                  </a:lnTo>
                  <a:lnTo>
                    <a:pt x="853859" y="232321"/>
                  </a:lnTo>
                  <a:lnTo>
                    <a:pt x="860666" y="223596"/>
                  </a:lnTo>
                  <a:lnTo>
                    <a:pt x="874610" y="199593"/>
                  </a:lnTo>
                  <a:lnTo>
                    <a:pt x="894499" y="165366"/>
                  </a:lnTo>
                  <a:close/>
                </a:path>
                <a:path w="944244" h="240665">
                  <a:moveTo>
                    <a:pt x="941717" y="165760"/>
                  </a:moveTo>
                  <a:lnTo>
                    <a:pt x="931875" y="164185"/>
                  </a:lnTo>
                  <a:lnTo>
                    <a:pt x="928331" y="163791"/>
                  </a:lnTo>
                  <a:lnTo>
                    <a:pt x="916940" y="163791"/>
                  </a:lnTo>
                  <a:lnTo>
                    <a:pt x="893330" y="188963"/>
                  </a:lnTo>
                  <a:lnTo>
                    <a:pt x="894105" y="190157"/>
                  </a:lnTo>
                  <a:lnTo>
                    <a:pt x="895680" y="192125"/>
                  </a:lnTo>
                  <a:lnTo>
                    <a:pt x="902538" y="195643"/>
                  </a:lnTo>
                  <a:lnTo>
                    <a:pt x="910971" y="197624"/>
                  </a:lnTo>
                  <a:lnTo>
                    <a:pt x="917867" y="200202"/>
                  </a:lnTo>
                  <a:lnTo>
                    <a:pt x="920064" y="205498"/>
                  </a:lnTo>
                  <a:lnTo>
                    <a:pt x="916940" y="211010"/>
                  </a:lnTo>
                  <a:lnTo>
                    <a:pt x="910234" y="214934"/>
                  </a:lnTo>
                  <a:lnTo>
                    <a:pt x="904328" y="210210"/>
                  </a:lnTo>
                  <a:lnTo>
                    <a:pt x="901979" y="207467"/>
                  </a:lnTo>
                  <a:lnTo>
                    <a:pt x="902055" y="205498"/>
                  </a:lnTo>
                  <a:lnTo>
                    <a:pt x="902754" y="202349"/>
                  </a:lnTo>
                  <a:lnTo>
                    <a:pt x="885456" y="202349"/>
                  </a:lnTo>
                  <a:lnTo>
                    <a:pt x="884682" y="207860"/>
                  </a:lnTo>
                  <a:lnTo>
                    <a:pt x="885063" y="210210"/>
                  </a:lnTo>
                  <a:lnTo>
                    <a:pt x="887425" y="214934"/>
                  </a:lnTo>
                  <a:lnTo>
                    <a:pt x="889787" y="217690"/>
                  </a:lnTo>
                  <a:lnTo>
                    <a:pt x="892136" y="219265"/>
                  </a:lnTo>
                  <a:lnTo>
                    <a:pt x="895680" y="220840"/>
                  </a:lnTo>
                  <a:lnTo>
                    <a:pt x="899617" y="222021"/>
                  </a:lnTo>
                  <a:lnTo>
                    <a:pt x="912202" y="222021"/>
                  </a:lnTo>
                  <a:lnTo>
                    <a:pt x="937450" y="196329"/>
                  </a:lnTo>
                  <a:lnTo>
                    <a:pt x="932510" y="190449"/>
                  </a:lnTo>
                  <a:lnTo>
                    <a:pt x="923823" y="187083"/>
                  </a:lnTo>
                  <a:lnTo>
                    <a:pt x="913384" y="185039"/>
                  </a:lnTo>
                  <a:lnTo>
                    <a:pt x="911415" y="184251"/>
                  </a:lnTo>
                  <a:lnTo>
                    <a:pt x="910234" y="183070"/>
                  </a:lnTo>
                  <a:lnTo>
                    <a:pt x="910297" y="180314"/>
                  </a:lnTo>
                  <a:lnTo>
                    <a:pt x="911021" y="175602"/>
                  </a:lnTo>
                  <a:lnTo>
                    <a:pt x="914565" y="173634"/>
                  </a:lnTo>
                  <a:lnTo>
                    <a:pt x="926757" y="173634"/>
                  </a:lnTo>
                  <a:lnTo>
                    <a:pt x="926757" y="178739"/>
                  </a:lnTo>
                  <a:lnTo>
                    <a:pt x="926376" y="180314"/>
                  </a:lnTo>
                  <a:lnTo>
                    <a:pt x="941717" y="180314"/>
                  </a:lnTo>
                  <a:lnTo>
                    <a:pt x="941717" y="173634"/>
                  </a:lnTo>
                  <a:lnTo>
                    <a:pt x="941717" y="165760"/>
                  </a:lnTo>
                  <a:close/>
                </a:path>
                <a:path w="944244" h="240665">
                  <a:moveTo>
                    <a:pt x="944067" y="3276"/>
                  </a:moveTo>
                  <a:lnTo>
                    <a:pt x="918108" y="3276"/>
                  </a:lnTo>
                  <a:lnTo>
                    <a:pt x="900010" y="68973"/>
                  </a:lnTo>
                  <a:lnTo>
                    <a:pt x="892365" y="45758"/>
                  </a:lnTo>
                  <a:lnTo>
                    <a:pt x="878370" y="3276"/>
                  </a:lnTo>
                  <a:lnTo>
                    <a:pt x="852004" y="3276"/>
                  </a:lnTo>
                  <a:lnTo>
                    <a:pt x="822109" y="111861"/>
                  </a:lnTo>
                  <a:lnTo>
                    <a:pt x="848067" y="111861"/>
                  </a:lnTo>
                  <a:lnTo>
                    <a:pt x="866178" y="45758"/>
                  </a:lnTo>
                  <a:lnTo>
                    <a:pt x="887806" y="111861"/>
                  </a:lnTo>
                  <a:lnTo>
                    <a:pt x="913790" y="111861"/>
                  </a:lnTo>
                  <a:lnTo>
                    <a:pt x="925741" y="68973"/>
                  </a:lnTo>
                  <a:lnTo>
                    <a:pt x="944067" y="32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6422860" y="6523950"/>
              <a:ext cx="187585" cy="236173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6687107" y="6598000"/>
              <a:ext cx="84740" cy="14220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6794699" y="6645884"/>
              <a:ext cx="150344" cy="94314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6969473" y="6645314"/>
              <a:ext cx="242566" cy="96289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7234967" y="6598011"/>
              <a:ext cx="109220" cy="144145"/>
            </a:xfrm>
            <a:custGeom>
              <a:avLst/>
              <a:gdLst/>
              <a:ahLst/>
              <a:cxnLst/>
              <a:rect l="l" t="t" r="r" b="b"/>
              <a:pathLst>
                <a:path w="109219" h="144145">
                  <a:moveTo>
                    <a:pt x="22313" y="0"/>
                  </a:moveTo>
                  <a:lnTo>
                    <a:pt x="0" y="0"/>
                  </a:lnTo>
                  <a:lnTo>
                    <a:pt x="0" y="141058"/>
                  </a:lnTo>
                  <a:lnTo>
                    <a:pt x="22313" y="141058"/>
                  </a:lnTo>
                  <a:lnTo>
                    <a:pt x="22313" y="0"/>
                  </a:lnTo>
                  <a:close/>
                </a:path>
                <a:path w="109219" h="144145">
                  <a:moveTo>
                    <a:pt x="108686" y="108966"/>
                  </a:moveTo>
                  <a:lnTo>
                    <a:pt x="106629" y="103441"/>
                  </a:lnTo>
                  <a:lnTo>
                    <a:pt x="99580" y="95364"/>
                  </a:lnTo>
                  <a:lnTo>
                    <a:pt x="93433" y="91224"/>
                  </a:lnTo>
                  <a:lnTo>
                    <a:pt x="73380" y="81229"/>
                  </a:lnTo>
                  <a:lnTo>
                    <a:pt x="69570" y="78219"/>
                  </a:lnTo>
                  <a:lnTo>
                    <a:pt x="68580" y="76174"/>
                  </a:lnTo>
                  <a:lnTo>
                    <a:pt x="68580" y="67919"/>
                  </a:lnTo>
                  <a:lnTo>
                    <a:pt x="73456" y="64947"/>
                  </a:lnTo>
                  <a:lnTo>
                    <a:pt x="90576" y="64947"/>
                  </a:lnTo>
                  <a:lnTo>
                    <a:pt x="97942" y="67284"/>
                  </a:lnTo>
                  <a:lnTo>
                    <a:pt x="105397" y="71920"/>
                  </a:lnTo>
                  <a:lnTo>
                    <a:pt x="105397" y="52743"/>
                  </a:lnTo>
                  <a:lnTo>
                    <a:pt x="97853" y="49377"/>
                  </a:lnTo>
                  <a:lnTo>
                    <a:pt x="90004" y="47701"/>
                  </a:lnTo>
                  <a:lnTo>
                    <a:pt x="71932" y="47701"/>
                  </a:lnTo>
                  <a:lnTo>
                    <a:pt x="63931" y="49898"/>
                  </a:lnTo>
                  <a:lnTo>
                    <a:pt x="50520" y="59156"/>
                  </a:lnTo>
                  <a:lnTo>
                    <a:pt x="46964" y="66027"/>
                  </a:lnTo>
                  <a:lnTo>
                    <a:pt x="46964" y="80391"/>
                  </a:lnTo>
                  <a:lnTo>
                    <a:pt x="48412" y="85204"/>
                  </a:lnTo>
                  <a:lnTo>
                    <a:pt x="54813" y="93764"/>
                  </a:lnTo>
                  <a:lnTo>
                    <a:pt x="60629" y="98031"/>
                  </a:lnTo>
                  <a:lnTo>
                    <a:pt x="83743" y="108851"/>
                  </a:lnTo>
                  <a:lnTo>
                    <a:pt x="86677" y="112229"/>
                  </a:lnTo>
                  <a:lnTo>
                    <a:pt x="86677" y="122694"/>
                  </a:lnTo>
                  <a:lnTo>
                    <a:pt x="81686" y="125793"/>
                  </a:lnTo>
                  <a:lnTo>
                    <a:pt x="71843" y="125793"/>
                  </a:lnTo>
                  <a:lnTo>
                    <a:pt x="65887" y="125285"/>
                  </a:lnTo>
                  <a:lnTo>
                    <a:pt x="59753" y="123736"/>
                  </a:lnTo>
                  <a:lnTo>
                    <a:pt x="53441" y="121158"/>
                  </a:lnTo>
                  <a:lnTo>
                    <a:pt x="46964" y="117551"/>
                  </a:lnTo>
                  <a:lnTo>
                    <a:pt x="46964" y="137845"/>
                  </a:lnTo>
                  <a:lnTo>
                    <a:pt x="53213" y="140335"/>
                  </a:lnTo>
                  <a:lnTo>
                    <a:pt x="59575" y="142125"/>
                  </a:lnTo>
                  <a:lnTo>
                    <a:pt x="66065" y="143205"/>
                  </a:lnTo>
                  <a:lnTo>
                    <a:pt x="72682" y="143598"/>
                  </a:lnTo>
                  <a:lnTo>
                    <a:pt x="80060" y="143179"/>
                  </a:lnTo>
                  <a:lnTo>
                    <a:pt x="108686" y="124802"/>
                  </a:lnTo>
                  <a:lnTo>
                    <a:pt x="108686" y="1089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7398946" y="6645728"/>
              <a:ext cx="69673" cy="9484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7495850" y="6598011"/>
              <a:ext cx="200660" cy="141605"/>
            </a:xfrm>
            <a:custGeom>
              <a:avLst/>
              <a:gdLst/>
              <a:ahLst/>
              <a:cxnLst/>
              <a:rect l="l" t="t" r="r" b="b"/>
              <a:pathLst>
                <a:path w="200659" h="141604">
                  <a:moveTo>
                    <a:pt x="22656" y="49568"/>
                  </a:moveTo>
                  <a:lnTo>
                    <a:pt x="381" y="49568"/>
                  </a:lnTo>
                  <a:lnTo>
                    <a:pt x="381" y="141046"/>
                  </a:lnTo>
                  <a:lnTo>
                    <a:pt x="22656" y="141046"/>
                  </a:lnTo>
                  <a:lnTo>
                    <a:pt x="22656" y="49568"/>
                  </a:lnTo>
                  <a:close/>
                </a:path>
                <a:path w="200659" h="141604">
                  <a:moveTo>
                    <a:pt x="22936" y="8229"/>
                  </a:moveTo>
                  <a:lnTo>
                    <a:pt x="0" y="8229"/>
                  </a:lnTo>
                  <a:lnTo>
                    <a:pt x="0" y="32080"/>
                  </a:lnTo>
                  <a:lnTo>
                    <a:pt x="22936" y="32080"/>
                  </a:lnTo>
                  <a:lnTo>
                    <a:pt x="22936" y="8229"/>
                  </a:lnTo>
                  <a:close/>
                </a:path>
                <a:path w="200659" h="141604">
                  <a:moveTo>
                    <a:pt x="108534" y="50482"/>
                  </a:moveTo>
                  <a:lnTo>
                    <a:pt x="102933" y="48742"/>
                  </a:lnTo>
                  <a:lnTo>
                    <a:pt x="96977" y="47879"/>
                  </a:lnTo>
                  <a:lnTo>
                    <a:pt x="90716" y="47879"/>
                  </a:lnTo>
                  <a:lnTo>
                    <a:pt x="80759" y="48374"/>
                  </a:lnTo>
                  <a:lnTo>
                    <a:pt x="70891" y="49860"/>
                  </a:lnTo>
                  <a:lnTo>
                    <a:pt x="61099" y="52336"/>
                  </a:lnTo>
                  <a:lnTo>
                    <a:pt x="51371" y="55791"/>
                  </a:lnTo>
                  <a:lnTo>
                    <a:pt x="51371" y="141020"/>
                  </a:lnTo>
                  <a:lnTo>
                    <a:pt x="73685" y="141058"/>
                  </a:lnTo>
                  <a:lnTo>
                    <a:pt x="73685" y="70231"/>
                  </a:lnTo>
                  <a:lnTo>
                    <a:pt x="79971" y="67856"/>
                  </a:lnTo>
                  <a:lnTo>
                    <a:pt x="86360" y="66700"/>
                  </a:lnTo>
                  <a:lnTo>
                    <a:pt x="98564" y="66700"/>
                  </a:lnTo>
                  <a:lnTo>
                    <a:pt x="103771" y="67513"/>
                  </a:lnTo>
                  <a:lnTo>
                    <a:pt x="108534" y="69253"/>
                  </a:lnTo>
                  <a:lnTo>
                    <a:pt x="108534" y="50482"/>
                  </a:lnTo>
                  <a:close/>
                </a:path>
                <a:path w="200659" h="141604">
                  <a:moveTo>
                    <a:pt x="148780" y="0"/>
                  </a:moveTo>
                  <a:lnTo>
                    <a:pt x="126453" y="0"/>
                  </a:lnTo>
                  <a:lnTo>
                    <a:pt x="126453" y="141058"/>
                  </a:lnTo>
                  <a:lnTo>
                    <a:pt x="148780" y="141058"/>
                  </a:lnTo>
                  <a:lnTo>
                    <a:pt x="148780" y="0"/>
                  </a:lnTo>
                  <a:close/>
                </a:path>
                <a:path w="200659" h="141604">
                  <a:moveTo>
                    <a:pt x="199986" y="49568"/>
                  </a:moveTo>
                  <a:lnTo>
                    <a:pt x="177685" y="49568"/>
                  </a:lnTo>
                  <a:lnTo>
                    <a:pt x="177685" y="141046"/>
                  </a:lnTo>
                  <a:lnTo>
                    <a:pt x="199986" y="141046"/>
                  </a:lnTo>
                  <a:lnTo>
                    <a:pt x="199986" y="49568"/>
                  </a:lnTo>
                  <a:close/>
                </a:path>
                <a:path w="200659" h="141604">
                  <a:moveTo>
                    <a:pt x="200291" y="8229"/>
                  </a:moveTo>
                  <a:lnTo>
                    <a:pt x="177342" y="8229"/>
                  </a:lnTo>
                  <a:lnTo>
                    <a:pt x="177342" y="32080"/>
                  </a:lnTo>
                  <a:lnTo>
                    <a:pt x="200291" y="32080"/>
                  </a:lnTo>
                  <a:lnTo>
                    <a:pt x="200291" y="82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7724624" y="6645874"/>
              <a:ext cx="79316" cy="9314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7825836" y="6645314"/>
              <a:ext cx="164549" cy="9626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5892477" y="8088903"/>
              <a:ext cx="193847" cy="130676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4542530" y="8097703"/>
              <a:ext cx="3397250" cy="175895"/>
            </a:xfrm>
            <a:custGeom>
              <a:avLst/>
              <a:gdLst/>
              <a:ahLst/>
              <a:cxnLst/>
              <a:rect l="l" t="t" r="r" b="b"/>
              <a:pathLst>
                <a:path w="3397250" h="175895">
                  <a:moveTo>
                    <a:pt x="172466" y="121881"/>
                  </a:moveTo>
                  <a:lnTo>
                    <a:pt x="155867" y="95618"/>
                  </a:lnTo>
                  <a:lnTo>
                    <a:pt x="140131" y="70700"/>
                  </a:lnTo>
                  <a:lnTo>
                    <a:pt x="117043" y="34163"/>
                  </a:lnTo>
                  <a:lnTo>
                    <a:pt x="99555" y="6477"/>
                  </a:lnTo>
                  <a:lnTo>
                    <a:pt x="99555" y="70700"/>
                  </a:lnTo>
                  <a:lnTo>
                    <a:pt x="60566" y="70700"/>
                  </a:lnTo>
                  <a:lnTo>
                    <a:pt x="79311" y="34163"/>
                  </a:lnTo>
                  <a:lnTo>
                    <a:pt x="99555" y="70700"/>
                  </a:lnTo>
                  <a:lnTo>
                    <a:pt x="99555" y="6477"/>
                  </a:lnTo>
                  <a:lnTo>
                    <a:pt x="96951" y="2349"/>
                  </a:lnTo>
                  <a:lnTo>
                    <a:pt x="66598" y="2349"/>
                  </a:lnTo>
                  <a:lnTo>
                    <a:pt x="0" y="121881"/>
                  </a:lnTo>
                  <a:lnTo>
                    <a:pt x="33324" y="121881"/>
                  </a:lnTo>
                  <a:lnTo>
                    <a:pt x="47256" y="95618"/>
                  </a:lnTo>
                  <a:lnTo>
                    <a:pt x="114109" y="95618"/>
                  </a:lnTo>
                  <a:lnTo>
                    <a:pt x="129413" y="121881"/>
                  </a:lnTo>
                  <a:lnTo>
                    <a:pt x="172466" y="121881"/>
                  </a:lnTo>
                  <a:close/>
                </a:path>
                <a:path w="3397250" h="175895">
                  <a:moveTo>
                    <a:pt x="218973" y="2222"/>
                  </a:moveTo>
                  <a:lnTo>
                    <a:pt x="184035" y="2222"/>
                  </a:lnTo>
                  <a:lnTo>
                    <a:pt x="184035" y="121881"/>
                  </a:lnTo>
                  <a:lnTo>
                    <a:pt x="218973" y="121881"/>
                  </a:lnTo>
                  <a:lnTo>
                    <a:pt x="218973" y="2222"/>
                  </a:lnTo>
                  <a:close/>
                </a:path>
                <a:path w="3397250" h="175895">
                  <a:moveTo>
                    <a:pt x="399808" y="121881"/>
                  </a:moveTo>
                  <a:lnTo>
                    <a:pt x="357289" y="82296"/>
                  </a:lnTo>
                  <a:lnTo>
                    <a:pt x="351586" y="76987"/>
                  </a:lnTo>
                  <a:lnTo>
                    <a:pt x="361226" y="72580"/>
                  </a:lnTo>
                  <a:lnTo>
                    <a:pt x="371513" y="65151"/>
                  </a:lnTo>
                  <a:lnTo>
                    <a:pt x="377444" y="57238"/>
                  </a:lnTo>
                  <a:lnTo>
                    <a:pt x="379691" y="54241"/>
                  </a:lnTo>
                  <a:lnTo>
                    <a:pt x="383044" y="39370"/>
                  </a:lnTo>
                  <a:lnTo>
                    <a:pt x="380428" y="27876"/>
                  </a:lnTo>
                  <a:lnTo>
                    <a:pt x="379844" y="25336"/>
                  </a:lnTo>
                  <a:lnTo>
                    <a:pt x="369874" y="13487"/>
                  </a:lnTo>
                  <a:lnTo>
                    <a:pt x="352539" y="5283"/>
                  </a:lnTo>
                  <a:lnTo>
                    <a:pt x="344170" y="4279"/>
                  </a:lnTo>
                  <a:lnTo>
                    <a:pt x="344170" y="34429"/>
                  </a:lnTo>
                  <a:lnTo>
                    <a:pt x="344170" y="50203"/>
                  </a:lnTo>
                  <a:lnTo>
                    <a:pt x="337502" y="57238"/>
                  </a:lnTo>
                  <a:lnTo>
                    <a:pt x="286575" y="57238"/>
                  </a:lnTo>
                  <a:lnTo>
                    <a:pt x="286575" y="27876"/>
                  </a:lnTo>
                  <a:lnTo>
                    <a:pt x="338251" y="27876"/>
                  </a:lnTo>
                  <a:lnTo>
                    <a:pt x="344170" y="34429"/>
                  </a:lnTo>
                  <a:lnTo>
                    <a:pt x="344170" y="4279"/>
                  </a:lnTo>
                  <a:lnTo>
                    <a:pt x="327279" y="2222"/>
                  </a:lnTo>
                  <a:lnTo>
                    <a:pt x="251637" y="2222"/>
                  </a:lnTo>
                  <a:lnTo>
                    <a:pt x="251637" y="121881"/>
                  </a:lnTo>
                  <a:lnTo>
                    <a:pt x="286575" y="121881"/>
                  </a:lnTo>
                  <a:lnTo>
                    <a:pt x="286575" y="82296"/>
                  </a:lnTo>
                  <a:lnTo>
                    <a:pt x="310121" y="82296"/>
                  </a:lnTo>
                  <a:lnTo>
                    <a:pt x="311124" y="82651"/>
                  </a:lnTo>
                  <a:lnTo>
                    <a:pt x="311721" y="83286"/>
                  </a:lnTo>
                  <a:lnTo>
                    <a:pt x="348856" y="119291"/>
                  </a:lnTo>
                  <a:lnTo>
                    <a:pt x="354291" y="121881"/>
                  </a:lnTo>
                  <a:lnTo>
                    <a:pt x="399808" y="121881"/>
                  </a:lnTo>
                  <a:close/>
                </a:path>
                <a:path w="3397250" h="175895">
                  <a:moveTo>
                    <a:pt x="529945" y="2222"/>
                  </a:moveTo>
                  <a:lnTo>
                    <a:pt x="413258" y="2222"/>
                  </a:lnTo>
                  <a:lnTo>
                    <a:pt x="413258" y="121881"/>
                  </a:lnTo>
                  <a:lnTo>
                    <a:pt x="448157" y="121881"/>
                  </a:lnTo>
                  <a:lnTo>
                    <a:pt x="448157" y="83286"/>
                  </a:lnTo>
                  <a:lnTo>
                    <a:pt x="528104" y="83286"/>
                  </a:lnTo>
                  <a:lnTo>
                    <a:pt x="528104" y="57619"/>
                  </a:lnTo>
                  <a:lnTo>
                    <a:pt x="448157" y="57619"/>
                  </a:lnTo>
                  <a:lnTo>
                    <a:pt x="448157" y="27876"/>
                  </a:lnTo>
                  <a:lnTo>
                    <a:pt x="529945" y="27876"/>
                  </a:lnTo>
                  <a:lnTo>
                    <a:pt x="529945" y="2222"/>
                  </a:lnTo>
                  <a:close/>
                </a:path>
                <a:path w="3397250" h="175895">
                  <a:moveTo>
                    <a:pt x="699465" y="121881"/>
                  </a:moveTo>
                  <a:lnTo>
                    <a:pt x="656920" y="82296"/>
                  </a:lnTo>
                  <a:lnTo>
                    <a:pt x="651205" y="76987"/>
                  </a:lnTo>
                  <a:lnTo>
                    <a:pt x="660869" y="72580"/>
                  </a:lnTo>
                  <a:lnTo>
                    <a:pt x="671156" y="65151"/>
                  </a:lnTo>
                  <a:lnTo>
                    <a:pt x="677087" y="57238"/>
                  </a:lnTo>
                  <a:lnTo>
                    <a:pt x="679348" y="54241"/>
                  </a:lnTo>
                  <a:lnTo>
                    <a:pt x="682688" y="39370"/>
                  </a:lnTo>
                  <a:lnTo>
                    <a:pt x="680072" y="27876"/>
                  </a:lnTo>
                  <a:lnTo>
                    <a:pt x="679488" y="25336"/>
                  </a:lnTo>
                  <a:lnTo>
                    <a:pt x="669505" y="13487"/>
                  </a:lnTo>
                  <a:lnTo>
                    <a:pt x="652183" y="5283"/>
                  </a:lnTo>
                  <a:lnTo>
                    <a:pt x="643813" y="4279"/>
                  </a:lnTo>
                  <a:lnTo>
                    <a:pt x="643813" y="34429"/>
                  </a:lnTo>
                  <a:lnTo>
                    <a:pt x="643813" y="50203"/>
                  </a:lnTo>
                  <a:lnTo>
                    <a:pt x="637146" y="57238"/>
                  </a:lnTo>
                  <a:lnTo>
                    <a:pt x="586193" y="57238"/>
                  </a:lnTo>
                  <a:lnTo>
                    <a:pt x="586193" y="27876"/>
                  </a:lnTo>
                  <a:lnTo>
                    <a:pt x="637895" y="27876"/>
                  </a:lnTo>
                  <a:lnTo>
                    <a:pt x="643813" y="34429"/>
                  </a:lnTo>
                  <a:lnTo>
                    <a:pt x="643813" y="4279"/>
                  </a:lnTo>
                  <a:lnTo>
                    <a:pt x="626922" y="2222"/>
                  </a:lnTo>
                  <a:lnTo>
                    <a:pt x="551281" y="2222"/>
                  </a:lnTo>
                  <a:lnTo>
                    <a:pt x="551281" y="121881"/>
                  </a:lnTo>
                  <a:lnTo>
                    <a:pt x="586206" y="121881"/>
                  </a:lnTo>
                  <a:lnTo>
                    <a:pt x="586206" y="82296"/>
                  </a:lnTo>
                  <a:lnTo>
                    <a:pt x="609765" y="82296"/>
                  </a:lnTo>
                  <a:lnTo>
                    <a:pt x="610755" y="82651"/>
                  </a:lnTo>
                  <a:lnTo>
                    <a:pt x="611378" y="83286"/>
                  </a:lnTo>
                  <a:lnTo>
                    <a:pt x="648500" y="119291"/>
                  </a:lnTo>
                  <a:lnTo>
                    <a:pt x="653935" y="121881"/>
                  </a:lnTo>
                  <a:lnTo>
                    <a:pt x="699465" y="121881"/>
                  </a:lnTo>
                  <a:close/>
                </a:path>
                <a:path w="3397250" h="175895">
                  <a:moveTo>
                    <a:pt x="868337" y="121881"/>
                  </a:moveTo>
                  <a:lnTo>
                    <a:pt x="852208" y="95618"/>
                  </a:lnTo>
                  <a:lnTo>
                    <a:pt x="836904" y="70700"/>
                  </a:lnTo>
                  <a:lnTo>
                    <a:pt x="814463" y="34163"/>
                  </a:lnTo>
                  <a:lnTo>
                    <a:pt x="797521" y="6578"/>
                  </a:lnTo>
                  <a:lnTo>
                    <a:pt x="797521" y="70700"/>
                  </a:lnTo>
                  <a:lnTo>
                    <a:pt x="759536" y="70700"/>
                  </a:lnTo>
                  <a:lnTo>
                    <a:pt x="777786" y="34163"/>
                  </a:lnTo>
                  <a:lnTo>
                    <a:pt x="797521" y="70700"/>
                  </a:lnTo>
                  <a:lnTo>
                    <a:pt x="797521" y="6578"/>
                  </a:lnTo>
                  <a:lnTo>
                    <a:pt x="794931" y="2349"/>
                  </a:lnTo>
                  <a:lnTo>
                    <a:pt x="765454" y="2349"/>
                  </a:lnTo>
                  <a:lnTo>
                    <a:pt x="700557" y="121881"/>
                  </a:lnTo>
                  <a:lnTo>
                    <a:pt x="733005" y="121881"/>
                  </a:lnTo>
                  <a:lnTo>
                    <a:pt x="746455" y="95618"/>
                  </a:lnTo>
                  <a:lnTo>
                    <a:pt x="811580" y="95618"/>
                  </a:lnTo>
                  <a:lnTo>
                    <a:pt x="826516" y="121881"/>
                  </a:lnTo>
                  <a:lnTo>
                    <a:pt x="868337" y="121881"/>
                  </a:lnTo>
                  <a:close/>
                </a:path>
                <a:path w="3397250" h="175895">
                  <a:moveTo>
                    <a:pt x="1013167" y="2222"/>
                  </a:moveTo>
                  <a:lnTo>
                    <a:pt x="983665" y="2222"/>
                  </a:lnTo>
                  <a:lnTo>
                    <a:pt x="983665" y="72161"/>
                  </a:lnTo>
                  <a:lnTo>
                    <a:pt x="958430" y="50838"/>
                  </a:lnTo>
                  <a:lnTo>
                    <a:pt x="900899" y="2222"/>
                  </a:lnTo>
                  <a:lnTo>
                    <a:pt x="875842" y="2222"/>
                  </a:lnTo>
                  <a:lnTo>
                    <a:pt x="875842" y="121881"/>
                  </a:lnTo>
                  <a:lnTo>
                    <a:pt x="905332" y="121881"/>
                  </a:lnTo>
                  <a:lnTo>
                    <a:pt x="905332" y="50838"/>
                  </a:lnTo>
                  <a:lnTo>
                    <a:pt x="989228" y="121881"/>
                  </a:lnTo>
                  <a:lnTo>
                    <a:pt x="1013167" y="121881"/>
                  </a:lnTo>
                  <a:lnTo>
                    <a:pt x="1013167" y="72161"/>
                  </a:lnTo>
                  <a:lnTo>
                    <a:pt x="1013167" y="2222"/>
                  </a:lnTo>
                  <a:close/>
                </a:path>
                <a:path w="3397250" h="175895">
                  <a:moveTo>
                    <a:pt x="1172781" y="80924"/>
                  </a:moveTo>
                  <a:lnTo>
                    <a:pt x="1159344" y="87757"/>
                  </a:lnTo>
                  <a:lnTo>
                    <a:pt x="1145400" y="92786"/>
                  </a:lnTo>
                  <a:lnTo>
                    <a:pt x="1130528" y="95897"/>
                  </a:lnTo>
                  <a:lnTo>
                    <a:pt x="1114310" y="96964"/>
                  </a:lnTo>
                  <a:lnTo>
                    <a:pt x="1095070" y="94348"/>
                  </a:lnTo>
                  <a:lnTo>
                    <a:pt x="1079563" y="87033"/>
                  </a:lnTo>
                  <a:lnTo>
                    <a:pt x="1069225" y="75844"/>
                  </a:lnTo>
                  <a:lnTo>
                    <a:pt x="1065453" y="61556"/>
                  </a:lnTo>
                  <a:lnTo>
                    <a:pt x="1069174" y="47586"/>
                  </a:lnTo>
                  <a:lnTo>
                    <a:pt x="1079461" y="36576"/>
                  </a:lnTo>
                  <a:lnTo>
                    <a:pt x="1095019" y="29362"/>
                  </a:lnTo>
                  <a:lnTo>
                    <a:pt x="1114552" y="26771"/>
                  </a:lnTo>
                  <a:lnTo>
                    <a:pt x="1131201" y="27876"/>
                  </a:lnTo>
                  <a:lnTo>
                    <a:pt x="1146022" y="30886"/>
                  </a:lnTo>
                  <a:lnTo>
                    <a:pt x="1159395" y="35356"/>
                  </a:lnTo>
                  <a:lnTo>
                    <a:pt x="1171663" y="40830"/>
                  </a:lnTo>
                  <a:lnTo>
                    <a:pt x="1171663" y="26771"/>
                  </a:lnTo>
                  <a:lnTo>
                    <a:pt x="1128941" y="762"/>
                  </a:lnTo>
                  <a:lnTo>
                    <a:pt x="1112697" y="0"/>
                  </a:lnTo>
                  <a:lnTo>
                    <a:pt x="1079538" y="4343"/>
                  </a:lnTo>
                  <a:lnTo>
                    <a:pt x="1052398" y="16713"/>
                  </a:lnTo>
                  <a:lnTo>
                    <a:pt x="1034059" y="36118"/>
                  </a:lnTo>
                  <a:lnTo>
                    <a:pt x="1027328" y="61556"/>
                  </a:lnTo>
                  <a:lnTo>
                    <a:pt x="1033957" y="87414"/>
                  </a:lnTo>
                  <a:lnTo>
                    <a:pt x="1052131" y="107124"/>
                  </a:lnTo>
                  <a:lnTo>
                    <a:pt x="1079284" y="119684"/>
                  </a:lnTo>
                  <a:lnTo>
                    <a:pt x="1112824" y="124091"/>
                  </a:lnTo>
                  <a:lnTo>
                    <a:pt x="1129880" y="123075"/>
                  </a:lnTo>
                  <a:lnTo>
                    <a:pt x="1145717" y="120230"/>
                  </a:lnTo>
                  <a:lnTo>
                    <a:pt x="1160094" y="115938"/>
                  </a:lnTo>
                  <a:lnTo>
                    <a:pt x="1172781" y="110540"/>
                  </a:lnTo>
                  <a:lnTo>
                    <a:pt x="1172781" y="96964"/>
                  </a:lnTo>
                  <a:lnTo>
                    <a:pt x="1172781" y="80924"/>
                  </a:lnTo>
                  <a:close/>
                </a:path>
                <a:path w="3397250" h="175895">
                  <a:moveTo>
                    <a:pt x="1313903" y="2222"/>
                  </a:moveTo>
                  <a:lnTo>
                    <a:pt x="1192758" y="2222"/>
                  </a:lnTo>
                  <a:lnTo>
                    <a:pt x="1192758" y="121881"/>
                  </a:lnTo>
                  <a:lnTo>
                    <a:pt x="1313535" y="121881"/>
                  </a:lnTo>
                  <a:lnTo>
                    <a:pt x="1313535" y="96227"/>
                  </a:lnTo>
                  <a:lnTo>
                    <a:pt x="1227683" y="96227"/>
                  </a:lnTo>
                  <a:lnTo>
                    <a:pt x="1227683" y="74269"/>
                  </a:lnTo>
                  <a:lnTo>
                    <a:pt x="1312532" y="74269"/>
                  </a:lnTo>
                  <a:lnTo>
                    <a:pt x="1312532" y="48615"/>
                  </a:lnTo>
                  <a:lnTo>
                    <a:pt x="1227683" y="48615"/>
                  </a:lnTo>
                  <a:lnTo>
                    <a:pt x="1227683" y="27876"/>
                  </a:lnTo>
                  <a:lnTo>
                    <a:pt x="1313903" y="27876"/>
                  </a:lnTo>
                  <a:lnTo>
                    <a:pt x="1313903" y="2222"/>
                  </a:lnTo>
                  <a:close/>
                </a:path>
                <a:path w="3397250" h="175895">
                  <a:moveTo>
                    <a:pt x="2261324" y="144487"/>
                  </a:moveTo>
                  <a:lnTo>
                    <a:pt x="2236647" y="119888"/>
                  </a:lnTo>
                  <a:lnTo>
                    <a:pt x="2236647" y="144195"/>
                  </a:lnTo>
                  <a:lnTo>
                    <a:pt x="2234819" y="154165"/>
                  </a:lnTo>
                  <a:lnTo>
                    <a:pt x="2230031" y="160502"/>
                  </a:lnTo>
                  <a:lnTo>
                    <a:pt x="2223262" y="163855"/>
                  </a:lnTo>
                  <a:lnTo>
                    <a:pt x="2215565" y="164833"/>
                  </a:lnTo>
                  <a:lnTo>
                    <a:pt x="2211057" y="164833"/>
                  </a:lnTo>
                  <a:lnTo>
                    <a:pt x="2206167" y="164553"/>
                  </a:lnTo>
                  <a:lnTo>
                    <a:pt x="2201659" y="163664"/>
                  </a:lnTo>
                  <a:lnTo>
                    <a:pt x="2201659" y="125145"/>
                  </a:lnTo>
                  <a:lnTo>
                    <a:pt x="2205266" y="124879"/>
                  </a:lnTo>
                  <a:lnTo>
                    <a:pt x="2210917" y="124879"/>
                  </a:lnTo>
                  <a:lnTo>
                    <a:pt x="2220493" y="125679"/>
                  </a:lnTo>
                  <a:lnTo>
                    <a:pt x="2228723" y="128625"/>
                  </a:lnTo>
                  <a:lnTo>
                    <a:pt x="2234476" y="134518"/>
                  </a:lnTo>
                  <a:lnTo>
                    <a:pt x="2236647" y="144195"/>
                  </a:lnTo>
                  <a:lnTo>
                    <a:pt x="2236647" y="119888"/>
                  </a:lnTo>
                  <a:lnTo>
                    <a:pt x="2232190" y="119227"/>
                  </a:lnTo>
                  <a:lnTo>
                    <a:pt x="2239619" y="116586"/>
                  </a:lnTo>
                  <a:lnTo>
                    <a:pt x="2241080" y="115481"/>
                  </a:lnTo>
                  <a:lnTo>
                    <a:pt x="2245944" y="111836"/>
                  </a:lnTo>
                  <a:lnTo>
                    <a:pt x="2250351" y="105410"/>
                  </a:lnTo>
                  <a:lnTo>
                    <a:pt x="2252002" y="97701"/>
                  </a:lnTo>
                  <a:lnTo>
                    <a:pt x="2248941" y="84607"/>
                  </a:lnTo>
                  <a:lnTo>
                    <a:pt x="2243353" y="78600"/>
                  </a:lnTo>
                  <a:lnTo>
                    <a:pt x="2240864" y="75933"/>
                  </a:lnTo>
                  <a:lnTo>
                    <a:pt x="2230348" y="71539"/>
                  </a:lnTo>
                  <a:lnTo>
                    <a:pt x="2230348" y="97155"/>
                  </a:lnTo>
                  <a:lnTo>
                    <a:pt x="2228265" y="106121"/>
                  </a:lnTo>
                  <a:lnTo>
                    <a:pt x="2222741" y="111747"/>
                  </a:lnTo>
                  <a:lnTo>
                    <a:pt x="2214880" y="114655"/>
                  </a:lnTo>
                  <a:lnTo>
                    <a:pt x="2205774" y="115481"/>
                  </a:lnTo>
                  <a:lnTo>
                    <a:pt x="2201659" y="115481"/>
                  </a:lnTo>
                  <a:lnTo>
                    <a:pt x="2201659" y="79019"/>
                  </a:lnTo>
                  <a:lnTo>
                    <a:pt x="2205126" y="78600"/>
                  </a:lnTo>
                  <a:lnTo>
                    <a:pt x="2208326" y="78600"/>
                  </a:lnTo>
                  <a:lnTo>
                    <a:pt x="2216988" y="79489"/>
                  </a:lnTo>
                  <a:lnTo>
                    <a:pt x="2223973" y="82499"/>
                  </a:lnTo>
                  <a:lnTo>
                    <a:pt x="2228646" y="88201"/>
                  </a:lnTo>
                  <a:lnTo>
                    <a:pt x="2230348" y="97155"/>
                  </a:lnTo>
                  <a:lnTo>
                    <a:pt x="2230348" y="71539"/>
                  </a:lnTo>
                  <a:lnTo>
                    <a:pt x="2229370" y="71120"/>
                  </a:lnTo>
                  <a:lnTo>
                    <a:pt x="2216086" y="69634"/>
                  </a:lnTo>
                  <a:lnTo>
                    <a:pt x="2175332" y="69634"/>
                  </a:lnTo>
                  <a:lnTo>
                    <a:pt x="2178697" y="71437"/>
                  </a:lnTo>
                  <a:lnTo>
                    <a:pt x="2180196" y="75399"/>
                  </a:lnTo>
                  <a:lnTo>
                    <a:pt x="2180196" y="168021"/>
                  </a:lnTo>
                  <a:lnTo>
                    <a:pt x="2178697" y="172097"/>
                  </a:lnTo>
                  <a:lnTo>
                    <a:pt x="2175332" y="173812"/>
                  </a:lnTo>
                  <a:lnTo>
                    <a:pt x="2219680" y="173812"/>
                  </a:lnTo>
                  <a:lnTo>
                    <a:pt x="2233358" y="172529"/>
                  </a:lnTo>
                  <a:lnTo>
                    <a:pt x="2246909" y="167919"/>
                  </a:lnTo>
                  <a:lnTo>
                    <a:pt x="2250452" y="164833"/>
                  </a:lnTo>
                  <a:lnTo>
                    <a:pt x="2257221" y="158927"/>
                  </a:lnTo>
                  <a:lnTo>
                    <a:pt x="2261324" y="144487"/>
                  </a:lnTo>
                  <a:close/>
                </a:path>
                <a:path w="3397250" h="175895">
                  <a:moveTo>
                    <a:pt x="2373973" y="171754"/>
                  </a:moveTo>
                  <a:lnTo>
                    <a:pt x="2357805" y="163715"/>
                  </a:lnTo>
                  <a:lnTo>
                    <a:pt x="2343937" y="146177"/>
                  </a:lnTo>
                  <a:lnTo>
                    <a:pt x="2330500" y="128625"/>
                  </a:lnTo>
                  <a:lnTo>
                    <a:pt x="2323249" y="124726"/>
                  </a:lnTo>
                  <a:lnTo>
                    <a:pt x="2315591" y="120599"/>
                  </a:lnTo>
                  <a:lnTo>
                    <a:pt x="2326538" y="119024"/>
                  </a:lnTo>
                  <a:lnTo>
                    <a:pt x="2333434" y="115493"/>
                  </a:lnTo>
                  <a:lnTo>
                    <a:pt x="2335784" y="114287"/>
                  </a:lnTo>
                  <a:lnTo>
                    <a:pt x="2342134" y="106489"/>
                  </a:lnTo>
                  <a:lnTo>
                    <a:pt x="2344509" y="95605"/>
                  </a:lnTo>
                  <a:lnTo>
                    <a:pt x="2341041" y="83248"/>
                  </a:lnTo>
                  <a:lnTo>
                    <a:pt x="2335923" y="78600"/>
                  </a:lnTo>
                  <a:lnTo>
                    <a:pt x="2332202" y="75234"/>
                  </a:lnTo>
                  <a:lnTo>
                    <a:pt x="2321636" y="71412"/>
                  </a:lnTo>
                  <a:lnTo>
                    <a:pt x="2321636" y="96266"/>
                  </a:lnTo>
                  <a:lnTo>
                    <a:pt x="2320086" y="104648"/>
                  </a:lnTo>
                  <a:lnTo>
                    <a:pt x="2315819" y="110667"/>
                  </a:lnTo>
                  <a:lnTo>
                    <a:pt x="2309355" y="114287"/>
                  </a:lnTo>
                  <a:lnTo>
                    <a:pt x="2301214" y="115493"/>
                  </a:lnTo>
                  <a:lnTo>
                    <a:pt x="2299525" y="115493"/>
                  </a:lnTo>
                  <a:lnTo>
                    <a:pt x="2297988" y="115316"/>
                  </a:lnTo>
                  <a:lnTo>
                    <a:pt x="2296274" y="115201"/>
                  </a:lnTo>
                  <a:lnTo>
                    <a:pt x="2296274" y="79171"/>
                  </a:lnTo>
                  <a:lnTo>
                    <a:pt x="2298115" y="78905"/>
                  </a:lnTo>
                  <a:lnTo>
                    <a:pt x="2299766" y="78600"/>
                  </a:lnTo>
                  <a:lnTo>
                    <a:pt x="2301621" y="78600"/>
                  </a:lnTo>
                  <a:lnTo>
                    <a:pt x="2309584" y="79527"/>
                  </a:lnTo>
                  <a:lnTo>
                    <a:pt x="2315921" y="82550"/>
                  </a:lnTo>
                  <a:lnTo>
                    <a:pt x="2320112" y="88011"/>
                  </a:lnTo>
                  <a:lnTo>
                    <a:pt x="2321636" y="96266"/>
                  </a:lnTo>
                  <a:lnTo>
                    <a:pt x="2321636" y="71412"/>
                  </a:lnTo>
                  <a:lnTo>
                    <a:pt x="2320290" y="70916"/>
                  </a:lnTo>
                  <a:lnTo>
                    <a:pt x="2307615" y="69634"/>
                  </a:lnTo>
                  <a:lnTo>
                    <a:pt x="2269934" y="69634"/>
                  </a:lnTo>
                  <a:lnTo>
                    <a:pt x="2273223" y="71437"/>
                  </a:lnTo>
                  <a:lnTo>
                    <a:pt x="2274735" y="75234"/>
                  </a:lnTo>
                  <a:lnTo>
                    <a:pt x="2274798" y="168186"/>
                  </a:lnTo>
                  <a:lnTo>
                    <a:pt x="2273236" y="172097"/>
                  </a:lnTo>
                  <a:lnTo>
                    <a:pt x="2269934" y="173812"/>
                  </a:lnTo>
                  <a:lnTo>
                    <a:pt x="2301227" y="173812"/>
                  </a:lnTo>
                  <a:lnTo>
                    <a:pt x="2297861" y="172250"/>
                  </a:lnTo>
                  <a:lnTo>
                    <a:pt x="2296350" y="168186"/>
                  </a:lnTo>
                  <a:lnTo>
                    <a:pt x="2296287" y="124726"/>
                  </a:lnTo>
                  <a:lnTo>
                    <a:pt x="2305050" y="127165"/>
                  </a:lnTo>
                  <a:lnTo>
                    <a:pt x="2311552" y="133146"/>
                  </a:lnTo>
                  <a:lnTo>
                    <a:pt x="2316645" y="141020"/>
                  </a:lnTo>
                  <a:lnTo>
                    <a:pt x="2321179" y="149110"/>
                  </a:lnTo>
                  <a:lnTo>
                    <a:pt x="2325065" y="155257"/>
                  </a:lnTo>
                  <a:lnTo>
                    <a:pt x="2330361" y="162839"/>
                  </a:lnTo>
                  <a:lnTo>
                    <a:pt x="2336254" y="169646"/>
                  </a:lnTo>
                  <a:lnTo>
                    <a:pt x="2341943" y="173456"/>
                  </a:lnTo>
                  <a:lnTo>
                    <a:pt x="2345753" y="174586"/>
                  </a:lnTo>
                  <a:lnTo>
                    <a:pt x="2350160" y="174434"/>
                  </a:lnTo>
                  <a:lnTo>
                    <a:pt x="2360853" y="174434"/>
                  </a:lnTo>
                  <a:lnTo>
                    <a:pt x="2367546" y="173647"/>
                  </a:lnTo>
                  <a:lnTo>
                    <a:pt x="2373973" y="171754"/>
                  </a:lnTo>
                  <a:close/>
                </a:path>
                <a:path w="3397250" h="175895">
                  <a:moveTo>
                    <a:pt x="2407602" y="69634"/>
                  </a:moveTo>
                  <a:lnTo>
                    <a:pt x="2375535" y="69634"/>
                  </a:lnTo>
                  <a:lnTo>
                    <a:pt x="2378125" y="70916"/>
                  </a:lnTo>
                  <a:lnTo>
                    <a:pt x="2380831" y="74269"/>
                  </a:lnTo>
                  <a:lnTo>
                    <a:pt x="2380831" y="169214"/>
                  </a:lnTo>
                  <a:lnTo>
                    <a:pt x="2378125" y="172631"/>
                  </a:lnTo>
                  <a:lnTo>
                    <a:pt x="2375535" y="173812"/>
                  </a:lnTo>
                  <a:lnTo>
                    <a:pt x="2407602" y="173812"/>
                  </a:lnTo>
                  <a:lnTo>
                    <a:pt x="2404846" y="172631"/>
                  </a:lnTo>
                  <a:lnTo>
                    <a:pt x="2402344" y="169214"/>
                  </a:lnTo>
                  <a:lnTo>
                    <a:pt x="2402344" y="74269"/>
                  </a:lnTo>
                  <a:lnTo>
                    <a:pt x="2404846" y="70916"/>
                  </a:lnTo>
                  <a:lnTo>
                    <a:pt x="2407602" y="69634"/>
                  </a:lnTo>
                  <a:close/>
                </a:path>
                <a:path w="3397250" h="175895">
                  <a:moveTo>
                    <a:pt x="2513050" y="68211"/>
                  </a:moveTo>
                  <a:lnTo>
                    <a:pt x="2507043" y="69481"/>
                  </a:lnTo>
                  <a:lnTo>
                    <a:pt x="2500719" y="69621"/>
                  </a:lnTo>
                  <a:lnTo>
                    <a:pt x="2418156" y="69621"/>
                  </a:lnTo>
                  <a:lnTo>
                    <a:pt x="2410993" y="84924"/>
                  </a:lnTo>
                  <a:lnTo>
                    <a:pt x="2415565" y="82232"/>
                  </a:lnTo>
                  <a:lnTo>
                    <a:pt x="2421902" y="81584"/>
                  </a:lnTo>
                  <a:lnTo>
                    <a:pt x="2450236" y="81584"/>
                  </a:lnTo>
                  <a:lnTo>
                    <a:pt x="2450236" y="168186"/>
                  </a:lnTo>
                  <a:lnTo>
                    <a:pt x="2448560" y="172250"/>
                  </a:lnTo>
                  <a:lnTo>
                    <a:pt x="2445118" y="173812"/>
                  </a:lnTo>
                  <a:lnTo>
                    <a:pt x="2476931" y="173812"/>
                  </a:lnTo>
                  <a:lnTo>
                    <a:pt x="2473553" y="172237"/>
                  </a:lnTo>
                  <a:lnTo>
                    <a:pt x="2471750" y="168186"/>
                  </a:lnTo>
                  <a:lnTo>
                    <a:pt x="2471750" y="81584"/>
                  </a:lnTo>
                  <a:lnTo>
                    <a:pt x="2471750" y="81318"/>
                  </a:lnTo>
                  <a:lnTo>
                    <a:pt x="2480399" y="81318"/>
                  </a:lnTo>
                  <a:lnTo>
                    <a:pt x="2490432" y="81724"/>
                  </a:lnTo>
                  <a:lnTo>
                    <a:pt x="2496489" y="81864"/>
                  </a:lnTo>
                  <a:lnTo>
                    <a:pt x="2501481" y="81864"/>
                  </a:lnTo>
                  <a:lnTo>
                    <a:pt x="2502293" y="81318"/>
                  </a:lnTo>
                  <a:lnTo>
                    <a:pt x="2510142" y="76047"/>
                  </a:lnTo>
                  <a:lnTo>
                    <a:pt x="2513050" y="68211"/>
                  </a:lnTo>
                  <a:close/>
                </a:path>
                <a:path w="3397250" h="175895">
                  <a:moveTo>
                    <a:pt x="2548928" y="69634"/>
                  </a:moveTo>
                  <a:lnTo>
                    <a:pt x="2516860" y="69634"/>
                  </a:lnTo>
                  <a:lnTo>
                    <a:pt x="2519426" y="70916"/>
                  </a:lnTo>
                  <a:lnTo>
                    <a:pt x="2522105" y="74269"/>
                  </a:lnTo>
                  <a:lnTo>
                    <a:pt x="2522105" y="169214"/>
                  </a:lnTo>
                  <a:lnTo>
                    <a:pt x="2519426" y="172631"/>
                  </a:lnTo>
                  <a:lnTo>
                    <a:pt x="2516860" y="173812"/>
                  </a:lnTo>
                  <a:lnTo>
                    <a:pt x="2548928" y="173812"/>
                  </a:lnTo>
                  <a:lnTo>
                    <a:pt x="2546197" y="172631"/>
                  </a:lnTo>
                  <a:lnTo>
                    <a:pt x="2543594" y="169214"/>
                  </a:lnTo>
                  <a:lnTo>
                    <a:pt x="2543594" y="74269"/>
                  </a:lnTo>
                  <a:lnTo>
                    <a:pt x="2546197" y="70916"/>
                  </a:lnTo>
                  <a:lnTo>
                    <a:pt x="2548928" y="69634"/>
                  </a:lnTo>
                  <a:close/>
                </a:path>
                <a:path w="3397250" h="175895">
                  <a:moveTo>
                    <a:pt x="2633510" y="144945"/>
                  </a:moveTo>
                  <a:lnTo>
                    <a:pt x="2626093" y="126492"/>
                  </a:lnTo>
                  <a:lnTo>
                    <a:pt x="2609697" y="113576"/>
                  </a:lnTo>
                  <a:lnTo>
                    <a:pt x="2593403" y="102489"/>
                  </a:lnTo>
                  <a:lnTo>
                    <a:pt x="2585974" y="89331"/>
                  </a:lnTo>
                  <a:lnTo>
                    <a:pt x="2585974" y="80683"/>
                  </a:lnTo>
                  <a:lnTo>
                    <a:pt x="2593898" y="76949"/>
                  </a:lnTo>
                  <a:lnTo>
                    <a:pt x="2601468" y="76949"/>
                  </a:lnTo>
                  <a:lnTo>
                    <a:pt x="2608669" y="78054"/>
                  </a:lnTo>
                  <a:lnTo>
                    <a:pt x="2615488" y="81140"/>
                  </a:lnTo>
                  <a:lnTo>
                    <a:pt x="2621305" y="85839"/>
                  </a:lnTo>
                  <a:lnTo>
                    <a:pt x="2625433" y="91782"/>
                  </a:lnTo>
                  <a:lnTo>
                    <a:pt x="2624544" y="76949"/>
                  </a:lnTo>
                  <a:lnTo>
                    <a:pt x="2624264" y="72313"/>
                  </a:lnTo>
                  <a:lnTo>
                    <a:pt x="2617584" y="69227"/>
                  </a:lnTo>
                  <a:lnTo>
                    <a:pt x="2606992" y="68211"/>
                  </a:lnTo>
                  <a:lnTo>
                    <a:pt x="2599664" y="68211"/>
                  </a:lnTo>
                  <a:lnTo>
                    <a:pt x="2587269" y="69532"/>
                  </a:lnTo>
                  <a:lnTo>
                    <a:pt x="2575991" y="73875"/>
                  </a:lnTo>
                  <a:lnTo>
                    <a:pt x="2567787" y="81902"/>
                  </a:lnTo>
                  <a:lnTo>
                    <a:pt x="2564612" y="94246"/>
                  </a:lnTo>
                  <a:lnTo>
                    <a:pt x="2571915" y="113576"/>
                  </a:lnTo>
                  <a:lnTo>
                    <a:pt x="2587993" y="126682"/>
                  </a:lnTo>
                  <a:lnTo>
                    <a:pt x="2604058" y="137579"/>
                  </a:lnTo>
                  <a:lnTo>
                    <a:pt x="2611361" y="150241"/>
                  </a:lnTo>
                  <a:lnTo>
                    <a:pt x="2611361" y="161556"/>
                  </a:lnTo>
                  <a:lnTo>
                    <a:pt x="2603639" y="166090"/>
                  </a:lnTo>
                  <a:lnTo>
                    <a:pt x="2593251" y="166077"/>
                  </a:lnTo>
                  <a:lnTo>
                    <a:pt x="2583548" y="164414"/>
                  </a:lnTo>
                  <a:lnTo>
                    <a:pt x="2575153" y="159854"/>
                  </a:lnTo>
                  <a:lnTo>
                    <a:pt x="2568333" y="153047"/>
                  </a:lnTo>
                  <a:lnTo>
                    <a:pt x="2563355" y="144602"/>
                  </a:lnTo>
                  <a:lnTo>
                    <a:pt x="2562720" y="148805"/>
                  </a:lnTo>
                  <a:lnTo>
                    <a:pt x="2562352" y="153047"/>
                  </a:lnTo>
                  <a:lnTo>
                    <a:pt x="2562402" y="161556"/>
                  </a:lnTo>
                  <a:lnTo>
                    <a:pt x="2562580" y="164528"/>
                  </a:lnTo>
                  <a:lnTo>
                    <a:pt x="2595270" y="175742"/>
                  </a:lnTo>
                  <a:lnTo>
                    <a:pt x="2609354" y="173990"/>
                  </a:lnTo>
                  <a:lnTo>
                    <a:pt x="2621597" y="168516"/>
                  </a:lnTo>
                  <a:lnTo>
                    <a:pt x="2623782" y="166090"/>
                  </a:lnTo>
                  <a:lnTo>
                    <a:pt x="2630246" y="158953"/>
                  </a:lnTo>
                  <a:lnTo>
                    <a:pt x="2633510" y="144945"/>
                  </a:lnTo>
                  <a:close/>
                </a:path>
                <a:path w="3397250" h="175895">
                  <a:moveTo>
                    <a:pt x="2742323" y="69634"/>
                  </a:moveTo>
                  <a:lnTo>
                    <a:pt x="2711488" y="69634"/>
                  </a:lnTo>
                  <a:lnTo>
                    <a:pt x="2713774" y="70777"/>
                  </a:lnTo>
                  <a:lnTo>
                    <a:pt x="2716174" y="74269"/>
                  </a:lnTo>
                  <a:lnTo>
                    <a:pt x="2716174" y="114046"/>
                  </a:lnTo>
                  <a:lnTo>
                    <a:pt x="2710599" y="114566"/>
                  </a:lnTo>
                  <a:lnTo>
                    <a:pt x="2702814" y="114935"/>
                  </a:lnTo>
                  <a:lnTo>
                    <a:pt x="2685059" y="114935"/>
                  </a:lnTo>
                  <a:lnTo>
                    <a:pt x="2677350" y="114655"/>
                  </a:lnTo>
                  <a:lnTo>
                    <a:pt x="2671635" y="114046"/>
                  </a:lnTo>
                  <a:lnTo>
                    <a:pt x="2671635" y="74269"/>
                  </a:lnTo>
                  <a:lnTo>
                    <a:pt x="2674010" y="70777"/>
                  </a:lnTo>
                  <a:lnTo>
                    <a:pt x="2676283" y="69634"/>
                  </a:lnTo>
                  <a:lnTo>
                    <a:pt x="2645410" y="69634"/>
                  </a:lnTo>
                  <a:lnTo>
                    <a:pt x="2647696" y="70777"/>
                  </a:lnTo>
                  <a:lnTo>
                    <a:pt x="2650147" y="74269"/>
                  </a:lnTo>
                  <a:lnTo>
                    <a:pt x="2650147" y="169214"/>
                  </a:lnTo>
                  <a:lnTo>
                    <a:pt x="2647696" y="172796"/>
                  </a:lnTo>
                  <a:lnTo>
                    <a:pt x="2645410" y="173812"/>
                  </a:lnTo>
                  <a:lnTo>
                    <a:pt x="2676283" y="173812"/>
                  </a:lnTo>
                  <a:lnTo>
                    <a:pt x="2673985" y="172631"/>
                  </a:lnTo>
                  <a:lnTo>
                    <a:pt x="2671635" y="169214"/>
                  </a:lnTo>
                  <a:lnTo>
                    <a:pt x="2671635" y="125768"/>
                  </a:lnTo>
                  <a:lnTo>
                    <a:pt x="2677350" y="125133"/>
                  </a:lnTo>
                  <a:lnTo>
                    <a:pt x="2685199" y="124866"/>
                  </a:lnTo>
                  <a:lnTo>
                    <a:pt x="2702814" y="124866"/>
                  </a:lnTo>
                  <a:lnTo>
                    <a:pt x="2710599" y="125133"/>
                  </a:lnTo>
                  <a:lnTo>
                    <a:pt x="2716174" y="125768"/>
                  </a:lnTo>
                  <a:lnTo>
                    <a:pt x="2716174" y="169214"/>
                  </a:lnTo>
                  <a:lnTo>
                    <a:pt x="2713761" y="172796"/>
                  </a:lnTo>
                  <a:lnTo>
                    <a:pt x="2711488" y="173812"/>
                  </a:lnTo>
                  <a:lnTo>
                    <a:pt x="2742323" y="173812"/>
                  </a:lnTo>
                  <a:lnTo>
                    <a:pt x="2740025" y="172631"/>
                  </a:lnTo>
                  <a:lnTo>
                    <a:pt x="2737726" y="169214"/>
                  </a:lnTo>
                  <a:lnTo>
                    <a:pt x="2737726" y="124866"/>
                  </a:lnTo>
                  <a:lnTo>
                    <a:pt x="2737726" y="114935"/>
                  </a:lnTo>
                  <a:lnTo>
                    <a:pt x="2737726" y="74269"/>
                  </a:lnTo>
                  <a:lnTo>
                    <a:pt x="2740050" y="70777"/>
                  </a:lnTo>
                  <a:lnTo>
                    <a:pt x="2742323" y="69634"/>
                  </a:lnTo>
                  <a:close/>
                </a:path>
                <a:path w="3397250" h="175895">
                  <a:moveTo>
                    <a:pt x="2886595" y="173812"/>
                  </a:moveTo>
                  <a:lnTo>
                    <a:pt x="2866758" y="130670"/>
                  </a:lnTo>
                  <a:lnTo>
                    <a:pt x="2851734" y="89458"/>
                  </a:lnTo>
                  <a:lnTo>
                    <a:pt x="2844495" y="69621"/>
                  </a:lnTo>
                  <a:lnTo>
                    <a:pt x="2844266" y="69621"/>
                  </a:lnTo>
                  <a:lnTo>
                    <a:pt x="2844266" y="130022"/>
                  </a:lnTo>
                  <a:lnTo>
                    <a:pt x="2838958" y="130670"/>
                  </a:lnTo>
                  <a:lnTo>
                    <a:pt x="2823324" y="130670"/>
                  </a:lnTo>
                  <a:lnTo>
                    <a:pt x="2818434" y="130543"/>
                  </a:lnTo>
                  <a:lnTo>
                    <a:pt x="2813735" y="130022"/>
                  </a:lnTo>
                  <a:lnTo>
                    <a:pt x="2829534" y="89458"/>
                  </a:lnTo>
                  <a:lnTo>
                    <a:pt x="2844266" y="130022"/>
                  </a:lnTo>
                  <a:lnTo>
                    <a:pt x="2844266" y="69621"/>
                  </a:lnTo>
                  <a:lnTo>
                    <a:pt x="2817444" y="69621"/>
                  </a:lnTo>
                  <a:lnTo>
                    <a:pt x="2819628" y="70777"/>
                  </a:lnTo>
                  <a:lnTo>
                    <a:pt x="2821267" y="73101"/>
                  </a:lnTo>
                  <a:lnTo>
                    <a:pt x="2821216" y="76466"/>
                  </a:lnTo>
                  <a:lnTo>
                    <a:pt x="2821051" y="76835"/>
                  </a:lnTo>
                  <a:lnTo>
                    <a:pt x="2786583" y="165798"/>
                  </a:lnTo>
                  <a:lnTo>
                    <a:pt x="2785262" y="169011"/>
                  </a:lnTo>
                  <a:lnTo>
                    <a:pt x="2782570" y="172250"/>
                  </a:lnTo>
                  <a:lnTo>
                    <a:pt x="2779484" y="173812"/>
                  </a:lnTo>
                  <a:lnTo>
                    <a:pt x="2800451" y="173812"/>
                  </a:lnTo>
                  <a:lnTo>
                    <a:pt x="2799334" y="173266"/>
                  </a:lnTo>
                  <a:lnTo>
                    <a:pt x="2798000" y="172516"/>
                  </a:lnTo>
                  <a:lnTo>
                    <a:pt x="2798000" y="170294"/>
                  </a:lnTo>
                  <a:lnTo>
                    <a:pt x="2809710" y="140589"/>
                  </a:lnTo>
                  <a:lnTo>
                    <a:pt x="2815869" y="139941"/>
                  </a:lnTo>
                  <a:lnTo>
                    <a:pt x="2822194" y="139801"/>
                  </a:lnTo>
                  <a:lnTo>
                    <a:pt x="2841675" y="139801"/>
                  </a:lnTo>
                  <a:lnTo>
                    <a:pt x="2848102" y="140589"/>
                  </a:lnTo>
                  <a:lnTo>
                    <a:pt x="2857652" y="166585"/>
                  </a:lnTo>
                  <a:lnTo>
                    <a:pt x="2858427" y="168529"/>
                  </a:lnTo>
                  <a:lnTo>
                    <a:pt x="2858528" y="169011"/>
                  </a:lnTo>
                  <a:lnTo>
                    <a:pt x="2858655" y="172034"/>
                  </a:lnTo>
                  <a:lnTo>
                    <a:pt x="2857754" y="172796"/>
                  </a:lnTo>
                  <a:lnTo>
                    <a:pt x="2856763" y="173812"/>
                  </a:lnTo>
                  <a:lnTo>
                    <a:pt x="2886595" y="173812"/>
                  </a:lnTo>
                  <a:close/>
                </a:path>
                <a:path w="3397250" h="175895">
                  <a:moveTo>
                    <a:pt x="2923959" y="69634"/>
                  </a:moveTo>
                  <a:lnTo>
                    <a:pt x="2891929" y="69634"/>
                  </a:lnTo>
                  <a:lnTo>
                    <a:pt x="2894520" y="70916"/>
                  </a:lnTo>
                  <a:lnTo>
                    <a:pt x="2897187" y="74269"/>
                  </a:lnTo>
                  <a:lnTo>
                    <a:pt x="2897187" y="169214"/>
                  </a:lnTo>
                  <a:lnTo>
                    <a:pt x="2894520" y="172631"/>
                  </a:lnTo>
                  <a:lnTo>
                    <a:pt x="2891929" y="173812"/>
                  </a:lnTo>
                  <a:lnTo>
                    <a:pt x="2923959" y="173812"/>
                  </a:lnTo>
                  <a:lnTo>
                    <a:pt x="2921241" y="172631"/>
                  </a:lnTo>
                  <a:lnTo>
                    <a:pt x="2918701" y="169214"/>
                  </a:lnTo>
                  <a:lnTo>
                    <a:pt x="2918701" y="74269"/>
                  </a:lnTo>
                  <a:lnTo>
                    <a:pt x="2921254" y="70916"/>
                  </a:lnTo>
                  <a:lnTo>
                    <a:pt x="2923959" y="69634"/>
                  </a:lnTo>
                  <a:close/>
                </a:path>
                <a:path w="3397250" h="175895">
                  <a:moveTo>
                    <a:pt x="3047746" y="171754"/>
                  </a:moveTo>
                  <a:lnTo>
                    <a:pt x="3032379" y="163944"/>
                  </a:lnTo>
                  <a:lnTo>
                    <a:pt x="3018637" y="146659"/>
                  </a:lnTo>
                  <a:lnTo>
                    <a:pt x="3004858" y="129133"/>
                  </a:lnTo>
                  <a:lnTo>
                    <a:pt x="2996844" y="124714"/>
                  </a:lnTo>
                  <a:lnTo>
                    <a:pt x="2989389" y="120599"/>
                  </a:lnTo>
                  <a:lnTo>
                    <a:pt x="2998254" y="119024"/>
                  </a:lnTo>
                  <a:lnTo>
                    <a:pt x="3004604" y="115493"/>
                  </a:lnTo>
                  <a:lnTo>
                    <a:pt x="3006763" y="114287"/>
                  </a:lnTo>
                  <a:lnTo>
                    <a:pt x="3013125" y="106489"/>
                  </a:lnTo>
                  <a:lnTo>
                    <a:pt x="3015640" y="95605"/>
                  </a:lnTo>
                  <a:lnTo>
                    <a:pt x="3012186" y="83248"/>
                  </a:lnTo>
                  <a:lnTo>
                    <a:pt x="3007068" y="78600"/>
                  </a:lnTo>
                  <a:lnTo>
                    <a:pt x="3003359" y="75234"/>
                  </a:lnTo>
                  <a:lnTo>
                    <a:pt x="2992742" y="71386"/>
                  </a:lnTo>
                  <a:lnTo>
                    <a:pt x="2992742" y="96266"/>
                  </a:lnTo>
                  <a:lnTo>
                    <a:pt x="2991205" y="104648"/>
                  </a:lnTo>
                  <a:lnTo>
                    <a:pt x="2986938" y="110667"/>
                  </a:lnTo>
                  <a:lnTo>
                    <a:pt x="2980474" y="114287"/>
                  </a:lnTo>
                  <a:lnTo>
                    <a:pt x="2972397" y="115493"/>
                  </a:lnTo>
                  <a:lnTo>
                    <a:pt x="2970606" y="115481"/>
                  </a:lnTo>
                  <a:lnTo>
                    <a:pt x="2969171" y="115316"/>
                  </a:lnTo>
                  <a:lnTo>
                    <a:pt x="2967507" y="115201"/>
                  </a:lnTo>
                  <a:lnTo>
                    <a:pt x="2967507" y="79171"/>
                  </a:lnTo>
                  <a:lnTo>
                    <a:pt x="2969298" y="78905"/>
                  </a:lnTo>
                  <a:lnTo>
                    <a:pt x="2970961" y="78600"/>
                  </a:lnTo>
                  <a:lnTo>
                    <a:pt x="2972689" y="78600"/>
                  </a:lnTo>
                  <a:lnTo>
                    <a:pt x="2980664" y="79527"/>
                  </a:lnTo>
                  <a:lnTo>
                    <a:pt x="2987014" y="82550"/>
                  </a:lnTo>
                  <a:lnTo>
                    <a:pt x="2991218" y="88011"/>
                  </a:lnTo>
                  <a:lnTo>
                    <a:pt x="2992742" y="96266"/>
                  </a:lnTo>
                  <a:lnTo>
                    <a:pt x="2992742" y="71386"/>
                  </a:lnTo>
                  <a:lnTo>
                    <a:pt x="2991459" y="70916"/>
                  </a:lnTo>
                  <a:lnTo>
                    <a:pt x="2978823" y="69634"/>
                  </a:lnTo>
                  <a:lnTo>
                    <a:pt x="2941066" y="69634"/>
                  </a:lnTo>
                  <a:lnTo>
                    <a:pt x="2944418" y="71437"/>
                  </a:lnTo>
                  <a:lnTo>
                    <a:pt x="2945917" y="75234"/>
                  </a:lnTo>
                  <a:lnTo>
                    <a:pt x="2945981" y="168186"/>
                  </a:lnTo>
                  <a:lnTo>
                    <a:pt x="2944418" y="172097"/>
                  </a:lnTo>
                  <a:lnTo>
                    <a:pt x="2941066" y="173812"/>
                  </a:lnTo>
                  <a:lnTo>
                    <a:pt x="2972320" y="173812"/>
                  </a:lnTo>
                  <a:lnTo>
                    <a:pt x="2969006" y="172250"/>
                  </a:lnTo>
                  <a:lnTo>
                    <a:pt x="2967558" y="168186"/>
                  </a:lnTo>
                  <a:lnTo>
                    <a:pt x="2967507" y="124714"/>
                  </a:lnTo>
                  <a:lnTo>
                    <a:pt x="2976626" y="127101"/>
                  </a:lnTo>
                  <a:lnTo>
                    <a:pt x="2983979" y="133096"/>
                  </a:lnTo>
                  <a:lnTo>
                    <a:pt x="2989948" y="140995"/>
                  </a:lnTo>
                  <a:lnTo>
                    <a:pt x="2994863" y="149110"/>
                  </a:lnTo>
                  <a:lnTo>
                    <a:pt x="2998749" y="155257"/>
                  </a:lnTo>
                  <a:lnTo>
                    <a:pt x="3004045" y="162839"/>
                  </a:lnTo>
                  <a:lnTo>
                    <a:pt x="3009938" y="169646"/>
                  </a:lnTo>
                  <a:lnTo>
                    <a:pt x="3015627" y="173456"/>
                  </a:lnTo>
                  <a:lnTo>
                    <a:pt x="3019526" y="174586"/>
                  </a:lnTo>
                  <a:lnTo>
                    <a:pt x="3023844" y="174434"/>
                  </a:lnTo>
                  <a:lnTo>
                    <a:pt x="3034576" y="174434"/>
                  </a:lnTo>
                  <a:lnTo>
                    <a:pt x="3041269" y="173647"/>
                  </a:lnTo>
                  <a:lnTo>
                    <a:pt x="3047746" y="171754"/>
                  </a:lnTo>
                  <a:close/>
                </a:path>
                <a:path w="3397250" h="175895">
                  <a:moveTo>
                    <a:pt x="3165627" y="69634"/>
                  </a:moveTo>
                  <a:lnTo>
                    <a:pt x="3145231" y="69634"/>
                  </a:lnTo>
                  <a:lnTo>
                    <a:pt x="3146514" y="70637"/>
                  </a:lnTo>
                  <a:lnTo>
                    <a:pt x="3147072" y="71437"/>
                  </a:lnTo>
                  <a:lnTo>
                    <a:pt x="3147022" y="73875"/>
                  </a:lnTo>
                  <a:lnTo>
                    <a:pt x="3146780" y="74383"/>
                  </a:lnTo>
                  <a:lnTo>
                    <a:pt x="3145967" y="76949"/>
                  </a:lnTo>
                  <a:lnTo>
                    <a:pt x="3125774" y="137414"/>
                  </a:lnTo>
                  <a:lnTo>
                    <a:pt x="3117011" y="115481"/>
                  </a:lnTo>
                  <a:lnTo>
                    <a:pt x="3098698" y="69634"/>
                  </a:lnTo>
                  <a:lnTo>
                    <a:pt x="3074124" y="139954"/>
                  </a:lnTo>
                  <a:lnTo>
                    <a:pt x="3051060" y="77597"/>
                  </a:lnTo>
                  <a:lnTo>
                    <a:pt x="3050235" y="75234"/>
                  </a:lnTo>
                  <a:lnTo>
                    <a:pt x="3050286" y="71615"/>
                  </a:lnTo>
                  <a:lnTo>
                    <a:pt x="3051060" y="70637"/>
                  </a:lnTo>
                  <a:lnTo>
                    <a:pt x="3052356" y="69634"/>
                  </a:lnTo>
                  <a:lnTo>
                    <a:pt x="3021558" y="69634"/>
                  </a:lnTo>
                  <a:lnTo>
                    <a:pt x="3025432" y="71704"/>
                  </a:lnTo>
                  <a:lnTo>
                    <a:pt x="3028023" y="75552"/>
                  </a:lnTo>
                  <a:lnTo>
                    <a:pt x="3064980" y="173812"/>
                  </a:lnTo>
                  <a:lnTo>
                    <a:pt x="3074797" y="173812"/>
                  </a:lnTo>
                  <a:lnTo>
                    <a:pt x="3086747" y="139954"/>
                  </a:lnTo>
                  <a:lnTo>
                    <a:pt x="3095396" y="115481"/>
                  </a:lnTo>
                  <a:lnTo>
                    <a:pt x="3109722" y="151638"/>
                  </a:lnTo>
                  <a:lnTo>
                    <a:pt x="3111500" y="156286"/>
                  </a:lnTo>
                  <a:lnTo>
                    <a:pt x="3116415" y="168884"/>
                  </a:lnTo>
                  <a:lnTo>
                    <a:pt x="3119539" y="171894"/>
                  </a:lnTo>
                  <a:lnTo>
                    <a:pt x="3120999" y="172910"/>
                  </a:lnTo>
                  <a:lnTo>
                    <a:pt x="3123565" y="173812"/>
                  </a:lnTo>
                  <a:lnTo>
                    <a:pt x="3126168" y="173812"/>
                  </a:lnTo>
                  <a:lnTo>
                    <a:pt x="3138424" y="137414"/>
                  </a:lnTo>
                  <a:lnTo>
                    <a:pt x="3159125" y="75920"/>
                  </a:lnTo>
                  <a:lnTo>
                    <a:pt x="3161855" y="71615"/>
                  </a:lnTo>
                  <a:lnTo>
                    <a:pt x="3165627" y="69634"/>
                  </a:lnTo>
                  <a:close/>
                </a:path>
                <a:path w="3397250" h="175895">
                  <a:moveTo>
                    <a:pt x="3252787" y="173812"/>
                  </a:moveTo>
                  <a:lnTo>
                    <a:pt x="3250234" y="172377"/>
                  </a:lnTo>
                  <a:lnTo>
                    <a:pt x="3247136" y="169570"/>
                  </a:lnTo>
                  <a:lnTo>
                    <a:pt x="3245218" y="164414"/>
                  </a:lnTo>
                  <a:lnTo>
                    <a:pt x="3236239" y="139801"/>
                  </a:lnTo>
                  <a:lnTo>
                    <a:pt x="3232899" y="130670"/>
                  </a:lnTo>
                  <a:lnTo>
                    <a:pt x="3217875" y="89458"/>
                  </a:lnTo>
                  <a:lnTo>
                    <a:pt x="3210636" y="69621"/>
                  </a:lnTo>
                  <a:lnTo>
                    <a:pt x="3210433" y="69621"/>
                  </a:lnTo>
                  <a:lnTo>
                    <a:pt x="3210433" y="130022"/>
                  </a:lnTo>
                  <a:lnTo>
                    <a:pt x="3205149" y="130670"/>
                  </a:lnTo>
                  <a:lnTo>
                    <a:pt x="3189528" y="130670"/>
                  </a:lnTo>
                  <a:lnTo>
                    <a:pt x="3184652" y="130543"/>
                  </a:lnTo>
                  <a:lnTo>
                    <a:pt x="3179889" y="130022"/>
                  </a:lnTo>
                  <a:lnTo>
                    <a:pt x="3195688" y="89458"/>
                  </a:lnTo>
                  <a:lnTo>
                    <a:pt x="3210433" y="130022"/>
                  </a:lnTo>
                  <a:lnTo>
                    <a:pt x="3210433" y="69621"/>
                  </a:lnTo>
                  <a:lnTo>
                    <a:pt x="3183572" y="69621"/>
                  </a:lnTo>
                  <a:lnTo>
                    <a:pt x="3185833" y="70777"/>
                  </a:lnTo>
                  <a:lnTo>
                    <a:pt x="3187458" y="73101"/>
                  </a:lnTo>
                  <a:lnTo>
                    <a:pt x="3152559" y="166090"/>
                  </a:lnTo>
                  <a:lnTo>
                    <a:pt x="3145599" y="173812"/>
                  </a:lnTo>
                  <a:lnTo>
                    <a:pt x="3166580" y="173812"/>
                  </a:lnTo>
                  <a:lnTo>
                    <a:pt x="3165475" y="173266"/>
                  </a:lnTo>
                  <a:lnTo>
                    <a:pt x="3164192" y="172516"/>
                  </a:lnTo>
                  <a:lnTo>
                    <a:pt x="3164192" y="170294"/>
                  </a:lnTo>
                  <a:lnTo>
                    <a:pt x="3164548" y="169214"/>
                  </a:lnTo>
                  <a:lnTo>
                    <a:pt x="3166021" y="165696"/>
                  </a:lnTo>
                  <a:lnTo>
                    <a:pt x="3175876" y="140589"/>
                  </a:lnTo>
                  <a:lnTo>
                    <a:pt x="3182074" y="139941"/>
                  </a:lnTo>
                  <a:lnTo>
                    <a:pt x="3188398" y="139801"/>
                  </a:lnTo>
                  <a:lnTo>
                    <a:pt x="3207804" y="139801"/>
                  </a:lnTo>
                  <a:lnTo>
                    <a:pt x="3214293" y="140589"/>
                  </a:lnTo>
                  <a:lnTo>
                    <a:pt x="3223818" y="166585"/>
                  </a:lnTo>
                  <a:lnTo>
                    <a:pt x="3224606" y="169011"/>
                  </a:lnTo>
                  <a:lnTo>
                    <a:pt x="3224707" y="172097"/>
                  </a:lnTo>
                  <a:lnTo>
                    <a:pt x="3222879" y="173812"/>
                  </a:lnTo>
                  <a:lnTo>
                    <a:pt x="3252787" y="173812"/>
                  </a:lnTo>
                  <a:close/>
                </a:path>
                <a:path w="3397250" h="175895">
                  <a:moveTo>
                    <a:pt x="3327336" y="69634"/>
                  </a:moveTo>
                  <a:lnTo>
                    <a:pt x="3305213" y="69634"/>
                  </a:lnTo>
                  <a:lnTo>
                    <a:pt x="3306737" y="70637"/>
                  </a:lnTo>
                  <a:lnTo>
                    <a:pt x="3307270" y="71437"/>
                  </a:lnTo>
                  <a:lnTo>
                    <a:pt x="3307321" y="74383"/>
                  </a:lnTo>
                  <a:lnTo>
                    <a:pt x="3305899" y="76949"/>
                  </a:lnTo>
                  <a:lnTo>
                    <a:pt x="3290227" y="104317"/>
                  </a:lnTo>
                  <a:lnTo>
                    <a:pt x="3286810" y="110363"/>
                  </a:lnTo>
                  <a:lnTo>
                    <a:pt x="3260775" y="69227"/>
                  </a:lnTo>
                  <a:lnTo>
                    <a:pt x="3255772" y="68300"/>
                  </a:lnTo>
                  <a:lnTo>
                    <a:pt x="3239630" y="68300"/>
                  </a:lnTo>
                  <a:lnTo>
                    <a:pt x="3230600" y="70015"/>
                  </a:lnTo>
                  <a:lnTo>
                    <a:pt x="3227641" y="71145"/>
                  </a:lnTo>
                  <a:lnTo>
                    <a:pt x="3235375" y="73545"/>
                  </a:lnTo>
                  <a:lnTo>
                    <a:pt x="3241891" y="79032"/>
                  </a:lnTo>
                  <a:lnTo>
                    <a:pt x="3246729" y="85140"/>
                  </a:lnTo>
                  <a:lnTo>
                    <a:pt x="3249485" y="89458"/>
                  </a:lnTo>
                  <a:lnTo>
                    <a:pt x="3270859" y="123710"/>
                  </a:lnTo>
                  <a:lnTo>
                    <a:pt x="3270834" y="167843"/>
                  </a:lnTo>
                  <a:lnTo>
                    <a:pt x="3269424" y="172097"/>
                  </a:lnTo>
                  <a:lnTo>
                    <a:pt x="3266287" y="173812"/>
                  </a:lnTo>
                  <a:lnTo>
                    <a:pt x="3296996" y="173812"/>
                  </a:lnTo>
                  <a:lnTo>
                    <a:pt x="3293707" y="172250"/>
                  </a:lnTo>
                  <a:lnTo>
                    <a:pt x="3292449" y="168186"/>
                  </a:lnTo>
                  <a:lnTo>
                    <a:pt x="3292411" y="123710"/>
                  </a:lnTo>
                  <a:lnTo>
                    <a:pt x="3300031" y="110363"/>
                  </a:lnTo>
                  <a:lnTo>
                    <a:pt x="3319386" y="76466"/>
                  </a:lnTo>
                  <a:lnTo>
                    <a:pt x="3323005" y="71704"/>
                  </a:lnTo>
                  <a:lnTo>
                    <a:pt x="3327336" y="69634"/>
                  </a:lnTo>
                  <a:close/>
                </a:path>
                <a:path w="3397250" h="175895">
                  <a:moveTo>
                    <a:pt x="3396919" y="144945"/>
                  </a:moveTo>
                  <a:lnTo>
                    <a:pt x="3389490" y="126492"/>
                  </a:lnTo>
                  <a:lnTo>
                    <a:pt x="3373107" y="113576"/>
                  </a:lnTo>
                  <a:lnTo>
                    <a:pt x="3356813" y="102489"/>
                  </a:lnTo>
                  <a:lnTo>
                    <a:pt x="3349460" y="89458"/>
                  </a:lnTo>
                  <a:lnTo>
                    <a:pt x="3349383" y="80683"/>
                  </a:lnTo>
                  <a:lnTo>
                    <a:pt x="3357257" y="76949"/>
                  </a:lnTo>
                  <a:lnTo>
                    <a:pt x="3364839" y="76949"/>
                  </a:lnTo>
                  <a:lnTo>
                    <a:pt x="3372040" y="78054"/>
                  </a:lnTo>
                  <a:lnTo>
                    <a:pt x="3378860" y="81140"/>
                  </a:lnTo>
                  <a:lnTo>
                    <a:pt x="3384664" y="85839"/>
                  </a:lnTo>
                  <a:lnTo>
                    <a:pt x="3388817" y="91782"/>
                  </a:lnTo>
                  <a:lnTo>
                    <a:pt x="3387928" y="76949"/>
                  </a:lnTo>
                  <a:lnTo>
                    <a:pt x="3387661" y="72313"/>
                  </a:lnTo>
                  <a:lnTo>
                    <a:pt x="3380930" y="69227"/>
                  </a:lnTo>
                  <a:lnTo>
                    <a:pt x="3370402" y="68211"/>
                  </a:lnTo>
                  <a:lnTo>
                    <a:pt x="3363061" y="68211"/>
                  </a:lnTo>
                  <a:lnTo>
                    <a:pt x="3350666" y="69532"/>
                  </a:lnTo>
                  <a:lnTo>
                    <a:pt x="3339401" y="73875"/>
                  </a:lnTo>
                  <a:lnTo>
                    <a:pt x="3331210" y="81902"/>
                  </a:lnTo>
                  <a:lnTo>
                    <a:pt x="3328047" y="94246"/>
                  </a:lnTo>
                  <a:lnTo>
                    <a:pt x="3335350" y="113576"/>
                  </a:lnTo>
                  <a:lnTo>
                    <a:pt x="3351428" y="126682"/>
                  </a:lnTo>
                  <a:lnTo>
                    <a:pt x="3367494" y="137579"/>
                  </a:lnTo>
                  <a:lnTo>
                    <a:pt x="3374796" y="150241"/>
                  </a:lnTo>
                  <a:lnTo>
                    <a:pt x="3374796" y="161556"/>
                  </a:lnTo>
                  <a:lnTo>
                    <a:pt x="3367062" y="166090"/>
                  </a:lnTo>
                  <a:lnTo>
                    <a:pt x="3356635" y="166077"/>
                  </a:lnTo>
                  <a:lnTo>
                    <a:pt x="3346932" y="164414"/>
                  </a:lnTo>
                  <a:lnTo>
                    <a:pt x="3338512" y="159854"/>
                  </a:lnTo>
                  <a:lnTo>
                    <a:pt x="3331680" y="153047"/>
                  </a:lnTo>
                  <a:lnTo>
                    <a:pt x="3326701" y="144602"/>
                  </a:lnTo>
                  <a:lnTo>
                    <a:pt x="3326053" y="148805"/>
                  </a:lnTo>
                  <a:lnTo>
                    <a:pt x="3325787" y="151638"/>
                  </a:lnTo>
                  <a:lnTo>
                    <a:pt x="3325698" y="161556"/>
                  </a:lnTo>
                  <a:lnTo>
                    <a:pt x="3325914" y="164528"/>
                  </a:lnTo>
                  <a:lnTo>
                    <a:pt x="3358692" y="175742"/>
                  </a:lnTo>
                  <a:lnTo>
                    <a:pt x="3372828" y="173990"/>
                  </a:lnTo>
                  <a:lnTo>
                    <a:pt x="3385058" y="168516"/>
                  </a:lnTo>
                  <a:lnTo>
                    <a:pt x="3387242" y="166090"/>
                  </a:lnTo>
                  <a:lnTo>
                    <a:pt x="3393668" y="158953"/>
                  </a:lnTo>
                  <a:lnTo>
                    <a:pt x="3396919" y="1449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8031213" y="8092834"/>
              <a:ext cx="216443" cy="99567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7627247" y="8037262"/>
              <a:ext cx="620395" cy="84455"/>
            </a:xfrm>
            <a:custGeom>
              <a:avLst/>
              <a:gdLst/>
              <a:ahLst/>
              <a:cxnLst/>
              <a:rect l="l" t="t" r="r" b="b"/>
              <a:pathLst>
                <a:path w="620394" h="84454">
                  <a:moveTo>
                    <a:pt x="608925" y="55443"/>
                  </a:moveTo>
                  <a:lnTo>
                    <a:pt x="529645" y="55443"/>
                  </a:lnTo>
                  <a:lnTo>
                    <a:pt x="543432" y="55449"/>
                  </a:lnTo>
                  <a:lnTo>
                    <a:pt x="552094" y="55572"/>
                  </a:lnTo>
                  <a:lnTo>
                    <a:pt x="591894" y="60951"/>
                  </a:lnTo>
                  <a:lnTo>
                    <a:pt x="619834" y="82620"/>
                  </a:lnTo>
                  <a:lnTo>
                    <a:pt x="620285" y="84166"/>
                  </a:lnTo>
                  <a:lnTo>
                    <a:pt x="620064" y="81133"/>
                  </a:lnTo>
                  <a:lnTo>
                    <a:pt x="619258" y="78285"/>
                  </a:lnTo>
                  <a:lnTo>
                    <a:pt x="618881" y="77144"/>
                  </a:lnTo>
                  <a:lnTo>
                    <a:pt x="618431" y="75521"/>
                  </a:lnTo>
                  <a:lnTo>
                    <a:pt x="614902" y="67364"/>
                  </a:lnTo>
                  <a:lnTo>
                    <a:pt x="613541" y="64694"/>
                  </a:lnTo>
                  <a:lnTo>
                    <a:pt x="608925" y="55443"/>
                  </a:lnTo>
                  <a:close/>
                </a:path>
                <a:path w="620394" h="84454">
                  <a:moveTo>
                    <a:pt x="466192" y="0"/>
                  </a:moveTo>
                  <a:lnTo>
                    <a:pt x="443939" y="253"/>
                  </a:lnTo>
                  <a:lnTo>
                    <a:pt x="418186" y="874"/>
                  </a:lnTo>
                  <a:lnTo>
                    <a:pt x="0" y="17009"/>
                  </a:lnTo>
                  <a:lnTo>
                    <a:pt x="6140" y="18966"/>
                  </a:lnTo>
                  <a:lnTo>
                    <a:pt x="53415" y="31596"/>
                  </a:lnTo>
                  <a:lnTo>
                    <a:pt x="93316" y="40255"/>
                  </a:lnTo>
                  <a:lnTo>
                    <a:pt x="164795" y="51004"/>
                  </a:lnTo>
                  <a:lnTo>
                    <a:pt x="204954" y="54125"/>
                  </a:lnTo>
                  <a:lnTo>
                    <a:pt x="251369" y="56011"/>
                  </a:lnTo>
                  <a:lnTo>
                    <a:pt x="306523" y="56863"/>
                  </a:lnTo>
                  <a:lnTo>
                    <a:pt x="372899" y="56883"/>
                  </a:lnTo>
                  <a:lnTo>
                    <a:pt x="608925" y="55443"/>
                  </a:lnTo>
                  <a:lnTo>
                    <a:pt x="608651" y="54893"/>
                  </a:lnTo>
                  <a:lnTo>
                    <a:pt x="601007" y="43323"/>
                  </a:lnTo>
                  <a:lnTo>
                    <a:pt x="600086" y="41815"/>
                  </a:lnTo>
                  <a:lnTo>
                    <a:pt x="597353" y="37794"/>
                  </a:lnTo>
                  <a:lnTo>
                    <a:pt x="594997" y="34527"/>
                  </a:lnTo>
                  <a:lnTo>
                    <a:pt x="592903" y="31711"/>
                  </a:lnTo>
                  <a:lnTo>
                    <a:pt x="591364" y="30129"/>
                  </a:lnTo>
                  <a:lnTo>
                    <a:pt x="586493" y="25025"/>
                  </a:lnTo>
                  <a:lnTo>
                    <a:pt x="551267" y="8066"/>
                  </a:lnTo>
                  <a:lnTo>
                    <a:pt x="510215" y="1342"/>
                  </a:lnTo>
                  <a:lnTo>
                    <a:pt x="485457" y="170"/>
                  </a:lnTo>
                  <a:lnTo>
                    <a:pt x="4661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70789" y="1134750"/>
              <a:ext cx="3412490" cy="3729354"/>
            </a:xfrm>
            <a:custGeom>
              <a:avLst/>
              <a:gdLst/>
              <a:ahLst/>
              <a:cxnLst/>
              <a:rect l="l" t="t" r="r" b="b"/>
              <a:pathLst>
                <a:path w="3412490" h="3729354">
                  <a:moveTo>
                    <a:pt x="3411905" y="0"/>
                  </a:moveTo>
                  <a:lnTo>
                    <a:pt x="1862099" y="0"/>
                  </a:lnTo>
                  <a:lnTo>
                    <a:pt x="1549819" y="0"/>
                  </a:lnTo>
                  <a:lnTo>
                    <a:pt x="0" y="0"/>
                  </a:lnTo>
                  <a:lnTo>
                    <a:pt x="0" y="3729278"/>
                  </a:lnTo>
                  <a:lnTo>
                    <a:pt x="1862099" y="3729278"/>
                  </a:lnTo>
                  <a:lnTo>
                    <a:pt x="1862099" y="2515666"/>
                  </a:lnTo>
                  <a:lnTo>
                    <a:pt x="3411905" y="2515666"/>
                  </a:lnTo>
                  <a:lnTo>
                    <a:pt x="3411905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5" name="object 125"/>
          <p:cNvSpPr txBox="1"/>
          <p:nvPr/>
        </p:nvSpPr>
        <p:spPr>
          <a:xfrm>
            <a:off x="442150" y="1287397"/>
            <a:ext cx="290258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55" dirty="0">
                <a:solidFill>
                  <a:srgbClr val="FFFFFF"/>
                </a:solidFill>
                <a:cs typeface="Proxima Nova"/>
              </a:rPr>
              <a:t>Latvia</a:t>
            </a:r>
            <a:r>
              <a:rPr sz="6100" b="1" spc="-204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in  Europe</a:t>
            </a:r>
            <a:endParaRPr sz="6100">
              <a:cs typeface="Proxima Nova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487765" y="3765155"/>
            <a:ext cx="4137662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cs typeface="Proxima Nova"/>
              </a:rPr>
              <a:t>Less than 3 hours away from  the majority</a:t>
            </a:r>
            <a:r>
              <a:rPr lang="lv-LV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of</a:t>
            </a:r>
            <a:r>
              <a:rPr lang="lv-LV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European</a:t>
            </a:r>
            <a:endParaRPr lang="lv-LV" sz="2400" b="1" dirty="0">
              <a:solidFill>
                <a:srgbClr val="FFFFFF"/>
              </a:solidFill>
              <a:cs typeface="Proxima Nova"/>
            </a:endParaRPr>
          </a:p>
          <a:p>
            <a:pPr marL="12700" marR="5080">
              <a:spcBef>
                <a:spcPts val="100"/>
              </a:spcBef>
            </a:pPr>
            <a:r>
              <a:rPr lang="en-US" sz="2400" b="1" spc="-50" dirty="0">
                <a:solidFill>
                  <a:srgbClr val="FFFFFF"/>
                </a:solidFill>
                <a:cs typeface="Proxima Nova"/>
              </a:rPr>
              <a:t>capitals</a:t>
            </a:r>
            <a:endParaRPr lang="en-US" sz="2400" dirty="0">
              <a:cs typeface="Proxima Nova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15376272" y="2300623"/>
            <a:ext cx="3194050" cy="7520940"/>
          </a:xfrm>
          <a:custGeom>
            <a:avLst/>
            <a:gdLst/>
            <a:ahLst/>
            <a:cxnLst/>
            <a:rect l="l" t="t" r="r" b="b"/>
            <a:pathLst>
              <a:path w="3194050" h="7520940">
                <a:moveTo>
                  <a:pt x="445617" y="352336"/>
                </a:moveTo>
                <a:lnTo>
                  <a:pt x="443306" y="309918"/>
                </a:lnTo>
                <a:lnTo>
                  <a:pt x="435203" y="270802"/>
                </a:lnTo>
                <a:lnTo>
                  <a:pt x="431457" y="262534"/>
                </a:lnTo>
                <a:lnTo>
                  <a:pt x="419506" y="236143"/>
                </a:lnTo>
                <a:lnTo>
                  <a:pt x="394449" y="207137"/>
                </a:lnTo>
                <a:lnTo>
                  <a:pt x="358241" y="184962"/>
                </a:lnTo>
                <a:lnTo>
                  <a:pt x="309105" y="170789"/>
                </a:lnTo>
                <a:lnTo>
                  <a:pt x="245262" y="165811"/>
                </a:lnTo>
                <a:lnTo>
                  <a:pt x="169557" y="172046"/>
                </a:lnTo>
                <a:lnTo>
                  <a:pt x="109893" y="187185"/>
                </a:lnTo>
                <a:lnTo>
                  <a:pt x="64795" y="205879"/>
                </a:lnTo>
                <a:lnTo>
                  <a:pt x="32816" y="222808"/>
                </a:lnTo>
                <a:lnTo>
                  <a:pt x="32816" y="335076"/>
                </a:lnTo>
                <a:lnTo>
                  <a:pt x="64262" y="314985"/>
                </a:lnTo>
                <a:lnTo>
                  <a:pt x="109461" y="291033"/>
                </a:lnTo>
                <a:lnTo>
                  <a:pt x="164706" y="270954"/>
                </a:lnTo>
                <a:lnTo>
                  <a:pt x="226275" y="262534"/>
                </a:lnTo>
                <a:lnTo>
                  <a:pt x="261696" y="265391"/>
                </a:lnTo>
                <a:lnTo>
                  <a:pt x="290817" y="275043"/>
                </a:lnTo>
                <a:lnTo>
                  <a:pt x="310540" y="293128"/>
                </a:lnTo>
                <a:lnTo>
                  <a:pt x="317804" y="321246"/>
                </a:lnTo>
                <a:lnTo>
                  <a:pt x="317804" y="343700"/>
                </a:lnTo>
                <a:lnTo>
                  <a:pt x="317182" y="353072"/>
                </a:lnTo>
                <a:lnTo>
                  <a:pt x="316077" y="355244"/>
                </a:lnTo>
                <a:lnTo>
                  <a:pt x="316077" y="442150"/>
                </a:lnTo>
                <a:lnTo>
                  <a:pt x="316077" y="575144"/>
                </a:lnTo>
                <a:lnTo>
                  <a:pt x="278777" y="607174"/>
                </a:lnTo>
                <a:lnTo>
                  <a:pt x="245681" y="625449"/>
                </a:lnTo>
                <a:lnTo>
                  <a:pt x="218427" y="633666"/>
                </a:lnTo>
                <a:lnTo>
                  <a:pt x="198628" y="635584"/>
                </a:lnTo>
                <a:lnTo>
                  <a:pt x="178358" y="632866"/>
                </a:lnTo>
                <a:lnTo>
                  <a:pt x="155663" y="622846"/>
                </a:lnTo>
                <a:lnTo>
                  <a:pt x="137172" y="602805"/>
                </a:lnTo>
                <a:lnTo>
                  <a:pt x="129540" y="569950"/>
                </a:lnTo>
                <a:lnTo>
                  <a:pt x="133350" y="543648"/>
                </a:lnTo>
                <a:lnTo>
                  <a:pt x="145732" y="521385"/>
                </a:lnTo>
                <a:lnTo>
                  <a:pt x="168160" y="502678"/>
                </a:lnTo>
                <a:lnTo>
                  <a:pt x="202082" y="487057"/>
                </a:lnTo>
                <a:lnTo>
                  <a:pt x="283260" y="457695"/>
                </a:lnTo>
                <a:lnTo>
                  <a:pt x="296887" y="452348"/>
                </a:lnTo>
                <a:lnTo>
                  <a:pt x="305498" y="448627"/>
                </a:lnTo>
                <a:lnTo>
                  <a:pt x="311188" y="445554"/>
                </a:lnTo>
                <a:lnTo>
                  <a:pt x="316077" y="442150"/>
                </a:lnTo>
                <a:lnTo>
                  <a:pt x="316077" y="355244"/>
                </a:lnTo>
                <a:lnTo>
                  <a:pt x="314134" y="359029"/>
                </a:lnTo>
                <a:lnTo>
                  <a:pt x="306870" y="363385"/>
                </a:lnTo>
                <a:lnTo>
                  <a:pt x="138163" y="419696"/>
                </a:lnTo>
                <a:lnTo>
                  <a:pt x="78041" y="447192"/>
                </a:lnTo>
                <a:lnTo>
                  <a:pt x="38061" y="478840"/>
                </a:lnTo>
                <a:lnTo>
                  <a:pt x="14325" y="512965"/>
                </a:lnTo>
                <a:lnTo>
                  <a:pt x="0" y="582053"/>
                </a:lnTo>
                <a:lnTo>
                  <a:pt x="7785" y="630656"/>
                </a:lnTo>
                <a:lnTo>
                  <a:pt x="29908" y="671639"/>
                </a:lnTo>
                <a:lnTo>
                  <a:pt x="64541" y="703173"/>
                </a:lnTo>
                <a:lnTo>
                  <a:pt x="109880" y="723430"/>
                </a:lnTo>
                <a:lnTo>
                  <a:pt x="164084" y="730592"/>
                </a:lnTo>
                <a:lnTo>
                  <a:pt x="219329" y="723684"/>
                </a:lnTo>
                <a:lnTo>
                  <a:pt x="264045" y="706412"/>
                </a:lnTo>
                <a:lnTo>
                  <a:pt x="299364" y="683958"/>
                </a:lnTo>
                <a:lnTo>
                  <a:pt x="326428" y="661504"/>
                </a:lnTo>
                <a:lnTo>
                  <a:pt x="340245" y="718489"/>
                </a:lnTo>
                <a:lnTo>
                  <a:pt x="445617" y="716762"/>
                </a:lnTo>
                <a:lnTo>
                  <a:pt x="445617" y="661504"/>
                </a:lnTo>
                <a:lnTo>
                  <a:pt x="445617" y="635584"/>
                </a:lnTo>
                <a:lnTo>
                  <a:pt x="445617" y="442150"/>
                </a:lnTo>
                <a:lnTo>
                  <a:pt x="445617" y="352336"/>
                </a:lnTo>
                <a:close/>
              </a:path>
              <a:path w="3194050" h="7520940">
                <a:moveTo>
                  <a:pt x="625233" y="179616"/>
                </a:moveTo>
                <a:lnTo>
                  <a:pt x="497433" y="179616"/>
                </a:lnTo>
                <a:lnTo>
                  <a:pt x="497433" y="718489"/>
                </a:lnTo>
                <a:lnTo>
                  <a:pt x="625233" y="718489"/>
                </a:lnTo>
                <a:lnTo>
                  <a:pt x="625233" y="179616"/>
                </a:lnTo>
                <a:close/>
              </a:path>
              <a:path w="3194050" h="7520940">
                <a:moveTo>
                  <a:pt x="625233" y="1727"/>
                </a:moveTo>
                <a:lnTo>
                  <a:pt x="497433" y="1727"/>
                </a:lnTo>
                <a:lnTo>
                  <a:pt x="497433" y="129540"/>
                </a:lnTo>
                <a:lnTo>
                  <a:pt x="625233" y="129540"/>
                </a:lnTo>
                <a:lnTo>
                  <a:pt x="625233" y="1727"/>
                </a:lnTo>
                <a:close/>
              </a:path>
              <a:path w="3194050" h="7520940">
                <a:moveTo>
                  <a:pt x="1006932" y="172720"/>
                </a:moveTo>
                <a:lnTo>
                  <a:pt x="1001369" y="171450"/>
                </a:lnTo>
                <a:lnTo>
                  <a:pt x="994841" y="170345"/>
                </a:lnTo>
                <a:lnTo>
                  <a:pt x="987018" y="169557"/>
                </a:lnTo>
                <a:lnTo>
                  <a:pt x="977569" y="169265"/>
                </a:lnTo>
                <a:lnTo>
                  <a:pt x="923112" y="178282"/>
                </a:lnTo>
                <a:lnTo>
                  <a:pt x="876096" y="202514"/>
                </a:lnTo>
                <a:lnTo>
                  <a:pt x="836206" y="237756"/>
                </a:lnTo>
                <a:lnTo>
                  <a:pt x="803122" y="279806"/>
                </a:lnTo>
                <a:lnTo>
                  <a:pt x="803122" y="179628"/>
                </a:lnTo>
                <a:lnTo>
                  <a:pt x="678776" y="179628"/>
                </a:lnTo>
                <a:lnTo>
                  <a:pt x="678776" y="718489"/>
                </a:lnTo>
                <a:lnTo>
                  <a:pt x="804849" y="718489"/>
                </a:lnTo>
                <a:lnTo>
                  <a:pt x="804849" y="454240"/>
                </a:lnTo>
                <a:lnTo>
                  <a:pt x="812927" y="405028"/>
                </a:lnTo>
                <a:lnTo>
                  <a:pt x="834339" y="364553"/>
                </a:lnTo>
                <a:lnTo>
                  <a:pt x="864870" y="332905"/>
                </a:lnTo>
                <a:lnTo>
                  <a:pt x="900290" y="310184"/>
                </a:lnTo>
                <a:lnTo>
                  <a:pt x="936383" y="296481"/>
                </a:lnTo>
                <a:lnTo>
                  <a:pt x="968933" y="291884"/>
                </a:lnTo>
                <a:lnTo>
                  <a:pt x="977061" y="291909"/>
                </a:lnTo>
                <a:lnTo>
                  <a:pt x="987285" y="292100"/>
                </a:lnTo>
                <a:lnTo>
                  <a:pt x="997839" y="292620"/>
                </a:lnTo>
                <a:lnTo>
                  <a:pt x="1006932" y="293611"/>
                </a:lnTo>
                <a:lnTo>
                  <a:pt x="1006932" y="291884"/>
                </a:lnTo>
                <a:lnTo>
                  <a:pt x="1006932" y="279806"/>
                </a:lnTo>
                <a:lnTo>
                  <a:pt x="1006932" y="172720"/>
                </a:lnTo>
                <a:close/>
              </a:path>
              <a:path w="3194050" h="7520940">
                <a:moveTo>
                  <a:pt x="1245196" y="7307186"/>
                </a:moveTo>
                <a:lnTo>
                  <a:pt x="1205395" y="7307186"/>
                </a:lnTo>
                <a:lnTo>
                  <a:pt x="1205395" y="7308228"/>
                </a:lnTo>
                <a:lnTo>
                  <a:pt x="1207490" y="7310323"/>
                </a:lnTo>
                <a:lnTo>
                  <a:pt x="1209586" y="7311364"/>
                </a:lnTo>
                <a:lnTo>
                  <a:pt x="1212723" y="7314514"/>
                </a:lnTo>
                <a:lnTo>
                  <a:pt x="1213777" y="7316610"/>
                </a:lnTo>
                <a:lnTo>
                  <a:pt x="1214831" y="7317651"/>
                </a:lnTo>
                <a:lnTo>
                  <a:pt x="1214831" y="7423404"/>
                </a:lnTo>
                <a:lnTo>
                  <a:pt x="1245196" y="7423404"/>
                </a:lnTo>
                <a:lnTo>
                  <a:pt x="1245196" y="7307186"/>
                </a:lnTo>
                <a:close/>
              </a:path>
              <a:path w="3194050" h="7520940">
                <a:moveTo>
                  <a:pt x="1365605" y="7417130"/>
                </a:moveTo>
                <a:lnTo>
                  <a:pt x="1361211" y="7404557"/>
                </a:lnTo>
                <a:lnTo>
                  <a:pt x="1358277" y="7396188"/>
                </a:lnTo>
                <a:lnTo>
                  <a:pt x="1352029" y="7399261"/>
                </a:lnTo>
                <a:lnTo>
                  <a:pt x="1344396" y="7401941"/>
                </a:lnTo>
                <a:lnTo>
                  <a:pt x="1335595" y="7403846"/>
                </a:lnTo>
                <a:lnTo>
                  <a:pt x="1325803" y="7404557"/>
                </a:lnTo>
                <a:lnTo>
                  <a:pt x="1311249" y="7402614"/>
                </a:lnTo>
                <a:lnTo>
                  <a:pt x="1299629" y="7396835"/>
                </a:lnTo>
                <a:lnTo>
                  <a:pt x="1291945" y="7387336"/>
                </a:lnTo>
                <a:lnTo>
                  <a:pt x="1289164" y="7374191"/>
                </a:lnTo>
                <a:lnTo>
                  <a:pt x="1291209" y="7363434"/>
                </a:lnTo>
                <a:lnTo>
                  <a:pt x="1297673" y="7354036"/>
                </a:lnTo>
                <a:lnTo>
                  <a:pt x="1309039" y="7347394"/>
                </a:lnTo>
                <a:lnTo>
                  <a:pt x="1325803" y="7344880"/>
                </a:lnTo>
                <a:lnTo>
                  <a:pt x="1335582" y="7345591"/>
                </a:lnTo>
                <a:lnTo>
                  <a:pt x="1344269" y="7347496"/>
                </a:lnTo>
                <a:lnTo>
                  <a:pt x="1351584" y="7350176"/>
                </a:lnTo>
                <a:lnTo>
                  <a:pt x="1357223" y="7353249"/>
                </a:lnTo>
                <a:lnTo>
                  <a:pt x="1359890" y="7344880"/>
                </a:lnTo>
                <a:lnTo>
                  <a:pt x="1323721" y="7321842"/>
                </a:lnTo>
                <a:lnTo>
                  <a:pt x="1295463" y="7326058"/>
                </a:lnTo>
                <a:lnTo>
                  <a:pt x="1275156" y="7337552"/>
                </a:lnTo>
                <a:lnTo>
                  <a:pt x="1262913" y="7354532"/>
                </a:lnTo>
                <a:lnTo>
                  <a:pt x="1258798" y="7375245"/>
                </a:lnTo>
                <a:lnTo>
                  <a:pt x="1264081" y="7398715"/>
                </a:lnTo>
                <a:lnTo>
                  <a:pt x="1278305" y="7414641"/>
                </a:lnTo>
                <a:lnTo>
                  <a:pt x="1298994" y="7423683"/>
                </a:lnTo>
                <a:lnTo>
                  <a:pt x="1323721" y="7426553"/>
                </a:lnTo>
                <a:lnTo>
                  <a:pt x="1336446" y="7425664"/>
                </a:lnTo>
                <a:lnTo>
                  <a:pt x="1347800" y="7423404"/>
                </a:lnTo>
                <a:lnTo>
                  <a:pt x="1357591" y="7420369"/>
                </a:lnTo>
                <a:lnTo>
                  <a:pt x="1365605" y="7417130"/>
                </a:lnTo>
                <a:close/>
              </a:path>
              <a:path w="3194050" h="7520940">
                <a:moveTo>
                  <a:pt x="1475549" y="7327074"/>
                </a:moveTo>
                <a:lnTo>
                  <a:pt x="1373987" y="7327074"/>
                </a:lnTo>
                <a:lnTo>
                  <a:pt x="1373987" y="7328128"/>
                </a:lnTo>
                <a:lnTo>
                  <a:pt x="1375016" y="7329170"/>
                </a:lnTo>
                <a:lnTo>
                  <a:pt x="1379220" y="7331265"/>
                </a:lnTo>
                <a:lnTo>
                  <a:pt x="1381315" y="7334402"/>
                </a:lnTo>
                <a:lnTo>
                  <a:pt x="1382356" y="7336498"/>
                </a:lnTo>
                <a:lnTo>
                  <a:pt x="1383398" y="7337552"/>
                </a:lnTo>
                <a:lnTo>
                  <a:pt x="1383398" y="7423404"/>
                </a:lnTo>
                <a:lnTo>
                  <a:pt x="1475549" y="7423404"/>
                </a:lnTo>
                <a:lnTo>
                  <a:pt x="1475549" y="7402462"/>
                </a:lnTo>
                <a:lnTo>
                  <a:pt x="1413776" y="7402462"/>
                </a:lnTo>
                <a:lnTo>
                  <a:pt x="1413776" y="7383615"/>
                </a:lnTo>
                <a:lnTo>
                  <a:pt x="1459839" y="7383615"/>
                </a:lnTo>
                <a:lnTo>
                  <a:pt x="1459839" y="7363727"/>
                </a:lnTo>
                <a:lnTo>
                  <a:pt x="1413776" y="7363727"/>
                </a:lnTo>
                <a:lnTo>
                  <a:pt x="1413776" y="7346975"/>
                </a:lnTo>
                <a:lnTo>
                  <a:pt x="1475549" y="7346975"/>
                </a:lnTo>
                <a:lnTo>
                  <a:pt x="1475549" y="7327074"/>
                </a:lnTo>
                <a:close/>
              </a:path>
              <a:path w="3194050" h="7520940">
                <a:moveTo>
                  <a:pt x="1556156" y="521601"/>
                </a:moveTo>
                <a:lnTo>
                  <a:pt x="1548231" y="463334"/>
                </a:lnTo>
                <a:lnTo>
                  <a:pt x="1527251" y="419887"/>
                </a:lnTo>
                <a:lnTo>
                  <a:pt x="1505521" y="397243"/>
                </a:lnTo>
                <a:lnTo>
                  <a:pt x="1497444" y="388823"/>
                </a:lnTo>
                <a:lnTo>
                  <a:pt x="1463027" y="367690"/>
                </a:lnTo>
                <a:lnTo>
                  <a:pt x="1428229" y="354037"/>
                </a:lnTo>
                <a:lnTo>
                  <a:pt x="1416265" y="350723"/>
                </a:lnTo>
                <a:lnTo>
                  <a:pt x="1416265" y="506056"/>
                </a:lnTo>
                <a:lnTo>
                  <a:pt x="1408899" y="547039"/>
                </a:lnTo>
                <a:lnTo>
                  <a:pt x="1388021" y="577329"/>
                </a:lnTo>
                <a:lnTo>
                  <a:pt x="1355458" y="597827"/>
                </a:lnTo>
                <a:lnTo>
                  <a:pt x="1313014" y="609460"/>
                </a:lnTo>
                <a:lnTo>
                  <a:pt x="1262545" y="613143"/>
                </a:lnTo>
                <a:lnTo>
                  <a:pt x="1177925" y="613143"/>
                </a:lnTo>
                <a:lnTo>
                  <a:pt x="1177925" y="397243"/>
                </a:lnTo>
                <a:lnTo>
                  <a:pt x="1271181" y="397243"/>
                </a:lnTo>
                <a:lnTo>
                  <a:pt x="1331366" y="403758"/>
                </a:lnTo>
                <a:lnTo>
                  <a:pt x="1372984" y="421119"/>
                </a:lnTo>
                <a:lnTo>
                  <a:pt x="1412455" y="475500"/>
                </a:lnTo>
                <a:lnTo>
                  <a:pt x="1416265" y="506056"/>
                </a:lnTo>
                <a:lnTo>
                  <a:pt x="1416265" y="350723"/>
                </a:lnTo>
                <a:lnTo>
                  <a:pt x="1397266" y="345427"/>
                </a:lnTo>
                <a:lnTo>
                  <a:pt x="1430566" y="332803"/>
                </a:lnTo>
                <a:lnTo>
                  <a:pt x="1468005" y="313207"/>
                </a:lnTo>
                <a:lnTo>
                  <a:pt x="1490687" y="293624"/>
                </a:lnTo>
                <a:lnTo>
                  <a:pt x="1502968" y="283006"/>
                </a:lnTo>
                <a:lnTo>
                  <a:pt x="1528800" y="238544"/>
                </a:lnTo>
                <a:lnTo>
                  <a:pt x="1538897" y="176161"/>
                </a:lnTo>
                <a:lnTo>
                  <a:pt x="1531759" y="124244"/>
                </a:lnTo>
                <a:lnTo>
                  <a:pt x="1523492" y="107073"/>
                </a:lnTo>
                <a:lnTo>
                  <a:pt x="1512290" y="83807"/>
                </a:lnTo>
                <a:lnTo>
                  <a:pt x="1483372" y="53416"/>
                </a:lnTo>
                <a:lnTo>
                  <a:pt x="1447876" y="31635"/>
                </a:lnTo>
                <a:lnTo>
                  <a:pt x="1408709" y="17043"/>
                </a:lnTo>
                <a:lnTo>
                  <a:pt x="1405890" y="16421"/>
                </a:lnTo>
                <a:lnTo>
                  <a:pt x="1405890" y="196900"/>
                </a:lnTo>
                <a:lnTo>
                  <a:pt x="1402359" y="222211"/>
                </a:lnTo>
                <a:lnTo>
                  <a:pt x="1385379" y="254330"/>
                </a:lnTo>
                <a:lnTo>
                  <a:pt x="1345425" y="281901"/>
                </a:lnTo>
                <a:lnTo>
                  <a:pt x="1272908" y="293624"/>
                </a:lnTo>
                <a:lnTo>
                  <a:pt x="1177925" y="293624"/>
                </a:lnTo>
                <a:lnTo>
                  <a:pt x="1177925" y="107073"/>
                </a:lnTo>
                <a:lnTo>
                  <a:pt x="1284998" y="107073"/>
                </a:lnTo>
                <a:lnTo>
                  <a:pt x="1315542" y="108483"/>
                </a:lnTo>
                <a:lnTo>
                  <a:pt x="1355801" y="118313"/>
                </a:lnTo>
                <a:lnTo>
                  <a:pt x="1390891" y="144970"/>
                </a:lnTo>
                <a:lnTo>
                  <a:pt x="1405890" y="196900"/>
                </a:lnTo>
                <a:lnTo>
                  <a:pt x="1405890" y="16421"/>
                </a:lnTo>
                <a:lnTo>
                  <a:pt x="1368729" y="8191"/>
                </a:lnTo>
                <a:lnTo>
                  <a:pt x="1330858" y="3644"/>
                </a:lnTo>
                <a:lnTo>
                  <a:pt x="1297952" y="1968"/>
                </a:lnTo>
                <a:lnTo>
                  <a:pt x="1272908" y="1727"/>
                </a:lnTo>
                <a:lnTo>
                  <a:pt x="1043203" y="1727"/>
                </a:lnTo>
                <a:lnTo>
                  <a:pt x="1043203" y="718489"/>
                </a:lnTo>
                <a:lnTo>
                  <a:pt x="1290193" y="718489"/>
                </a:lnTo>
                <a:lnTo>
                  <a:pt x="1354670" y="714502"/>
                </a:lnTo>
                <a:lnTo>
                  <a:pt x="1409712" y="703033"/>
                </a:lnTo>
                <a:lnTo>
                  <a:pt x="1455559" y="684885"/>
                </a:lnTo>
                <a:lnTo>
                  <a:pt x="1492478" y="660857"/>
                </a:lnTo>
                <a:lnTo>
                  <a:pt x="1520736" y="631723"/>
                </a:lnTo>
                <a:lnTo>
                  <a:pt x="1531759" y="613143"/>
                </a:lnTo>
                <a:lnTo>
                  <a:pt x="1540586" y="598271"/>
                </a:lnTo>
                <a:lnTo>
                  <a:pt x="1552308" y="561301"/>
                </a:lnTo>
                <a:lnTo>
                  <a:pt x="1556156" y="521601"/>
                </a:lnTo>
                <a:close/>
              </a:path>
              <a:path w="3194050" h="7520940">
                <a:moveTo>
                  <a:pt x="1573961" y="7401420"/>
                </a:moveTo>
                <a:lnTo>
                  <a:pt x="1527911" y="7401420"/>
                </a:lnTo>
                <a:lnTo>
                  <a:pt x="1527911" y="7327074"/>
                </a:lnTo>
                <a:lnTo>
                  <a:pt x="1488109" y="7327074"/>
                </a:lnTo>
                <a:lnTo>
                  <a:pt x="1488109" y="7328128"/>
                </a:lnTo>
                <a:lnTo>
                  <a:pt x="1489163" y="7329170"/>
                </a:lnTo>
                <a:lnTo>
                  <a:pt x="1493342" y="7331265"/>
                </a:lnTo>
                <a:lnTo>
                  <a:pt x="1495437" y="7334402"/>
                </a:lnTo>
                <a:lnTo>
                  <a:pt x="1496491" y="7336498"/>
                </a:lnTo>
                <a:lnTo>
                  <a:pt x="1497545" y="7337552"/>
                </a:lnTo>
                <a:lnTo>
                  <a:pt x="1497545" y="7424458"/>
                </a:lnTo>
                <a:lnTo>
                  <a:pt x="1573961" y="7424458"/>
                </a:lnTo>
                <a:lnTo>
                  <a:pt x="1573961" y="7401420"/>
                </a:lnTo>
                <a:close/>
              </a:path>
              <a:path w="3194050" h="7520940">
                <a:moveTo>
                  <a:pt x="1707997" y="7423404"/>
                </a:moveTo>
                <a:lnTo>
                  <a:pt x="1699285" y="7404557"/>
                </a:lnTo>
                <a:lnTo>
                  <a:pt x="1690560" y="7385710"/>
                </a:lnTo>
                <a:lnTo>
                  <a:pt x="1673618" y="7349071"/>
                </a:lnTo>
                <a:lnTo>
                  <a:pt x="1662976" y="7326033"/>
                </a:lnTo>
                <a:lnTo>
                  <a:pt x="1658797" y="7326033"/>
                </a:lnTo>
                <a:lnTo>
                  <a:pt x="1658797" y="7385710"/>
                </a:lnTo>
                <a:lnTo>
                  <a:pt x="1626323" y="7385710"/>
                </a:lnTo>
                <a:lnTo>
                  <a:pt x="1643087" y="7349071"/>
                </a:lnTo>
                <a:lnTo>
                  <a:pt x="1658797" y="7385710"/>
                </a:lnTo>
                <a:lnTo>
                  <a:pt x="1658797" y="7326033"/>
                </a:lnTo>
                <a:lnTo>
                  <a:pt x="1613750" y="7326033"/>
                </a:lnTo>
                <a:lnTo>
                  <a:pt x="1613750" y="7328128"/>
                </a:lnTo>
                <a:lnTo>
                  <a:pt x="1614817" y="7329170"/>
                </a:lnTo>
                <a:lnTo>
                  <a:pt x="1618996" y="7332307"/>
                </a:lnTo>
                <a:lnTo>
                  <a:pt x="1621091" y="7334402"/>
                </a:lnTo>
                <a:lnTo>
                  <a:pt x="1621091" y="7338593"/>
                </a:lnTo>
                <a:lnTo>
                  <a:pt x="1620050" y="7339647"/>
                </a:lnTo>
                <a:lnTo>
                  <a:pt x="1620050" y="7340689"/>
                </a:lnTo>
                <a:lnTo>
                  <a:pt x="1582343" y="7423404"/>
                </a:lnTo>
                <a:lnTo>
                  <a:pt x="1609585" y="7423404"/>
                </a:lnTo>
                <a:lnTo>
                  <a:pt x="1617954" y="7404557"/>
                </a:lnTo>
                <a:lnTo>
                  <a:pt x="1667167" y="7404557"/>
                </a:lnTo>
                <a:lnTo>
                  <a:pt x="1675549" y="7423404"/>
                </a:lnTo>
                <a:lnTo>
                  <a:pt x="1707997" y="7423404"/>
                </a:lnTo>
                <a:close/>
              </a:path>
              <a:path w="3194050" h="7520940">
                <a:moveTo>
                  <a:pt x="1827377" y="7326033"/>
                </a:moveTo>
                <a:lnTo>
                  <a:pt x="1790725" y="7326033"/>
                </a:lnTo>
                <a:lnTo>
                  <a:pt x="1790725" y="7328128"/>
                </a:lnTo>
                <a:lnTo>
                  <a:pt x="1791766" y="7328128"/>
                </a:lnTo>
                <a:lnTo>
                  <a:pt x="1793862" y="7329170"/>
                </a:lnTo>
                <a:lnTo>
                  <a:pt x="1801202" y="7336498"/>
                </a:lnTo>
                <a:lnTo>
                  <a:pt x="1801202" y="7379436"/>
                </a:lnTo>
                <a:lnTo>
                  <a:pt x="1782305" y="7358494"/>
                </a:lnTo>
                <a:lnTo>
                  <a:pt x="1753031" y="7326033"/>
                </a:lnTo>
                <a:lnTo>
                  <a:pt x="1710093" y="7326033"/>
                </a:lnTo>
                <a:lnTo>
                  <a:pt x="1710093" y="7327074"/>
                </a:lnTo>
                <a:lnTo>
                  <a:pt x="1711147" y="7328128"/>
                </a:lnTo>
                <a:lnTo>
                  <a:pt x="1713230" y="7329170"/>
                </a:lnTo>
                <a:lnTo>
                  <a:pt x="1720557" y="7336498"/>
                </a:lnTo>
                <a:lnTo>
                  <a:pt x="1720557" y="7423404"/>
                </a:lnTo>
                <a:lnTo>
                  <a:pt x="1746732" y="7423404"/>
                </a:lnTo>
                <a:lnTo>
                  <a:pt x="1746732" y="7358494"/>
                </a:lnTo>
                <a:lnTo>
                  <a:pt x="1804327" y="7423404"/>
                </a:lnTo>
                <a:lnTo>
                  <a:pt x="1827377" y="7423404"/>
                </a:lnTo>
                <a:lnTo>
                  <a:pt x="1827377" y="7379436"/>
                </a:lnTo>
                <a:lnTo>
                  <a:pt x="1827377" y="7326033"/>
                </a:lnTo>
                <a:close/>
              </a:path>
              <a:path w="3194050" h="7520940">
                <a:moveTo>
                  <a:pt x="1961388" y="7374191"/>
                </a:moveTo>
                <a:lnTo>
                  <a:pt x="1957895" y="7354303"/>
                </a:lnTo>
                <a:lnTo>
                  <a:pt x="1952879" y="7346975"/>
                </a:lnTo>
                <a:lnTo>
                  <a:pt x="1947519" y="7339114"/>
                </a:lnTo>
                <a:lnTo>
                  <a:pt x="1932076" y="7330351"/>
                </a:lnTo>
                <a:lnTo>
                  <a:pt x="1932076" y="7374191"/>
                </a:lnTo>
                <a:lnTo>
                  <a:pt x="1930603" y="7385964"/>
                </a:lnTo>
                <a:lnTo>
                  <a:pt x="1925789" y="7394486"/>
                </a:lnTo>
                <a:lnTo>
                  <a:pt x="1917052" y="7399668"/>
                </a:lnTo>
                <a:lnTo>
                  <a:pt x="1903806" y="7401420"/>
                </a:lnTo>
                <a:lnTo>
                  <a:pt x="1886000" y="7401420"/>
                </a:lnTo>
                <a:lnTo>
                  <a:pt x="1886000" y="7346975"/>
                </a:lnTo>
                <a:lnTo>
                  <a:pt x="1903806" y="7346975"/>
                </a:lnTo>
                <a:lnTo>
                  <a:pt x="1916176" y="7348575"/>
                </a:lnTo>
                <a:lnTo>
                  <a:pt x="1925015" y="7353516"/>
                </a:lnTo>
                <a:lnTo>
                  <a:pt x="1930311" y="7361987"/>
                </a:lnTo>
                <a:lnTo>
                  <a:pt x="1932076" y="7374191"/>
                </a:lnTo>
                <a:lnTo>
                  <a:pt x="1932076" y="7330351"/>
                </a:lnTo>
                <a:lnTo>
                  <a:pt x="1930476" y="7329437"/>
                </a:lnTo>
                <a:lnTo>
                  <a:pt x="1906943" y="7326033"/>
                </a:lnTo>
                <a:lnTo>
                  <a:pt x="1846211" y="7326033"/>
                </a:lnTo>
                <a:lnTo>
                  <a:pt x="1846211" y="7327074"/>
                </a:lnTo>
                <a:lnTo>
                  <a:pt x="1847265" y="7329170"/>
                </a:lnTo>
                <a:lnTo>
                  <a:pt x="1851444" y="7331265"/>
                </a:lnTo>
                <a:lnTo>
                  <a:pt x="1853552" y="7334402"/>
                </a:lnTo>
                <a:lnTo>
                  <a:pt x="1856676" y="7337552"/>
                </a:lnTo>
                <a:lnTo>
                  <a:pt x="1856676" y="7423404"/>
                </a:lnTo>
                <a:lnTo>
                  <a:pt x="1907997" y="7423404"/>
                </a:lnTo>
                <a:lnTo>
                  <a:pt x="1931797" y="7419695"/>
                </a:lnTo>
                <a:lnTo>
                  <a:pt x="1948434" y="7409408"/>
                </a:lnTo>
                <a:lnTo>
                  <a:pt x="1953437" y="7401420"/>
                </a:lnTo>
                <a:lnTo>
                  <a:pt x="1958200" y="7393813"/>
                </a:lnTo>
                <a:lnTo>
                  <a:pt x="1961388" y="7374191"/>
                </a:lnTo>
                <a:close/>
              </a:path>
              <a:path w="3194050" h="7520940">
                <a:moveTo>
                  <a:pt x="2020760" y="352336"/>
                </a:moveTo>
                <a:lnTo>
                  <a:pt x="2018461" y="309918"/>
                </a:lnTo>
                <a:lnTo>
                  <a:pt x="2010346" y="270802"/>
                </a:lnTo>
                <a:lnTo>
                  <a:pt x="1969604" y="207137"/>
                </a:lnTo>
                <a:lnTo>
                  <a:pt x="1933397" y="184962"/>
                </a:lnTo>
                <a:lnTo>
                  <a:pt x="1884260" y="170789"/>
                </a:lnTo>
                <a:lnTo>
                  <a:pt x="1820418" y="165811"/>
                </a:lnTo>
                <a:lnTo>
                  <a:pt x="1744713" y="172046"/>
                </a:lnTo>
                <a:lnTo>
                  <a:pt x="1685048" y="187185"/>
                </a:lnTo>
                <a:lnTo>
                  <a:pt x="1639951" y="205879"/>
                </a:lnTo>
                <a:lnTo>
                  <a:pt x="1607972" y="222808"/>
                </a:lnTo>
                <a:lnTo>
                  <a:pt x="1607972" y="335076"/>
                </a:lnTo>
                <a:lnTo>
                  <a:pt x="1639417" y="314985"/>
                </a:lnTo>
                <a:lnTo>
                  <a:pt x="1684616" y="291033"/>
                </a:lnTo>
                <a:lnTo>
                  <a:pt x="1739861" y="270954"/>
                </a:lnTo>
                <a:lnTo>
                  <a:pt x="1801418" y="262534"/>
                </a:lnTo>
                <a:lnTo>
                  <a:pt x="1836851" y="265391"/>
                </a:lnTo>
                <a:lnTo>
                  <a:pt x="1865972" y="275043"/>
                </a:lnTo>
                <a:lnTo>
                  <a:pt x="1885696" y="293128"/>
                </a:lnTo>
                <a:lnTo>
                  <a:pt x="1892960" y="321246"/>
                </a:lnTo>
                <a:lnTo>
                  <a:pt x="1892960" y="343700"/>
                </a:lnTo>
                <a:lnTo>
                  <a:pt x="1892960" y="442150"/>
                </a:lnTo>
                <a:lnTo>
                  <a:pt x="1892960" y="575144"/>
                </a:lnTo>
                <a:lnTo>
                  <a:pt x="1855660" y="607174"/>
                </a:lnTo>
                <a:lnTo>
                  <a:pt x="1822564" y="625449"/>
                </a:lnTo>
                <a:lnTo>
                  <a:pt x="1795310" y="633666"/>
                </a:lnTo>
                <a:lnTo>
                  <a:pt x="1775510" y="635584"/>
                </a:lnTo>
                <a:lnTo>
                  <a:pt x="1755241" y="632866"/>
                </a:lnTo>
                <a:lnTo>
                  <a:pt x="1732534" y="622846"/>
                </a:lnTo>
                <a:lnTo>
                  <a:pt x="1714055" y="602805"/>
                </a:lnTo>
                <a:lnTo>
                  <a:pt x="1706422" y="569950"/>
                </a:lnTo>
                <a:lnTo>
                  <a:pt x="1710220" y="543648"/>
                </a:lnTo>
                <a:lnTo>
                  <a:pt x="1722615" y="521385"/>
                </a:lnTo>
                <a:lnTo>
                  <a:pt x="1745043" y="502678"/>
                </a:lnTo>
                <a:lnTo>
                  <a:pt x="1778965" y="487057"/>
                </a:lnTo>
                <a:lnTo>
                  <a:pt x="1860143" y="457695"/>
                </a:lnTo>
                <a:lnTo>
                  <a:pt x="1873770" y="452348"/>
                </a:lnTo>
                <a:lnTo>
                  <a:pt x="1882368" y="448627"/>
                </a:lnTo>
                <a:lnTo>
                  <a:pt x="1888070" y="445554"/>
                </a:lnTo>
                <a:lnTo>
                  <a:pt x="1892960" y="442150"/>
                </a:lnTo>
                <a:lnTo>
                  <a:pt x="1892960" y="343700"/>
                </a:lnTo>
                <a:lnTo>
                  <a:pt x="1892338" y="353072"/>
                </a:lnTo>
                <a:lnTo>
                  <a:pt x="1889290" y="359029"/>
                </a:lnTo>
                <a:lnTo>
                  <a:pt x="1882025" y="363385"/>
                </a:lnTo>
                <a:lnTo>
                  <a:pt x="1715046" y="419696"/>
                </a:lnTo>
                <a:lnTo>
                  <a:pt x="1655584" y="447192"/>
                </a:lnTo>
                <a:lnTo>
                  <a:pt x="1615681" y="478840"/>
                </a:lnTo>
                <a:lnTo>
                  <a:pt x="1591703" y="512965"/>
                </a:lnTo>
                <a:lnTo>
                  <a:pt x="1579981" y="547928"/>
                </a:lnTo>
                <a:lnTo>
                  <a:pt x="1576882" y="582053"/>
                </a:lnTo>
                <a:lnTo>
                  <a:pt x="1584845" y="630656"/>
                </a:lnTo>
                <a:lnTo>
                  <a:pt x="1607388" y="671639"/>
                </a:lnTo>
                <a:lnTo>
                  <a:pt x="1642541" y="703173"/>
                </a:lnTo>
                <a:lnTo>
                  <a:pt x="1688312" y="723430"/>
                </a:lnTo>
                <a:lnTo>
                  <a:pt x="1742694" y="730592"/>
                </a:lnTo>
                <a:lnTo>
                  <a:pt x="1797202" y="723684"/>
                </a:lnTo>
                <a:lnTo>
                  <a:pt x="1842008" y="706412"/>
                </a:lnTo>
                <a:lnTo>
                  <a:pt x="1877733" y="683958"/>
                </a:lnTo>
                <a:lnTo>
                  <a:pt x="1905038" y="661504"/>
                </a:lnTo>
                <a:lnTo>
                  <a:pt x="1918868" y="718489"/>
                </a:lnTo>
                <a:lnTo>
                  <a:pt x="2020760" y="716762"/>
                </a:lnTo>
                <a:lnTo>
                  <a:pt x="2020760" y="661504"/>
                </a:lnTo>
                <a:lnTo>
                  <a:pt x="2020760" y="635584"/>
                </a:lnTo>
                <a:lnTo>
                  <a:pt x="2020760" y="442150"/>
                </a:lnTo>
                <a:lnTo>
                  <a:pt x="2020760" y="352336"/>
                </a:lnTo>
                <a:close/>
              </a:path>
              <a:path w="3194050" h="7520940">
                <a:moveTo>
                  <a:pt x="2091245" y="7423404"/>
                </a:moveTo>
                <a:lnTo>
                  <a:pt x="2082520" y="7404557"/>
                </a:lnTo>
                <a:lnTo>
                  <a:pt x="2073808" y="7385710"/>
                </a:lnTo>
                <a:lnTo>
                  <a:pt x="2056866" y="7349071"/>
                </a:lnTo>
                <a:lnTo>
                  <a:pt x="2046211" y="7326033"/>
                </a:lnTo>
                <a:lnTo>
                  <a:pt x="2040978" y="7326033"/>
                </a:lnTo>
                <a:lnTo>
                  <a:pt x="2040978" y="7385710"/>
                </a:lnTo>
                <a:lnTo>
                  <a:pt x="2008505" y="7385710"/>
                </a:lnTo>
                <a:lnTo>
                  <a:pt x="2025269" y="7349071"/>
                </a:lnTo>
                <a:lnTo>
                  <a:pt x="2040978" y="7385710"/>
                </a:lnTo>
                <a:lnTo>
                  <a:pt x="2040978" y="7326033"/>
                </a:lnTo>
                <a:lnTo>
                  <a:pt x="1996998" y="7326033"/>
                </a:lnTo>
                <a:lnTo>
                  <a:pt x="1996998" y="7328128"/>
                </a:lnTo>
                <a:lnTo>
                  <a:pt x="1998040" y="7329170"/>
                </a:lnTo>
                <a:lnTo>
                  <a:pt x="2002243" y="7332307"/>
                </a:lnTo>
                <a:lnTo>
                  <a:pt x="2004326" y="7334402"/>
                </a:lnTo>
                <a:lnTo>
                  <a:pt x="2004326" y="7338593"/>
                </a:lnTo>
                <a:lnTo>
                  <a:pt x="2003272" y="7339647"/>
                </a:lnTo>
                <a:lnTo>
                  <a:pt x="2003272" y="7340689"/>
                </a:lnTo>
                <a:lnTo>
                  <a:pt x="1965591" y="7423404"/>
                </a:lnTo>
                <a:lnTo>
                  <a:pt x="1992807" y="7423404"/>
                </a:lnTo>
                <a:lnTo>
                  <a:pt x="2000148" y="7404557"/>
                </a:lnTo>
                <a:lnTo>
                  <a:pt x="2049360" y="7404557"/>
                </a:lnTo>
                <a:lnTo>
                  <a:pt x="2057730" y="7423404"/>
                </a:lnTo>
                <a:lnTo>
                  <a:pt x="2091245" y="7423404"/>
                </a:lnTo>
                <a:close/>
              </a:path>
              <a:path w="3194050" h="7520940">
                <a:moveTo>
                  <a:pt x="2134158" y="7327074"/>
                </a:moveTo>
                <a:lnTo>
                  <a:pt x="2094382" y="7327074"/>
                </a:lnTo>
                <a:lnTo>
                  <a:pt x="2094382" y="7328128"/>
                </a:lnTo>
                <a:lnTo>
                  <a:pt x="2095423" y="7329170"/>
                </a:lnTo>
                <a:lnTo>
                  <a:pt x="2099614" y="7331265"/>
                </a:lnTo>
                <a:lnTo>
                  <a:pt x="2101710" y="7334402"/>
                </a:lnTo>
                <a:lnTo>
                  <a:pt x="2102751" y="7336498"/>
                </a:lnTo>
                <a:lnTo>
                  <a:pt x="2103805" y="7337552"/>
                </a:lnTo>
                <a:lnTo>
                  <a:pt x="2103805" y="7424458"/>
                </a:lnTo>
                <a:lnTo>
                  <a:pt x="2134158" y="7424458"/>
                </a:lnTo>
                <a:lnTo>
                  <a:pt x="2134158" y="7327074"/>
                </a:lnTo>
                <a:close/>
              </a:path>
              <a:path w="3194050" h="7520940">
                <a:moveTo>
                  <a:pt x="2202103" y="1727"/>
                </a:moveTo>
                <a:lnTo>
                  <a:pt x="2074303" y="1727"/>
                </a:lnTo>
                <a:lnTo>
                  <a:pt x="2074303" y="718489"/>
                </a:lnTo>
                <a:lnTo>
                  <a:pt x="2202103" y="718489"/>
                </a:lnTo>
                <a:lnTo>
                  <a:pt x="2202103" y="1727"/>
                </a:lnTo>
                <a:close/>
              </a:path>
              <a:path w="3194050" h="7520940">
                <a:moveTo>
                  <a:pt x="2266099" y="7423404"/>
                </a:moveTo>
                <a:lnTo>
                  <a:pt x="2244382" y="7388860"/>
                </a:lnTo>
                <a:lnTo>
                  <a:pt x="2243074" y="7386764"/>
                </a:lnTo>
                <a:lnTo>
                  <a:pt x="2252078" y="7382180"/>
                </a:lnTo>
                <a:lnTo>
                  <a:pt x="2258644" y="7376033"/>
                </a:lnTo>
                <a:lnTo>
                  <a:pt x="2262136" y="7368959"/>
                </a:lnTo>
                <a:lnTo>
                  <a:pt x="2262657" y="7367918"/>
                </a:lnTo>
                <a:lnTo>
                  <a:pt x="2264003" y="7357440"/>
                </a:lnTo>
                <a:lnTo>
                  <a:pt x="2236774" y="7328421"/>
                </a:lnTo>
                <a:lnTo>
                  <a:pt x="2236774" y="7351154"/>
                </a:lnTo>
                <a:lnTo>
                  <a:pt x="2236774" y="7364768"/>
                </a:lnTo>
                <a:lnTo>
                  <a:pt x="2231542" y="7368959"/>
                </a:lnTo>
                <a:lnTo>
                  <a:pt x="2190712" y="7368959"/>
                </a:lnTo>
                <a:lnTo>
                  <a:pt x="2190712" y="7344880"/>
                </a:lnTo>
                <a:lnTo>
                  <a:pt x="2233638" y="7344880"/>
                </a:lnTo>
                <a:lnTo>
                  <a:pt x="2236774" y="7351154"/>
                </a:lnTo>
                <a:lnTo>
                  <a:pt x="2236774" y="7328421"/>
                </a:lnTo>
                <a:lnTo>
                  <a:pt x="2226310" y="7327074"/>
                </a:lnTo>
                <a:lnTo>
                  <a:pt x="2150922" y="7327074"/>
                </a:lnTo>
                <a:lnTo>
                  <a:pt x="2150922" y="7328128"/>
                </a:lnTo>
                <a:lnTo>
                  <a:pt x="2151977" y="7328128"/>
                </a:lnTo>
                <a:lnTo>
                  <a:pt x="2153005" y="7329170"/>
                </a:lnTo>
                <a:lnTo>
                  <a:pt x="2157209" y="7331265"/>
                </a:lnTo>
                <a:lnTo>
                  <a:pt x="2159304" y="7334402"/>
                </a:lnTo>
                <a:lnTo>
                  <a:pt x="2160333" y="7336498"/>
                </a:lnTo>
                <a:lnTo>
                  <a:pt x="2161400" y="7337552"/>
                </a:lnTo>
                <a:lnTo>
                  <a:pt x="2161400" y="7423404"/>
                </a:lnTo>
                <a:lnTo>
                  <a:pt x="2190712" y="7423404"/>
                </a:lnTo>
                <a:lnTo>
                  <a:pt x="2190712" y="7388860"/>
                </a:lnTo>
                <a:lnTo>
                  <a:pt x="2214791" y="7388860"/>
                </a:lnTo>
                <a:lnTo>
                  <a:pt x="2235733" y="7423404"/>
                </a:lnTo>
                <a:lnTo>
                  <a:pt x="2266099" y="7423404"/>
                </a:lnTo>
                <a:close/>
              </a:path>
              <a:path w="3194050" h="7520940">
                <a:moveTo>
                  <a:pt x="2508199" y="7424852"/>
                </a:moveTo>
                <a:lnTo>
                  <a:pt x="2504008" y="7425347"/>
                </a:lnTo>
                <a:lnTo>
                  <a:pt x="2506942" y="7425017"/>
                </a:lnTo>
                <a:lnTo>
                  <a:pt x="2508199" y="7424852"/>
                </a:lnTo>
                <a:close/>
              </a:path>
              <a:path w="3194050" h="7520940">
                <a:moveTo>
                  <a:pt x="2512949" y="7424483"/>
                </a:moveTo>
                <a:lnTo>
                  <a:pt x="2509799" y="7424648"/>
                </a:lnTo>
                <a:lnTo>
                  <a:pt x="2508199" y="7424852"/>
                </a:lnTo>
                <a:lnTo>
                  <a:pt x="2509812" y="7424687"/>
                </a:lnTo>
                <a:lnTo>
                  <a:pt x="2512949" y="7424483"/>
                </a:lnTo>
                <a:close/>
              </a:path>
              <a:path w="3194050" h="7520940">
                <a:moveTo>
                  <a:pt x="2540635" y="621766"/>
                </a:moveTo>
                <a:lnTo>
                  <a:pt x="2532507" y="623036"/>
                </a:lnTo>
                <a:lnTo>
                  <a:pt x="2523579" y="624141"/>
                </a:lnTo>
                <a:lnTo>
                  <a:pt x="2513673" y="624928"/>
                </a:lnTo>
                <a:lnTo>
                  <a:pt x="2502649" y="625221"/>
                </a:lnTo>
                <a:lnTo>
                  <a:pt x="2467876" y="618934"/>
                </a:lnTo>
                <a:lnTo>
                  <a:pt x="2448661" y="602119"/>
                </a:lnTo>
                <a:lnTo>
                  <a:pt x="2440457" y="577862"/>
                </a:lnTo>
                <a:lnTo>
                  <a:pt x="2438730" y="549236"/>
                </a:lnTo>
                <a:lnTo>
                  <a:pt x="2438730" y="276352"/>
                </a:lnTo>
                <a:lnTo>
                  <a:pt x="2535453" y="276352"/>
                </a:lnTo>
                <a:lnTo>
                  <a:pt x="2535453" y="177901"/>
                </a:lnTo>
                <a:lnTo>
                  <a:pt x="2438730" y="177901"/>
                </a:lnTo>
                <a:lnTo>
                  <a:pt x="2438730" y="0"/>
                </a:lnTo>
                <a:lnTo>
                  <a:pt x="2310917" y="0"/>
                </a:lnTo>
                <a:lnTo>
                  <a:pt x="2310917" y="177901"/>
                </a:lnTo>
                <a:lnTo>
                  <a:pt x="2233193" y="177901"/>
                </a:lnTo>
                <a:lnTo>
                  <a:pt x="2233193" y="276352"/>
                </a:lnTo>
                <a:lnTo>
                  <a:pt x="2310917" y="276352"/>
                </a:lnTo>
                <a:lnTo>
                  <a:pt x="2310917" y="556133"/>
                </a:lnTo>
                <a:lnTo>
                  <a:pt x="2313508" y="601408"/>
                </a:lnTo>
                <a:lnTo>
                  <a:pt x="2322944" y="641350"/>
                </a:lnTo>
                <a:lnTo>
                  <a:pt x="2341803" y="674662"/>
                </a:lnTo>
                <a:lnTo>
                  <a:pt x="2372588" y="700062"/>
                </a:lnTo>
                <a:lnTo>
                  <a:pt x="2417876" y="716254"/>
                </a:lnTo>
                <a:lnTo>
                  <a:pt x="2480183" y="721944"/>
                </a:lnTo>
                <a:lnTo>
                  <a:pt x="2498128" y="721652"/>
                </a:lnTo>
                <a:lnTo>
                  <a:pt x="2513647" y="720864"/>
                </a:lnTo>
                <a:lnTo>
                  <a:pt x="2527541" y="719759"/>
                </a:lnTo>
                <a:lnTo>
                  <a:pt x="2540635" y="718489"/>
                </a:lnTo>
                <a:lnTo>
                  <a:pt x="2540635" y="621766"/>
                </a:lnTo>
                <a:close/>
              </a:path>
              <a:path w="3194050" h="7520940">
                <a:moveTo>
                  <a:pt x="2713355" y="179616"/>
                </a:moveTo>
                <a:lnTo>
                  <a:pt x="2585542" y="179616"/>
                </a:lnTo>
                <a:lnTo>
                  <a:pt x="2585542" y="718489"/>
                </a:lnTo>
                <a:lnTo>
                  <a:pt x="2713355" y="718489"/>
                </a:lnTo>
                <a:lnTo>
                  <a:pt x="2713355" y="179616"/>
                </a:lnTo>
                <a:close/>
              </a:path>
              <a:path w="3194050" h="7520940">
                <a:moveTo>
                  <a:pt x="2713355" y="0"/>
                </a:moveTo>
                <a:lnTo>
                  <a:pt x="2585542" y="0"/>
                </a:lnTo>
                <a:lnTo>
                  <a:pt x="2585542" y="129540"/>
                </a:lnTo>
                <a:lnTo>
                  <a:pt x="2713355" y="129540"/>
                </a:lnTo>
                <a:lnTo>
                  <a:pt x="2713355" y="0"/>
                </a:lnTo>
                <a:close/>
              </a:path>
              <a:path w="3194050" h="7520940">
                <a:moveTo>
                  <a:pt x="2732062" y="7167918"/>
                </a:moveTo>
                <a:lnTo>
                  <a:pt x="2721584" y="7168972"/>
                </a:lnTo>
                <a:lnTo>
                  <a:pt x="2658770" y="7173074"/>
                </a:lnTo>
                <a:lnTo>
                  <a:pt x="2658770" y="7315555"/>
                </a:lnTo>
                <a:lnTo>
                  <a:pt x="2639999" y="7352398"/>
                </a:lnTo>
                <a:lnTo>
                  <a:pt x="2630474" y="7362215"/>
                </a:lnTo>
                <a:lnTo>
                  <a:pt x="2630474" y="7374217"/>
                </a:lnTo>
                <a:lnTo>
                  <a:pt x="2609545" y="7409802"/>
                </a:lnTo>
                <a:lnTo>
                  <a:pt x="2570823" y="7426287"/>
                </a:lnTo>
                <a:lnTo>
                  <a:pt x="2551963" y="7425499"/>
                </a:lnTo>
                <a:lnTo>
                  <a:pt x="2541371" y="7424610"/>
                </a:lnTo>
                <a:lnTo>
                  <a:pt x="2531389" y="7424166"/>
                </a:lnTo>
                <a:lnTo>
                  <a:pt x="2522004" y="7424128"/>
                </a:lnTo>
                <a:lnTo>
                  <a:pt x="2513203" y="7424483"/>
                </a:lnTo>
                <a:lnTo>
                  <a:pt x="2511120" y="7428662"/>
                </a:lnTo>
                <a:lnTo>
                  <a:pt x="2507970" y="7435977"/>
                </a:lnTo>
                <a:lnTo>
                  <a:pt x="2503779" y="7444346"/>
                </a:lnTo>
                <a:lnTo>
                  <a:pt x="2501696" y="7450633"/>
                </a:lnTo>
                <a:lnTo>
                  <a:pt x="2496464" y="7452728"/>
                </a:lnTo>
                <a:lnTo>
                  <a:pt x="2476563" y="7452728"/>
                </a:lnTo>
                <a:lnTo>
                  <a:pt x="2471331" y="7451687"/>
                </a:lnTo>
                <a:lnTo>
                  <a:pt x="2467140" y="7449591"/>
                </a:lnTo>
                <a:lnTo>
                  <a:pt x="2463990" y="7447496"/>
                </a:lnTo>
                <a:lnTo>
                  <a:pt x="2460853" y="7444346"/>
                </a:lnTo>
                <a:lnTo>
                  <a:pt x="2461895" y="7441209"/>
                </a:lnTo>
                <a:lnTo>
                  <a:pt x="2462085" y="7440854"/>
                </a:lnTo>
                <a:lnTo>
                  <a:pt x="2462428" y="7440536"/>
                </a:lnTo>
                <a:lnTo>
                  <a:pt x="2462657" y="7440193"/>
                </a:lnTo>
                <a:lnTo>
                  <a:pt x="2462974" y="7439317"/>
                </a:lnTo>
                <a:lnTo>
                  <a:pt x="2463368" y="7438301"/>
                </a:lnTo>
                <a:lnTo>
                  <a:pt x="2463990" y="7437018"/>
                </a:lnTo>
                <a:lnTo>
                  <a:pt x="2467635" y="7428662"/>
                </a:lnTo>
                <a:lnTo>
                  <a:pt x="2471851" y="7419086"/>
                </a:lnTo>
                <a:lnTo>
                  <a:pt x="2476957" y="7408304"/>
                </a:lnTo>
                <a:lnTo>
                  <a:pt x="2482837" y="7397229"/>
                </a:lnTo>
                <a:lnTo>
                  <a:pt x="2483904" y="7394092"/>
                </a:lnTo>
                <a:lnTo>
                  <a:pt x="2487028" y="7390955"/>
                </a:lnTo>
                <a:lnTo>
                  <a:pt x="2490178" y="7388860"/>
                </a:lnTo>
                <a:lnTo>
                  <a:pt x="2500452" y="7382294"/>
                </a:lnTo>
                <a:lnTo>
                  <a:pt x="2502649" y="7381532"/>
                </a:lnTo>
                <a:lnTo>
                  <a:pt x="2515044" y="7377201"/>
                </a:lnTo>
                <a:lnTo>
                  <a:pt x="2533167" y="7374280"/>
                </a:lnTo>
                <a:lnTo>
                  <a:pt x="2554706" y="7374268"/>
                </a:lnTo>
                <a:lnTo>
                  <a:pt x="2567673" y="7375753"/>
                </a:lnTo>
                <a:lnTo>
                  <a:pt x="2587040" y="7378471"/>
                </a:lnTo>
                <a:lnTo>
                  <a:pt x="2595943" y="7379436"/>
                </a:lnTo>
                <a:lnTo>
                  <a:pt x="2601176" y="7379436"/>
                </a:lnTo>
                <a:lnTo>
                  <a:pt x="2607449" y="7380478"/>
                </a:lnTo>
                <a:lnTo>
                  <a:pt x="2612682" y="7379436"/>
                </a:lnTo>
                <a:lnTo>
                  <a:pt x="2626296" y="7377341"/>
                </a:lnTo>
                <a:lnTo>
                  <a:pt x="2630449" y="7374217"/>
                </a:lnTo>
                <a:lnTo>
                  <a:pt x="2630474" y="7362215"/>
                </a:lnTo>
                <a:lnTo>
                  <a:pt x="2626296" y="7364768"/>
                </a:lnTo>
                <a:lnTo>
                  <a:pt x="2615819" y="7370013"/>
                </a:lnTo>
                <a:lnTo>
                  <a:pt x="2595524" y="7370089"/>
                </a:lnTo>
                <a:lnTo>
                  <a:pt x="2587421" y="7369086"/>
                </a:lnTo>
                <a:lnTo>
                  <a:pt x="2579128" y="7367511"/>
                </a:lnTo>
                <a:lnTo>
                  <a:pt x="2569756" y="7365822"/>
                </a:lnTo>
                <a:lnTo>
                  <a:pt x="2555608" y="7363942"/>
                </a:lnTo>
                <a:lnTo>
                  <a:pt x="2541346" y="7363333"/>
                </a:lnTo>
                <a:lnTo>
                  <a:pt x="2526906" y="7364489"/>
                </a:lnTo>
                <a:lnTo>
                  <a:pt x="2490673" y="7379983"/>
                </a:lnTo>
                <a:lnTo>
                  <a:pt x="2489136" y="7381532"/>
                </a:lnTo>
                <a:lnTo>
                  <a:pt x="2498267" y="7360844"/>
                </a:lnTo>
                <a:lnTo>
                  <a:pt x="2526957" y="7323937"/>
                </a:lnTo>
                <a:lnTo>
                  <a:pt x="2562428" y="7317651"/>
                </a:lnTo>
                <a:lnTo>
                  <a:pt x="2578912" y="7319238"/>
                </a:lnTo>
                <a:lnTo>
                  <a:pt x="2604833" y="7323988"/>
                </a:lnTo>
                <a:lnTo>
                  <a:pt x="2618968" y="7324979"/>
                </a:lnTo>
                <a:lnTo>
                  <a:pt x="2638437" y="7323950"/>
                </a:lnTo>
                <a:lnTo>
                  <a:pt x="2650642" y="7320661"/>
                </a:lnTo>
                <a:lnTo>
                  <a:pt x="2656103" y="7317651"/>
                </a:lnTo>
                <a:lnTo>
                  <a:pt x="2656967" y="7317181"/>
                </a:lnTo>
                <a:lnTo>
                  <a:pt x="2658770" y="7315555"/>
                </a:lnTo>
                <a:lnTo>
                  <a:pt x="2658770" y="7173074"/>
                </a:lnTo>
                <a:lnTo>
                  <a:pt x="2625255" y="7175246"/>
                </a:lnTo>
                <a:lnTo>
                  <a:pt x="2622118" y="7174204"/>
                </a:lnTo>
                <a:lnTo>
                  <a:pt x="2616885" y="7179437"/>
                </a:lnTo>
                <a:lnTo>
                  <a:pt x="2489238" y="7323988"/>
                </a:lnTo>
                <a:lnTo>
                  <a:pt x="2353018" y="7477861"/>
                </a:lnTo>
                <a:lnTo>
                  <a:pt x="2331643" y="7500328"/>
                </a:lnTo>
                <a:lnTo>
                  <a:pt x="2315565" y="7512278"/>
                </a:lnTo>
                <a:lnTo>
                  <a:pt x="2296757" y="7517765"/>
                </a:lnTo>
                <a:lnTo>
                  <a:pt x="2267140" y="7520787"/>
                </a:lnTo>
                <a:lnTo>
                  <a:pt x="2622118" y="7520787"/>
                </a:lnTo>
                <a:lnTo>
                  <a:pt x="2643149" y="7452728"/>
                </a:lnTo>
                <a:lnTo>
                  <a:pt x="2651328" y="7426287"/>
                </a:lnTo>
                <a:lnTo>
                  <a:pt x="2667419" y="7374191"/>
                </a:lnTo>
                <a:lnTo>
                  <a:pt x="2668689" y="7370089"/>
                </a:lnTo>
                <a:lnTo>
                  <a:pt x="2685542" y="7315555"/>
                </a:lnTo>
                <a:lnTo>
                  <a:pt x="2728912" y="7175246"/>
                </a:lnTo>
                <a:lnTo>
                  <a:pt x="2732062" y="7167918"/>
                </a:lnTo>
                <a:close/>
              </a:path>
              <a:path w="3194050" h="7520940">
                <a:moveTo>
                  <a:pt x="3193491" y="571677"/>
                </a:moveTo>
                <a:lnTo>
                  <a:pt x="3165068" y="590791"/>
                </a:lnTo>
                <a:lnTo>
                  <a:pt x="3130664" y="609257"/>
                </a:lnTo>
                <a:lnTo>
                  <a:pt x="3088817" y="623176"/>
                </a:lnTo>
                <a:lnTo>
                  <a:pt x="3038056" y="628688"/>
                </a:lnTo>
                <a:lnTo>
                  <a:pt x="2977616" y="618020"/>
                </a:lnTo>
                <a:lnTo>
                  <a:pt x="2935706" y="590562"/>
                </a:lnTo>
                <a:lnTo>
                  <a:pt x="2908947" y="553123"/>
                </a:lnTo>
                <a:lnTo>
                  <a:pt x="2893999" y="512521"/>
                </a:lnTo>
                <a:lnTo>
                  <a:pt x="2886062" y="449059"/>
                </a:lnTo>
                <a:lnTo>
                  <a:pt x="2889897" y="405168"/>
                </a:lnTo>
                <a:lnTo>
                  <a:pt x="2901797" y="363347"/>
                </a:lnTo>
                <a:lnTo>
                  <a:pt x="2922333" y="326224"/>
                </a:lnTo>
                <a:lnTo>
                  <a:pt x="2952077" y="296430"/>
                </a:lnTo>
                <a:lnTo>
                  <a:pt x="2991612" y="276631"/>
                </a:lnTo>
                <a:lnTo>
                  <a:pt x="3041510" y="269443"/>
                </a:lnTo>
                <a:lnTo>
                  <a:pt x="3090316" y="274916"/>
                </a:lnTo>
                <a:lnTo>
                  <a:pt x="3128937" y="288658"/>
                </a:lnTo>
                <a:lnTo>
                  <a:pt x="3158807" y="306603"/>
                </a:lnTo>
                <a:lnTo>
                  <a:pt x="3181400" y="324700"/>
                </a:lnTo>
                <a:lnTo>
                  <a:pt x="3181400" y="205536"/>
                </a:lnTo>
                <a:lnTo>
                  <a:pt x="3159493" y="194221"/>
                </a:lnTo>
                <a:lnTo>
                  <a:pt x="3126562" y="181140"/>
                </a:lnTo>
                <a:lnTo>
                  <a:pt x="3081337" y="170319"/>
                </a:lnTo>
                <a:lnTo>
                  <a:pt x="3022498" y="165811"/>
                </a:lnTo>
                <a:lnTo>
                  <a:pt x="2970987" y="169684"/>
                </a:lnTo>
                <a:lnTo>
                  <a:pt x="2925203" y="180835"/>
                </a:lnTo>
                <a:lnTo>
                  <a:pt x="2885071" y="198551"/>
                </a:lnTo>
                <a:lnTo>
                  <a:pt x="2850540" y="222123"/>
                </a:lnTo>
                <a:lnTo>
                  <a:pt x="2821508" y="250875"/>
                </a:lnTo>
                <a:lnTo>
                  <a:pt x="2797924" y="284073"/>
                </a:lnTo>
                <a:lnTo>
                  <a:pt x="2779699" y="321017"/>
                </a:lnTo>
                <a:lnTo>
                  <a:pt x="2766784" y="361022"/>
                </a:lnTo>
                <a:lnTo>
                  <a:pt x="2759075" y="403352"/>
                </a:lnTo>
                <a:lnTo>
                  <a:pt x="2756535" y="447332"/>
                </a:lnTo>
                <a:lnTo>
                  <a:pt x="2758884" y="490054"/>
                </a:lnTo>
                <a:lnTo>
                  <a:pt x="2766072" y="531660"/>
                </a:lnTo>
                <a:lnTo>
                  <a:pt x="2778264" y="571360"/>
                </a:lnTo>
                <a:lnTo>
                  <a:pt x="2795600" y="608355"/>
                </a:lnTo>
                <a:lnTo>
                  <a:pt x="2818269" y="641858"/>
                </a:lnTo>
                <a:lnTo>
                  <a:pt x="2846438" y="671042"/>
                </a:lnTo>
                <a:lnTo>
                  <a:pt x="2880258" y="695147"/>
                </a:lnTo>
                <a:lnTo>
                  <a:pt x="2919907" y="713346"/>
                </a:lnTo>
                <a:lnTo>
                  <a:pt x="2965539" y="724852"/>
                </a:lnTo>
                <a:lnTo>
                  <a:pt x="3017329" y="728865"/>
                </a:lnTo>
                <a:lnTo>
                  <a:pt x="3079826" y="724052"/>
                </a:lnTo>
                <a:lnTo>
                  <a:pt x="3130016" y="712444"/>
                </a:lnTo>
                <a:lnTo>
                  <a:pt x="3167913" y="698258"/>
                </a:lnTo>
                <a:lnTo>
                  <a:pt x="3193491" y="685673"/>
                </a:lnTo>
                <a:lnTo>
                  <a:pt x="3193491" y="5716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70" y="3715508"/>
            <a:ext cx="543433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Two allies to bring any idea to</a:t>
            </a:r>
            <a:r>
              <a:rPr sz="2800" b="1" spc="-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life</a:t>
            </a:r>
            <a:endParaRPr sz="2800" dirty="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531" y="1294688"/>
            <a:ext cx="1015174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45" dirty="0">
                <a:solidFill>
                  <a:srgbClr val="FFFFFF"/>
                </a:solidFill>
                <a:cs typeface="Proxima Nova"/>
              </a:rPr>
              <a:t>You are </a:t>
            </a:r>
            <a:r>
              <a:rPr sz="6100" b="1" spc="-50" dirty="0">
                <a:solidFill>
                  <a:srgbClr val="FFFFFF"/>
                </a:solidFill>
                <a:cs typeface="Proxima Nova"/>
              </a:rPr>
              <a:t>only </a:t>
            </a:r>
            <a:r>
              <a:rPr sz="6100" b="1" spc="-45" dirty="0">
                <a:solidFill>
                  <a:srgbClr val="FFFFFF"/>
                </a:solidFill>
                <a:cs typeface="Proxima Nova"/>
              </a:rPr>
              <a:t>two</a:t>
            </a:r>
            <a:r>
              <a:rPr sz="6100" b="1" spc="-3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handshakes  </a:t>
            </a:r>
            <a:r>
              <a:rPr sz="6100" b="1" spc="-50" dirty="0">
                <a:solidFill>
                  <a:srgbClr val="FFFFFF"/>
                </a:solidFill>
                <a:cs typeface="Proxima Nova"/>
              </a:rPr>
              <a:t>away from </a:t>
            </a:r>
            <a:r>
              <a:rPr sz="6100" b="1" spc="-55" dirty="0">
                <a:solidFill>
                  <a:srgbClr val="FFFFFF"/>
                </a:solidFill>
                <a:cs typeface="Proxima Nova"/>
              </a:rPr>
              <a:t>anyone </a:t>
            </a:r>
            <a:r>
              <a:rPr sz="6100" b="1" spc="-35" dirty="0">
                <a:solidFill>
                  <a:srgbClr val="FFFFFF"/>
                </a:solidFill>
                <a:cs typeface="Proxima Nova"/>
              </a:rPr>
              <a:t>in</a:t>
            </a:r>
            <a:r>
              <a:rPr sz="6100" b="1" spc="-3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Latvia</a:t>
            </a:r>
            <a:endParaRPr sz="6100" dirty="0">
              <a:cs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00FC281D-A0EF-4C11-AC08-19BF6D648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1325"/>
            <a:ext cx="20339050" cy="1355742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5111" y="2231942"/>
            <a:ext cx="7817739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In the past and nowadays Latvia has been a meeting point  between West, East and North. That’s why various venues are  available throughout Latvia - both historical and modern.</a:t>
            </a:r>
            <a:r>
              <a:rPr sz="2800" b="1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Here  you will find more than 350 listed meeting venues in Latvia,  many of them equipped with cutting-edge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technology.</a:t>
            </a:r>
            <a:endParaRPr sz="2800" dirty="0"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39241" y="320675"/>
            <a:ext cx="430466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spc="-50" dirty="0">
                <a:latin typeface="+mn-lt"/>
              </a:rPr>
              <a:t>Wide</a:t>
            </a:r>
            <a:r>
              <a:rPr sz="6100" spc="-195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variety  </a:t>
            </a:r>
            <a:r>
              <a:rPr sz="6100" spc="-35" dirty="0">
                <a:latin typeface="+mn-lt"/>
              </a:rPr>
              <a:t>of</a:t>
            </a:r>
            <a:r>
              <a:rPr sz="6100" spc="-140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venues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59" y="2933944"/>
            <a:ext cx="12353925" cy="3883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The Black Heads house is located in the very heart of Riga Old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Town.</a:t>
            </a:r>
            <a:endParaRPr sz="28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For nearly 700 years it is among the most splendour buildings of the city,  home to the unique history of the legendary Brotherhood of the Black Heads  and the city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itself.</a:t>
            </a:r>
            <a:endParaRPr sz="2800" dirty="0">
              <a:cs typeface="Proxima Nova"/>
            </a:endParaRPr>
          </a:p>
          <a:p>
            <a:pPr>
              <a:lnSpc>
                <a:spcPct val="100000"/>
              </a:lnSpc>
            </a:pPr>
            <a:endParaRPr sz="3300" dirty="0">
              <a:cs typeface="Proxima Nova"/>
            </a:endParaRPr>
          </a:p>
          <a:p>
            <a:pPr marL="12700">
              <a:spcBef>
                <a:spcPts val="2720"/>
              </a:spcBef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Banquet:</a:t>
            </a:r>
            <a:r>
              <a:rPr sz="2800" b="1" spc="-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250</a:t>
            </a:r>
            <a:endParaRPr sz="2750" dirty="0">
              <a:cs typeface="Proxima Nova"/>
            </a:endParaRPr>
          </a:p>
          <a:p>
            <a:pPr marL="12700"/>
            <a:r>
              <a:rPr sz="2800" b="1" dirty="0">
                <a:solidFill>
                  <a:srgbClr val="FFFFFF"/>
                </a:solidFill>
                <a:cs typeface="ProximaNova-Semibold"/>
              </a:rPr>
              <a:t>Theatre:</a:t>
            </a:r>
            <a:r>
              <a:rPr sz="280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340</a:t>
            </a:r>
            <a:endParaRPr sz="2750" dirty="0">
              <a:cs typeface="Proxima Nova"/>
            </a:endParaRPr>
          </a:p>
          <a:p>
            <a:pPr marL="12700"/>
            <a:r>
              <a:rPr sz="2800" b="1" dirty="0">
                <a:solidFill>
                  <a:srgbClr val="FFFFFF"/>
                </a:solidFill>
                <a:cs typeface="ProximaNova-Semibold"/>
              </a:rPr>
              <a:t>Halls:</a:t>
            </a:r>
            <a:r>
              <a:rPr sz="280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7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3542" y="1294688"/>
            <a:ext cx="859726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House </a:t>
            </a:r>
            <a:r>
              <a:rPr sz="6100" spc="-35" dirty="0">
                <a:latin typeface="+mn-lt"/>
              </a:rPr>
              <a:t>of </a:t>
            </a:r>
            <a:r>
              <a:rPr sz="6100" spc="-45" dirty="0">
                <a:latin typeface="+mn-lt"/>
              </a:rPr>
              <a:t>the</a:t>
            </a:r>
            <a:r>
              <a:rPr sz="6100" spc="-340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Blackheads</a:t>
            </a:r>
            <a:endParaRPr sz="610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496" y="1295081"/>
            <a:ext cx="935037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35" dirty="0">
                <a:latin typeface="+mn-lt"/>
              </a:rPr>
              <a:t>The </a:t>
            </a:r>
            <a:r>
              <a:rPr sz="6100" spc="-45" dirty="0">
                <a:latin typeface="+mn-lt"/>
              </a:rPr>
              <a:t>Museum </a:t>
            </a:r>
            <a:r>
              <a:rPr sz="6100" spc="-30" dirty="0">
                <a:latin typeface="+mn-lt"/>
              </a:rPr>
              <a:t>of </a:t>
            </a:r>
            <a:r>
              <a:rPr sz="6100" spc="-35" dirty="0">
                <a:latin typeface="+mn-lt"/>
              </a:rPr>
              <a:t>the</a:t>
            </a:r>
            <a:r>
              <a:rPr sz="6100" spc="-39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History  </a:t>
            </a:r>
            <a:r>
              <a:rPr sz="6100" spc="-30" dirty="0">
                <a:latin typeface="+mn-lt"/>
              </a:rPr>
              <a:t>of </a:t>
            </a:r>
            <a:r>
              <a:rPr sz="6100" spc="-40" dirty="0">
                <a:latin typeface="+mn-lt"/>
              </a:rPr>
              <a:t>Riga </a:t>
            </a:r>
            <a:r>
              <a:rPr sz="6100" spc="-35" dirty="0">
                <a:latin typeface="+mn-lt"/>
              </a:rPr>
              <a:t>and</a:t>
            </a:r>
            <a:r>
              <a:rPr sz="6100" spc="-2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Navigation</a:t>
            </a:r>
            <a:endParaRPr sz="61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96" y="3691283"/>
            <a:ext cx="6439535" cy="2588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The oldest public museum in Latvia,  which dates back to 1773. The</a:t>
            </a:r>
            <a:r>
              <a:rPr sz="28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Museum  tells history of the creation and  development of Riga over 800 years,  as well as shipping in the territory</a:t>
            </a:r>
            <a:r>
              <a:rPr sz="2800" b="1" spc="-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of</a:t>
            </a:r>
            <a:endParaRPr sz="28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Latvia from the 10th century until</a:t>
            </a:r>
            <a:r>
              <a:rPr sz="28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today.</a:t>
            </a:r>
            <a:endParaRPr sz="2800">
              <a:cs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</TotalTime>
  <Words>1678</Words>
  <Application>Microsoft Office PowerPoint</Application>
  <PresentationFormat>Custom</PresentationFormat>
  <Paragraphs>294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Courier New</vt:lpstr>
      <vt:lpstr>Calibri</vt:lpstr>
      <vt:lpstr>Proxima Nova</vt:lpstr>
      <vt:lpstr>Office Theme</vt:lpstr>
      <vt:lpstr>PowerPoint Presentation</vt:lpstr>
      <vt:lpstr>Key information  about Latvia</vt:lpstr>
      <vt:lpstr>Facts about  technologies</vt:lpstr>
      <vt:lpstr>Leading industries  of Latvia</vt:lpstr>
      <vt:lpstr>Riga - home</vt:lpstr>
      <vt:lpstr>PowerPoint Presentation</vt:lpstr>
      <vt:lpstr>Wide variety  of venues</vt:lpstr>
      <vt:lpstr>House of the Blackheads</vt:lpstr>
      <vt:lpstr>The Museum of the History  of Riga and Navigation</vt:lpstr>
      <vt:lpstr>PowerPoint Presentation</vt:lpstr>
      <vt:lpstr>Splendid Palace</vt:lpstr>
      <vt:lpstr>Spilve Airport</vt:lpstr>
      <vt:lpstr>National Library  of Latvia</vt:lpstr>
      <vt:lpstr>Radisson BLU  Latvija Conference  &amp; SPA Hotel</vt:lpstr>
      <vt:lpstr>Hanzas Perons</vt:lpstr>
      <vt:lpstr>ATTA Centre</vt:lpstr>
      <vt:lpstr>Value for money</vt:lpstr>
      <vt:lpstr>Estonia</vt:lpstr>
      <vt:lpstr>Jūrmala</vt:lpstr>
      <vt:lpstr>Cēsis</vt:lpstr>
      <vt:lpstr>PowerPoint Presentation</vt:lpstr>
      <vt:lpstr>Riga</vt:lpstr>
      <vt:lpstr>Characters of Riga</vt:lpstr>
      <vt:lpstr>Incentives  in the city</vt:lpstr>
      <vt:lpstr>Incentives  in the city</vt:lpstr>
      <vt:lpstr>Incentives are  in our history</vt:lpstr>
      <vt:lpstr>Incentives are  in our history</vt:lpstr>
      <vt:lpstr>Incentives are  in our nature</vt:lpstr>
      <vt:lpstr>Incentives are  in our nature</vt:lpstr>
      <vt:lpstr>PowerPoint Presentation</vt:lpstr>
      <vt:lpstr>PowerPoint Presentation</vt:lpstr>
      <vt:lpstr>PowerPoint Presentation</vt:lpstr>
      <vt:lpstr>Contacts</vt:lpstr>
      <vt:lpstr>Contacts</vt:lpstr>
      <vt:lpstr>Investment and Development Agency of Latvia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LIAA_prezentacija_1_flat</dc:title>
  <cp:lastModifiedBy>Ieva Gredzena</cp:lastModifiedBy>
  <cp:revision>36</cp:revision>
  <dcterms:created xsi:type="dcterms:W3CDTF">2020-09-03T13:45:07Z</dcterms:created>
  <dcterms:modified xsi:type="dcterms:W3CDTF">2021-03-05T15:08:09Z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2020-09-03T00:00:00Z</vt:filetime>
  </property>
  <property fmtid="{D5CDD505-2E9C-101B-9397-08002B2CF9AE}" pid="3" name="Creator">
    <vt:lpwstr>Adobe Illustrator 24.3 (Macintosh)</vt:lpwstr>
  </property>
  <property fmtid="{D5CDD505-2E9C-101B-9397-08002B2CF9AE}" pid="4" name="LastSaved">
    <vt:filetime>2020-09-03T00:00:00Z</vt:filetime>
  </property>
</Properties>
</file>