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20104100" cy="11309350"/>
  <p:notesSz cx="20104100" cy="11309350"/>
  <p:embeddedFontLst>
    <p:embeddedFont>
      <p:font typeface="Calibri" panose="020F050202020403020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238"/>
    <p:restoredTop sz="94674"/>
  </p:normalViewPr>
  <p:slideViewPr>
    <p:cSldViewPr>
      <p:cViewPr varScale="1">
        <p:scale>
          <a:sx n="66" d="100"/>
          <a:sy n="66" d="100"/>
        </p:scale>
        <p:origin x="606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0" Type="http://schemas.openxmlformats.org/officeDocument/2006/relationships/font" Target="fonts/font4.fntdata"/><Relationship Id="rId4" Type="http://schemas.openxmlformats.org/officeDocument/2006/relationships/slide" Target="slides/slide2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AB9F97"/>
                </a:solidFill>
                <a:latin typeface="Proxima Nova"/>
                <a:cs typeface="Proxima Nov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7" name="bg object 17"/>
          <p:cNvSpPr/>
          <p:nvPr/>
        </p:nvSpPr>
        <p:spPr>
          <a:xfrm>
            <a:off x="1164421" y="10606584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2" y="0"/>
                </a:moveTo>
                <a:lnTo>
                  <a:pt x="82735" y="14347"/>
                </a:lnTo>
                <a:lnTo>
                  <a:pt x="43028" y="43037"/>
                </a:lnTo>
                <a:lnTo>
                  <a:pt x="14342" y="82748"/>
                </a:lnTo>
                <a:lnTo>
                  <a:pt x="0" y="127773"/>
                </a:lnTo>
                <a:lnTo>
                  <a:pt x="1" y="174587"/>
                </a:lnTo>
                <a:lnTo>
                  <a:pt x="14348" y="219618"/>
                </a:lnTo>
                <a:lnTo>
                  <a:pt x="43042" y="259323"/>
                </a:lnTo>
                <a:lnTo>
                  <a:pt x="82760" y="288011"/>
                </a:lnTo>
                <a:lnTo>
                  <a:pt x="127764" y="302349"/>
                </a:lnTo>
                <a:lnTo>
                  <a:pt x="174580" y="302349"/>
                </a:lnTo>
                <a:lnTo>
                  <a:pt x="219615" y="288003"/>
                </a:lnTo>
                <a:lnTo>
                  <a:pt x="226238" y="283218"/>
                </a:lnTo>
                <a:lnTo>
                  <a:pt x="141423" y="283218"/>
                </a:lnTo>
                <a:lnTo>
                  <a:pt x="126238" y="275242"/>
                </a:lnTo>
                <a:lnTo>
                  <a:pt x="124531" y="273491"/>
                </a:lnTo>
                <a:lnTo>
                  <a:pt x="97654" y="273491"/>
                </a:lnTo>
                <a:lnTo>
                  <a:pt x="88458" y="269030"/>
                </a:lnTo>
                <a:lnTo>
                  <a:pt x="79612" y="263857"/>
                </a:lnTo>
                <a:lnTo>
                  <a:pt x="71149" y="257985"/>
                </a:lnTo>
                <a:lnTo>
                  <a:pt x="63100" y="251428"/>
                </a:lnTo>
                <a:lnTo>
                  <a:pt x="68064" y="247052"/>
                </a:lnTo>
                <a:lnTo>
                  <a:pt x="73310" y="243083"/>
                </a:lnTo>
                <a:lnTo>
                  <a:pt x="78786" y="239533"/>
                </a:lnTo>
                <a:lnTo>
                  <a:pt x="100313" y="239533"/>
                </a:lnTo>
                <a:lnTo>
                  <a:pt x="99392" y="237523"/>
                </a:lnTo>
                <a:lnTo>
                  <a:pt x="49426" y="237523"/>
                </a:lnTo>
                <a:lnTo>
                  <a:pt x="37043" y="220416"/>
                </a:lnTo>
                <a:lnTo>
                  <a:pt x="27605" y="201745"/>
                </a:lnTo>
                <a:lnTo>
                  <a:pt x="21241" y="181812"/>
                </a:lnTo>
                <a:lnTo>
                  <a:pt x="18076" y="160918"/>
                </a:lnTo>
                <a:lnTo>
                  <a:pt x="302347" y="160918"/>
                </a:lnTo>
                <a:lnTo>
                  <a:pt x="302347" y="141432"/>
                </a:lnTo>
                <a:lnTo>
                  <a:pt x="18076" y="141432"/>
                </a:lnTo>
                <a:lnTo>
                  <a:pt x="21241" y="120542"/>
                </a:lnTo>
                <a:lnTo>
                  <a:pt x="27605" y="100610"/>
                </a:lnTo>
                <a:lnTo>
                  <a:pt x="37043" y="81940"/>
                </a:lnTo>
                <a:lnTo>
                  <a:pt x="49426" y="64837"/>
                </a:lnTo>
                <a:lnTo>
                  <a:pt x="99389" y="64837"/>
                </a:lnTo>
                <a:lnTo>
                  <a:pt x="100310" y="62827"/>
                </a:lnTo>
                <a:lnTo>
                  <a:pt x="78786" y="62827"/>
                </a:lnTo>
                <a:lnTo>
                  <a:pt x="73310" y="59277"/>
                </a:lnTo>
                <a:lnTo>
                  <a:pt x="68064" y="55309"/>
                </a:lnTo>
                <a:lnTo>
                  <a:pt x="63100" y="50921"/>
                </a:lnTo>
                <a:lnTo>
                  <a:pt x="71149" y="44369"/>
                </a:lnTo>
                <a:lnTo>
                  <a:pt x="79612" y="38496"/>
                </a:lnTo>
                <a:lnTo>
                  <a:pt x="88458" y="33321"/>
                </a:lnTo>
                <a:lnTo>
                  <a:pt x="97654" y="28859"/>
                </a:lnTo>
                <a:lnTo>
                  <a:pt x="124531" y="28859"/>
                </a:lnTo>
                <a:lnTo>
                  <a:pt x="126237" y="27109"/>
                </a:lnTo>
                <a:lnTo>
                  <a:pt x="141423" y="19132"/>
                </a:lnTo>
                <a:lnTo>
                  <a:pt x="226230" y="19132"/>
                </a:lnTo>
                <a:lnTo>
                  <a:pt x="219599" y="14344"/>
                </a:lnTo>
                <a:lnTo>
                  <a:pt x="174578" y="1"/>
                </a:lnTo>
                <a:lnTo>
                  <a:pt x="127772" y="0"/>
                </a:lnTo>
                <a:close/>
              </a:path>
              <a:path w="302894" h="302895">
                <a:moveTo>
                  <a:pt x="160920" y="218592"/>
                </a:moveTo>
                <a:lnTo>
                  <a:pt x="141423" y="218592"/>
                </a:lnTo>
                <a:lnTo>
                  <a:pt x="141423" y="283218"/>
                </a:lnTo>
                <a:lnTo>
                  <a:pt x="160920" y="283218"/>
                </a:lnTo>
                <a:lnTo>
                  <a:pt x="160920" y="218592"/>
                </a:lnTo>
                <a:close/>
              </a:path>
              <a:path w="302894" h="302895">
                <a:moveTo>
                  <a:pt x="230580" y="218592"/>
                </a:moveTo>
                <a:lnTo>
                  <a:pt x="160920" y="218592"/>
                </a:lnTo>
                <a:lnTo>
                  <a:pt x="172724" y="219958"/>
                </a:lnTo>
                <a:lnTo>
                  <a:pt x="184264" y="222347"/>
                </a:lnTo>
                <a:lnTo>
                  <a:pt x="195490" y="225735"/>
                </a:lnTo>
                <a:lnTo>
                  <a:pt x="206353" y="230099"/>
                </a:lnTo>
                <a:lnTo>
                  <a:pt x="198847" y="246486"/>
                </a:lnTo>
                <a:lnTo>
                  <a:pt x="188756" y="262266"/>
                </a:lnTo>
                <a:lnTo>
                  <a:pt x="176105" y="275242"/>
                </a:lnTo>
                <a:lnTo>
                  <a:pt x="160920" y="283218"/>
                </a:lnTo>
                <a:lnTo>
                  <a:pt x="226238" y="283218"/>
                </a:lnTo>
                <a:lnTo>
                  <a:pt x="239703" y="273491"/>
                </a:lnTo>
                <a:lnTo>
                  <a:pt x="204688" y="273491"/>
                </a:lnTo>
                <a:lnTo>
                  <a:pt x="210244" y="265556"/>
                </a:lnTo>
                <a:lnTo>
                  <a:pt x="215225" y="257183"/>
                </a:lnTo>
                <a:lnTo>
                  <a:pt x="219655" y="248475"/>
                </a:lnTo>
                <a:lnTo>
                  <a:pt x="223556" y="239533"/>
                </a:lnTo>
                <a:lnTo>
                  <a:pt x="273613" y="239533"/>
                </a:lnTo>
                <a:lnTo>
                  <a:pt x="275066" y="237523"/>
                </a:lnTo>
                <a:lnTo>
                  <a:pt x="252927" y="237523"/>
                </a:lnTo>
                <a:lnTo>
                  <a:pt x="247472" y="232865"/>
                </a:lnTo>
                <a:lnTo>
                  <a:pt x="241840" y="228489"/>
                </a:lnTo>
                <a:lnTo>
                  <a:pt x="236036" y="224400"/>
                </a:lnTo>
                <a:lnTo>
                  <a:pt x="230069" y="220602"/>
                </a:lnTo>
                <a:lnTo>
                  <a:pt x="230580" y="218592"/>
                </a:lnTo>
                <a:close/>
              </a:path>
              <a:path w="302894" h="302895">
                <a:moveTo>
                  <a:pt x="100313" y="239533"/>
                </a:moveTo>
                <a:lnTo>
                  <a:pt x="78786" y="239533"/>
                </a:lnTo>
                <a:lnTo>
                  <a:pt x="82687" y="248475"/>
                </a:lnTo>
                <a:lnTo>
                  <a:pt x="87117" y="257183"/>
                </a:lnTo>
                <a:lnTo>
                  <a:pt x="92098" y="265556"/>
                </a:lnTo>
                <a:lnTo>
                  <a:pt x="97654" y="273491"/>
                </a:lnTo>
                <a:lnTo>
                  <a:pt x="124531" y="273491"/>
                </a:lnTo>
                <a:lnTo>
                  <a:pt x="113590" y="262266"/>
                </a:lnTo>
                <a:lnTo>
                  <a:pt x="103499" y="246486"/>
                </a:lnTo>
                <a:lnTo>
                  <a:pt x="100313" y="239533"/>
                </a:lnTo>
                <a:close/>
              </a:path>
              <a:path w="302894" h="302895">
                <a:moveTo>
                  <a:pt x="273613" y="239533"/>
                </a:moveTo>
                <a:lnTo>
                  <a:pt x="223556" y="239533"/>
                </a:lnTo>
                <a:lnTo>
                  <a:pt x="229043" y="243083"/>
                </a:lnTo>
                <a:lnTo>
                  <a:pt x="234279" y="247052"/>
                </a:lnTo>
                <a:lnTo>
                  <a:pt x="204688" y="273491"/>
                </a:lnTo>
                <a:lnTo>
                  <a:pt x="239703" y="273491"/>
                </a:lnTo>
                <a:lnTo>
                  <a:pt x="259322" y="259313"/>
                </a:lnTo>
                <a:lnTo>
                  <a:pt x="273613" y="239533"/>
                </a:lnTo>
                <a:close/>
              </a:path>
              <a:path w="302894" h="302895">
                <a:moveTo>
                  <a:pt x="82534" y="160918"/>
                </a:moveTo>
                <a:lnTo>
                  <a:pt x="63038" y="160918"/>
                </a:lnTo>
                <a:lnTo>
                  <a:pt x="64045" y="176536"/>
                </a:lnTo>
                <a:lnTo>
                  <a:pt x="65935" y="191754"/>
                </a:lnTo>
                <a:lnTo>
                  <a:pt x="68686" y="206475"/>
                </a:lnTo>
                <a:lnTo>
                  <a:pt x="72273" y="220602"/>
                </a:lnTo>
                <a:lnTo>
                  <a:pt x="66306" y="224400"/>
                </a:lnTo>
                <a:lnTo>
                  <a:pt x="60504" y="228489"/>
                </a:lnTo>
                <a:lnTo>
                  <a:pt x="54874" y="232865"/>
                </a:lnTo>
                <a:lnTo>
                  <a:pt x="49426" y="237523"/>
                </a:lnTo>
                <a:lnTo>
                  <a:pt x="99392" y="237523"/>
                </a:lnTo>
                <a:lnTo>
                  <a:pt x="95990" y="230099"/>
                </a:lnTo>
                <a:lnTo>
                  <a:pt x="106854" y="225735"/>
                </a:lnTo>
                <a:lnTo>
                  <a:pt x="118082" y="222347"/>
                </a:lnTo>
                <a:lnTo>
                  <a:pt x="129622" y="219958"/>
                </a:lnTo>
                <a:lnTo>
                  <a:pt x="141423" y="218592"/>
                </a:lnTo>
                <a:lnTo>
                  <a:pt x="230580" y="218592"/>
                </a:lnTo>
                <a:lnTo>
                  <a:pt x="232393" y="211451"/>
                </a:lnTo>
                <a:lnTo>
                  <a:pt x="89927" y="211451"/>
                </a:lnTo>
                <a:lnTo>
                  <a:pt x="87101" y="199464"/>
                </a:lnTo>
                <a:lnTo>
                  <a:pt x="84915" y="187001"/>
                </a:lnTo>
                <a:lnTo>
                  <a:pt x="83388" y="174129"/>
                </a:lnTo>
                <a:lnTo>
                  <a:pt x="82534" y="160918"/>
                </a:lnTo>
                <a:close/>
              </a:path>
              <a:path w="302894" h="302895">
                <a:moveTo>
                  <a:pt x="302347" y="160918"/>
                </a:moveTo>
                <a:lnTo>
                  <a:pt x="284267" y="160918"/>
                </a:lnTo>
                <a:lnTo>
                  <a:pt x="281101" y="181812"/>
                </a:lnTo>
                <a:lnTo>
                  <a:pt x="274738" y="201745"/>
                </a:lnTo>
                <a:lnTo>
                  <a:pt x="265304" y="220416"/>
                </a:lnTo>
                <a:lnTo>
                  <a:pt x="252927" y="237523"/>
                </a:lnTo>
                <a:lnTo>
                  <a:pt x="275066" y="237523"/>
                </a:lnTo>
                <a:lnTo>
                  <a:pt x="288006" y="219607"/>
                </a:lnTo>
                <a:lnTo>
                  <a:pt x="302347" y="174587"/>
                </a:lnTo>
                <a:lnTo>
                  <a:pt x="302347" y="160918"/>
                </a:lnTo>
                <a:close/>
              </a:path>
              <a:path w="302894" h="302895">
                <a:moveTo>
                  <a:pt x="160920" y="160918"/>
                </a:moveTo>
                <a:lnTo>
                  <a:pt x="141423" y="160918"/>
                </a:lnTo>
                <a:lnTo>
                  <a:pt x="141423" y="199053"/>
                </a:lnTo>
                <a:lnTo>
                  <a:pt x="128062" y="200470"/>
                </a:lnTo>
                <a:lnTo>
                  <a:pt x="114988" y="203025"/>
                </a:lnTo>
                <a:lnTo>
                  <a:pt x="102257" y="206694"/>
                </a:lnTo>
                <a:lnTo>
                  <a:pt x="89927" y="211451"/>
                </a:lnTo>
                <a:lnTo>
                  <a:pt x="212415" y="211451"/>
                </a:lnTo>
                <a:lnTo>
                  <a:pt x="200086" y="206694"/>
                </a:lnTo>
                <a:lnTo>
                  <a:pt x="187355" y="203025"/>
                </a:lnTo>
                <a:lnTo>
                  <a:pt x="174280" y="200470"/>
                </a:lnTo>
                <a:lnTo>
                  <a:pt x="160920" y="199053"/>
                </a:lnTo>
                <a:lnTo>
                  <a:pt x="160920" y="160918"/>
                </a:lnTo>
                <a:close/>
              </a:path>
              <a:path w="302894" h="302895">
                <a:moveTo>
                  <a:pt x="239305" y="160918"/>
                </a:moveTo>
                <a:lnTo>
                  <a:pt x="219808" y="160918"/>
                </a:lnTo>
                <a:lnTo>
                  <a:pt x="218955" y="174129"/>
                </a:lnTo>
                <a:lnTo>
                  <a:pt x="217427" y="187001"/>
                </a:lnTo>
                <a:lnTo>
                  <a:pt x="215242" y="199464"/>
                </a:lnTo>
                <a:lnTo>
                  <a:pt x="212415" y="211451"/>
                </a:lnTo>
                <a:lnTo>
                  <a:pt x="232393" y="211451"/>
                </a:lnTo>
                <a:lnTo>
                  <a:pt x="233656" y="206475"/>
                </a:lnTo>
                <a:lnTo>
                  <a:pt x="236407" y="191754"/>
                </a:lnTo>
                <a:lnTo>
                  <a:pt x="238297" y="176536"/>
                </a:lnTo>
                <a:lnTo>
                  <a:pt x="239305" y="160918"/>
                </a:lnTo>
                <a:close/>
              </a:path>
              <a:path w="302894" h="302895">
                <a:moveTo>
                  <a:pt x="99389" y="64837"/>
                </a:moveTo>
                <a:lnTo>
                  <a:pt x="49426" y="64837"/>
                </a:lnTo>
                <a:lnTo>
                  <a:pt x="54874" y="69490"/>
                </a:lnTo>
                <a:lnTo>
                  <a:pt x="60504" y="73863"/>
                </a:lnTo>
                <a:lnTo>
                  <a:pt x="66306" y="77954"/>
                </a:lnTo>
                <a:lnTo>
                  <a:pt x="72273" y="81758"/>
                </a:lnTo>
                <a:lnTo>
                  <a:pt x="68686" y="95885"/>
                </a:lnTo>
                <a:lnTo>
                  <a:pt x="65937" y="110605"/>
                </a:lnTo>
                <a:lnTo>
                  <a:pt x="64049" y="125820"/>
                </a:lnTo>
                <a:lnTo>
                  <a:pt x="63048" y="141432"/>
                </a:lnTo>
                <a:lnTo>
                  <a:pt x="82534" y="141432"/>
                </a:lnTo>
                <a:lnTo>
                  <a:pt x="83388" y="128226"/>
                </a:lnTo>
                <a:lnTo>
                  <a:pt x="84915" y="115357"/>
                </a:lnTo>
                <a:lnTo>
                  <a:pt x="87101" y="102891"/>
                </a:lnTo>
                <a:lnTo>
                  <a:pt x="89927" y="90899"/>
                </a:lnTo>
                <a:lnTo>
                  <a:pt x="232397" y="90899"/>
                </a:lnTo>
                <a:lnTo>
                  <a:pt x="230589" y="83769"/>
                </a:lnTo>
                <a:lnTo>
                  <a:pt x="141423" y="83769"/>
                </a:lnTo>
                <a:lnTo>
                  <a:pt x="129622" y="82398"/>
                </a:lnTo>
                <a:lnTo>
                  <a:pt x="118082" y="80010"/>
                </a:lnTo>
                <a:lnTo>
                  <a:pt x="106854" y="76624"/>
                </a:lnTo>
                <a:lnTo>
                  <a:pt x="95990" y="72261"/>
                </a:lnTo>
                <a:lnTo>
                  <a:pt x="99389" y="64837"/>
                </a:lnTo>
                <a:close/>
              </a:path>
              <a:path w="302894" h="302895">
                <a:moveTo>
                  <a:pt x="212415" y="90899"/>
                </a:moveTo>
                <a:lnTo>
                  <a:pt x="89927" y="90899"/>
                </a:lnTo>
                <a:lnTo>
                  <a:pt x="102257" y="95661"/>
                </a:lnTo>
                <a:lnTo>
                  <a:pt x="114988" y="99328"/>
                </a:lnTo>
                <a:lnTo>
                  <a:pt x="128062" y="101881"/>
                </a:lnTo>
                <a:lnTo>
                  <a:pt x="141423" y="103297"/>
                </a:lnTo>
                <a:lnTo>
                  <a:pt x="141423" y="141432"/>
                </a:lnTo>
                <a:lnTo>
                  <a:pt x="160920" y="141432"/>
                </a:lnTo>
                <a:lnTo>
                  <a:pt x="160920" y="103297"/>
                </a:lnTo>
                <a:lnTo>
                  <a:pt x="174280" y="101881"/>
                </a:lnTo>
                <a:lnTo>
                  <a:pt x="187355" y="99328"/>
                </a:lnTo>
                <a:lnTo>
                  <a:pt x="200086" y="95661"/>
                </a:lnTo>
                <a:lnTo>
                  <a:pt x="212415" y="90899"/>
                </a:lnTo>
                <a:close/>
              </a:path>
              <a:path w="302894" h="302895">
                <a:moveTo>
                  <a:pt x="232397" y="90899"/>
                </a:moveTo>
                <a:lnTo>
                  <a:pt x="212415" y="90899"/>
                </a:lnTo>
                <a:lnTo>
                  <a:pt x="215242" y="102891"/>
                </a:lnTo>
                <a:lnTo>
                  <a:pt x="217427" y="115357"/>
                </a:lnTo>
                <a:lnTo>
                  <a:pt x="218955" y="128226"/>
                </a:lnTo>
                <a:lnTo>
                  <a:pt x="219808" y="141432"/>
                </a:lnTo>
                <a:lnTo>
                  <a:pt x="239305" y="141432"/>
                </a:lnTo>
                <a:lnTo>
                  <a:pt x="238298" y="125820"/>
                </a:lnTo>
                <a:lnTo>
                  <a:pt x="236408" y="110605"/>
                </a:lnTo>
                <a:lnTo>
                  <a:pt x="233661" y="95885"/>
                </a:lnTo>
                <a:lnTo>
                  <a:pt x="232397" y="90899"/>
                </a:lnTo>
                <a:close/>
              </a:path>
              <a:path w="302894" h="302895">
                <a:moveTo>
                  <a:pt x="275064" y="64837"/>
                </a:moveTo>
                <a:lnTo>
                  <a:pt x="252927" y="64837"/>
                </a:lnTo>
                <a:lnTo>
                  <a:pt x="265304" y="81940"/>
                </a:lnTo>
                <a:lnTo>
                  <a:pt x="274738" y="100610"/>
                </a:lnTo>
                <a:lnTo>
                  <a:pt x="281101" y="120542"/>
                </a:lnTo>
                <a:lnTo>
                  <a:pt x="284267" y="141432"/>
                </a:lnTo>
                <a:lnTo>
                  <a:pt x="302347" y="141432"/>
                </a:lnTo>
                <a:lnTo>
                  <a:pt x="302345" y="127773"/>
                </a:lnTo>
                <a:lnTo>
                  <a:pt x="287999" y="82743"/>
                </a:lnTo>
                <a:lnTo>
                  <a:pt x="275064" y="64837"/>
                </a:lnTo>
                <a:close/>
              </a:path>
              <a:path w="302894" h="302895">
                <a:moveTo>
                  <a:pt x="160920" y="19132"/>
                </a:moveTo>
                <a:lnTo>
                  <a:pt x="141423" y="19132"/>
                </a:lnTo>
                <a:lnTo>
                  <a:pt x="141423" y="83769"/>
                </a:lnTo>
                <a:lnTo>
                  <a:pt x="160920" y="83769"/>
                </a:lnTo>
                <a:lnTo>
                  <a:pt x="160920" y="19132"/>
                </a:lnTo>
                <a:close/>
              </a:path>
              <a:path w="302894" h="302895">
                <a:moveTo>
                  <a:pt x="226230" y="19132"/>
                </a:moveTo>
                <a:lnTo>
                  <a:pt x="160920" y="19132"/>
                </a:lnTo>
                <a:lnTo>
                  <a:pt x="176105" y="27109"/>
                </a:lnTo>
                <a:lnTo>
                  <a:pt x="188756" y="40089"/>
                </a:lnTo>
                <a:lnTo>
                  <a:pt x="198847" y="55873"/>
                </a:lnTo>
                <a:lnTo>
                  <a:pt x="206353" y="72261"/>
                </a:lnTo>
                <a:lnTo>
                  <a:pt x="195490" y="76624"/>
                </a:lnTo>
                <a:lnTo>
                  <a:pt x="184264" y="80010"/>
                </a:lnTo>
                <a:lnTo>
                  <a:pt x="172724" y="82398"/>
                </a:lnTo>
                <a:lnTo>
                  <a:pt x="160920" y="83769"/>
                </a:lnTo>
                <a:lnTo>
                  <a:pt x="230589" y="83769"/>
                </a:lnTo>
                <a:lnTo>
                  <a:pt x="230080" y="81758"/>
                </a:lnTo>
                <a:lnTo>
                  <a:pt x="236041" y="77954"/>
                </a:lnTo>
                <a:lnTo>
                  <a:pt x="241841" y="73863"/>
                </a:lnTo>
                <a:lnTo>
                  <a:pt x="247472" y="69490"/>
                </a:lnTo>
                <a:lnTo>
                  <a:pt x="252927" y="64837"/>
                </a:lnTo>
                <a:lnTo>
                  <a:pt x="275064" y="64837"/>
                </a:lnTo>
                <a:lnTo>
                  <a:pt x="273611" y="62827"/>
                </a:lnTo>
                <a:lnTo>
                  <a:pt x="223556" y="62827"/>
                </a:lnTo>
                <a:lnTo>
                  <a:pt x="219655" y="53885"/>
                </a:lnTo>
                <a:lnTo>
                  <a:pt x="215225" y="45176"/>
                </a:lnTo>
                <a:lnTo>
                  <a:pt x="210244" y="36799"/>
                </a:lnTo>
                <a:lnTo>
                  <a:pt x="204688" y="28859"/>
                </a:lnTo>
                <a:lnTo>
                  <a:pt x="239693" y="28859"/>
                </a:lnTo>
                <a:lnTo>
                  <a:pt x="226230" y="19132"/>
                </a:lnTo>
                <a:close/>
              </a:path>
              <a:path w="302894" h="302895">
                <a:moveTo>
                  <a:pt x="124531" y="28859"/>
                </a:moveTo>
                <a:lnTo>
                  <a:pt x="97654" y="28859"/>
                </a:lnTo>
                <a:lnTo>
                  <a:pt x="92098" y="36799"/>
                </a:lnTo>
                <a:lnTo>
                  <a:pt x="87117" y="45176"/>
                </a:lnTo>
                <a:lnTo>
                  <a:pt x="82687" y="53885"/>
                </a:lnTo>
                <a:lnTo>
                  <a:pt x="78786" y="62827"/>
                </a:lnTo>
                <a:lnTo>
                  <a:pt x="100310" y="62827"/>
                </a:lnTo>
                <a:lnTo>
                  <a:pt x="103495" y="55873"/>
                </a:lnTo>
                <a:lnTo>
                  <a:pt x="113586" y="40089"/>
                </a:lnTo>
                <a:lnTo>
                  <a:pt x="124531" y="28859"/>
                </a:lnTo>
                <a:close/>
              </a:path>
              <a:path w="302894" h="302895">
                <a:moveTo>
                  <a:pt x="239693" y="28859"/>
                </a:moveTo>
                <a:lnTo>
                  <a:pt x="204688" y="28859"/>
                </a:lnTo>
                <a:lnTo>
                  <a:pt x="213884" y="33321"/>
                </a:lnTo>
                <a:lnTo>
                  <a:pt x="222730" y="38496"/>
                </a:lnTo>
                <a:lnTo>
                  <a:pt x="231194" y="44369"/>
                </a:lnTo>
                <a:lnTo>
                  <a:pt x="239242" y="50921"/>
                </a:lnTo>
                <a:lnTo>
                  <a:pt x="234279" y="55309"/>
                </a:lnTo>
                <a:lnTo>
                  <a:pt x="229043" y="59277"/>
                </a:lnTo>
                <a:lnTo>
                  <a:pt x="223556" y="62827"/>
                </a:lnTo>
                <a:lnTo>
                  <a:pt x="273611" y="62827"/>
                </a:lnTo>
                <a:lnTo>
                  <a:pt x="259314" y="43037"/>
                </a:lnTo>
                <a:lnTo>
                  <a:pt x="239693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AB9F97"/>
                </a:solidFill>
                <a:latin typeface="Proxima Nova"/>
                <a:cs typeface="Proxima Nov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200" b="0" i="0">
                <a:solidFill>
                  <a:srgbClr val="AB9F97"/>
                </a:solidFill>
                <a:latin typeface="Proxima Nova"/>
                <a:cs typeface="Proxima Nov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475996" y="805511"/>
            <a:ext cx="11152106" cy="6667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200" b="0" i="0">
                <a:solidFill>
                  <a:srgbClr val="AB9F97"/>
                </a:solidFill>
                <a:latin typeface="Proxima Nova"/>
                <a:cs typeface="Proxima Nov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.png"/><Relationship Id="rId8" Type="http://schemas.openxmlformats.org/officeDocument/2006/relationships/image" Target="../media/image9.png"/><Relationship Id="rId7" Type="http://schemas.openxmlformats.org/officeDocument/2006/relationships/image" Target="../media/image8.png"/><Relationship Id="rId6" Type="http://schemas.openxmlformats.org/officeDocument/2006/relationships/image" Target="../media/image7.png"/><Relationship Id="rId57" Type="http://schemas.openxmlformats.org/officeDocument/2006/relationships/slideLayout" Target="../slideLayouts/slideLayout2.xml"/><Relationship Id="rId56" Type="http://schemas.openxmlformats.org/officeDocument/2006/relationships/image" Target="../media/image57.png"/><Relationship Id="rId55" Type="http://schemas.openxmlformats.org/officeDocument/2006/relationships/image" Target="../media/image56.png"/><Relationship Id="rId54" Type="http://schemas.openxmlformats.org/officeDocument/2006/relationships/image" Target="../media/image55.png"/><Relationship Id="rId53" Type="http://schemas.openxmlformats.org/officeDocument/2006/relationships/image" Target="../media/image54.png"/><Relationship Id="rId52" Type="http://schemas.openxmlformats.org/officeDocument/2006/relationships/image" Target="../media/image53.png"/><Relationship Id="rId51" Type="http://schemas.openxmlformats.org/officeDocument/2006/relationships/image" Target="../media/image52.png"/><Relationship Id="rId50" Type="http://schemas.openxmlformats.org/officeDocument/2006/relationships/image" Target="../media/image51.png"/><Relationship Id="rId5" Type="http://schemas.openxmlformats.org/officeDocument/2006/relationships/image" Target="../media/image6.png"/><Relationship Id="rId49" Type="http://schemas.openxmlformats.org/officeDocument/2006/relationships/image" Target="../media/image50.png"/><Relationship Id="rId48" Type="http://schemas.openxmlformats.org/officeDocument/2006/relationships/image" Target="../media/image49.png"/><Relationship Id="rId47" Type="http://schemas.openxmlformats.org/officeDocument/2006/relationships/image" Target="../media/image48.png"/><Relationship Id="rId46" Type="http://schemas.openxmlformats.org/officeDocument/2006/relationships/image" Target="../media/image47.png"/><Relationship Id="rId45" Type="http://schemas.openxmlformats.org/officeDocument/2006/relationships/image" Target="../media/image46.png"/><Relationship Id="rId44" Type="http://schemas.openxmlformats.org/officeDocument/2006/relationships/image" Target="../media/image45.png"/><Relationship Id="rId43" Type="http://schemas.openxmlformats.org/officeDocument/2006/relationships/image" Target="../media/image44.png"/><Relationship Id="rId42" Type="http://schemas.openxmlformats.org/officeDocument/2006/relationships/image" Target="../media/image43.png"/><Relationship Id="rId41" Type="http://schemas.openxmlformats.org/officeDocument/2006/relationships/image" Target="../media/image42.png"/><Relationship Id="rId40" Type="http://schemas.openxmlformats.org/officeDocument/2006/relationships/image" Target="../media/image41.png"/><Relationship Id="rId4" Type="http://schemas.openxmlformats.org/officeDocument/2006/relationships/image" Target="../media/image5.png"/><Relationship Id="rId39" Type="http://schemas.openxmlformats.org/officeDocument/2006/relationships/image" Target="../media/image40.png"/><Relationship Id="rId38" Type="http://schemas.openxmlformats.org/officeDocument/2006/relationships/image" Target="../media/image39.png"/><Relationship Id="rId37" Type="http://schemas.openxmlformats.org/officeDocument/2006/relationships/image" Target="../media/image38.png"/><Relationship Id="rId36" Type="http://schemas.openxmlformats.org/officeDocument/2006/relationships/image" Target="../media/image37.png"/><Relationship Id="rId35" Type="http://schemas.openxmlformats.org/officeDocument/2006/relationships/image" Target="../media/image36.png"/><Relationship Id="rId34" Type="http://schemas.openxmlformats.org/officeDocument/2006/relationships/image" Target="../media/image35.png"/><Relationship Id="rId33" Type="http://schemas.openxmlformats.org/officeDocument/2006/relationships/image" Target="../media/image34.png"/><Relationship Id="rId32" Type="http://schemas.openxmlformats.org/officeDocument/2006/relationships/image" Target="../media/image33.png"/><Relationship Id="rId31" Type="http://schemas.openxmlformats.org/officeDocument/2006/relationships/image" Target="../media/image32.png"/><Relationship Id="rId30" Type="http://schemas.openxmlformats.org/officeDocument/2006/relationships/image" Target="../media/image31.png"/><Relationship Id="rId3" Type="http://schemas.openxmlformats.org/officeDocument/2006/relationships/image" Target="../media/image4.png"/><Relationship Id="rId29" Type="http://schemas.openxmlformats.org/officeDocument/2006/relationships/image" Target="../media/image30.png"/><Relationship Id="rId28" Type="http://schemas.openxmlformats.org/officeDocument/2006/relationships/image" Target="../media/image29.png"/><Relationship Id="rId27" Type="http://schemas.openxmlformats.org/officeDocument/2006/relationships/image" Target="../media/image28.png"/><Relationship Id="rId26" Type="http://schemas.openxmlformats.org/officeDocument/2006/relationships/image" Target="../media/image27.png"/><Relationship Id="rId25" Type="http://schemas.openxmlformats.org/officeDocument/2006/relationships/image" Target="../media/image26.png"/><Relationship Id="rId24" Type="http://schemas.openxmlformats.org/officeDocument/2006/relationships/image" Target="../media/image25.png"/><Relationship Id="rId23" Type="http://schemas.openxmlformats.org/officeDocument/2006/relationships/image" Target="../media/image24.png"/><Relationship Id="rId22" Type="http://schemas.openxmlformats.org/officeDocument/2006/relationships/image" Target="../media/image23.png"/><Relationship Id="rId21" Type="http://schemas.openxmlformats.org/officeDocument/2006/relationships/image" Target="../media/image22.png"/><Relationship Id="rId20" Type="http://schemas.openxmlformats.org/officeDocument/2006/relationships/image" Target="../media/image21.png"/><Relationship Id="rId2" Type="http://schemas.openxmlformats.org/officeDocument/2006/relationships/image" Target="../media/image3.png"/><Relationship Id="rId19" Type="http://schemas.openxmlformats.org/officeDocument/2006/relationships/image" Target="../media/image20.png"/><Relationship Id="rId18" Type="http://schemas.openxmlformats.org/officeDocument/2006/relationships/image" Target="../media/image19.png"/><Relationship Id="rId17" Type="http://schemas.openxmlformats.org/officeDocument/2006/relationships/image" Target="../media/image18.png"/><Relationship Id="rId16" Type="http://schemas.openxmlformats.org/officeDocument/2006/relationships/image" Target="../media/image17.png"/><Relationship Id="rId15" Type="http://schemas.openxmlformats.org/officeDocument/2006/relationships/image" Target="../media/image16.png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openxmlformats.org/officeDocument/2006/relationships/image" Target="../media/image12.png"/><Relationship Id="rId10" Type="http://schemas.openxmlformats.org/officeDocument/2006/relationships/image" Target="../media/image11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4.jpe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22.png"/><Relationship Id="rId7" Type="http://schemas.openxmlformats.org/officeDocument/2006/relationships/image" Target="../media/image121.png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png"/><Relationship Id="rId3" Type="http://schemas.openxmlformats.org/officeDocument/2006/relationships/image" Target="../media/image117.png"/><Relationship Id="rId2" Type="http://schemas.openxmlformats.org/officeDocument/2006/relationships/image" Target="../media/image116.png"/><Relationship Id="rId1" Type="http://schemas.openxmlformats.org/officeDocument/2006/relationships/image" Target="../media/image1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2.png"/><Relationship Id="rId7" Type="http://schemas.openxmlformats.org/officeDocument/2006/relationships/image" Target="../media/image131.png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image" Target="../media/image125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3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41.png"/><Relationship Id="rId7" Type="http://schemas.openxmlformats.org/officeDocument/2006/relationships/image" Target="../media/image140.png"/><Relationship Id="rId6" Type="http://schemas.openxmlformats.org/officeDocument/2006/relationships/image" Target="../media/image139.png"/><Relationship Id="rId5" Type="http://schemas.openxmlformats.org/officeDocument/2006/relationships/image" Target="../media/image138.png"/><Relationship Id="rId4" Type="http://schemas.openxmlformats.org/officeDocument/2006/relationships/image" Target="../media/image137.png"/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image" Target="../media/image13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2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52.png"/><Relationship Id="rId7" Type="http://schemas.openxmlformats.org/officeDocument/2006/relationships/image" Target="../media/image151.png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" Type="http://schemas.openxmlformats.org/officeDocument/2006/relationships/image" Target="../media/image14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4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7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0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60.jpeg"/><Relationship Id="rId1" Type="http://schemas.openxmlformats.org/officeDocument/2006/relationships/image" Target="../media/image59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2.jpeg"/></Relationships>
</file>

<file path=ppt/slides/_rels/slide3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1.png"/><Relationship Id="rId8" Type="http://schemas.openxmlformats.org/officeDocument/2006/relationships/image" Target="../media/image170.png"/><Relationship Id="rId7" Type="http://schemas.openxmlformats.org/officeDocument/2006/relationships/image" Target="../media/image169.png"/><Relationship Id="rId6" Type="http://schemas.openxmlformats.org/officeDocument/2006/relationships/image" Target="../media/image168.png"/><Relationship Id="rId59" Type="http://schemas.openxmlformats.org/officeDocument/2006/relationships/slideLayout" Target="../slideLayouts/slideLayout2.xml"/><Relationship Id="rId58" Type="http://schemas.openxmlformats.org/officeDocument/2006/relationships/image" Target="../media/image219.png"/><Relationship Id="rId57" Type="http://schemas.openxmlformats.org/officeDocument/2006/relationships/image" Target="../media/image218.png"/><Relationship Id="rId56" Type="http://schemas.openxmlformats.org/officeDocument/2006/relationships/image" Target="../media/image217.png"/><Relationship Id="rId55" Type="http://schemas.openxmlformats.org/officeDocument/2006/relationships/image" Target="../media/image216.png"/><Relationship Id="rId54" Type="http://schemas.openxmlformats.org/officeDocument/2006/relationships/image" Target="../media/image215.png"/><Relationship Id="rId53" Type="http://schemas.openxmlformats.org/officeDocument/2006/relationships/image" Target="../media/image214.png"/><Relationship Id="rId52" Type="http://schemas.openxmlformats.org/officeDocument/2006/relationships/image" Target="../media/image213.png"/><Relationship Id="rId51" Type="http://schemas.openxmlformats.org/officeDocument/2006/relationships/image" Target="../media/image212.png"/><Relationship Id="rId50" Type="http://schemas.openxmlformats.org/officeDocument/2006/relationships/image" Target="../media/image211.png"/><Relationship Id="rId5" Type="http://schemas.openxmlformats.org/officeDocument/2006/relationships/image" Target="../media/image167.png"/><Relationship Id="rId49" Type="http://schemas.openxmlformats.org/officeDocument/2006/relationships/image" Target="../media/image210.png"/><Relationship Id="rId48" Type="http://schemas.openxmlformats.org/officeDocument/2006/relationships/image" Target="../media/image209.png"/><Relationship Id="rId47" Type="http://schemas.openxmlformats.org/officeDocument/2006/relationships/image" Target="../media/image208.png"/><Relationship Id="rId46" Type="http://schemas.openxmlformats.org/officeDocument/2006/relationships/image" Target="../media/image207.png"/><Relationship Id="rId45" Type="http://schemas.openxmlformats.org/officeDocument/2006/relationships/image" Target="../media/image206.png"/><Relationship Id="rId44" Type="http://schemas.openxmlformats.org/officeDocument/2006/relationships/image" Target="../media/image205.png"/><Relationship Id="rId43" Type="http://schemas.openxmlformats.org/officeDocument/2006/relationships/image" Target="../media/image204.png"/><Relationship Id="rId42" Type="http://schemas.openxmlformats.org/officeDocument/2006/relationships/image" Target="../media/image203.png"/><Relationship Id="rId41" Type="http://schemas.openxmlformats.org/officeDocument/2006/relationships/image" Target="../media/image202.png"/><Relationship Id="rId40" Type="http://schemas.openxmlformats.org/officeDocument/2006/relationships/image" Target="../media/image201.png"/><Relationship Id="rId4" Type="http://schemas.openxmlformats.org/officeDocument/2006/relationships/image" Target="../media/image166.png"/><Relationship Id="rId39" Type="http://schemas.openxmlformats.org/officeDocument/2006/relationships/image" Target="../media/image200.png"/><Relationship Id="rId38" Type="http://schemas.openxmlformats.org/officeDocument/2006/relationships/image" Target="../media/image199.png"/><Relationship Id="rId37" Type="http://schemas.openxmlformats.org/officeDocument/2006/relationships/image" Target="../media/image198.png"/><Relationship Id="rId36" Type="http://schemas.openxmlformats.org/officeDocument/2006/relationships/image" Target="../media/image197.png"/><Relationship Id="rId35" Type="http://schemas.openxmlformats.org/officeDocument/2006/relationships/image" Target="../media/image196.png"/><Relationship Id="rId34" Type="http://schemas.openxmlformats.org/officeDocument/2006/relationships/image" Target="../media/image195.png"/><Relationship Id="rId33" Type="http://schemas.openxmlformats.org/officeDocument/2006/relationships/image" Target="../media/image194.png"/><Relationship Id="rId32" Type="http://schemas.openxmlformats.org/officeDocument/2006/relationships/image" Target="../media/image193.png"/><Relationship Id="rId31" Type="http://schemas.openxmlformats.org/officeDocument/2006/relationships/image" Target="../media/image192.png"/><Relationship Id="rId30" Type="http://schemas.openxmlformats.org/officeDocument/2006/relationships/image" Target="../media/image191.png"/><Relationship Id="rId3" Type="http://schemas.openxmlformats.org/officeDocument/2006/relationships/image" Target="../media/image165.png"/><Relationship Id="rId29" Type="http://schemas.openxmlformats.org/officeDocument/2006/relationships/image" Target="../media/image190.png"/><Relationship Id="rId28" Type="http://schemas.openxmlformats.org/officeDocument/2006/relationships/image" Target="../media/image189.png"/><Relationship Id="rId27" Type="http://schemas.openxmlformats.org/officeDocument/2006/relationships/image" Target="../media/image188.png"/><Relationship Id="rId26" Type="http://schemas.openxmlformats.org/officeDocument/2006/relationships/image" Target="../media/image187.png"/><Relationship Id="rId25" Type="http://schemas.openxmlformats.org/officeDocument/2006/relationships/image" Target="../media/image186.png"/><Relationship Id="rId24" Type="http://schemas.openxmlformats.org/officeDocument/2006/relationships/image" Target="../media/image185.png"/><Relationship Id="rId23" Type="http://schemas.openxmlformats.org/officeDocument/2006/relationships/image" Target="../media/image184.png"/><Relationship Id="rId22" Type="http://schemas.openxmlformats.org/officeDocument/2006/relationships/image" Target="../media/image183.png"/><Relationship Id="rId21" Type="http://schemas.openxmlformats.org/officeDocument/2006/relationships/image" Target="../media/image182.png"/><Relationship Id="rId20" Type="http://schemas.openxmlformats.org/officeDocument/2006/relationships/image" Target="../media/image181.png"/><Relationship Id="rId2" Type="http://schemas.openxmlformats.org/officeDocument/2006/relationships/image" Target="../media/image164.png"/><Relationship Id="rId19" Type="http://schemas.openxmlformats.org/officeDocument/2006/relationships/image" Target="../media/image180.png"/><Relationship Id="rId18" Type="http://schemas.openxmlformats.org/officeDocument/2006/relationships/image" Target="../media/image179.png"/><Relationship Id="rId17" Type="http://schemas.openxmlformats.org/officeDocument/2006/relationships/image" Target="../media/image178.png"/><Relationship Id="rId16" Type="http://schemas.openxmlformats.org/officeDocument/2006/relationships/image" Target="../media/image177.png"/><Relationship Id="rId15" Type="http://schemas.openxmlformats.org/officeDocument/2006/relationships/image" Target="../media/image176.png"/><Relationship Id="rId14" Type="http://schemas.openxmlformats.org/officeDocument/2006/relationships/image" Target="../media/image175.png"/><Relationship Id="rId13" Type="http://schemas.openxmlformats.org/officeDocument/2006/relationships/image" Target="../media/image174.png"/><Relationship Id="rId12" Type="http://schemas.openxmlformats.org/officeDocument/2006/relationships/image" Target="../media/image25.png"/><Relationship Id="rId11" Type="http://schemas.openxmlformats.org/officeDocument/2006/relationships/image" Target="../media/image173.png"/><Relationship Id="rId10" Type="http://schemas.openxmlformats.org/officeDocument/2006/relationships/image" Target="../media/image172.png"/><Relationship Id="rId1" Type="http://schemas.openxmlformats.org/officeDocument/2006/relationships/image" Target="../media/image163.jpe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69.png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33" Type="http://schemas.openxmlformats.org/officeDocument/2006/relationships/slideLayout" Target="../slideLayouts/slideLayout2.xml"/><Relationship Id="rId32" Type="http://schemas.openxmlformats.org/officeDocument/2006/relationships/image" Target="../media/image92.png"/><Relationship Id="rId31" Type="http://schemas.openxmlformats.org/officeDocument/2006/relationships/image" Target="../media/image91.png"/><Relationship Id="rId30" Type="http://schemas.openxmlformats.org/officeDocument/2006/relationships/image" Target="../media/image90.png"/><Relationship Id="rId3" Type="http://schemas.openxmlformats.org/officeDocument/2006/relationships/image" Target="../media/image63.png"/><Relationship Id="rId29" Type="http://schemas.openxmlformats.org/officeDocument/2006/relationships/image" Target="../media/image89.png"/><Relationship Id="rId28" Type="http://schemas.openxmlformats.org/officeDocument/2006/relationships/image" Target="../media/image88.png"/><Relationship Id="rId27" Type="http://schemas.openxmlformats.org/officeDocument/2006/relationships/image" Target="../media/image87.png"/><Relationship Id="rId26" Type="http://schemas.openxmlformats.org/officeDocument/2006/relationships/image" Target="../media/image86.png"/><Relationship Id="rId25" Type="http://schemas.openxmlformats.org/officeDocument/2006/relationships/image" Target="../media/image85.png"/><Relationship Id="rId24" Type="http://schemas.openxmlformats.org/officeDocument/2006/relationships/image" Target="../media/image84.png"/><Relationship Id="rId23" Type="http://schemas.openxmlformats.org/officeDocument/2006/relationships/image" Target="../media/image83.png"/><Relationship Id="rId22" Type="http://schemas.openxmlformats.org/officeDocument/2006/relationships/image" Target="../media/image82.png"/><Relationship Id="rId21" Type="http://schemas.openxmlformats.org/officeDocument/2006/relationships/image" Target="../media/image81.png"/><Relationship Id="rId20" Type="http://schemas.openxmlformats.org/officeDocument/2006/relationships/image" Target="../media/image80.png"/><Relationship Id="rId2" Type="http://schemas.openxmlformats.org/officeDocument/2006/relationships/image" Target="../media/image62.png"/><Relationship Id="rId19" Type="http://schemas.openxmlformats.org/officeDocument/2006/relationships/image" Target="../media/image79.png"/><Relationship Id="rId18" Type="http://schemas.openxmlformats.org/officeDocument/2006/relationships/image" Target="../media/image78.png"/><Relationship Id="rId17" Type="http://schemas.openxmlformats.org/officeDocument/2006/relationships/image" Target="../media/image77.png"/><Relationship Id="rId16" Type="http://schemas.openxmlformats.org/officeDocument/2006/relationships/image" Target="../media/image76.png"/><Relationship Id="rId15" Type="http://schemas.openxmlformats.org/officeDocument/2006/relationships/image" Target="../media/image75.png"/><Relationship Id="rId14" Type="http://schemas.openxmlformats.org/officeDocument/2006/relationships/image" Target="../media/image74.png"/><Relationship Id="rId13" Type="http://schemas.openxmlformats.org/officeDocument/2006/relationships/image" Target="../media/image73.png"/><Relationship Id="rId12" Type="http://schemas.openxmlformats.org/officeDocument/2006/relationships/image" Target="../media/image72.png"/><Relationship Id="rId11" Type="http://schemas.openxmlformats.org/officeDocument/2006/relationships/image" Target="../media/image71.png"/><Relationship Id="rId10" Type="http://schemas.openxmlformats.org/officeDocument/2006/relationships/image" Target="../media/image70.png"/><Relationship Id="rId1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1.png"/><Relationship Id="rId8" Type="http://schemas.openxmlformats.org/officeDocument/2006/relationships/image" Target="../media/image100.png"/><Relationship Id="rId7" Type="http://schemas.openxmlformats.org/officeDocument/2006/relationships/image" Target="../media/image99.png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06.png"/><Relationship Id="rId15" Type="http://schemas.openxmlformats.org/officeDocument/2006/relationships/image" Target="../media/image105.png"/><Relationship Id="rId14" Type="http://schemas.openxmlformats.org/officeDocument/2006/relationships/image" Target="../media/image104.png"/><Relationship Id="rId13" Type="http://schemas.openxmlformats.org/officeDocument/2006/relationships/image" Target="../media/image103.png"/><Relationship Id="rId12" Type="http://schemas.openxmlformats.org/officeDocument/2006/relationships/image" Target="../media/image68.png"/><Relationship Id="rId11" Type="http://schemas.openxmlformats.org/officeDocument/2006/relationships/image" Target="../media/image69.png"/><Relationship Id="rId10" Type="http://schemas.openxmlformats.org/officeDocument/2006/relationships/image" Target="../media/image102.png"/><Relationship Id="rId1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image" Target="../media/image10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image" Target="../media/image110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" name="object 3"/>
          <p:cNvSpPr/>
          <p:nvPr/>
        </p:nvSpPr>
        <p:spPr>
          <a:xfrm>
            <a:off x="9327350" y="699191"/>
            <a:ext cx="1105535" cy="1310640"/>
          </a:xfrm>
          <a:custGeom>
            <a:avLst/>
            <a:gdLst/>
            <a:ahLst/>
            <a:cxnLst/>
            <a:rect l="l" t="t" r="r" b="b"/>
            <a:pathLst>
              <a:path w="1105534" h="1310639">
                <a:moveTo>
                  <a:pt x="438467" y="287502"/>
                </a:moveTo>
                <a:lnTo>
                  <a:pt x="436740" y="277190"/>
                </a:lnTo>
                <a:lnTo>
                  <a:pt x="432041" y="272059"/>
                </a:lnTo>
                <a:lnTo>
                  <a:pt x="425081" y="272364"/>
                </a:lnTo>
                <a:lnTo>
                  <a:pt x="416585" y="278396"/>
                </a:lnTo>
                <a:lnTo>
                  <a:pt x="8978" y="687349"/>
                </a:lnTo>
                <a:lnTo>
                  <a:pt x="2247" y="697598"/>
                </a:lnTo>
                <a:lnTo>
                  <a:pt x="0" y="709256"/>
                </a:lnTo>
                <a:lnTo>
                  <a:pt x="2247" y="720915"/>
                </a:lnTo>
                <a:lnTo>
                  <a:pt x="8978" y="731126"/>
                </a:lnTo>
                <a:lnTo>
                  <a:pt x="97116" y="819556"/>
                </a:lnTo>
                <a:lnTo>
                  <a:pt x="107340" y="826338"/>
                </a:lnTo>
                <a:lnTo>
                  <a:pt x="118960" y="828586"/>
                </a:lnTo>
                <a:lnTo>
                  <a:pt x="130556" y="826338"/>
                </a:lnTo>
                <a:lnTo>
                  <a:pt x="416585" y="542836"/>
                </a:lnTo>
                <a:lnTo>
                  <a:pt x="436740" y="503720"/>
                </a:lnTo>
                <a:lnTo>
                  <a:pt x="438467" y="489966"/>
                </a:lnTo>
                <a:lnTo>
                  <a:pt x="438467" y="287502"/>
                </a:lnTo>
                <a:close/>
              </a:path>
              <a:path w="1105534" h="1310639">
                <a:moveTo>
                  <a:pt x="1034796" y="876668"/>
                </a:moveTo>
                <a:lnTo>
                  <a:pt x="1029677" y="871969"/>
                </a:lnTo>
                <a:lnTo>
                  <a:pt x="1019441" y="870242"/>
                </a:lnTo>
                <a:lnTo>
                  <a:pt x="817549" y="870242"/>
                </a:lnTo>
                <a:lnTo>
                  <a:pt x="775779" y="883640"/>
                </a:lnTo>
                <a:lnTo>
                  <a:pt x="488924" y="1168831"/>
                </a:lnTo>
                <a:lnTo>
                  <a:pt x="479907" y="1190726"/>
                </a:lnTo>
                <a:lnTo>
                  <a:pt x="482155" y="1202385"/>
                </a:lnTo>
                <a:lnTo>
                  <a:pt x="488924" y="1212646"/>
                </a:lnTo>
                <a:lnTo>
                  <a:pt x="577151" y="1301064"/>
                </a:lnTo>
                <a:lnTo>
                  <a:pt x="587324" y="1307858"/>
                </a:lnTo>
                <a:lnTo>
                  <a:pt x="598932" y="1310119"/>
                </a:lnTo>
                <a:lnTo>
                  <a:pt x="610577" y="1307846"/>
                </a:lnTo>
                <a:lnTo>
                  <a:pt x="620801" y="1301064"/>
                </a:lnTo>
                <a:lnTo>
                  <a:pt x="1028484" y="892136"/>
                </a:lnTo>
                <a:lnTo>
                  <a:pt x="1034503" y="883640"/>
                </a:lnTo>
                <a:lnTo>
                  <a:pt x="1034796" y="876668"/>
                </a:lnTo>
                <a:close/>
              </a:path>
              <a:path w="1105534" h="1310639">
                <a:moveTo>
                  <a:pt x="1105331" y="659003"/>
                </a:moveTo>
                <a:lnTo>
                  <a:pt x="1074432" y="628053"/>
                </a:lnTo>
                <a:lnTo>
                  <a:pt x="710768" y="628015"/>
                </a:lnTo>
                <a:lnTo>
                  <a:pt x="698817" y="625563"/>
                </a:lnTo>
                <a:lnTo>
                  <a:pt x="689025" y="618909"/>
                </a:lnTo>
                <a:lnTo>
                  <a:pt x="682396" y="609066"/>
                </a:lnTo>
                <a:lnTo>
                  <a:pt x="679958" y="597052"/>
                </a:lnTo>
                <a:lnTo>
                  <a:pt x="679958" y="30988"/>
                </a:lnTo>
                <a:lnTo>
                  <a:pt x="677519" y="18935"/>
                </a:lnTo>
                <a:lnTo>
                  <a:pt x="670890" y="9080"/>
                </a:lnTo>
                <a:lnTo>
                  <a:pt x="661060" y="2438"/>
                </a:lnTo>
                <a:lnTo>
                  <a:pt x="649058" y="0"/>
                </a:lnTo>
                <a:lnTo>
                  <a:pt x="524408" y="0"/>
                </a:lnTo>
                <a:lnTo>
                  <a:pt x="512445" y="2451"/>
                </a:lnTo>
                <a:lnTo>
                  <a:pt x="502627" y="9105"/>
                </a:lnTo>
                <a:lnTo>
                  <a:pt x="495985" y="18948"/>
                </a:lnTo>
                <a:lnTo>
                  <a:pt x="493547" y="30937"/>
                </a:lnTo>
                <a:lnTo>
                  <a:pt x="493547" y="784059"/>
                </a:lnTo>
                <a:lnTo>
                  <a:pt x="495985" y="796086"/>
                </a:lnTo>
                <a:lnTo>
                  <a:pt x="502615" y="805942"/>
                </a:lnTo>
                <a:lnTo>
                  <a:pt x="512432" y="812596"/>
                </a:lnTo>
                <a:lnTo>
                  <a:pt x="524408" y="815035"/>
                </a:lnTo>
                <a:lnTo>
                  <a:pt x="1074432" y="815035"/>
                </a:lnTo>
                <a:lnTo>
                  <a:pt x="1086434" y="812584"/>
                </a:lnTo>
                <a:lnTo>
                  <a:pt x="1096251" y="805916"/>
                </a:lnTo>
                <a:lnTo>
                  <a:pt x="1102893" y="796036"/>
                </a:lnTo>
                <a:lnTo>
                  <a:pt x="1105331" y="784009"/>
                </a:lnTo>
                <a:lnTo>
                  <a:pt x="1105331" y="659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951185" y="2248091"/>
            <a:ext cx="183031" cy="1918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231220" y="2248091"/>
            <a:ext cx="172308" cy="1918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483375" y="2244046"/>
            <a:ext cx="172486" cy="1996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770127" y="2248091"/>
            <a:ext cx="150539" cy="1918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037584" y="2248096"/>
            <a:ext cx="133985" cy="191770"/>
          </a:xfrm>
          <a:custGeom>
            <a:avLst/>
            <a:gdLst/>
            <a:ahLst/>
            <a:cxnLst/>
            <a:rect l="l" t="t" r="r" b="b"/>
            <a:pathLst>
              <a:path w="133984" h="191769">
                <a:moveTo>
                  <a:pt x="133426" y="176530"/>
                </a:moveTo>
                <a:lnTo>
                  <a:pt x="18148" y="176530"/>
                </a:lnTo>
                <a:lnTo>
                  <a:pt x="18148" y="100330"/>
                </a:lnTo>
                <a:lnTo>
                  <a:pt x="124790" y="100330"/>
                </a:lnTo>
                <a:lnTo>
                  <a:pt x="124790" y="85090"/>
                </a:lnTo>
                <a:lnTo>
                  <a:pt x="18148" y="85090"/>
                </a:lnTo>
                <a:lnTo>
                  <a:pt x="18148" y="15240"/>
                </a:lnTo>
                <a:lnTo>
                  <a:pt x="132016" y="15240"/>
                </a:lnTo>
                <a:lnTo>
                  <a:pt x="132016" y="0"/>
                </a:lnTo>
                <a:lnTo>
                  <a:pt x="0" y="0"/>
                </a:lnTo>
                <a:lnTo>
                  <a:pt x="0" y="15240"/>
                </a:lnTo>
                <a:lnTo>
                  <a:pt x="0" y="85090"/>
                </a:lnTo>
                <a:lnTo>
                  <a:pt x="0" y="100330"/>
                </a:lnTo>
                <a:lnTo>
                  <a:pt x="0" y="176530"/>
                </a:lnTo>
                <a:lnTo>
                  <a:pt x="0" y="191770"/>
                </a:lnTo>
                <a:lnTo>
                  <a:pt x="133426" y="191770"/>
                </a:lnTo>
                <a:lnTo>
                  <a:pt x="133426" y="176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261625" y="2248096"/>
            <a:ext cx="151765" cy="191770"/>
          </a:xfrm>
          <a:custGeom>
            <a:avLst/>
            <a:gdLst/>
            <a:ahLst/>
            <a:cxnLst/>
            <a:rect l="l" t="t" r="r" b="b"/>
            <a:pathLst>
              <a:path w="151765" h="191769">
                <a:moveTo>
                  <a:pt x="151320" y="0"/>
                </a:moveTo>
                <a:lnTo>
                  <a:pt x="0" y="0"/>
                </a:lnTo>
                <a:lnTo>
                  <a:pt x="0" y="15240"/>
                </a:lnTo>
                <a:lnTo>
                  <a:pt x="66484" y="15240"/>
                </a:lnTo>
                <a:lnTo>
                  <a:pt x="66484" y="191770"/>
                </a:lnTo>
                <a:lnTo>
                  <a:pt x="84670" y="191770"/>
                </a:lnTo>
                <a:lnTo>
                  <a:pt x="84670" y="15240"/>
                </a:lnTo>
                <a:lnTo>
                  <a:pt x="151320" y="15240"/>
                </a:lnTo>
                <a:lnTo>
                  <a:pt x="1513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511491" y="2248099"/>
            <a:ext cx="18415" cy="192405"/>
          </a:xfrm>
          <a:custGeom>
            <a:avLst/>
            <a:gdLst/>
            <a:ahLst/>
            <a:cxnLst/>
            <a:rect l="l" t="t" r="r" b="b"/>
            <a:pathLst>
              <a:path w="18415" h="192405">
                <a:moveTo>
                  <a:pt x="18208" y="0"/>
                </a:moveTo>
                <a:lnTo>
                  <a:pt x="0" y="0"/>
                </a:lnTo>
                <a:lnTo>
                  <a:pt x="0" y="191868"/>
                </a:lnTo>
                <a:lnTo>
                  <a:pt x="18208" y="191868"/>
                </a:lnTo>
                <a:lnTo>
                  <a:pt x="182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638918" y="2244087"/>
            <a:ext cx="169890" cy="1996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326766" y="2541720"/>
            <a:ext cx="380365" cy="198755"/>
          </a:xfrm>
          <a:custGeom>
            <a:avLst/>
            <a:gdLst/>
            <a:ahLst/>
            <a:cxnLst/>
            <a:rect l="l" t="t" r="r" b="b"/>
            <a:pathLst>
              <a:path w="380365" h="198755">
                <a:moveTo>
                  <a:pt x="148564" y="147320"/>
                </a:moveTo>
                <a:lnTo>
                  <a:pt x="60985" y="147320"/>
                </a:lnTo>
                <a:lnTo>
                  <a:pt x="60985" y="0"/>
                </a:lnTo>
                <a:lnTo>
                  <a:pt x="0" y="0"/>
                </a:lnTo>
                <a:lnTo>
                  <a:pt x="0" y="147320"/>
                </a:lnTo>
                <a:lnTo>
                  <a:pt x="0" y="198120"/>
                </a:lnTo>
                <a:lnTo>
                  <a:pt x="148564" y="198120"/>
                </a:lnTo>
                <a:lnTo>
                  <a:pt x="148564" y="147320"/>
                </a:lnTo>
                <a:close/>
              </a:path>
              <a:path w="380365" h="198755">
                <a:moveTo>
                  <a:pt x="379984" y="198501"/>
                </a:moveTo>
                <a:lnTo>
                  <a:pt x="369684" y="170167"/>
                </a:lnTo>
                <a:lnTo>
                  <a:pt x="354253" y="127647"/>
                </a:lnTo>
                <a:lnTo>
                  <a:pt x="332028" y="66446"/>
                </a:lnTo>
                <a:lnTo>
                  <a:pt x="307898" y="0"/>
                </a:lnTo>
                <a:lnTo>
                  <a:pt x="296291" y="0"/>
                </a:lnTo>
                <a:lnTo>
                  <a:pt x="296291" y="127647"/>
                </a:lnTo>
                <a:lnTo>
                  <a:pt x="258889" y="127647"/>
                </a:lnTo>
                <a:lnTo>
                  <a:pt x="277977" y="66446"/>
                </a:lnTo>
                <a:lnTo>
                  <a:pt x="278511" y="66446"/>
                </a:lnTo>
                <a:lnTo>
                  <a:pt x="296291" y="127647"/>
                </a:lnTo>
                <a:lnTo>
                  <a:pt x="296291" y="0"/>
                </a:lnTo>
                <a:lnTo>
                  <a:pt x="248348" y="0"/>
                </a:lnTo>
                <a:lnTo>
                  <a:pt x="175437" y="198501"/>
                </a:lnTo>
                <a:lnTo>
                  <a:pt x="236753" y="198501"/>
                </a:lnTo>
                <a:lnTo>
                  <a:pt x="245554" y="170167"/>
                </a:lnTo>
                <a:lnTo>
                  <a:pt x="308495" y="170167"/>
                </a:lnTo>
                <a:lnTo>
                  <a:pt x="316801" y="198501"/>
                </a:lnTo>
                <a:lnTo>
                  <a:pt x="379984" y="1985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468419" y="3728264"/>
            <a:ext cx="4904493" cy="1646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135"/>
              </a:spcBef>
            </a:pPr>
            <a:r>
              <a:rPr lang="lv-LV" sz="10600" b="1" spc="-290" dirty="0">
                <a:solidFill>
                  <a:srgbClr val="FFFFFF"/>
                </a:solidFill>
                <a:latin typeface="+mn-lt"/>
              </a:rPr>
              <a:t>TRAVEL</a:t>
            </a:r>
            <a:endParaRPr sz="10600" dirty="0">
              <a:latin typeface="+mn-lt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14223441" y="10641806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72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72" y="111760"/>
                </a:lnTo>
                <a:lnTo>
                  <a:pt x="44272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72" y="11430"/>
                </a:lnTo>
                <a:lnTo>
                  <a:pt x="4427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4385666" y="10641420"/>
            <a:ext cx="85568" cy="1121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4580508" y="10641416"/>
            <a:ext cx="101536" cy="11214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4791614" y="10641806"/>
            <a:ext cx="74295" cy="111760"/>
          </a:xfrm>
          <a:custGeom>
            <a:avLst/>
            <a:gdLst/>
            <a:ahLst/>
            <a:cxnLst/>
            <a:rect l="l" t="t" r="r" b="b"/>
            <a:pathLst>
              <a:path w="74294" h="111759">
                <a:moveTo>
                  <a:pt x="73901" y="0"/>
                </a:moveTo>
                <a:lnTo>
                  <a:pt x="0" y="0"/>
                </a:lnTo>
                <a:lnTo>
                  <a:pt x="0" y="12700"/>
                </a:lnTo>
                <a:lnTo>
                  <a:pt x="0" y="43180"/>
                </a:lnTo>
                <a:lnTo>
                  <a:pt x="0" y="57150"/>
                </a:lnTo>
                <a:lnTo>
                  <a:pt x="0" y="99060"/>
                </a:lnTo>
                <a:lnTo>
                  <a:pt x="0" y="111760"/>
                </a:lnTo>
                <a:lnTo>
                  <a:pt x="73901" y="111760"/>
                </a:lnTo>
                <a:lnTo>
                  <a:pt x="73901" y="99060"/>
                </a:lnTo>
                <a:lnTo>
                  <a:pt x="14909" y="99060"/>
                </a:lnTo>
                <a:lnTo>
                  <a:pt x="14909" y="57150"/>
                </a:lnTo>
                <a:lnTo>
                  <a:pt x="73901" y="57150"/>
                </a:lnTo>
                <a:lnTo>
                  <a:pt x="73901" y="43180"/>
                </a:lnTo>
                <a:lnTo>
                  <a:pt x="14909" y="43180"/>
                </a:lnTo>
                <a:lnTo>
                  <a:pt x="14909" y="12700"/>
                </a:lnTo>
                <a:lnTo>
                  <a:pt x="73901" y="12700"/>
                </a:lnTo>
                <a:lnTo>
                  <a:pt x="739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976741" y="10639377"/>
            <a:ext cx="86468" cy="11621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5164651" y="10641983"/>
            <a:ext cx="95250" cy="111760"/>
          </a:xfrm>
          <a:custGeom>
            <a:avLst/>
            <a:gdLst/>
            <a:ahLst/>
            <a:cxnLst/>
            <a:rect l="l" t="t" r="r" b="b"/>
            <a:pathLst>
              <a:path w="95250" h="111759">
                <a:moveTo>
                  <a:pt x="95059" y="0"/>
                </a:moveTo>
                <a:lnTo>
                  <a:pt x="0" y="0"/>
                </a:lnTo>
                <a:lnTo>
                  <a:pt x="0" y="12700"/>
                </a:lnTo>
                <a:lnTo>
                  <a:pt x="40068" y="12700"/>
                </a:lnTo>
                <a:lnTo>
                  <a:pt x="40068" y="111760"/>
                </a:lnTo>
                <a:lnTo>
                  <a:pt x="54978" y="111760"/>
                </a:lnTo>
                <a:lnTo>
                  <a:pt x="54978" y="12700"/>
                </a:lnTo>
                <a:lnTo>
                  <a:pt x="95059" y="12700"/>
                </a:lnTo>
                <a:lnTo>
                  <a:pt x="950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5362594" y="10641806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5524813" y="10641420"/>
            <a:ext cx="85568" cy="11214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5726353" y="10639378"/>
            <a:ext cx="99955" cy="11637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6086976" y="10641806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6249203" y="10641420"/>
            <a:ext cx="85568" cy="11214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6589331" y="10641416"/>
            <a:ext cx="93997" cy="11214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6783498" y="10639075"/>
            <a:ext cx="104164" cy="11682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7002208" y="10641418"/>
            <a:ext cx="86091" cy="1144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7209334" y="10641413"/>
            <a:ext cx="92792" cy="11215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7555936" y="10641417"/>
            <a:ext cx="71620" cy="1121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7735477" y="10641418"/>
            <a:ext cx="86091" cy="1144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7927536" y="10641983"/>
            <a:ext cx="95250" cy="111760"/>
          </a:xfrm>
          <a:custGeom>
            <a:avLst/>
            <a:gdLst/>
            <a:ahLst/>
            <a:cxnLst/>
            <a:rect l="l" t="t" r="r" b="b"/>
            <a:pathLst>
              <a:path w="95250" h="111759">
                <a:moveTo>
                  <a:pt x="95046" y="0"/>
                </a:moveTo>
                <a:lnTo>
                  <a:pt x="0" y="0"/>
                </a:lnTo>
                <a:lnTo>
                  <a:pt x="0" y="12700"/>
                </a:lnTo>
                <a:lnTo>
                  <a:pt x="40081" y="12700"/>
                </a:lnTo>
                <a:lnTo>
                  <a:pt x="40081" y="111760"/>
                </a:lnTo>
                <a:lnTo>
                  <a:pt x="54978" y="111760"/>
                </a:lnTo>
                <a:lnTo>
                  <a:pt x="54978" y="12700"/>
                </a:lnTo>
                <a:lnTo>
                  <a:pt x="95046" y="12700"/>
                </a:lnTo>
                <a:lnTo>
                  <a:pt x="9504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8128567" y="10641418"/>
            <a:ext cx="86091" cy="11447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8335674" y="10641413"/>
            <a:ext cx="92792" cy="11215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8535485" y="10641806"/>
            <a:ext cx="74295" cy="111760"/>
          </a:xfrm>
          <a:custGeom>
            <a:avLst/>
            <a:gdLst/>
            <a:ahLst/>
            <a:cxnLst/>
            <a:rect l="l" t="t" r="r" b="b"/>
            <a:pathLst>
              <a:path w="74294" h="111759">
                <a:moveTo>
                  <a:pt x="73901" y="0"/>
                </a:moveTo>
                <a:lnTo>
                  <a:pt x="0" y="0"/>
                </a:lnTo>
                <a:lnTo>
                  <a:pt x="0" y="12700"/>
                </a:lnTo>
                <a:lnTo>
                  <a:pt x="0" y="43180"/>
                </a:lnTo>
                <a:lnTo>
                  <a:pt x="0" y="57150"/>
                </a:lnTo>
                <a:lnTo>
                  <a:pt x="0" y="99060"/>
                </a:lnTo>
                <a:lnTo>
                  <a:pt x="0" y="111760"/>
                </a:lnTo>
                <a:lnTo>
                  <a:pt x="73901" y="111760"/>
                </a:lnTo>
                <a:lnTo>
                  <a:pt x="73901" y="99060"/>
                </a:lnTo>
                <a:lnTo>
                  <a:pt x="14922" y="99060"/>
                </a:lnTo>
                <a:lnTo>
                  <a:pt x="14922" y="57150"/>
                </a:lnTo>
                <a:lnTo>
                  <a:pt x="73901" y="57150"/>
                </a:lnTo>
                <a:lnTo>
                  <a:pt x="73901" y="43180"/>
                </a:lnTo>
                <a:lnTo>
                  <a:pt x="14922" y="43180"/>
                </a:lnTo>
                <a:lnTo>
                  <a:pt x="14922" y="12700"/>
                </a:lnTo>
                <a:lnTo>
                  <a:pt x="73901" y="12700"/>
                </a:lnTo>
                <a:lnTo>
                  <a:pt x="739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6336528" y="9489857"/>
            <a:ext cx="8890" cy="760730"/>
          </a:xfrm>
          <a:custGeom>
            <a:avLst/>
            <a:gdLst/>
            <a:ahLst/>
            <a:cxnLst/>
            <a:rect l="l" t="t" r="r" b="b"/>
            <a:pathLst>
              <a:path w="8890" h="760729">
                <a:moveTo>
                  <a:pt x="8596" y="0"/>
                </a:moveTo>
                <a:lnTo>
                  <a:pt x="0" y="0"/>
                </a:lnTo>
                <a:lnTo>
                  <a:pt x="0" y="760280"/>
                </a:lnTo>
                <a:lnTo>
                  <a:pt x="8596" y="760280"/>
                </a:lnTo>
                <a:lnTo>
                  <a:pt x="859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3457161" y="10503606"/>
            <a:ext cx="6009640" cy="8890"/>
          </a:xfrm>
          <a:custGeom>
            <a:avLst/>
            <a:gdLst/>
            <a:ahLst/>
            <a:cxnLst/>
            <a:rect l="l" t="t" r="r" b="b"/>
            <a:pathLst>
              <a:path w="6009640" h="8890">
                <a:moveTo>
                  <a:pt x="6009335" y="0"/>
                </a:moveTo>
                <a:lnTo>
                  <a:pt x="0" y="0"/>
                </a:lnTo>
                <a:lnTo>
                  <a:pt x="0" y="8586"/>
                </a:lnTo>
                <a:lnTo>
                  <a:pt x="6009335" y="8586"/>
                </a:lnTo>
                <a:lnTo>
                  <a:pt x="6009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4777831" y="9487958"/>
            <a:ext cx="1290955" cy="759460"/>
          </a:xfrm>
          <a:custGeom>
            <a:avLst/>
            <a:gdLst/>
            <a:ahLst/>
            <a:cxnLst/>
            <a:rect l="l" t="t" r="r" b="b"/>
            <a:pathLst>
              <a:path w="1290955" h="759459">
                <a:moveTo>
                  <a:pt x="702488" y="543560"/>
                </a:moveTo>
                <a:lnTo>
                  <a:pt x="694868" y="543560"/>
                </a:lnTo>
                <a:lnTo>
                  <a:pt x="725035" y="613410"/>
                </a:lnTo>
                <a:lnTo>
                  <a:pt x="810854" y="637540"/>
                </a:lnTo>
                <a:lnTo>
                  <a:pt x="887543" y="692150"/>
                </a:lnTo>
                <a:lnTo>
                  <a:pt x="944536" y="759460"/>
                </a:lnTo>
                <a:lnTo>
                  <a:pt x="1004995" y="759460"/>
                </a:lnTo>
                <a:lnTo>
                  <a:pt x="1021599" y="753110"/>
                </a:lnTo>
                <a:lnTo>
                  <a:pt x="947740" y="753110"/>
                </a:lnTo>
                <a:lnTo>
                  <a:pt x="892758" y="688340"/>
                </a:lnTo>
                <a:lnTo>
                  <a:pt x="892171" y="687070"/>
                </a:lnTo>
                <a:lnTo>
                  <a:pt x="814823" y="632460"/>
                </a:lnTo>
                <a:lnTo>
                  <a:pt x="813870" y="631190"/>
                </a:lnTo>
                <a:lnTo>
                  <a:pt x="730019" y="607060"/>
                </a:lnTo>
                <a:lnTo>
                  <a:pt x="702488" y="543560"/>
                </a:lnTo>
                <a:close/>
              </a:path>
              <a:path w="1290955" h="759459">
                <a:moveTo>
                  <a:pt x="1232556" y="397510"/>
                </a:moveTo>
                <a:lnTo>
                  <a:pt x="1225460" y="397510"/>
                </a:lnTo>
                <a:lnTo>
                  <a:pt x="1282903" y="582930"/>
                </a:lnTo>
                <a:lnTo>
                  <a:pt x="1237941" y="626110"/>
                </a:lnTo>
                <a:lnTo>
                  <a:pt x="1237417" y="627380"/>
                </a:lnTo>
                <a:lnTo>
                  <a:pt x="1175210" y="718820"/>
                </a:lnTo>
                <a:lnTo>
                  <a:pt x="1093432" y="718820"/>
                </a:lnTo>
                <a:lnTo>
                  <a:pt x="1003718" y="753110"/>
                </a:lnTo>
                <a:lnTo>
                  <a:pt x="1021599" y="753110"/>
                </a:lnTo>
                <a:lnTo>
                  <a:pt x="1094657" y="725170"/>
                </a:lnTo>
                <a:lnTo>
                  <a:pt x="1178780" y="725170"/>
                </a:lnTo>
                <a:lnTo>
                  <a:pt x="1242674" y="631190"/>
                </a:lnTo>
                <a:lnTo>
                  <a:pt x="1290683" y="585470"/>
                </a:lnTo>
                <a:lnTo>
                  <a:pt x="1232556" y="397510"/>
                </a:lnTo>
                <a:close/>
              </a:path>
              <a:path w="1290955" h="759459">
                <a:moveTo>
                  <a:pt x="315278" y="97790"/>
                </a:moveTo>
                <a:lnTo>
                  <a:pt x="155262" y="152400"/>
                </a:lnTo>
                <a:lnTo>
                  <a:pt x="77578" y="342900"/>
                </a:lnTo>
                <a:lnTo>
                  <a:pt x="28794" y="377190"/>
                </a:lnTo>
                <a:lnTo>
                  <a:pt x="0" y="623570"/>
                </a:lnTo>
                <a:lnTo>
                  <a:pt x="49642" y="657860"/>
                </a:lnTo>
                <a:lnTo>
                  <a:pt x="58406" y="647700"/>
                </a:lnTo>
                <a:lnTo>
                  <a:pt x="48438" y="647700"/>
                </a:lnTo>
                <a:lnTo>
                  <a:pt x="7256" y="621030"/>
                </a:lnTo>
                <a:lnTo>
                  <a:pt x="20386" y="508000"/>
                </a:lnTo>
                <a:lnTo>
                  <a:pt x="31080" y="502920"/>
                </a:lnTo>
                <a:lnTo>
                  <a:pt x="21015" y="502920"/>
                </a:lnTo>
                <a:lnTo>
                  <a:pt x="28041" y="441960"/>
                </a:lnTo>
                <a:lnTo>
                  <a:pt x="39012" y="436880"/>
                </a:lnTo>
                <a:lnTo>
                  <a:pt x="28669" y="436880"/>
                </a:lnTo>
                <a:lnTo>
                  <a:pt x="35245" y="381000"/>
                </a:lnTo>
                <a:lnTo>
                  <a:pt x="83138" y="347980"/>
                </a:lnTo>
                <a:lnTo>
                  <a:pt x="160413" y="157480"/>
                </a:lnTo>
                <a:lnTo>
                  <a:pt x="311833" y="105410"/>
                </a:lnTo>
                <a:lnTo>
                  <a:pt x="319075" y="105410"/>
                </a:lnTo>
                <a:lnTo>
                  <a:pt x="315278" y="97790"/>
                </a:lnTo>
                <a:close/>
              </a:path>
              <a:path w="1290955" h="759459">
                <a:moveTo>
                  <a:pt x="252097" y="542290"/>
                </a:moveTo>
                <a:lnTo>
                  <a:pt x="131755" y="552450"/>
                </a:lnTo>
                <a:lnTo>
                  <a:pt x="48438" y="647700"/>
                </a:lnTo>
                <a:lnTo>
                  <a:pt x="58406" y="647700"/>
                </a:lnTo>
                <a:lnTo>
                  <a:pt x="135095" y="558800"/>
                </a:lnTo>
                <a:lnTo>
                  <a:pt x="252023" y="548640"/>
                </a:lnTo>
                <a:lnTo>
                  <a:pt x="311726" y="548640"/>
                </a:lnTo>
                <a:lnTo>
                  <a:pt x="252097" y="542290"/>
                </a:lnTo>
                <a:close/>
              </a:path>
              <a:path w="1290955" h="759459">
                <a:moveTo>
                  <a:pt x="311726" y="548640"/>
                </a:moveTo>
                <a:lnTo>
                  <a:pt x="252023" y="548640"/>
                </a:lnTo>
                <a:lnTo>
                  <a:pt x="489618" y="574040"/>
                </a:lnTo>
                <a:lnTo>
                  <a:pt x="611960" y="591820"/>
                </a:lnTo>
                <a:lnTo>
                  <a:pt x="622869" y="585470"/>
                </a:lnTo>
                <a:lnTo>
                  <a:pt x="610546" y="585470"/>
                </a:lnTo>
                <a:lnTo>
                  <a:pt x="490613" y="567690"/>
                </a:lnTo>
                <a:lnTo>
                  <a:pt x="311726" y="548640"/>
                </a:lnTo>
                <a:close/>
              </a:path>
              <a:path w="1290955" h="759459">
                <a:moveTo>
                  <a:pt x="698083" y="533400"/>
                </a:moveTo>
                <a:lnTo>
                  <a:pt x="610546" y="585470"/>
                </a:lnTo>
                <a:lnTo>
                  <a:pt x="622869" y="585470"/>
                </a:lnTo>
                <a:lnTo>
                  <a:pt x="694868" y="543560"/>
                </a:lnTo>
                <a:lnTo>
                  <a:pt x="702488" y="543560"/>
                </a:lnTo>
                <a:lnTo>
                  <a:pt x="698083" y="533400"/>
                </a:lnTo>
                <a:close/>
              </a:path>
              <a:path w="1290955" h="759459">
                <a:moveTo>
                  <a:pt x="229019" y="458470"/>
                </a:moveTo>
                <a:lnTo>
                  <a:pt x="198604" y="458470"/>
                </a:lnTo>
                <a:lnTo>
                  <a:pt x="170053" y="459740"/>
                </a:lnTo>
                <a:lnTo>
                  <a:pt x="117755" y="468630"/>
                </a:lnTo>
                <a:lnTo>
                  <a:pt x="69291" y="482600"/>
                </a:lnTo>
                <a:lnTo>
                  <a:pt x="21015" y="502920"/>
                </a:lnTo>
                <a:lnTo>
                  <a:pt x="31080" y="502920"/>
                </a:lnTo>
                <a:lnTo>
                  <a:pt x="44448" y="496570"/>
                </a:lnTo>
                <a:lnTo>
                  <a:pt x="94440" y="478790"/>
                </a:lnTo>
                <a:lnTo>
                  <a:pt x="118760" y="472440"/>
                </a:lnTo>
                <a:lnTo>
                  <a:pt x="143883" y="467360"/>
                </a:lnTo>
                <a:lnTo>
                  <a:pt x="170484" y="464820"/>
                </a:lnTo>
                <a:lnTo>
                  <a:pt x="198754" y="463550"/>
                </a:lnTo>
                <a:lnTo>
                  <a:pt x="266154" y="463550"/>
                </a:lnTo>
                <a:lnTo>
                  <a:pt x="229019" y="458470"/>
                </a:lnTo>
                <a:close/>
              </a:path>
              <a:path w="1290955" h="759459">
                <a:moveTo>
                  <a:pt x="266154" y="463550"/>
                </a:moveTo>
                <a:lnTo>
                  <a:pt x="228883" y="463550"/>
                </a:lnTo>
                <a:lnTo>
                  <a:pt x="247198" y="464820"/>
                </a:lnTo>
                <a:lnTo>
                  <a:pt x="265587" y="467360"/>
                </a:lnTo>
                <a:lnTo>
                  <a:pt x="302064" y="474980"/>
                </a:lnTo>
                <a:lnTo>
                  <a:pt x="310320" y="476250"/>
                </a:lnTo>
                <a:lnTo>
                  <a:pt x="318652" y="478790"/>
                </a:lnTo>
                <a:lnTo>
                  <a:pt x="397654" y="490220"/>
                </a:lnTo>
                <a:lnTo>
                  <a:pt x="454713" y="494030"/>
                </a:lnTo>
                <a:lnTo>
                  <a:pt x="508066" y="490220"/>
                </a:lnTo>
                <a:lnTo>
                  <a:pt x="516602" y="488950"/>
                </a:lnTo>
                <a:lnTo>
                  <a:pt x="454617" y="488950"/>
                </a:lnTo>
                <a:lnTo>
                  <a:pt x="398003" y="486410"/>
                </a:lnTo>
                <a:lnTo>
                  <a:pt x="336115" y="477520"/>
                </a:lnTo>
                <a:lnTo>
                  <a:pt x="327857" y="476250"/>
                </a:lnTo>
                <a:lnTo>
                  <a:pt x="319543" y="473710"/>
                </a:lnTo>
                <a:lnTo>
                  <a:pt x="311243" y="472440"/>
                </a:lnTo>
                <a:lnTo>
                  <a:pt x="303027" y="469900"/>
                </a:lnTo>
                <a:lnTo>
                  <a:pt x="284722" y="466090"/>
                </a:lnTo>
                <a:lnTo>
                  <a:pt x="266154" y="463550"/>
                </a:lnTo>
                <a:close/>
              </a:path>
              <a:path w="1290955" h="759459">
                <a:moveTo>
                  <a:pt x="912006" y="363220"/>
                </a:moveTo>
                <a:lnTo>
                  <a:pt x="866056" y="369570"/>
                </a:lnTo>
                <a:lnTo>
                  <a:pt x="820810" y="381000"/>
                </a:lnTo>
                <a:lnTo>
                  <a:pt x="777327" y="394970"/>
                </a:lnTo>
                <a:lnTo>
                  <a:pt x="761767" y="401320"/>
                </a:lnTo>
                <a:lnTo>
                  <a:pt x="701625" y="424180"/>
                </a:lnTo>
                <a:lnTo>
                  <a:pt x="621842" y="458470"/>
                </a:lnTo>
                <a:lnTo>
                  <a:pt x="558276" y="477520"/>
                </a:lnTo>
                <a:lnTo>
                  <a:pt x="507519" y="486410"/>
                </a:lnTo>
                <a:lnTo>
                  <a:pt x="454617" y="488950"/>
                </a:lnTo>
                <a:lnTo>
                  <a:pt x="516602" y="488950"/>
                </a:lnTo>
                <a:lnTo>
                  <a:pt x="559281" y="482600"/>
                </a:lnTo>
                <a:lnTo>
                  <a:pt x="591821" y="473710"/>
                </a:lnTo>
                <a:lnTo>
                  <a:pt x="623340" y="462280"/>
                </a:lnTo>
                <a:lnTo>
                  <a:pt x="684031" y="436880"/>
                </a:lnTo>
                <a:lnTo>
                  <a:pt x="703387" y="429260"/>
                </a:lnTo>
                <a:lnTo>
                  <a:pt x="723059" y="420370"/>
                </a:lnTo>
                <a:lnTo>
                  <a:pt x="773609" y="401320"/>
                </a:lnTo>
                <a:lnTo>
                  <a:pt x="778803" y="400050"/>
                </a:lnTo>
                <a:lnTo>
                  <a:pt x="821842" y="384810"/>
                </a:lnTo>
                <a:lnTo>
                  <a:pt x="866561" y="373380"/>
                </a:lnTo>
                <a:lnTo>
                  <a:pt x="911863" y="368300"/>
                </a:lnTo>
                <a:lnTo>
                  <a:pt x="961920" y="368300"/>
                </a:lnTo>
                <a:lnTo>
                  <a:pt x="957604" y="367030"/>
                </a:lnTo>
                <a:lnTo>
                  <a:pt x="912006" y="363220"/>
                </a:lnTo>
                <a:close/>
              </a:path>
              <a:path w="1290955" h="759459">
                <a:moveTo>
                  <a:pt x="241165" y="393700"/>
                </a:moveTo>
                <a:lnTo>
                  <a:pt x="192572" y="393700"/>
                </a:lnTo>
                <a:lnTo>
                  <a:pt x="137485" y="398780"/>
                </a:lnTo>
                <a:lnTo>
                  <a:pt x="81114" y="412750"/>
                </a:lnTo>
                <a:lnTo>
                  <a:pt x="28669" y="436880"/>
                </a:lnTo>
                <a:lnTo>
                  <a:pt x="39012" y="436880"/>
                </a:lnTo>
                <a:lnTo>
                  <a:pt x="80154" y="417830"/>
                </a:lnTo>
                <a:lnTo>
                  <a:pt x="136580" y="403860"/>
                </a:lnTo>
                <a:lnTo>
                  <a:pt x="191913" y="397510"/>
                </a:lnTo>
                <a:lnTo>
                  <a:pt x="260824" y="397510"/>
                </a:lnTo>
                <a:lnTo>
                  <a:pt x="241165" y="393700"/>
                </a:lnTo>
                <a:close/>
              </a:path>
              <a:path w="1290955" h="759459">
                <a:moveTo>
                  <a:pt x="260824" y="397510"/>
                </a:moveTo>
                <a:lnTo>
                  <a:pt x="191913" y="397510"/>
                </a:lnTo>
                <a:lnTo>
                  <a:pt x="240746" y="398780"/>
                </a:lnTo>
                <a:lnTo>
                  <a:pt x="260130" y="401320"/>
                </a:lnTo>
                <a:lnTo>
                  <a:pt x="279535" y="405130"/>
                </a:lnTo>
                <a:lnTo>
                  <a:pt x="298847" y="410210"/>
                </a:lnTo>
                <a:lnTo>
                  <a:pt x="317948" y="416560"/>
                </a:lnTo>
                <a:lnTo>
                  <a:pt x="364834" y="429260"/>
                </a:lnTo>
                <a:lnTo>
                  <a:pt x="388665" y="433070"/>
                </a:lnTo>
                <a:lnTo>
                  <a:pt x="412647" y="434340"/>
                </a:lnTo>
                <a:lnTo>
                  <a:pt x="413683" y="434340"/>
                </a:lnTo>
                <a:lnTo>
                  <a:pt x="457960" y="431800"/>
                </a:lnTo>
                <a:lnTo>
                  <a:pt x="462641" y="430530"/>
                </a:lnTo>
                <a:lnTo>
                  <a:pt x="412678" y="430530"/>
                </a:lnTo>
                <a:lnTo>
                  <a:pt x="389112" y="429260"/>
                </a:lnTo>
                <a:lnTo>
                  <a:pt x="342278" y="419100"/>
                </a:lnTo>
                <a:lnTo>
                  <a:pt x="319236" y="411480"/>
                </a:lnTo>
                <a:lnTo>
                  <a:pt x="280483" y="401320"/>
                </a:lnTo>
                <a:lnTo>
                  <a:pt x="260824" y="397510"/>
                </a:lnTo>
                <a:close/>
              </a:path>
              <a:path w="1290955" h="759459">
                <a:moveTo>
                  <a:pt x="868506" y="248920"/>
                </a:moveTo>
                <a:lnTo>
                  <a:pt x="849299" y="248920"/>
                </a:lnTo>
                <a:lnTo>
                  <a:pt x="830205" y="250190"/>
                </a:lnTo>
                <a:lnTo>
                  <a:pt x="781467" y="259080"/>
                </a:lnTo>
                <a:lnTo>
                  <a:pt x="731873" y="275590"/>
                </a:lnTo>
                <a:lnTo>
                  <a:pt x="692967" y="293370"/>
                </a:lnTo>
                <a:lnTo>
                  <a:pt x="653391" y="316230"/>
                </a:lnTo>
                <a:lnTo>
                  <a:pt x="612868" y="344170"/>
                </a:lnTo>
                <a:lnTo>
                  <a:pt x="571123" y="375920"/>
                </a:lnTo>
                <a:lnTo>
                  <a:pt x="536655" y="400050"/>
                </a:lnTo>
                <a:lnTo>
                  <a:pt x="498109" y="416560"/>
                </a:lnTo>
                <a:lnTo>
                  <a:pt x="456458" y="426720"/>
                </a:lnTo>
                <a:lnTo>
                  <a:pt x="412678" y="430530"/>
                </a:lnTo>
                <a:lnTo>
                  <a:pt x="462641" y="430530"/>
                </a:lnTo>
                <a:lnTo>
                  <a:pt x="500094" y="420370"/>
                </a:lnTo>
                <a:lnTo>
                  <a:pt x="539111" y="403860"/>
                </a:lnTo>
                <a:lnTo>
                  <a:pt x="574034" y="379730"/>
                </a:lnTo>
                <a:lnTo>
                  <a:pt x="615510" y="347980"/>
                </a:lnTo>
                <a:lnTo>
                  <a:pt x="655748" y="320040"/>
                </a:lnTo>
                <a:lnTo>
                  <a:pt x="695026" y="297180"/>
                </a:lnTo>
                <a:lnTo>
                  <a:pt x="733621" y="279400"/>
                </a:lnTo>
                <a:lnTo>
                  <a:pt x="782603" y="262890"/>
                </a:lnTo>
                <a:lnTo>
                  <a:pt x="830760" y="254000"/>
                </a:lnTo>
                <a:lnTo>
                  <a:pt x="849451" y="252730"/>
                </a:lnTo>
                <a:lnTo>
                  <a:pt x="897132" y="252730"/>
                </a:lnTo>
                <a:lnTo>
                  <a:pt x="868506" y="248920"/>
                </a:lnTo>
                <a:close/>
              </a:path>
              <a:path w="1290955" h="759459">
                <a:moveTo>
                  <a:pt x="961920" y="368300"/>
                </a:moveTo>
                <a:lnTo>
                  <a:pt x="911863" y="368300"/>
                </a:lnTo>
                <a:lnTo>
                  <a:pt x="956651" y="372110"/>
                </a:lnTo>
                <a:lnTo>
                  <a:pt x="973661" y="375920"/>
                </a:lnTo>
                <a:lnTo>
                  <a:pt x="990777" y="381000"/>
                </a:lnTo>
                <a:lnTo>
                  <a:pt x="1024816" y="393700"/>
                </a:lnTo>
                <a:lnTo>
                  <a:pt x="1052917" y="403860"/>
                </a:lnTo>
                <a:lnTo>
                  <a:pt x="1081423" y="412750"/>
                </a:lnTo>
                <a:lnTo>
                  <a:pt x="1110277" y="419100"/>
                </a:lnTo>
                <a:lnTo>
                  <a:pt x="1139420" y="421640"/>
                </a:lnTo>
                <a:lnTo>
                  <a:pt x="1155666" y="420370"/>
                </a:lnTo>
                <a:lnTo>
                  <a:pt x="1177567" y="417830"/>
                </a:lnTo>
                <a:lnTo>
                  <a:pt x="1181623" y="416560"/>
                </a:lnTo>
                <a:lnTo>
                  <a:pt x="1139347" y="416560"/>
                </a:lnTo>
                <a:lnTo>
                  <a:pt x="1110885" y="415290"/>
                </a:lnTo>
                <a:lnTo>
                  <a:pt x="1082456" y="408940"/>
                </a:lnTo>
                <a:lnTo>
                  <a:pt x="1054235" y="400050"/>
                </a:lnTo>
                <a:lnTo>
                  <a:pt x="992134" y="377190"/>
                </a:lnTo>
                <a:lnTo>
                  <a:pt x="961920" y="368300"/>
                </a:lnTo>
                <a:close/>
              </a:path>
              <a:path w="1290955" h="759459">
                <a:moveTo>
                  <a:pt x="1161947" y="187960"/>
                </a:moveTo>
                <a:lnTo>
                  <a:pt x="1136949" y="187960"/>
                </a:lnTo>
                <a:lnTo>
                  <a:pt x="1169556" y="196850"/>
                </a:lnTo>
                <a:lnTo>
                  <a:pt x="1204507" y="280670"/>
                </a:lnTo>
                <a:lnTo>
                  <a:pt x="1194801" y="355600"/>
                </a:lnTo>
                <a:lnTo>
                  <a:pt x="1194225" y="359410"/>
                </a:lnTo>
                <a:lnTo>
                  <a:pt x="1217805" y="373380"/>
                </a:lnTo>
                <a:lnTo>
                  <a:pt x="1186687" y="410210"/>
                </a:lnTo>
                <a:lnTo>
                  <a:pt x="1139347" y="416560"/>
                </a:lnTo>
                <a:lnTo>
                  <a:pt x="1181623" y="416560"/>
                </a:lnTo>
                <a:lnTo>
                  <a:pt x="1201904" y="410210"/>
                </a:lnTo>
                <a:lnTo>
                  <a:pt x="1225460" y="397510"/>
                </a:lnTo>
                <a:lnTo>
                  <a:pt x="1232556" y="397510"/>
                </a:lnTo>
                <a:lnTo>
                  <a:pt x="1223522" y="368300"/>
                </a:lnTo>
                <a:lnTo>
                  <a:pt x="1201575" y="356870"/>
                </a:lnTo>
                <a:lnTo>
                  <a:pt x="1211512" y="279400"/>
                </a:lnTo>
                <a:lnTo>
                  <a:pt x="1174602" y="191770"/>
                </a:lnTo>
                <a:lnTo>
                  <a:pt x="1161947" y="187960"/>
                </a:lnTo>
                <a:close/>
              </a:path>
              <a:path w="1290955" h="759459">
                <a:moveTo>
                  <a:pt x="319075" y="105410"/>
                </a:moveTo>
                <a:lnTo>
                  <a:pt x="311833" y="105410"/>
                </a:lnTo>
                <a:lnTo>
                  <a:pt x="346439" y="175260"/>
                </a:lnTo>
                <a:lnTo>
                  <a:pt x="364816" y="213360"/>
                </a:lnTo>
                <a:lnTo>
                  <a:pt x="366679" y="214630"/>
                </a:lnTo>
                <a:lnTo>
                  <a:pt x="411935" y="240030"/>
                </a:lnTo>
                <a:lnTo>
                  <a:pt x="437997" y="322580"/>
                </a:lnTo>
                <a:lnTo>
                  <a:pt x="513230" y="347980"/>
                </a:lnTo>
                <a:lnTo>
                  <a:pt x="516403" y="347980"/>
                </a:lnTo>
                <a:lnTo>
                  <a:pt x="519125" y="346710"/>
                </a:lnTo>
                <a:lnTo>
                  <a:pt x="526867" y="341630"/>
                </a:lnTo>
                <a:lnTo>
                  <a:pt x="515429" y="341630"/>
                </a:lnTo>
                <a:lnTo>
                  <a:pt x="443452" y="317500"/>
                </a:lnTo>
                <a:lnTo>
                  <a:pt x="417631" y="234950"/>
                </a:lnTo>
                <a:lnTo>
                  <a:pt x="370051" y="208280"/>
                </a:lnTo>
                <a:lnTo>
                  <a:pt x="352617" y="172720"/>
                </a:lnTo>
                <a:lnTo>
                  <a:pt x="319075" y="105410"/>
                </a:lnTo>
                <a:close/>
              </a:path>
              <a:path w="1290955" h="759459">
                <a:moveTo>
                  <a:pt x="762887" y="0"/>
                </a:moveTo>
                <a:lnTo>
                  <a:pt x="642367" y="45720"/>
                </a:lnTo>
                <a:lnTo>
                  <a:pt x="569113" y="85090"/>
                </a:lnTo>
                <a:lnTo>
                  <a:pt x="573877" y="116840"/>
                </a:lnTo>
                <a:lnTo>
                  <a:pt x="588987" y="293370"/>
                </a:lnTo>
                <a:lnTo>
                  <a:pt x="515429" y="341630"/>
                </a:lnTo>
                <a:lnTo>
                  <a:pt x="526867" y="341630"/>
                </a:lnTo>
                <a:lnTo>
                  <a:pt x="592673" y="298450"/>
                </a:lnTo>
                <a:lnTo>
                  <a:pt x="596128" y="297180"/>
                </a:lnTo>
                <a:lnTo>
                  <a:pt x="580642" y="116840"/>
                </a:lnTo>
                <a:lnTo>
                  <a:pt x="576600" y="88900"/>
                </a:lnTo>
                <a:lnTo>
                  <a:pt x="645215" y="52070"/>
                </a:lnTo>
                <a:lnTo>
                  <a:pt x="762416" y="7620"/>
                </a:lnTo>
                <a:lnTo>
                  <a:pt x="776940" y="7620"/>
                </a:lnTo>
                <a:lnTo>
                  <a:pt x="762887" y="0"/>
                </a:lnTo>
                <a:close/>
              </a:path>
              <a:path w="1290955" h="759459">
                <a:moveTo>
                  <a:pt x="776940" y="7620"/>
                </a:moveTo>
                <a:lnTo>
                  <a:pt x="762416" y="7620"/>
                </a:lnTo>
                <a:lnTo>
                  <a:pt x="838309" y="48260"/>
                </a:lnTo>
                <a:lnTo>
                  <a:pt x="932955" y="149860"/>
                </a:lnTo>
                <a:lnTo>
                  <a:pt x="1029968" y="156210"/>
                </a:lnTo>
                <a:lnTo>
                  <a:pt x="1130635" y="185420"/>
                </a:lnTo>
                <a:lnTo>
                  <a:pt x="1119433" y="191770"/>
                </a:lnTo>
                <a:lnTo>
                  <a:pt x="1108639" y="199390"/>
                </a:lnTo>
                <a:lnTo>
                  <a:pt x="1098170" y="207010"/>
                </a:lnTo>
                <a:lnTo>
                  <a:pt x="1082766" y="218440"/>
                </a:lnTo>
                <a:lnTo>
                  <a:pt x="1066857" y="229870"/>
                </a:lnTo>
                <a:lnTo>
                  <a:pt x="1030791" y="248920"/>
                </a:lnTo>
                <a:lnTo>
                  <a:pt x="993808" y="257810"/>
                </a:lnTo>
                <a:lnTo>
                  <a:pt x="956577" y="259080"/>
                </a:lnTo>
                <a:lnTo>
                  <a:pt x="914830" y="259080"/>
                </a:lnTo>
                <a:lnTo>
                  <a:pt x="919197" y="260350"/>
                </a:lnTo>
                <a:lnTo>
                  <a:pt x="956707" y="262890"/>
                </a:lnTo>
                <a:lnTo>
                  <a:pt x="994697" y="261620"/>
                </a:lnTo>
                <a:lnTo>
                  <a:pt x="1032506" y="252730"/>
                </a:lnTo>
                <a:lnTo>
                  <a:pt x="1069475" y="233680"/>
                </a:lnTo>
                <a:lnTo>
                  <a:pt x="1101740" y="209550"/>
                </a:lnTo>
                <a:lnTo>
                  <a:pt x="1113076" y="201930"/>
                </a:lnTo>
                <a:lnTo>
                  <a:pt x="1124781" y="194310"/>
                </a:lnTo>
                <a:lnTo>
                  <a:pt x="1136949" y="187960"/>
                </a:lnTo>
                <a:lnTo>
                  <a:pt x="1161947" y="187960"/>
                </a:lnTo>
                <a:lnTo>
                  <a:pt x="1031172" y="148590"/>
                </a:lnTo>
                <a:lnTo>
                  <a:pt x="936107" y="142240"/>
                </a:lnTo>
                <a:lnTo>
                  <a:pt x="842518" y="43180"/>
                </a:lnTo>
                <a:lnTo>
                  <a:pt x="776940" y="7620"/>
                </a:lnTo>
                <a:close/>
              </a:path>
              <a:path w="1290955" h="759459">
                <a:moveTo>
                  <a:pt x="897132" y="252730"/>
                </a:moveTo>
                <a:lnTo>
                  <a:pt x="849451" y="252730"/>
                </a:lnTo>
                <a:lnTo>
                  <a:pt x="887274" y="255270"/>
                </a:lnTo>
                <a:lnTo>
                  <a:pt x="910453" y="259080"/>
                </a:lnTo>
                <a:lnTo>
                  <a:pt x="956577" y="259080"/>
                </a:lnTo>
                <a:lnTo>
                  <a:pt x="919762" y="255270"/>
                </a:lnTo>
                <a:lnTo>
                  <a:pt x="915438" y="255270"/>
                </a:lnTo>
                <a:lnTo>
                  <a:pt x="906673" y="254000"/>
                </a:lnTo>
                <a:lnTo>
                  <a:pt x="897132" y="2527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9" name="object 89"/>
          <p:cNvSpPr txBox="1"/>
          <p:nvPr/>
        </p:nvSpPr>
        <p:spPr>
          <a:xfrm>
            <a:off x="643729" y="9223510"/>
            <a:ext cx="7033259" cy="101566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3180"/>
              </a:lnSpc>
              <a:spcBef>
                <a:spcPts val="120"/>
              </a:spcBef>
            </a:pPr>
            <a:r>
              <a:rPr sz="2700" b="1" spc="-40" dirty="0">
                <a:solidFill>
                  <a:srgbClr val="FFFFFF"/>
                </a:solidFill>
                <a:cs typeface="Proxima Nova"/>
              </a:rPr>
              <a:t>Investment </a:t>
            </a:r>
            <a:r>
              <a:rPr sz="2700" b="1" spc="-2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700" b="1" spc="-40" dirty="0">
                <a:solidFill>
                  <a:srgbClr val="FFFFFF"/>
                </a:solidFill>
                <a:cs typeface="Proxima Nova"/>
              </a:rPr>
              <a:t>Development </a:t>
            </a:r>
            <a:r>
              <a:rPr sz="2700" b="1" spc="-35" dirty="0">
                <a:solidFill>
                  <a:srgbClr val="FFFFFF"/>
                </a:solidFill>
                <a:cs typeface="Proxima Nova"/>
              </a:rPr>
              <a:t>Agency </a:t>
            </a:r>
            <a:r>
              <a:rPr sz="2700" b="1" spc="-20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700" b="1" spc="-4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700" b="1" spc="-50" dirty="0">
                <a:solidFill>
                  <a:srgbClr val="FFFFFF"/>
                </a:solidFill>
                <a:cs typeface="Proxima Nova"/>
              </a:rPr>
              <a:t>Latvia</a:t>
            </a:r>
            <a:endParaRPr sz="2700" dirty="0">
              <a:cs typeface="Proxima Nova"/>
            </a:endParaRPr>
          </a:p>
          <a:p>
            <a:pPr marL="12700">
              <a:lnSpc>
                <a:spcPts val="228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Tourism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department</a:t>
            </a:r>
            <a:endParaRPr lang="lv-LV" sz="1950" spc="10" dirty="0">
              <a:solidFill>
                <a:srgbClr val="FFFFFF"/>
              </a:solidFill>
              <a:cs typeface="Proxima Nova"/>
            </a:endParaRPr>
          </a:p>
          <a:p>
            <a:pPr marL="12700">
              <a:lnSpc>
                <a:spcPts val="2280"/>
              </a:lnSpc>
            </a:pPr>
            <a:r>
              <a:rPr lang="lv-LV" sz="1950" spc="10" dirty="0">
                <a:solidFill>
                  <a:srgbClr val="FFFFFF"/>
                </a:solidFill>
                <a:cs typeface="Proxima Nova"/>
              </a:rPr>
              <a:t>tourism@liaa.gov.lv</a:t>
            </a:r>
            <a:endParaRPr sz="1950" dirty="0">
              <a:cs typeface="Proxima Nova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051454" y="10514805"/>
            <a:ext cx="304165" cy="304165"/>
          </a:xfrm>
          <a:custGeom>
            <a:avLst/>
            <a:gdLst/>
            <a:ahLst/>
            <a:cxnLst/>
            <a:rect l="l" t="t" r="r" b="b"/>
            <a:pathLst>
              <a:path w="304164" h="304165">
                <a:moveTo>
                  <a:pt x="151827" y="0"/>
                </a:moveTo>
                <a:lnTo>
                  <a:pt x="103839" y="7740"/>
                </a:lnTo>
                <a:lnTo>
                  <a:pt x="62160" y="29294"/>
                </a:lnTo>
                <a:lnTo>
                  <a:pt x="29294" y="62160"/>
                </a:lnTo>
                <a:lnTo>
                  <a:pt x="7740" y="103839"/>
                </a:lnTo>
                <a:lnTo>
                  <a:pt x="0" y="151827"/>
                </a:lnTo>
                <a:lnTo>
                  <a:pt x="7740" y="199820"/>
                </a:lnTo>
                <a:lnTo>
                  <a:pt x="29294" y="241499"/>
                </a:lnTo>
                <a:lnTo>
                  <a:pt x="62160" y="274364"/>
                </a:lnTo>
                <a:lnTo>
                  <a:pt x="103839" y="295916"/>
                </a:lnTo>
                <a:lnTo>
                  <a:pt x="151827" y="303655"/>
                </a:lnTo>
                <a:lnTo>
                  <a:pt x="199820" y="295916"/>
                </a:lnTo>
                <a:lnTo>
                  <a:pt x="241499" y="274364"/>
                </a:lnTo>
                <a:lnTo>
                  <a:pt x="272258" y="243605"/>
                </a:lnTo>
                <a:lnTo>
                  <a:pt x="128697" y="243605"/>
                </a:lnTo>
                <a:lnTo>
                  <a:pt x="128697" y="151440"/>
                </a:lnTo>
                <a:lnTo>
                  <a:pt x="109473" y="151440"/>
                </a:lnTo>
                <a:lnTo>
                  <a:pt x="109473" y="120059"/>
                </a:lnTo>
                <a:lnTo>
                  <a:pt x="128697" y="120059"/>
                </a:lnTo>
                <a:lnTo>
                  <a:pt x="128734" y="95107"/>
                </a:lnTo>
                <a:lnTo>
                  <a:pt x="131064" y="80054"/>
                </a:lnTo>
                <a:lnTo>
                  <a:pt x="138334" y="69010"/>
                </a:lnTo>
                <a:lnTo>
                  <a:pt x="150762" y="62314"/>
                </a:lnTo>
                <a:lnTo>
                  <a:pt x="168602" y="60060"/>
                </a:lnTo>
                <a:lnTo>
                  <a:pt x="272264" y="60060"/>
                </a:lnTo>
                <a:lnTo>
                  <a:pt x="241499" y="29294"/>
                </a:lnTo>
                <a:lnTo>
                  <a:pt x="199820" y="7740"/>
                </a:lnTo>
                <a:lnTo>
                  <a:pt x="151827" y="0"/>
                </a:lnTo>
                <a:close/>
              </a:path>
              <a:path w="304164" h="304165">
                <a:moveTo>
                  <a:pt x="272264" y="60060"/>
                </a:moveTo>
                <a:lnTo>
                  <a:pt x="194193" y="60060"/>
                </a:lnTo>
                <a:lnTo>
                  <a:pt x="194193" y="92217"/>
                </a:lnTo>
                <a:lnTo>
                  <a:pt x="167125" y="92217"/>
                </a:lnTo>
                <a:lnTo>
                  <a:pt x="165649" y="95107"/>
                </a:lnTo>
                <a:lnTo>
                  <a:pt x="165649" y="120059"/>
                </a:lnTo>
                <a:lnTo>
                  <a:pt x="194193" y="120059"/>
                </a:lnTo>
                <a:lnTo>
                  <a:pt x="191439" y="151052"/>
                </a:lnTo>
                <a:lnTo>
                  <a:pt x="165649" y="151052"/>
                </a:lnTo>
                <a:lnTo>
                  <a:pt x="165649" y="243605"/>
                </a:lnTo>
                <a:lnTo>
                  <a:pt x="272258" y="243605"/>
                </a:lnTo>
                <a:lnTo>
                  <a:pt x="274364" y="241499"/>
                </a:lnTo>
                <a:lnTo>
                  <a:pt x="295916" y="199820"/>
                </a:lnTo>
                <a:lnTo>
                  <a:pt x="303655" y="151827"/>
                </a:lnTo>
                <a:lnTo>
                  <a:pt x="295916" y="103839"/>
                </a:lnTo>
                <a:lnTo>
                  <a:pt x="274364" y="62160"/>
                </a:lnTo>
                <a:lnTo>
                  <a:pt x="272264" y="600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4" name="object 94"/>
          <p:cNvSpPr/>
          <p:nvPr/>
        </p:nvSpPr>
        <p:spPr>
          <a:xfrm>
            <a:off x="656423" y="10514808"/>
            <a:ext cx="304165" cy="304165"/>
          </a:xfrm>
          <a:custGeom>
            <a:avLst/>
            <a:gdLst/>
            <a:ahLst/>
            <a:cxnLst/>
            <a:rect l="l" t="t" r="r" b="b"/>
            <a:pathLst>
              <a:path w="304165" h="304165">
                <a:moveTo>
                  <a:pt x="151827" y="0"/>
                </a:moveTo>
                <a:lnTo>
                  <a:pt x="103839" y="7740"/>
                </a:lnTo>
                <a:lnTo>
                  <a:pt x="62160" y="29294"/>
                </a:lnTo>
                <a:lnTo>
                  <a:pt x="29294" y="62160"/>
                </a:lnTo>
                <a:lnTo>
                  <a:pt x="7740" y="103839"/>
                </a:lnTo>
                <a:lnTo>
                  <a:pt x="0" y="151827"/>
                </a:lnTo>
                <a:lnTo>
                  <a:pt x="7740" y="199816"/>
                </a:lnTo>
                <a:lnTo>
                  <a:pt x="29294" y="241494"/>
                </a:lnTo>
                <a:lnTo>
                  <a:pt x="62160" y="274361"/>
                </a:lnTo>
                <a:lnTo>
                  <a:pt x="103839" y="295915"/>
                </a:lnTo>
                <a:lnTo>
                  <a:pt x="151827" y="303655"/>
                </a:lnTo>
                <a:lnTo>
                  <a:pt x="199816" y="295915"/>
                </a:lnTo>
                <a:lnTo>
                  <a:pt x="241494" y="274361"/>
                </a:lnTo>
                <a:lnTo>
                  <a:pt x="274361" y="241494"/>
                </a:lnTo>
                <a:lnTo>
                  <a:pt x="282199" y="226338"/>
                </a:lnTo>
                <a:lnTo>
                  <a:pt x="143304" y="226338"/>
                </a:lnTo>
                <a:lnTo>
                  <a:pt x="136064" y="224601"/>
                </a:lnTo>
                <a:lnTo>
                  <a:pt x="129405" y="219388"/>
                </a:lnTo>
                <a:lnTo>
                  <a:pt x="123330" y="210701"/>
                </a:lnTo>
                <a:lnTo>
                  <a:pt x="117839" y="198538"/>
                </a:lnTo>
                <a:lnTo>
                  <a:pt x="103934" y="147545"/>
                </a:lnTo>
                <a:lnTo>
                  <a:pt x="99994" y="135379"/>
                </a:lnTo>
                <a:lnTo>
                  <a:pt x="96464" y="127849"/>
                </a:lnTo>
                <a:lnTo>
                  <a:pt x="73830" y="127849"/>
                </a:lnTo>
                <a:lnTo>
                  <a:pt x="65725" y="117410"/>
                </a:lnTo>
                <a:lnTo>
                  <a:pt x="72084" y="111797"/>
                </a:lnTo>
                <a:lnTo>
                  <a:pt x="84644" y="100588"/>
                </a:lnTo>
                <a:lnTo>
                  <a:pt x="90855" y="94981"/>
                </a:lnTo>
                <a:lnTo>
                  <a:pt x="98830" y="88506"/>
                </a:lnTo>
                <a:lnTo>
                  <a:pt x="105744" y="83769"/>
                </a:lnTo>
                <a:lnTo>
                  <a:pt x="111595" y="80772"/>
                </a:lnTo>
                <a:lnTo>
                  <a:pt x="116383" y="79515"/>
                </a:lnTo>
                <a:lnTo>
                  <a:pt x="196241" y="79515"/>
                </a:lnTo>
                <a:lnTo>
                  <a:pt x="196381" y="79439"/>
                </a:lnTo>
                <a:lnTo>
                  <a:pt x="212841" y="77348"/>
                </a:lnTo>
                <a:lnTo>
                  <a:pt x="282215" y="77348"/>
                </a:lnTo>
                <a:lnTo>
                  <a:pt x="274361" y="62160"/>
                </a:lnTo>
                <a:lnTo>
                  <a:pt x="241494" y="29294"/>
                </a:lnTo>
                <a:lnTo>
                  <a:pt x="199816" y="7740"/>
                </a:lnTo>
                <a:lnTo>
                  <a:pt x="151827" y="0"/>
                </a:lnTo>
                <a:close/>
              </a:path>
              <a:path w="304165" h="304165">
                <a:moveTo>
                  <a:pt x="282215" y="77348"/>
                </a:moveTo>
                <a:lnTo>
                  <a:pt x="212841" y="77348"/>
                </a:lnTo>
                <a:lnTo>
                  <a:pt x="224354" y="79799"/>
                </a:lnTo>
                <a:lnTo>
                  <a:pt x="232362" y="86354"/>
                </a:lnTo>
                <a:lnTo>
                  <a:pt x="236863" y="97019"/>
                </a:lnTo>
                <a:lnTo>
                  <a:pt x="237855" y="111802"/>
                </a:lnTo>
                <a:lnTo>
                  <a:pt x="235225" y="125537"/>
                </a:lnTo>
                <a:lnTo>
                  <a:pt x="217666" y="159973"/>
                </a:lnTo>
                <a:lnTo>
                  <a:pt x="185848" y="200655"/>
                </a:lnTo>
                <a:lnTo>
                  <a:pt x="143304" y="226338"/>
                </a:lnTo>
                <a:lnTo>
                  <a:pt x="282199" y="226338"/>
                </a:lnTo>
                <a:lnTo>
                  <a:pt x="295915" y="199816"/>
                </a:lnTo>
                <a:lnTo>
                  <a:pt x="303655" y="151827"/>
                </a:lnTo>
                <a:lnTo>
                  <a:pt x="295915" y="103839"/>
                </a:lnTo>
                <a:lnTo>
                  <a:pt x="282215" y="77348"/>
                </a:lnTo>
                <a:close/>
              </a:path>
              <a:path w="304165" h="304165">
                <a:moveTo>
                  <a:pt x="196241" y="79515"/>
                </a:moveTo>
                <a:lnTo>
                  <a:pt x="116383" y="79515"/>
                </a:lnTo>
                <a:lnTo>
                  <a:pt x="125463" y="80509"/>
                </a:lnTo>
                <a:lnTo>
                  <a:pt x="132615" y="85421"/>
                </a:lnTo>
                <a:lnTo>
                  <a:pt x="137836" y="94252"/>
                </a:lnTo>
                <a:lnTo>
                  <a:pt x="141126" y="107001"/>
                </a:lnTo>
                <a:lnTo>
                  <a:pt x="143454" y="121464"/>
                </a:lnTo>
                <a:lnTo>
                  <a:pt x="145369" y="132752"/>
                </a:lnTo>
                <a:lnTo>
                  <a:pt x="157431" y="171178"/>
                </a:lnTo>
                <a:lnTo>
                  <a:pt x="160843" y="172821"/>
                </a:lnTo>
                <a:lnTo>
                  <a:pt x="164445" y="172821"/>
                </a:lnTo>
                <a:lnTo>
                  <a:pt x="185392" y="140686"/>
                </a:lnTo>
                <a:lnTo>
                  <a:pt x="189711" y="119891"/>
                </a:lnTo>
                <a:lnTo>
                  <a:pt x="188058" y="117786"/>
                </a:lnTo>
                <a:lnTo>
                  <a:pt x="164330" y="117786"/>
                </a:lnTo>
                <a:lnTo>
                  <a:pt x="172126" y="99657"/>
                </a:lnTo>
                <a:lnTo>
                  <a:pt x="182809" y="86875"/>
                </a:lnTo>
                <a:lnTo>
                  <a:pt x="196241" y="79515"/>
                </a:lnTo>
                <a:close/>
              </a:path>
              <a:path w="304165" h="304165">
                <a:moveTo>
                  <a:pt x="87337" y="119724"/>
                </a:moveTo>
                <a:lnTo>
                  <a:pt x="86060" y="119724"/>
                </a:lnTo>
                <a:lnTo>
                  <a:pt x="81547" y="122446"/>
                </a:lnTo>
                <a:lnTo>
                  <a:pt x="73830" y="127849"/>
                </a:lnTo>
                <a:lnTo>
                  <a:pt x="96464" y="127849"/>
                </a:lnTo>
                <a:lnTo>
                  <a:pt x="95918" y="126684"/>
                </a:lnTo>
                <a:lnTo>
                  <a:pt x="91700" y="121464"/>
                </a:lnTo>
                <a:lnTo>
                  <a:pt x="87337" y="119724"/>
                </a:lnTo>
                <a:close/>
              </a:path>
              <a:path w="304165" h="304165">
                <a:moveTo>
                  <a:pt x="185837" y="114959"/>
                </a:moveTo>
                <a:lnTo>
                  <a:pt x="172958" y="114959"/>
                </a:lnTo>
                <a:lnTo>
                  <a:pt x="168706" y="115902"/>
                </a:lnTo>
                <a:lnTo>
                  <a:pt x="164330" y="117786"/>
                </a:lnTo>
                <a:lnTo>
                  <a:pt x="188058" y="117786"/>
                </a:lnTo>
                <a:lnTo>
                  <a:pt x="185837" y="1149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1178789" y="10546022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4">
                <a:moveTo>
                  <a:pt x="126827" y="0"/>
                </a:moveTo>
                <a:lnTo>
                  <a:pt x="82128" y="14239"/>
                </a:lnTo>
                <a:lnTo>
                  <a:pt x="42719" y="42713"/>
                </a:lnTo>
                <a:lnTo>
                  <a:pt x="14240" y="82125"/>
                </a:lnTo>
                <a:lnTo>
                  <a:pt x="0" y="126817"/>
                </a:lnTo>
                <a:lnTo>
                  <a:pt x="0" y="173278"/>
                </a:lnTo>
                <a:lnTo>
                  <a:pt x="14238" y="217974"/>
                </a:lnTo>
                <a:lnTo>
                  <a:pt x="42719" y="257387"/>
                </a:lnTo>
                <a:lnTo>
                  <a:pt x="82136" y="285863"/>
                </a:lnTo>
                <a:lnTo>
                  <a:pt x="126820" y="300098"/>
                </a:lnTo>
                <a:lnTo>
                  <a:pt x="173280" y="300098"/>
                </a:lnTo>
                <a:lnTo>
                  <a:pt x="217975" y="285860"/>
                </a:lnTo>
                <a:lnTo>
                  <a:pt x="224558" y="281103"/>
                </a:lnTo>
                <a:lnTo>
                  <a:pt x="140371" y="281103"/>
                </a:lnTo>
                <a:lnTo>
                  <a:pt x="125301" y="273190"/>
                </a:lnTo>
                <a:lnTo>
                  <a:pt x="123604" y="271449"/>
                </a:lnTo>
                <a:lnTo>
                  <a:pt x="96927" y="271449"/>
                </a:lnTo>
                <a:lnTo>
                  <a:pt x="87799" y="267022"/>
                </a:lnTo>
                <a:lnTo>
                  <a:pt x="79019" y="261888"/>
                </a:lnTo>
                <a:lnTo>
                  <a:pt x="70620" y="256060"/>
                </a:lnTo>
                <a:lnTo>
                  <a:pt x="62635" y="249555"/>
                </a:lnTo>
                <a:lnTo>
                  <a:pt x="67567" y="245209"/>
                </a:lnTo>
                <a:lnTo>
                  <a:pt x="72771" y="241262"/>
                </a:lnTo>
                <a:lnTo>
                  <a:pt x="78195" y="237743"/>
                </a:lnTo>
                <a:lnTo>
                  <a:pt x="99570" y="237743"/>
                </a:lnTo>
                <a:lnTo>
                  <a:pt x="98654" y="235743"/>
                </a:lnTo>
                <a:lnTo>
                  <a:pt x="49054" y="235743"/>
                </a:lnTo>
                <a:lnTo>
                  <a:pt x="36769" y="218768"/>
                </a:lnTo>
                <a:lnTo>
                  <a:pt x="27406" y="200239"/>
                </a:lnTo>
                <a:lnTo>
                  <a:pt x="21089" y="180458"/>
                </a:lnTo>
                <a:lnTo>
                  <a:pt x="17945" y="159725"/>
                </a:lnTo>
                <a:lnTo>
                  <a:pt x="300095" y="159725"/>
                </a:lnTo>
                <a:lnTo>
                  <a:pt x="300096" y="140375"/>
                </a:lnTo>
                <a:lnTo>
                  <a:pt x="17945" y="140375"/>
                </a:lnTo>
                <a:lnTo>
                  <a:pt x="21089" y="119641"/>
                </a:lnTo>
                <a:lnTo>
                  <a:pt x="27406" y="99860"/>
                </a:lnTo>
                <a:lnTo>
                  <a:pt x="36769" y="81332"/>
                </a:lnTo>
                <a:lnTo>
                  <a:pt x="49054" y="64356"/>
                </a:lnTo>
                <a:lnTo>
                  <a:pt x="98651" y="64356"/>
                </a:lnTo>
                <a:lnTo>
                  <a:pt x="99566" y="62356"/>
                </a:lnTo>
                <a:lnTo>
                  <a:pt x="78195" y="62356"/>
                </a:lnTo>
                <a:lnTo>
                  <a:pt x="72771" y="58827"/>
                </a:lnTo>
                <a:lnTo>
                  <a:pt x="67567" y="54890"/>
                </a:lnTo>
                <a:lnTo>
                  <a:pt x="62635" y="50545"/>
                </a:lnTo>
                <a:lnTo>
                  <a:pt x="70620" y="44039"/>
                </a:lnTo>
                <a:lnTo>
                  <a:pt x="79019" y="38211"/>
                </a:lnTo>
                <a:lnTo>
                  <a:pt x="87799" y="33077"/>
                </a:lnTo>
                <a:lnTo>
                  <a:pt x="96927" y="28650"/>
                </a:lnTo>
                <a:lnTo>
                  <a:pt x="123598" y="28650"/>
                </a:lnTo>
                <a:lnTo>
                  <a:pt x="125295" y="26910"/>
                </a:lnTo>
                <a:lnTo>
                  <a:pt x="140371" y="18996"/>
                </a:lnTo>
                <a:lnTo>
                  <a:pt x="224559" y="18996"/>
                </a:lnTo>
                <a:lnTo>
                  <a:pt x="217966" y="14236"/>
                </a:lnTo>
                <a:lnTo>
                  <a:pt x="173283" y="1"/>
                </a:lnTo>
                <a:lnTo>
                  <a:pt x="126827" y="0"/>
                </a:lnTo>
                <a:close/>
              </a:path>
              <a:path w="300354" h="300354">
                <a:moveTo>
                  <a:pt x="159721" y="216948"/>
                </a:moveTo>
                <a:lnTo>
                  <a:pt x="140371" y="216948"/>
                </a:lnTo>
                <a:lnTo>
                  <a:pt x="140371" y="281103"/>
                </a:lnTo>
                <a:lnTo>
                  <a:pt x="159721" y="281103"/>
                </a:lnTo>
                <a:lnTo>
                  <a:pt x="159721" y="216948"/>
                </a:lnTo>
                <a:close/>
              </a:path>
              <a:path w="300354" h="300354">
                <a:moveTo>
                  <a:pt x="228865" y="216948"/>
                </a:moveTo>
                <a:lnTo>
                  <a:pt x="159721" y="216948"/>
                </a:lnTo>
                <a:lnTo>
                  <a:pt x="171439" y="218309"/>
                </a:lnTo>
                <a:lnTo>
                  <a:pt x="182893" y="220682"/>
                </a:lnTo>
                <a:lnTo>
                  <a:pt x="194032" y="224047"/>
                </a:lnTo>
                <a:lnTo>
                  <a:pt x="204809" y="228382"/>
                </a:lnTo>
                <a:lnTo>
                  <a:pt x="197366" y="244648"/>
                </a:lnTo>
                <a:lnTo>
                  <a:pt x="187354" y="260311"/>
                </a:lnTo>
                <a:lnTo>
                  <a:pt x="174797" y="273190"/>
                </a:lnTo>
                <a:lnTo>
                  <a:pt x="159721" y="281103"/>
                </a:lnTo>
                <a:lnTo>
                  <a:pt x="224558" y="281103"/>
                </a:lnTo>
                <a:lnTo>
                  <a:pt x="237920" y="271449"/>
                </a:lnTo>
                <a:lnTo>
                  <a:pt x="203165" y="271449"/>
                </a:lnTo>
                <a:lnTo>
                  <a:pt x="208684" y="263572"/>
                </a:lnTo>
                <a:lnTo>
                  <a:pt x="213628" y="255260"/>
                </a:lnTo>
                <a:lnTo>
                  <a:pt x="218024" y="246616"/>
                </a:lnTo>
                <a:lnTo>
                  <a:pt x="221897" y="237743"/>
                </a:lnTo>
                <a:lnTo>
                  <a:pt x="271574" y="237743"/>
                </a:lnTo>
                <a:lnTo>
                  <a:pt x="273019" y="235743"/>
                </a:lnTo>
                <a:lnTo>
                  <a:pt x="251038" y="235743"/>
                </a:lnTo>
                <a:lnTo>
                  <a:pt x="245628" y="231123"/>
                </a:lnTo>
                <a:lnTo>
                  <a:pt x="240039" y="226780"/>
                </a:lnTo>
                <a:lnTo>
                  <a:pt x="234279" y="222721"/>
                </a:lnTo>
                <a:lnTo>
                  <a:pt x="228358" y="218948"/>
                </a:lnTo>
                <a:lnTo>
                  <a:pt x="228865" y="216948"/>
                </a:lnTo>
                <a:close/>
              </a:path>
              <a:path w="300354" h="300354">
                <a:moveTo>
                  <a:pt x="99570" y="237743"/>
                </a:moveTo>
                <a:lnTo>
                  <a:pt x="78195" y="237743"/>
                </a:lnTo>
                <a:lnTo>
                  <a:pt x="82069" y="246617"/>
                </a:lnTo>
                <a:lnTo>
                  <a:pt x="86468" y="255264"/>
                </a:lnTo>
                <a:lnTo>
                  <a:pt x="91413" y="263576"/>
                </a:lnTo>
                <a:lnTo>
                  <a:pt x="96927" y="271449"/>
                </a:lnTo>
                <a:lnTo>
                  <a:pt x="123604" y="271449"/>
                </a:lnTo>
                <a:lnTo>
                  <a:pt x="112746" y="260311"/>
                </a:lnTo>
                <a:lnTo>
                  <a:pt x="102731" y="244648"/>
                </a:lnTo>
                <a:lnTo>
                  <a:pt x="99570" y="237743"/>
                </a:lnTo>
                <a:close/>
              </a:path>
              <a:path w="300354" h="300354">
                <a:moveTo>
                  <a:pt x="271574" y="237743"/>
                </a:moveTo>
                <a:lnTo>
                  <a:pt x="221897" y="237743"/>
                </a:lnTo>
                <a:lnTo>
                  <a:pt x="227331" y="241262"/>
                </a:lnTo>
                <a:lnTo>
                  <a:pt x="232535" y="245209"/>
                </a:lnTo>
                <a:lnTo>
                  <a:pt x="203165" y="271449"/>
                </a:lnTo>
                <a:lnTo>
                  <a:pt x="237920" y="271449"/>
                </a:lnTo>
                <a:lnTo>
                  <a:pt x="257383" y="257387"/>
                </a:lnTo>
                <a:lnTo>
                  <a:pt x="271574" y="237743"/>
                </a:lnTo>
                <a:close/>
              </a:path>
              <a:path w="300354" h="300354">
                <a:moveTo>
                  <a:pt x="81933" y="159725"/>
                </a:moveTo>
                <a:lnTo>
                  <a:pt x="62572" y="159725"/>
                </a:lnTo>
                <a:lnTo>
                  <a:pt x="63574" y="175220"/>
                </a:lnTo>
                <a:lnTo>
                  <a:pt x="65449" y="190322"/>
                </a:lnTo>
                <a:lnTo>
                  <a:pt x="68176" y="204931"/>
                </a:lnTo>
                <a:lnTo>
                  <a:pt x="71734" y="218948"/>
                </a:lnTo>
                <a:lnTo>
                  <a:pt x="65814" y="222721"/>
                </a:lnTo>
                <a:lnTo>
                  <a:pt x="60056" y="226780"/>
                </a:lnTo>
                <a:lnTo>
                  <a:pt x="54468" y="231123"/>
                </a:lnTo>
                <a:lnTo>
                  <a:pt x="49054" y="235743"/>
                </a:lnTo>
                <a:lnTo>
                  <a:pt x="98654" y="235743"/>
                </a:lnTo>
                <a:lnTo>
                  <a:pt x="95283" y="228382"/>
                </a:lnTo>
                <a:lnTo>
                  <a:pt x="106061" y="224047"/>
                </a:lnTo>
                <a:lnTo>
                  <a:pt x="117203" y="220682"/>
                </a:lnTo>
                <a:lnTo>
                  <a:pt x="128657" y="218309"/>
                </a:lnTo>
                <a:lnTo>
                  <a:pt x="140371" y="216948"/>
                </a:lnTo>
                <a:lnTo>
                  <a:pt x="228865" y="216948"/>
                </a:lnTo>
                <a:lnTo>
                  <a:pt x="230662" y="209870"/>
                </a:lnTo>
                <a:lnTo>
                  <a:pt x="89262" y="209870"/>
                </a:lnTo>
                <a:lnTo>
                  <a:pt x="86458" y="197972"/>
                </a:lnTo>
                <a:lnTo>
                  <a:pt x="84290" y="185602"/>
                </a:lnTo>
                <a:lnTo>
                  <a:pt x="82776" y="172830"/>
                </a:lnTo>
                <a:lnTo>
                  <a:pt x="81933" y="159725"/>
                </a:lnTo>
                <a:close/>
              </a:path>
              <a:path w="300354" h="300354">
                <a:moveTo>
                  <a:pt x="300095" y="159725"/>
                </a:moveTo>
                <a:lnTo>
                  <a:pt x="282147" y="159725"/>
                </a:lnTo>
                <a:lnTo>
                  <a:pt x="279003" y="180458"/>
                </a:lnTo>
                <a:lnTo>
                  <a:pt x="272686" y="200239"/>
                </a:lnTo>
                <a:lnTo>
                  <a:pt x="263322" y="218768"/>
                </a:lnTo>
                <a:lnTo>
                  <a:pt x="251038" y="235743"/>
                </a:lnTo>
                <a:lnTo>
                  <a:pt x="273019" y="235743"/>
                </a:lnTo>
                <a:lnTo>
                  <a:pt x="285857" y="217973"/>
                </a:lnTo>
                <a:lnTo>
                  <a:pt x="300095" y="173278"/>
                </a:lnTo>
                <a:lnTo>
                  <a:pt x="300095" y="159725"/>
                </a:lnTo>
                <a:close/>
              </a:path>
              <a:path w="300354" h="300354">
                <a:moveTo>
                  <a:pt x="159721" y="159725"/>
                </a:moveTo>
                <a:lnTo>
                  <a:pt x="140371" y="159725"/>
                </a:lnTo>
                <a:lnTo>
                  <a:pt x="140371" y="197567"/>
                </a:lnTo>
                <a:lnTo>
                  <a:pt x="127112" y="198977"/>
                </a:lnTo>
                <a:lnTo>
                  <a:pt x="114137" y="201512"/>
                </a:lnTo>
                <a:lnTo>
                  <a:pt x="101502" y="205150"/>
                </a:lnTo>
                <a:lnTo>
                  <a:pt x="89262" y="209870"/>
                </a:lnTo>
                <a:lnTo>
                  <a:pt x="210829" y="209870"/>
                </a:lnTo>
                <a:lnTo>
                  <a:pt x="198596" y="205150"/>
                </a:lnTo>
                <a:lnTo>
                  <a:pt x="185962" y="201512"/>
                </a:lnTo>
                <a:lnTo>
                  <a:pt x="172985" y="198977"/>
                </a:lnTo>
                <a:lnTo>
                  <a:pt x="159721" y="197567"/>
                </a:lnTo>
                <a:lnTo>
                  <a:pt x="159721" y="159725"/>
                </a:lnTo>
                <a:close/>
              </a:path>
              <a:path w="300354" h="300354">
                <a:moveTo>
                  <a:pt x="237520" y="159725"/>
                </a:moveTo>
                <a:lnTo>
                  <a:pt x="218169" y="159725"/>
                </a:lnTo>
                <a:lnTo>
                  <a:pt x="217326" y="172830"/>
                </a:lnTo>
                <a:lnTo>
                  <a:pt x="215811" y="185602"/>
                </a:lnTo>
                <a:lnTo>
                  <a:pt x="213640" y="197972"/>
                </a:lnTo>
                <a:lnTo>
                  <a:pt x="210829" y="209870"/>
                </a:lnTo>
                <a:lnTo>
                  <a:pt x="230662" y="209870"/>
                </a:lnTo>
                <a:lnTo>
                  <a:pt x="231915" y="204931"/>
                </a:lnTo>
                <a:lnTo>
                  <a:pt x="234643" y="190322"/>
                </a:lnTo>
                <a:lnTo>
                  <a:pt x="236518" y="175220"/>
                </a:lnTo>
                <a:lnTo>
                  <a:pt x="237520" y="159725"/>
                </a:lnTo>
                <a:close/>
              </a:path>
              <a:path w="300354" h="300354">
                <a:moveTo>
                  <a:pt x="98651" y="64356"/>
                </a:moveTo>
                <a:lnTo>
                  <a:pt x="49054" y="64356"/>
                </a:lnTo>
                <a:lnTo>
                  <a:pt x="54468" y="68971"/>
                </a:lnTo>
                <a:lnTo>
                  <a:pt x="60056" y="73310"/>
                </a:lnTo>
                <a:lnTo>
                  <a:pt x="65814" y="77368"/>
                </a:lnTo>
                <a:lnTo>
                  <a:pt x="71734" y="81141"/>
                </a:lnTo>
                <a:lnTo>
                  <a:pt x="68176" y="95164"/>
                </a:lnTo>
                <a:lnTo>
                  <a:pt x="65448" y="109776"/>
                </a:lnTo>
                <a:lnTo>
                  <a:pt x="63574" y="124875"/>
                </a:lnTo>
                <a:lnTo>
                  <a:pt x="62572" y="140375"/>
                </a:lnTo>
                <a:lnTo>
                  <a:pt x="81933" y="140375"/>
                </a:lnTo>
                <a:lnTo>
                  <a:pt x="82776" y="127269"/>
                </a:lnTo>
                <a:lnTo>
                  <a:pt x="84290" y="114496"/>
                </a:lnTo>
                <a:lnTo>
                  <a:pt x="86458" y="102123"/>
                </a:lnTo>
                <a:lnTo>
                  <a:pt x="89262" y="90219"/>
                </a:lnTo>
                <a:lnTo>
                  <a:pt x="230667" y="90219"/>
                </a:lnTo>
                <a:lnTo>
                  <a:pt x="228875" y="83141"/>
                </a:lnTo>
                <a:lnTo>
                  <a:pt x="140371" y="83141"/>
                </a:lnTo>
                <a:lnTo>
                  <a:pt x="128657" y="81780"/>
                </a:lnTo>
                <a:lnTo>
                  <a:pt x="117203" y="79408"/>
                </a:lnTo>
                <a:lnTo>
                  <a:pt x="106061" y="76046"/>
                </a:lnTo>
                <a:lnTo>
                  <a:pt x="95283" y="71717"/>
                </a:lnTo>
                <a:lnTo>
                  <a:pt x="98651" y="64356"/>
                </a:lnTo>
                <a:close/>
              </a:path>
              <a:path w="300354" h="300354">
                <a:moveTo>
                  <a:pt x="210829" y="90219"/>
                </a:moveTo>
                <a:lnTo>
                  <a:pt x="89262" y="90219"/>
                </a:lnTo>
                <a:lnTo>
                  <a:pt x="101502" y="94941"/>
                </a:lnTo>
                <a:lnTo>
                  <a:pt x="114137" y="98581"/>
                </a:lnTo>
                <a:lnTo>
                  <a:pt x="127112" y="101117"/>
                </a:lnTo>
                <a:lnTo>
                  <a:pt x="140371" y="102522"/>
                </a:lnTo>
                <a:lnTo>
                  <a:pt x="140371" y="140375"/>
                </a:lnTo>
                <a:lnTo>
                  <a:pt x="159721" y="140375"/>
                </a:lnTo>
                <a:lnTo>
                  <a:pt x="159721" y="102522"/>
                </a:lnTo>
                <a:lnTo>
                  <a:pt x="172985" y="101117"/>
                </a:lnTo>
                <a:lnTo>
                  <a:pt x="185962" y="98581"/>
                </a:lnTo>
                <a:lnTo>
                  <a:pt x="198596" y="94941"/>
                </a:lnTo>
                <a:lnTo>
                  <a:pt x="210829" y="90219"/>
                </a:lnTo>
                <a:close/>
              </a:path>
              <a:path w="300354" h="300354">
                <a:moveTo>
                  <a:pt x="230667" y="90219"/>
                </a:moveTo>
                <a:lnTo>
                  <a:pt x="210829" y="90219"/>
                </a:lnTo>
                <a:lnTo>
                  <a:pt x="213640" y="102123"/>
                </a:lnTo>
                <a:lnTo>
                  <a:pt x="215811" y="114496"/>
                </a:lnTo>
                <a:lnTo>
                  <a:pt x="217326" y="127269"/>
                </a:lnTo>
                <a:lnTo>
                  <a:pt x="218169" y="140375"/>
                </a:lnTo>
                <a:lnTo>
                  <a:pt x="237520" y="140375"/>
                </a:lnTo>
                <a:lnTo>
                  <a:pt x="236518" y="124875"/>
                </a:lnTo>
                <a:lnTo>
                  <a:pt x="234643" y="109772"/>
                </a:lnTo>
                <a:lnTo>
                  <a:pt x="231920" y="95164"/>
                </a:lnTo>
                <a:lnTo>
                  <a:pt x="230667" y="90219"/>
                </a:lnTo>
                <a:close/>
              </a:path>
              <a:path w="300354" h="300354">
                <a:moveTo>
                  <a:pt x="273021" y="64356"/>
                </a:moveTo>
                <a:lnTo>
                  <a:pt x="251038" y="64356"/>
                </a:lnTo>
                <a:lnTo>
                  <a:pt x="263322" y="81332"/>
                </a:lnTo>
                <a:lnTo>
                  <a:pt x="272686" y="99860"/>
                </a:lnTo>
                <a:lnTo>
                  <a:pt x="279003" y="119641"/>
                </a:lnTo>
                <a:lnTo>
                  <a:pt x="282147" y="140375"/>
                </a:lnTo>
                <a:lnTo>
                  <a:pt x="300096" y="140375"/>
                </a:lnTo>
                <a:lnTo>
                  <a:pt x="300095" y="126817"/>
                </a:lnTo>
                <a:lnTo>
                  <a:pt x="285856" y="82121"/>
                </a:lnTo>
                <a:lnTo>
                  <a:pt x="273021" y="64356"/>
                </a:lnTo>
                <a:close/>
              </a:path>
              <a:path w="300354" h="300354">
                <a:moveTo>
                  <a:pt x="159721" y="18996"/>
                </a:moveTo>
                <a:lnTo>
                  <a:pt x="140371" y="18996"/>
                </a:lnTo>
                <a:lnTo>
                  <a:pt x="140371" y="83141"/>
                </a:lnTo>
                <a:lnTo>
                  <a:pt x="159721" y="83141"/>
                </a:lnTo>
                <a:lnTo>
                  <a:pt x="159721" y="18996"/>
                </a:lnTo>
                <a:close/>
              </a:path>
              <a:path w="300354" h="300354">
                <a:moveTo>
                  <a:pt x="224559" y="18996"/>
                </a:moveTo>
                <a:lnTo>
                  <a:pt x="159721" y="18996"/>
                </a:lnTo>
                <a:lnTo>
                  <a:pt x="174797" y="26910"/>
                </a:lnTo>
                <a:lnTo>
                  <a:pt x="187354" y="39789"/>
                </a:lnTo>
                <a:lnTo>
                  <a:pt x="197366" y="55451"/>
                </a:lnTo>
                <a:lnTo>
                  <a:pt x="204809" y="71717"/>
                </a:lnTo>
                <a:lnTo>
                  <a:pt x="194032" y="76046"/>
                </a:lnTo>
                <a:lnTo>
                  <a:pt x="182893" y="79408"/>
                </a:lnTo>
                <a:lnTo>
                  <a:pt x="171439" y="81780"/>
                </a:lnTo>
                <a:lnTo>
                  <a:pt x="159721" y="83141"/>
                </a:lnTo>
                <a:lnTo>
                  <a:pt x="228875" y="83141"/>
                </a:lnTo>
                <a:lnTo>
                  <a:pt x="228368" y="81141"/>
                </a:lnTo>
                <a:lnTo>
                  <a:pt x="234284" y="77368"/>
                </a:lnTo>
                <a:lnTo>
                  <a:pt x="240040" y="73310"/>
                </a:lnTo>
                <a:lnTo>
                  <a:pt x="245628" y="68971"/>
                </a:lnTo>
                <a:lnTo>
                  <a:pt x="251038" y="64356"/>
                </a:lnTo>
                <a:lnTo>
                  <a:pt x="273021" y="64356"/>
                </a:lnTo>
                <a:lnTo>
                  <a:pt x="271576" y="62356"/>
                </a:lnTo>
                <a:lnTo>
                  <a:pt x="221897" y="62356"/>
                </a:lnTo>
                <a:lnTo>
                  <a:pt x="218023" y="53482"/>
                </a:lnTo>
                <a:lnTo>
                  <a:pt x="213626" y="44836"/>
                </a:lnTo>
                <a:lnTo>
                  <a:pt x="208682" y="36523"/>
                </a:lnTo>
                <a:lnTo>
                  <a:pt x="203165" y="28650"/>
                </a:lnTo>
                <a:lnTo>
                  <a:pt x="237920" y="28650"/>
                </a:lnTo>
                <a:lnTo>
                  <a:pt x="224559" y="18996"/>
                </a:lnTo>
                <a:close/>
              </a:path>
              <a:path w="300354" h="300354">
                <a:moveTo>
                  <a:pt x="123598" y="28650"/>
                </a:moveTo>
                <a:lnTo>
                  <a:pt x="96927" y="28650"/>
                </a:lnTo>
                <a:lnTo>
                  <a:pt x="91410" y="36523"/>
                </a:lnTo>
                <a:lnTo>
                  <a:pt x="86465" y="44836"/>
                </a:lnTo>
                <a:lnTo>
                  <a:pt x="82068" y="53482"/>
                </a:lnTo>
                <a:lnTo>
                  <a:pt x="78195" y="62356"/>
                </a:lnTo>
                <a:lnTo>
                  <a:pt x="99566" y="62356"/>
                </a:lnTo>
                <a:lnTo>
                  <a:pt x="102726" y="55451"/>
                </a:lnTo>
                <a:lnTo>
                  <a:pt x="112738" y="39789"/>
                </a:lnTo>
                <a:lnTo>
                  <a:pt x="123598" y="28650"/>
                </a:lnTo>
                <a:close/>
              </a:path>
              <a:path w="300354" h="300354">
                <a:moveTo>
                  <a:pt x="237920" y="28650"/>
                </a:moveTo>
                <a:lnTo>
                  <a:pt x="203165" y="28650"/>
                </a:lnTo>
                <a:lnTo>
                  <a:pt x="212292" y="33077"/>
                </a:lnTo>
                <a:lnTo>
                  <a:pt x="221072" y="38211"/>
                </a:lnTo>
                <a:lnTo>
                  <a:pt x="229472" y="44039"/>
                </a:lnTo>
                <a:lnTo>
                  <a:pt x="237457" y="50545"/>
                </a:lnTo>
                <a:lnTo>
                  <a:pt x="232535" y="54890"/>
                </a:lnTo>
                <a:lnTo>
                  <a:pt x="227331" y="58827"/>
                </a:lnTo>
                <a:lnTo>
                  <a:pt x="221897" y="62356"/>
                </a:lnTo>
                <a:lnTo>
                  <a:pt x="271576" y="62356"/>
                </a:lnTo>
                <a:lnTo>
                  <a:pt x="257383" y="42713"/>
                </a:lnTo>
                <a:lnTo>
                  <a:pt x="237920" y="286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17" name="Group 116"/>
          <p:cNvGrpSpPr/>
          <p:nvPr/>
        </p:nvGrpSpPr>
        <p:grpSpPr>
          <a:xfrm>
            <a:off x="9711169" y="2541707"/>
            <a:ext cx="722072" cy="198755"/>
            <a:chOff x="9711169" y="2541707"/>
            <a:chExt cx="722072" cy="198755"/>
          </a:xfrm>
        </p:grpSpPr>
        <p:sp>
          <p:nvSpPr>
            <p:cNvPr id="14" name="object 14"/>
            <p:cNvSpPr/>
            <p:nvPr/>
          </p:nvSpPr>
          <p:spPr>
            <a:xfrm>
              <a:off x="9711169" y="2541707"/>
              <a:ext cx="476884" cy="198755"/>
            </a:xfrm>
            <a:custGeom>
              <a:avLst/>
              <a:gdLst/>
              <a:ahLst/>
              <a:cxnLst/>
              <a:rect l="l" t="t" r="r" b="b"/>
              <a:pathLst>
                <a:path w="476884" h="198755">
                  <a:moveTo>
                    <a:pt x="171869" y="76"/>
                  </a:moveTo>
                  <a:lnTo>
                    <a:pt x="0" y="76"/>
                  </a:lnTo>
                  <a:lnTo>
                    <a:pt x="0" y="50876"/>
                  </a:lnTo>
                  <a:lnTo>
                    <a:pt x="55448" y="50876"/>
                  </a:lnTo>
                  <a:lnTo>
                    <a:pt x="55448" y="198196"/>
                  </a:lnTo>
                  <a:lnTo>
                    <a:pt x="116408" y="198196"/>
                  </a:lnTo>
                  <a:lnTo>
                    <a:pt x="116408" y="50876"/>
                  </a:lnTo>
                  <a:lnTo>
                    <a:pt x="171869" y="50876"/>
                  </a:lnTo>
                  <a:lnTo>
                    <a:pt x="171869" y="76"/>
                  </a:lnTo>
                  <a:close/>
                </a:path>
                <a:path w="476884" h="198755">
                  <a:moveTo>
                    <a:pt x="376732" y="38"/>
                  </a:moveTo>
                  <a:lnTo>
                    <a:pt x="314045" y="38"/>
                  </a:lnTo>
                  <a:lnTo>
                    <a:pt x="282143" y="120396"/>
                  </a:lnTo>
                  <a:lnTo>
                    <a:pt x="281635" y="120396"/>
                  </a:lnTo>
                  <a:lnTo>
                    <a:pt x="249186" y="38"/>
                  </a:lnTo>
                  <a:lnTo>
                    <a:pt x="187731" y="38"/>
                  </a:lnTo>
                  <a:lnTo>
                    <a:pt x="246748" y="198501"/>
                  </a:lnTo>
                  <a:lnTo>
                    <a:pt x="314921" y="198501"/>
                  </a:lnTo>
                  <a:lnTo>
                    <a:pt x="376732" y="38"/>
                  </a:lnTo>
                  <a:close/>
                </a:path>
                <a:path w="476884" h="198755">
                  <a:moveTo>
                    <a:pt x="476427" y="0"/>
                  </a:moveTo>
                  <a:lnTo>
                    <a:pt x="415505" y="0"/>
                  </a:lnTo>
                  <a:lnTo>
                    <a:pt x="415505" y="198513"/>
                  </a:lnTo>
                  <a:lnTo>
                    <a:pt x="476427" y="198513"/>
                  </a:lnTo>
                  <a:lnTo>
                    <a:pt x="47642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228672" y="2541711"/>
              <a:ext cx="204569" cy="19850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8" name="Group 117"/>
          <p:cNvGrpSpPr/>
          <p:nvPr/>
        </p:nvGrpSpPr>
        <p:grpSpPr>
          <a:xfrm>
            <a:off x="16601314" y="9484836"/>
            <a:ext cx="1151255" cy="770890"/>
            <a:chOff x="16601314" y="9484836"/>
            <a:chExt cx="1151255" cy="770890"/>
          </a:xfrm>
        </p:grpSpPr>
        <p:sp>
          <p:nvSpPr>
            <p:cNvPr id="18" name="object 18"/>
            <p:cNvSpPr/>
            <p:nvPr/>
          </p:nvSpPr>
          <p:spPr>
            <a:xfrm>
              <a:off x="16601314" y="9484836"/>
              <a:ext cx="1151255" cy="770890"/>
            </a:xfrm>
            <a:custGeom>
              <a:avLst/>
              <a:gdLst/>
              <a:ahLst/>
              <a:cxnLst/>
              <a:rect l="l" t="t" r="r" b="b"/>
              <a:pathLst>
                <a:path w="1151255" h="770890">
                  <a:moveTo>
                    <a:pt x="1150835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759460"/>
                  </a:lnTo>
                  <a:lnTo>
                    <a:pt x="0" y="770890"/>
                  </a:lnTo>
                  <a:lnTo>
                    <a:pt x="1150835" y="770890"/>
                  </a:lnTo>
                  <a:lnTo>
                    <a:pt x="1150835" y="760069"/>
                  </a:lnTo>
                  <a:lnTo>
                    <a:pt x="1150835" y="759460"/>
                  </a:lnTo>
                  <a:lnTo>
                    <a:pt x="1150835" y="10299"/>
                  </a:lnTo>
                  <a:lnTo>
                    <a:pt x="1140371" y="10299"/>
                  </a:lnTo>
                  <a:lnTo>
                    <a:pt x="1140371" y="759460"/>
                  </a:lnTo>
                  <a:lnTo>
                    <a:pt x="10464" y="759460"/>
                  </a:lnTo>
                  <a:lnTo>
                    <a:pt x="10464" y="10160"/>
                  </a:lnTo>
                  <a:lnTo>
                    <a:pt x="1150835" y="10160"/>
                  </a:lnTo>
                  <a:lnTo>
                    <a:pt x="1150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7137183" y="9580833"/>
              <a:ext cx="78657" cy="74709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6921529" y="9614260"/>
              <a:ext cx="169797" cy="166035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6888078" y="9829942"/>
              <a:ext cx="78688" cy="7469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6921525" y="9954663"/>
              <a:ext cx="169996" cy="16603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7137202" y="10079046"/>
              <a:ext cx="78636" cy="74730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7261606" y="9954663"/>
              <a:ext cx="169908" cy="166033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7385903" y="9829559"/>
              <a:ext cx="78688" cy="74741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7261939" y="9614287"/>
              <a:ext cx="169573" cy="16563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19" name="Group 118"/>
          <p:cNvGrpSpPr/>
          <p:nvPr/>
        </p:nvGrpSpPr>
        <p:grpSpPr>
          <a:xfrm>
            <a:off x="17876901" y="9596888"/>
            <a:ext cx="922609" cy="116819"/>
            <a:chOff x="17876901" y="9596888"/>
            <a:chExt cx="922609" cy="116819"/>
          </a:xfrm>
        </p:grpSpPr>
        <p:sp>
          <p:nvSpPr>
            <p:cNvPr id="28" name="object 28"/>
            <p:cNvSpPr/>
            <p:nvPr/>
          </p:nvSpPr>
          <p:spPr>
            <a:xfrm>
              <a:off x="17876901" y="9599618"/>
              <a:ext cx="81280" cy="111760"/>
            </a:xfrm>
            <a:custGeom>
              <a:avLst/>
              <a:gdLst/>
              <a:ahLst/>
              <a:cxnLst/>
              <a:rect l="l" t="t" r="r" b="b"/>
              <a:pathLst>
                <a:path w="81280" h="111759">
                  <a:moveTo>
                    <a:pt x="81114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40640"/>
                  </a:lnTo>
                  <a:lnTo>
                    <a:pt x="0" y="62230"/>
                  </a:lnTo>
                  <a:lnTo>
                    <a:pt x="0" y="90170"/>
                  </a:lnTo>
                  <a:lnTo>
                    <a:pt x="0" y="111760"/>
                  </a:lnTo>
                  <a:lnTo>
                    <a:pt x="81114" y="111760"/>
                  </a:lnTo>
                  <a:lnTo>
                    <a:pt x="81114" y="90170"/>
                  </a:lnTo>
                  <a:lnTo>
                    <a:pt x="28765" y="90170"/>
                  </a:lnTo>
                  <a:lnTo>
                    <a:pt x="28765" y="62230"/>
                  </a:lnTo>
                  <a:lnTo>
                    <a:pt x="77355" y="62230"/>
                  </a:lnTo>
                  <a:lnTo>
                    <a:pt x="77355" y="40640"/>
                  </a:lnTo>
                  <a:lnTo>
                    <a:pt x="28765" y="40640"/>
                  </a:lnTo>
                  <a:lnTo>
                    <a:pt x="28765" y="21590"/>
                  </a:lnTo>
                  <a:lnTo>
                    <a:pt x="81114" y="21590"/>
                  </a:lnTo>
                  <a:lnTo>
                    <a:pt x="81114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7980692" y="9599229"/>
              <a:ext cx="99798" cy="114478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8107540" y="9596888"/>
              <a:ext cx="229729" cy="116813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8359353" y="9599229"/>
              <a:ext cx="92562" cy="112143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8472402" y="9599225"/>
              <a:ext cx="327108" cy="112147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0" name="Group 119"/>
          <p:cNvGrpSpPr/>
          <p:nvPr/>
        </p:nvGrpSpPr>
        <p:grpSpPr>
          <a:xfrm>
            <a:off x="18879273" y="9596888"/>
            <a:ext cx="574785" cy="116819"/>
            <a:chOff x="18879273" y="9596888"/>
            <a:chExt cx="574785" cy="116819"/>
          </a:xfrm>
        </p:grpSpPr>
        <p:sp>
          <p:nvSpPr>
            <p:cNvPr id="34" name="object 34"/>
            <p:cNvSpPr/>
            <p:nvPr/>
          </p:nvSpPr>
          <p:spPr>
            <a:xfrm>
              <a:off x="18879273" y="9599229"/>
              <a:ext cx="99798" cy="114478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9006120" y="9599229"/>
              <a:ext cx="101986" cy="112143"/>
            </a:xfrm>
            <a:prstGeom prst="rect">
              <a:avLst/>
            </a:prstGeom>
            <a:blipFill>
              <a:blip r:embed="rId3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9131684" y="9596888"/>
              <a:ext cx="198322" cy="116813"/>
            </a:xfrm>
            <a:prstGeom prst="rect">
              <a:avLst/>
            </a:prstGeom>
            <a:blipFill>
              <a:blip r:embed="rId3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9352072" y="9599229"/>
              <a:ext cx="101986" cy="112143"/>
            </a:xfrm>
            <a:prstGeom prst="rect">
              <a:avLst/>
            </a:prstGeom>
            <a:blipFill>
              <a:blip r:embed="rId3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1" name="Group 120"/>
          <p:cNvGrpSpPr/>
          <p:nvPr/>
        </p:nvGrpSpPr>
        <p:grpSpPr>
          <a:xfrm>
            <a:off x="17877682" y="9859553"/>
            <a:ext cx="1430210" cy="333337"/>
            <a:chOff x="17877682" y="9859553"/>
            <a:chExt cx="1430210" cy="333337"/>
          </a:xfrm>
        </p:grpSpPr>
        <p:sp>
          <p:nvSpPr>
            <p:cNvPr id="39" name="object 39"/>
            <p:cNvSpPr/>
            <p:nvPr/>
          </p:nvSpPr>
          <p:spPr>
            <a:xfrm>
              <a:off x="18954408" y="9863867"/>
              <a:ext cx="16510" cy="113030"/>
            </a:xfrm>
            <a:custGeom>
              <a:avLst/>
              <a:gdLst/>
              <a:ahLst/>
              <a:cxnLst/>
              <a:rect l="l" t="t" r="r" b="b"/>
              <a:pathLst>
                <a:path w="16509" h="113029">
                  <a:moveTo>
                    <a:pt x="15062" y="28752"/>
                  </a:moveTo>
                  <a:lnTo>
                    <a:pt x="889" y="28752"/>
                  </a:lnTo>
                  <a:lnTo>
                    <a:pt x="889" y="112890"/>
                  </a:lnTo>
                  <a:lnTo>
                    <a:pt x="15062" y="112890"/>
                  </a:lnTo>
                  <a:lnTo>
                    <a:pt x="15062" y="28752"/>
                  </a:lnTo>
                  <a:close/>
                </a:path>
                <a:path w="16509" h="113029">
                  <a:moveTo>
                    <a:pt x="15976" y="0"/>
                  </a:moveTo>
                  <a:lnTo>
                    <a:pt x="0" y="0"/>
                  </a:lnTo>
                  <a:lnTo>
                    <a:pt x="0" y="14681"/>
                  </a:lnTo>
                  <a:lnTo>
                    <a:pt x="15976" y="14681"/>
                  </a:lnTo>
                  <a:lnTo>
                    <a:pt x="15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8991545" y="9890290"/>
              <a:ext cx="77641" cy="88803"/>
            </a:xfrm>
            <a:prstGeom prst="rect">
              <a:avLst/>
            </a:prstGeom>
            <a:blipFill>
              <a:blip r:embed="rId3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9091129" y="9890286"/>
              <a:ext cx="70343" cy="86468"/>
            </a:xfrm>
            <a:prstGeom prst="rect">
              <a:avLst/>
            </a:prstGeom>
            <a:blipFill>
              <a:blip r:embed="rId3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9182636" y="9890595"/>
              <a:ext cx="71463" cy="88499"/>
            </a:xfrm>
            <a:prstGeom prst="rect">
              <a:avLst/>
            </a:prstGeom>
            <a:blipFill>
              <a:blip r:embed="rId3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9281528" y="9859553"/>
              <a:ext cx="14604" cy="117475"/>
            </a:xfrm>
            <a:custGeom>
              <a:avLst/>
              <a:gdLst/>
              <a:ahLst/>
              <a:cxnLst/>
              <a:rect l="l" t="t" r="r" b="b"/>
              <a:pathLst>
                <a:path w="14605" h="117475">
                  <a:moveTo>
                    <a:pt x="14167" y="0"/>
                  </a:moveTo>
                  <a:lnTo>
                    <a:pt x="0" y="0"/>
                  </a:lnTo>
                  <a:lnTo>
                    <a:pt x="0" y="117200"/>
                  </a:lnTo>
                  <a:lnTo>
                    <a:pt x="14167" y="117200"/>
                  </a:lnTo>
                  <a:lnTo>
                    <a:pt x="141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7877682" y="9864604"/>
              <a:ext cx="1430210" cy="328286"/>
            </a:xfrm>
            <a:prstGeom prst="rect">
              <a:avLst/>
            </a:prstGeom>
            <a:blipFill>
              <a:blip r:embed="rId3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2" name="Group 121"/>
          <p:cNvGrpSpPr/>
          <p:nvPr/>
        </p:nvGrpSpPr>
        <p:grpSpPr>
          <a:xfrm>
            <a:off x="13460228" y="9613045"/>
            <a:ext cx="814461" cy="121190"/>
            <a:chOff x="13460228" y="9613045"/>
            <a:chExt cx="814461" cy="121190"/>
          </a:xfrm>
        </p:grpSpPr>
        <p:sp>
          <p:nvSpPr>
            <p:cNvPr id="70" name="object 70"/>
            <p:cNvSpPr/>
            <p:nvPr/>
          </p:nvSpPr>
          <p:spPr>
            <a:xfrm>
              <a:off x="13460228" y="9615000"/>
              <a:ext cx="359398" cy="117081"/>
            </a:xfrm>
            <a:prstGeom prst="rect">
              <a:avLst/>
            </a:prstGeom>
            <a:blipFill>
              <a:blip r:embed="rId4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13839329" y="9613045"/>
              <a:ext cx="108070" cy="121190"/>
            </a:xfrm>
            <a:prstGeom prst="rect">
              <a:avLst/>
            </a:prstGeom>
            <a:blipFill>
              <a:blip r:embed="rId4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13971929" y="9615000"/>
              <a:ext cx="302760" cy="116840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3" name="Group 122"/>
          <p:cNvGrpSpPr/>
          <p:nvPr/>
        </p:nvGrpSpPr>
        <p:grpSpPr>
          <a:xfrm>
            <a:off x="13460232" y="9805100"/>
            <a:ext cx="1183936" cy="121200"/>
            <a:chOff x="13460232" y="9805100"/>
            <a:chExt cx="1183936" cy="121200"/>
          </a:xfrm>
        </p:grpSpPr>
        <p:sp>
          <p:nvSpPr>
            <p:cNvPr id="74" name="object 74"/>
            <p:cNvSpPr/>
            <p:nvPr/>
          </p:nvSpPr>
          <p:spPr>
            <a:xfrm>
              <a:off x="13460232" y="9807528"/>
              <a:ext cx="98311" cy="116352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13583566" y="9807039"/>
              <a:ext cx="287226" cy="116840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13895344" y="9805100"/>
              <a:ext cx="188995" cy="121200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14108856" y="9807518"/>
              <a:ext cx="76081" cy="116362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14205361" y="9807526"/>
              <a:ext cx="103630" cy="116352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4340257" y="9807048"/>
              <a:ext cx="76835" cy="116839"/>
            </a:xfrm>
            <a:custGeom>
              <a:avLst/>
              <a:gdLst/>
              <a:ahLst/>
              <a:cxnLst/>
              <a:rect l="l" t="t" r="r" b="b"/>
              <a:pathLst>
                <a:path w="76834" h="116840">
                  <a:moveTo>
                    <a:pt x="76657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0" y="45720"/>
                  </a:lnTo>
                  <a:lnTo>
                    <a:pt x="0" y="59690"/>
                  </a:lnTo>
                  <a:lnTo>
                    <a:pt x="0" y="102870"/>
                  </a:lnTo>
                  <a:lnTo>
                    <a:pt x="0" y="116840"/>
                  </a:lnTo>
                  <a:lnTo>
                    <a:pt x="76657" y="116840"/>
                  </a:lnTo>
                  <a:lnTo>
                    <a:pt x="76657" y="102870"/>
                  </a:lnTo>
                  <a:lnTo>
                    <a:pt x="15443" y="102870"/>
                  </a:lnTo>
                  <a:lnTo>
                    <a:pt x="15443" y="59690"/>
                  </a:lnTo>
                  <a:lnTo>
                    <a:pt x="76657" y="59690"/>
                  </a:lnTo>
                  <a:lnTo>
                    <a:pt x="76657" y="45720"/>
                  </a:lnTo>
                  <a:lnTo>
                    <a:pt x="15443" y="45720"/>
                  </a:lnTo>
                  <a:lnTo>
                    <a:pt x="15443" y="13970"/>
                  </a:lnTo>
                  <a:lnTo>
                    <a:pt x="76657" y="13970"/>
                  </a:lnTo>
                  <a:lnTo>
                    <a:pt x="766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4441446" y="9807307"/>
              <a:ext cx="202722" cy="116839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4" name="Group 123"/>
          <p:cNvGrpSpPr/>
          <p:nvPr/>
        </p:nvGrpSpPr>
        <p:grpSpPr>
          <a:xfrm>
            <a:off x="13460234" y="9999104"/>
            <a:ext cx="383775" cy="116843"/>
            <a:chOff x="13460234" y="9999104"/>
            <a:chExt cx="383775" cy="116843"/>
          </a:xfrm>
        </p:grpSpPr>
        <p:sp>
          <p:nvSpPr>
            <p:cNvPr id="82" name="object 82"/>
            <p:cNvSpPr/>
            <p:nvPr/>
          </p:nvSpPr>
          <p:spPr>
            <a:xfrm>
              <a:off x="13460234" y="9999573"/>
              <a:ext cx="76123" cy="116373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13556726" y="9999104"/>
              <a:ext cx="287283" cy="116843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5" name="Group 124"/>
          <p:cNvGrpSpPr/>
          <p:nvPr/>
        </p:nvGrpSpPr>
        <p:grpSpPr>
          <a:xfrm>
            <a:off x="13928185" y="9997152"/>
            <a:ext cx="383829" cy="121207"/>
            <a:chOff x="13928185" y="9997152"/>
            <a:chExt cx="383829" cy="121207"/>
          </a:xfrm>
        </p:grpSpPr>
        <p:sp>
          <p:nvSpPr>
            <p:cNvPr id="85" name="object 85"/>
            <p:cNvSpPr/>
            <p:nvPr/>
          </p:nvSpPr>
          <p:spPr>
            <a:xfrm>
              <a:off x="13928185" y="9997152"/>
              <a:ext cx="78772" cy="118792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14028023" y="9997232"/>
              <a:ext cx="80500" cy="121127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14131677" y="9997152"/>
              <a:ext cx="78772" cy="11879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14231546" y="9997232"/>
              <a:ext cx="80468" cy="121127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6" name="Group 125"/>
          <p:cNvGrpSpPr/>
          <p:nvPr/>
        </p:nvGrpSpPr>
        <p:grpSpPr>
          <a:xfrm>
            <a:off x="6107961" y="10535442"/>
            <a:ext cx="304165" cy="304165"/>
            <a:chOff x="6107961" y="10535442"/>
            <a:chExt cx="304165" cy="304165"/>
          </a:xfrm>
        </p:grpSpPr>
        <p:sp>
          <p:nvSpPr>
            <p:cNvPr id="92" name="object 92"/>
            <p:cNvSpPr/>
            <p:nvPr/>
          </p:nvSpPr>
          <p:spPr>
            <a:xfrm>
              <a:off x="6191636" y="10619022"/>
              <a:ext cx="136313" cy="136498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6107961" y="10535442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5">
                  <a:moveTo>
                    <a:pt x="151827" y="0"/>
                  </a:moveTo>
                  <a:lnTo>
                    <a:pt x="103839" y="7740"/>
                  </a:lnTo>
                  <a:lnTo>
                    <a:pt x="62160" y="29294"/>
                  </a:lnTo>
                  <a:lnTo>
                    <a:pt x="29294" y="62160"/>
                  </a:lnTo>
                  <a:lnTo>
                    <a:pt x="7740" y="103839"/>
                  </a:lnTo>
                  <a:lnTo>
                    <a:pt x="0" y="151827"/>
                  </a:lnTo>
                  <a:lnTo>
                    <a:pt x="7740" y="199816"/>
                  </a:lnTo>
                  <a:lnTo>
                    <a:pt x="29294" y="241494"/>
                  </a:lnTo>
                  <a:lnTo>
                    <a:pt x="62160" y="274361"/>
                  </a:lnTo>
                  <a:lnTo>
                    <a:pt x="103839" y="295915"/>
                  </a:lnTo>
                  <a:lnTo>
                    <a:pt x="151827" y="303655"/>
                  </a:lnTo>
                  <a:lnTo>
                    <a:pt x="199816" y="295915"/>
                  </a:lnTo>
                  <a:lnTo>
                    <a:pt x="241494" y="274361"/>
                  </a:lnTo>
                  <a:lnTo>
                    <a:pt x="274361" y="241494"/>
                  </a:lnTo>
                  <a:lnTo>
                    <a:pt x="277683" y="235071"/>
                  </a:lnTo>
                  <a:lnTo>
                    <a:pt x="151827" y="235071"/>
                  </a:lnTo>
                  <a:lnTo>
                    <a:pt x="129519" y="234974"/>
                  </a:lnTo>
                  <a:lnTo>
                    <a:pt x="91829" y="228579"/>
                  </a:lnTo>
                  <a:lnTo>
                    <a:pt x="69484" y="195009"/>
                  </a:lnTo>
                  <a:lnTo>
                    <a:pt x="68682" y="174137"/>
                  </a:lnTo>
                  <a:lnTo>
                    <a:pt x="68682" y="129518"/>
                  </a:lnTo>
                  <a:lnTo>
                    <a:pt x="75076" y="91819"/>
                  </a:lnTo>
                  <a:lnTo>
                    <a:pt x="108645" y="69484"/>
                  </a:lnTo>
                  <a:lnTo>
                    <a:pt x="277677" y="68573"/>
                  </a:lnTo>
                  <a:lnTo>
                    <a:pt x="274361" y="62160"/>
                  </a:lnTo>
                  <a:lnTo>
                    <a:pt x="241494" y="29294"/>
                  </a:lnTo>
                  <a:lnTo>
                    <a:pt x="199816" y="7740"/>
                  </a:lnTo>
                  <a:lnTo>
                    <a:pt x="151827" y="0"/>
                  </a:lnTo>
                  <a:close/>
                </a:path>
                <a:path w="304164" h="304165">
                  <a:moveTo>
                    <a:pt x="277677" y="68573"/>
                  </a:moveTo>
                  <a:lnTo>
                    <a:pt x="151827" y="68573"/>
                  </a:lnTo>
                  <a:lnTo>
                    <a:pt x="174137" y="68675"/>
                  </a:lnTo>
                  <a:lnTo>
                    <a:pt x="180221" y="68830"/>
                  </a:lnTo>
                  <a:lnTo>
                    <a:pt x="225741" y="87180"/>
                  </a:lnTo>
                  <a:lnTo>
                    <a:pt x="234979" y="129518"/>
                  </a:lnTo>
                  <a:lnTo>
                    <a:pt x="234979" y="174137"/>
                  </a:lnTo>
                  <a:lnTo>
                    <a:pt x="228579" y="211826"/>
                  </a:lnTo>
                  <a:lnTo>
                    <a:pt x="195020" y="234170"/>
                  </a:lnTo>
                  <a:lnTo>
                    <a:pt x="151827" y="235071"/>
                  </a:lnTo>
                  <a:lnTo>
                    <a:pt x="277683" y="235071"/>
                  </a:lnTo>
                  <a:lnTo>
                    <a:pt x="295915" y="199816"/>
                  </a:lnTo>
                  <a:lnTo>
                    <a:pt x="303655" y="151827"/>
                  </a:lnTo>
                  <a:lnTo>
                    <a:pt x="295915" y="103839"/>
                  </a:lnTo>
                  <a:lnTo>
                    <a:pt x="277677" y="685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27" name="Group 126"/>
          <p:cNvGrpSpPr/>
          <p:nvPr/>
        </p:nvGrpSpPr>
        <p:grpSpPr>
          <a:xfrm>
            <a:off x="8257692" y="10535443"/>
            <a:ext cx="304165" cy="304165"/>
            <a:chOff x="8257692" y="10535443"/>
            <a:chExt cx="304165" cy="304165"/>
          </a:xfrm>
        </p:grpSpPr>
        <p:sp>
          <p:nvSpPr>
            <p:cNvPr id="97" name="object 97"/>
            <p:cNvSpPr/>
            <p:nvPr/>
          </p:nvSpPr>
          <p:spPr>
            <a:xfrm>
              <a:off x="8346604" y="10642156"/>
              <a:ext cx="124708" cy="90224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8257692" y="10535443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5" h="304165">
                  <a:moveTo>
                    <a:pt x="224231" y="117360"/>
                  </a:moveTo>
                  <a:lnTo>
                    <a:pt x="189763" y="151815"/>
                  </a:lnTo>
                  <a:lnTo>
                    <a:pt x="224231" y="186283"/>
                  </a:lnTo>
                  <a:lnTo>
                    <a:pt x="224231" y="117360"/>
                  </a:lnTo>
                  <a:close/>
                </a:path>
                <a:path w="304165" h="304165">
                  <a:moveTo>
                    <a:pt x="303657" y="151828"/>
                  </a:moveTo>
                  <a:lnTo>
                    <a:pt x="295922" y="103835"/>
                  </a:lnTo>
                  <a:lnTo>
                    <a:pt x="289636" y="91681"/>
                  </a:lnTo>
                  <a:lnTo>
                    <a:pt x="274370" y="62166"/>
                  </a:lnTo>
                  <a:lnTo>
                    <a:pt x="241503" y="29298"/>
                  </a:lnTo>
                  <a:lnTo>
                    <a:pt x="239268" y="28143"/>
                  </a:lnTo>
                  <a:lnTo>
                    <a:pt x="239268" y="114236"/>
                  </a:lnTo>
                  <a:lnTo>
                    <a:pt x="239268" y="189420"/>
                  </a:lnTo>
                  <a:lnTo>
                    <a:pt x="237490" y="198196"/>
                  </a:lnTo>
                  <a:lnTo>
                    <a:pt x="232651" y="205359"/>
                  </a:lnTo>
                  <a:lnTo>
                    <a:pt x="225488" y="210197"/>
                  </a:lnTo>
                  <a:lnTo>
                    <a:pt x="216712" y="211975"/>
                  </a:lnTo>
                  <a:lnTo>
                    <a:pt x="96418" y="211975"/>
                  </a:lnTo>
                  <a:lnTo>
                    <a:pt x="87655" y="210197"/>
                  </a:lnTo>
                  <a:lnTo>
                    <a:pt x="80479" y="205359"/>
                  </a:lnTo>
                  <a:lnTo>
                    <a:pt x="75641" y="198196"/>
                  </a:lnTo>
                  <a:lnTo>
                    <a:pt x="73863" y="189420"/>
                  </a:lnTo>
                  <a:lnTo>
                    <a:pt x="73863" y="114236"/>
                  </a:lnTo>
                  <a:lnTo>
                    <a:pt x="75653" y="105448"/>
                  </a:lnTo>
                  <a:lnTo>
                    <a:pt x="80492" y="98285"/>
                  </a:lnTo>
                  <a:lnTo>
                    <a:pt x="87668" y="93459"/>
                  </a:lnTo>
                  <a:lnTo>
                    <a:pt x="96418" y="91681"/>
                  </a:lnTo>
                  <a:lnTo>
                    <a:pt x="216712" y="91681"/>
                  </a:lnTo>
                  <a:lnTo>
                    <a:pt x="225501" y="93459"/>
                  </a:lnTo>
                  <a:lnTo>
                    <a:pt x="232664" y="98310"/>
                  </a:lnTo>
                  <a:lnTo>
                    <a:pt x="237490" y="105486"/>
                  </a:lnTo>
                  <a:lnTo>
                    <a:pt x="239268" y="114236"/>
                  </a:lnTo>
                  <a:lnTo>
                    <a:pt x="239268" y="28143"/>
                  </a:lnTo>
                  <a:lnTo>
                    <a:pt x="199821" y="7734"/>
                  </a:lnTo>
                  <a:lnTo>
                    <a:pt x="151828" y="0"/>
                  </a:lnTo>
                  <a:lnTo>
                    <a:pt x="103835" y="7734"/>
                  </a:lnTo>
                  <a:lnTo>
                    <a:pt x="62166" y="29298"/>
                  </a:lnTo>
                  <a:lnTo>
                    <a:pt x="29298" y="62166"/>
                  </a:lnTo>
                  <a:lnTo>
                    <a:pt x="7747" y="103835"/>
                  </a:lnTo>
                  <a:lnTo>
                    <a:pt x="0" y="151828"/>
                  </a:lnTo>
                  <a:lnTo>
                    <a:pt x="7747" y="199821"/>
                  </a:lnTo>
                  <a:lnTo>
                    <a:pt x="29298" y="241490"/>
                  </a:lnTo>
                  <a:lnTo>
                    <a:pt x="62166" y="274358"/>
                  </a:lnTo>
                  <a:lnTo>
                    <a:pt x="103835" y="295910"/>
                  </a:lnTo>
                  <a:lnTo>
                    <a:pt x="151828" y="303657"/>
                  </a:lnTo>
                  <a:lnTo>
                    <a:pt x="199821" y="295910"/>
                  </a:lnTo>
                  <a:lnTo>
                    <a:pt x="241503" y="274358"/>
                  </a:lnTo>
                  <a:lnTo>
                    <a:pt x="274370" y="241490"/>
                  </a:lnTo>
                  <a:lnTo>
                    <a:pt x="289636" y="211975"/>
                  </a:lnTo>
                  <a:lnTo>
                    <a:pt x="295922" y="199821"/>
                  </a:lnTo>
                  <a:lnTo>
                    <a:pt x="303657" y="151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9" name="object 99"/>
          <p:cNvSpPr txBox="1"/>
          <p:nvPr/>
        </p:nvSpPr>
        <p:spPr>
          <a:xfrm>
            <a:off x="1069656" y="10498401"/>
            <a:ext cx="249682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Magnetic Latvia</a:t>
            </a:r>
            <a:r>
              <a:rPr sz="1950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Travel</a:t>
            </a:r>
            <a:endParaRPr sz="1950">
              <a:cs typeface="Proxima Nova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463479" y="10498401"/>
            <a:ext cx="134874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lv-LV" sz="1950" spc="10" dirty="0" err="1">
                <a:solidFill>
                  <a:srgbClr val="FFFFFF"/>
                </a:solidFill>
                <a:cs typeface="Proxima Nova"/>
              </a:rPr>
              <a:t>LatviaTravel</a:t>
            </a:r>
            <a:endParaRPr sz="1950" dirty="0">
              <a:cs typeface="Proxima Nov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6529175" y="10498401"/>
            <a:ext cx="127698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Latvia</a:t>
            </a:r>
            <a:r>
              <a:rPr lang="lv-LV" sz="1950" spc="10" dirty="0">
                <a:solidFill>
                  <a:srgbClr val="FFFFFF"/>
                </a:solidFill>
                <a:cs typeface="Proxima Nova"/>
              </a:rPr>
              <a:t>Travel</a:t>
            </a:r>
            <a:endParaRPr sz="1950" dirty="0">
              <a:cs typeface="Proxima Nov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8700921" y="10498401"/>
            <a:ext cx="212217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tourism@liaa.gov.lv</a:t>
            </a:r>
            <a:endParaRPr sz="1950" dirty="0">
              <a:cs typeface="Proxima Nov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1637125" y="10498401"/>
            <a:ext cx="126873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latvia.travel</a:t>
            </a:r>
            <a:endParaRPr sz="1950">
              <a:cs typeface="Proxima Nov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2830" cy="11308715"/>
            <a:chOff x="0" y="0"/>
            <a:chExt cx="20102830" cy="11308715"/>
          </a:xfrm>
        </p:grpSpPr>
        <p:sp>
          <p:nvSpPr>
            <p:cNvPr id="3" name="object 3"/>
            <p:cNvSpPr/>
            <p:nvPr/>
          </p:nvSpPr>
          <p:spPr>
            <a:xfrm>
              <a:off x="6702445" y="4806"/>
              <a:ext cx="13399927" cy="11303750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727190" cy="11308715"/>
            </a:xfrm>
            <a:custGeom>
              <a:avLst/>
              <a:gdLst/>
              <a:ahLst/>
              <a:cxnLst/>
              <a:rect l="l" t="t" r="r" b="b"/>
              <a:pathLst>
                <a:path w="6727190" h="11308715">
                  <a:moveTo>
                    <a:pt x="6726842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726842" y="11308556"/>
                  </a:lnTo>
                  <a:lnTo>
                    <a:pt x="6726842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4423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6" y="0"/>
                  </a:moveTo>
                  <a:lnTo>
                    <a:pt x="82740" y="14347"/>
                  </a:lnTo>
                  <a:lnTo>
                    <a:pt x="43037" y="43037"/>
                  </a:lnTo>
                  <a:lnTo>
                    <a:pt x="14347" y="82743"/>
                  </a:lnTo>
                  <a:lnTo>
                    <a:pt x="1" y="127773"/>
                  </a:lnTo>
                  <a:lnTo>
                    <a:pt x="0" y="174577"/>
                  </a:lnTo>
                  <a:lnTo>
                    <a:pt x="14344" y="219607"/>
                  </a:lnTo>
                  <a:lnTo>
                    <a:pt x="43037" y="259313"/>
                  </a:lnTo>
                  <a:lnTo>
                    <a:pt x="82748" y="288006"/>
                  </a:lnTo>
                  <a:lnTo>
                    <a:pt x="127768" y="302349"/>
                  </a:lnTo>
                  <a:lnTo>
                    <a:pt x="174579" y="302349"/>
                  </a:lnTo>
                  <a:lnTo>
                    <a:pt x="219610" y="288003"/>
                  </a:lnTo>
                  <a:lnTo>
                    <a:pt x="226231" y="283218"/>
                  </a:lnTo>
                  <a:lnTo>
                    <a:pt x="141432" y="283218"/>
                  </a:lnTo>
                  <a:lnTo>
                    <a:pt x="126240" y="275241"/>
                  </a:lnTo>
                  <a:lnTo>
                    <a:pt x="124524" y="273480"/>
                  </a:lnTo>
                  <a:lnTo>
                    <a:pt x="97653" y="273480"/>
                  </a:lnTo>
                  <a:lnTo>
                    <a:pt x="88461" y="269024"/>
                  </a:lnTo>
                  <a:lnTo>
                    <a:pt x="79614" y="263851"/>
                  </a:lnTo>
                  <a:lnTo>
                    <a:pt x="71148" y="257976"/>
                  </a:lnTo>
                  <a:lnTo>
                    <a:pt x="63110" y="251428"/>
                  </a:lnTo>
                  <a:lnTo>
                    <a:pt x="68073" y="247041"/>
                  </a:lnTo>
                  <a:lnTo>
                    <a:pt x="73308" y="243073"/>
                  </a:lnTo>
                  <a:lnTo>
                    <a:pt x="78784" y="239523"/>
                  </a:lnTo>
                  <a:lnTo>
                    <a:pt x="100317" y="239523"/>
                  </a:lnTo>
                  <a:lnTo>
                    <a:pt x="99397" y="237513"/>
                  </a:lnTo>
                  <a:lnTo>
                    <a:pt x="49424" y="237513"/>
                  </a:lnTo>
                  <a:lnTo>
                    <a:pt x="37047" y="220406"/>
                  </a:lnTo>
                  <a:lnTo>
                    <a:pt x="27613" y="201736"/>
                  </a:lnTo>
                  <a:lnTo>
                    <a:pt x="21250" y="181806"/>
                  </a:lnTo>
                  <a:lnTo>
                    <a:pt x="18085" y="160918"/>
                  </a:lnTo>
                  <a:lnTo>
                    <a:pt x="302349" y="160918"/>
                  </a:lnTo>
                  <a:lnTo>
                    <a:pt x="302350" y="141421"/>
                  </a:lnTo>
                  <a:lnTo>
                    <a:pt x="18085" y="141421"/>
                  </a:lnTo>
                  <a:lnTo>
                    <a:pt x="21250" y="120533"/>
                  </a:lnTo>
                  <a:lnTo>
                    <a:pt x="27613" y="100604"/>
                  </a:lnTo>
                  <a:lnTo>
                    <a:pt x="37047" y="81938"/>
                  </a:lnTo>
                  <a:lnTo>
                    <a:pt x="49424" y="64837"/>
                  </a:lnTo>
                  <a:lnTo>
                    <a:pt x="99395" y="64837"/>
                  </a:lnTo>
                  <a:lnTo>
                    <a:pt x="100319" y="62816"/>
                  </a:lnTo>
                  <a:lnTo>
                    <a:pt x="78784" y="62816"/>
                  </a:lnTo>
                  <a:lnTo>
                    <a:pt x="73308" y="59267"/>
                  </a:lnTo>
                  <a:lnTo>
                    <a:pt x="68073" y="55298"/>
                  </a:lnTo>
                  <a:lnTo>
                    <a:pt x="63110" y="50921"/>
                  </a:lnTo>
                  <a:lnTo>
                    <a:pt x="71153" y="44363"/>
                  </a:lnTo>
                  <a:lnTo>
                    <a:pt x="79616" y="38489"/>
                  </a:lnTo>
                  <a:lnTo>
                    <a:pt x="88461" y="33315"/>
                  </a:lnTo>
                  <a:lnTo>
                    <a:pt x="97653" y="28859"/>
                  </a:lnTo>
                  <a:lnTo>
                    <a:pt x="124529" y="28859"/>
                  </a:lnTo>
                  <a:lnTo>
                    <a:pt x="126240" y="27103"/>
                  </a:lnTo>
                  <a:lnTo>
                    <a:pt x="141432" y="19121"/>
                  </a:lnTo>
                  <a:lnTo>
                    <a:pt x="226218" y="19121"/>
                  </a:lnTo>
                  <a:lnTo>
                    <a:pt x="219602" y="14344"/>
                  </a:lnTo>
                  <a:lnTo>
                    <a:pt x="174582" y="1"/>
                  </a:lnTo>
                  <a:lnTo>
                    <a:pt x="127776" y="0"/>
                  </a:lnTo>
                  <a:close/>
                </a:path>
                <a:path w="302894" h="302895">
                  <a:moveTo>
                    <a:pt x="160918" y="218581"/>
                  </a:moveTo>
                  <a:lnTo>
                    <a:pt x="141432" y="218581"/>
                  </a:lnTo>
                  <a:lnTo>
                    <a:pt x="141432" y="283218"/>
                  </a:lnTo>
                  <a:lnTo>
                    <a:pt x="160918" y="283218"/>
                  </a:lnTo>
                  <a:lnTo>
                    <a:pt x="160918" y="218581"/>
                  </a:lnTo>
                  <a:close/>
                </a:path>
                <a:path w="302894" h="302895">
                  <a:moveTo>
                    <a:pt x="230590" y="218581"/>
                  </a:moveTo>
                  <a:lnTo>
                    <a:pt x="160918" y="218581"/>
                  </a:lnTo>
                  <a:lnTo>
                    <a:pt x="172724" y="219954"/>
                  </a:lnTo>
                  <a:lnTo>
                    <a:pt x="184267" y="222344"/>
                  </a:lnTo>
                  <a:lnTo>
                    <a:pt x="195493" y="225730"/>
                  </a:lnTo>
                  <a:lnTo>
                    <a:pt x="206351" y="230089"/>
                  </a:lnTo>
                  <a:lnTo>
                    <a:pt x="198845" y="246481"/>
                  </a:lnTo>
                  <a:lnTo>
                    <a:pt x="188755" y="262264"/>
                  </a:lnTo>
                  <a:lnTo>
                    <a:pt x="176105" y="275242"/>
                  </a:lnTo>
                  <a:lnTo>
                    <a:pt x="160918" y="283218"/>
                  </a:lnTo>
                  <a:lnTo>
                    <a:pt x="226231" y="283218"/>
                  </a:lnTo>
                  <a:lnTo>
                    <a:pt x="239708" y="273480"/>
                  </a:lnTo>
                  <a:lnTo>
                    <a:pt x="204697" y="273480"/>
                  </a:lnTo>
                  <a:lnTo>
                    <a:pt x="210253" y="265550"/>
                  </a:lnTo>
                  <a:lnTo>
                    <a:pt x="215234" y="257177"/>
                  </a:lnTo>
                  <a:lnTo>
                    <a:pt x="219664" y="248466"/>
                  </a:lnTo>
                  <a:lnTo>
                    <a:pt x="223565" y="239523"/>
                  </a:lnTo>
                  <a:lnTo>
                    <a:pt x="273612" y="239523"/>
                  </a:lnTo>
                  <a:lnTo>
                    <a:pt x="275065" y="237513"/>
                  </a:lnTo>
                  <a:lnTo>
                    <a:pt x="252926" y="237513"/>
                  </a:lnTo>
                  <a:lnTo>
                    <a:pt x="247471" y="232855"/>
                  </a:lnTo>
                  <a:lnTo>
                    <a:pt x="241840" y="228480"/>
                  </a:lnTo>
                  <a:lnTo>
                    <a:pt x="236039" y="224394"/>
                  </a:lnTo>
                  <a:lnTo>
                    <a:pt x="230078" y="220602"/>
                  </a:lnTo>
                  <a:lnTo>
                    <a:pt x="230590" y="218581"/>
                  </a:lnTo>
                  <a:close/>
                </a:path>
                <a:path w="302894" h="302895">
                  <a:moveTo>
                    <a:pt x="100317" y="239523"/>
                  </a:moveTo>
                  <a:lnTo>
                    <a:pt x="78784" y="239523"/>
                  </a:lnTo>
                  <a:lnTo>
                    <a:pt x="82685" y="248466"/>
                  </a:lnTo>
                  <a:lnTo>
                    <a:pt x="87115" y="257177"/>
                  </a:lnTo>
                  <a:lnTo>
                    <a:pt x="92097" y="265550"/>
                  </a:lnTo>
                  <a:lnTo>
                    <a:pt x="97653" y="273480"/>
                  </a:lnTo>
                  <a:lnTo>
                    <a:pt x="124524" y="273480"/>
                  </a:lnTo>
                  <a:lnTo>
                    <a:pt x="113588" y="262261"/>
                  </a:lnTo>
                  <a:lnTo>
                    <a:pt x="103500" y="246477"/>
                  </a:lnTo>
                  <a:lnTo>
                    <a:pt x="100317" y="239523"/>
                  </a:lnTo>
                  <a:close/>
                </a:path>
                <a:path w="302894" h="302895">
                  <a:moveTo>
                    <a:pt x="273612" y="239523"/>
                  </a:moveTo>
                  <a:lnTo>
                    <a:pt x="223565" y="239523"/>
                  </a:lnTo>
                  <a:lnTo>
                    <a:pt x="229042" y="243073"/>
                  </a:lnTo>
                  <a:lnTo>
                    <a:pt x="234277" y="247041"/>
                  </a:lnTo>
                  <a:lnTo>
                    <a:pt x="204697" y="273480"/>
                  </a:lnTo>
                  <a:lnTo>
                    <a:pt x="239708" y="273480"/>
                  </a:lnTo>
                  <a:lnTo>
                    <a:pt x="259313" y="259313"/>
                  </a:lnTo>
                  <a:lnTo>
                    <a:pt x="273612" y="239523"/>
                  </a:lnTo>
                  <a:close/>
                </a:path>
                <a:path w="302894" h="302895">
                  <a:moveTo>
                    <a:pt x="82543" y="160918"/>
                  </a:moveTo>
                  <a:lnTo>
                    <a:pt x="63047" y="160918"/>
                  </a:lnTo>
                  <a:lnTo>
                    <a:pt x="64052" y="176531"/>
                  </a:lnTo>
                  <a:lnTo>
                    <a:pt x="65939" y="191750"/>
                  </a:lnTo>
                  <a:lnTo>
                    <a:pt x="68686" y="206473"/>
                  </a:lnTo>
                  <a:lnTo>
                    <a:pt x="72272" y="220602"/>
                  </a:lnTo>
                  <a:lnTo>
                    <a:pt x="66304" y="224394"/>
                  </a:lnTo>
                  <a:lnTo>
                    <a:pt x="60502" y="228480"/>
                  </a:lnTo>
                  <a:lnTo>
                    <a:pt x="54873" y="232855"/>
                  </a:lnTo>
                  <a:lnTo>
                    <a:pt x="49424" y="237513"/>
                  </a:lnTo>
                  <a:lnTo>
                    <a:pt x="99397" y="237513"/>
                  </a:lnTo>
                  <a:lnTo>
                    <a:pt x="95999" y="230089"/>
                  </a:lnTo>
                  <a:lnTo>
                    <a:pt x="106857" y="225730"/>
                  </a:lnTo>
                  <a:lnTo>
                    <a:pt x="118083" y="222344"/>
                  </a:lnTo>
                  <a:lnTo>
                    <a:pt x="129625" y="219954"/>
                  </a:lnTo>
                  <a:lnTo>
                    <a:pt x="141432" y="218581"/>
                  </a:lnTo>
                  <a:lnTo>
                    <a:pt x="230590" y="218581"/>
                  </a:lnTo>
                  <a:lnTo>
                    <a:pt x="232400" y="211440"/>
                  </a:lnTo>
                  <a:lnTo>
                    <a:pt x="89936" y="211440"/>
                  </a:lnTo>
                  <a:lnTo>
                    <a:pt x="87105" y="199454"/>
                  </a:lnTo>
                  <a:lnTo>
                    <a:pt x="84920" y="186992"/>
                  </a:lnTo>
                  <a:lnTo>
                    <a:pt x="83395" y="174123"/>
                  </a:lnTo>
                  <a:lnTo>
                    <a:pt x="82543" y="160918"/>
                  </a:lnTo>
                  <a:close/>
                </a:path>
                <a:path w="302894" h="302895">
                  <a:moveTo>
                    <a:pt x="302349" y="160918"/>
                  </a:moveTo>
                  <a:lnTo>
                    <a:pt x="284265" y="160918"/>
                  </a:lnTo>
                  <a:lnTo>
                    <a:pt x="281100" y="181806"/>
                  </a:lnTo>
                  <a:lnTo>
                    <a:pt x="274737" y="201736"/>
                  </a:lnTo>
                  <a:lnTo>
                    <a:pt x="265303" y="220406"/>
                  </a:lnTo>
                  <a:lnTo>
                    <a:pt x="252926" y="237513"/>
                  </a:lnTo>
                  <a:lnTo>
                    <a:pt x="275065" y="237513"/>
                  </a:lnTo>
                  <a:lnTo>
                    <a:pt x="288003" y="219607"/>
                  </a:lnTo>
                  <a:lnTo>
                    <a:pt x="302349" y="174577"/>
                  </a:lnTo>
                  <a:lnTo>
                    <a:pt x="302349" y="160918"/>
                  </a:lnTo>
                  <a:close/>
                </a:path>
                <a:path w="302894" h="302895">
                  <a:moveTo>
                    <a:pt x="160918" y="160918"/>
                  </a:moveTo>
                  <a:lnTo>
                    <a:pt x="141432" y="160918"/>
                  </a:lnTo>
                  <a:lnTo>
                    <a:pt x="141432" y="199053"/>
                  </a:lnTo>
                  <a:lnTo>
                    <a:pt x="128067" y="200470"/>
                  </a:lnTo>
                  <a:lnTo>
                    <a:pt x="114993" y="203024"/>
                  </a:lnTo>
                  <a:lnTo>
                    <a:pt x="102264" y="206689"/>
                  </a:lnTo>
                  <a:lnTo>
                    <a:pt x="89936" y="211440"/>
                  </a:lnTo>
                  <a:lnTo>
                    <a:pt x="212414" y="211440"/>
                  </a:lnTo>
                  <a:lnTo>
                    <a:pt x="200084" y="206689"/>
                  </a:lnTo>
                  <a:lnTo>
                    <a:pt x="187353" y="203024"/>
                  </a:lnTo>
                  <a:lnTo>
                    <a:pt x="174278" y="200470"/>
                  </a:lnTo>
                  <a:lnTo>
                    <a:pt x="160918" y="199053"/>
                  </a:lnTo>
                  <a:lnTo>
                    <a:pt x="160918" y="160918"/>
                  </a:lnTo>
                  <a:close/>
                </a:path>
                <a:path w="302894" h="302895">
                  <a:moveTo>
                    <a:pt x="239303" y="160918"/>
                  </a:moveTo>
                  <a:lnTo>
                    <a:pt x="219806" y="160918"/>
                  </a:lnTo>
                  <a:lnTo>
                    <a:pt x="218955" y="174123"/>
                  </a:lnTo>
                  <a:lnTo>
                    <a:pt x="217429" y="186992"/>
                  </a:lnTo>
                  <a:lnTo>
                    <a:pt x="215245" y="199454"/>
                  </a:lnTo>
                  <a:lnTo>
                    <a:pt x="212414" y="211440"/>
                  </a:lnTo>
                  <a:lnTo>
                    <a:pt x="232400" y="211440"/>
                  </a:lnTo>
                  <a:lnTo>
                    <a:pt x="233659" y="206473"/>
                  </a:lnTo>
                  <a:lnTo>
                    <a:pt x="236407" y="191750"/>
                  </a:lnTo>
                  <a:lnTo>
                    <a:pt x="238296" y="176531"/>
                  </a:lnTo>
                  <a:lnTo>
                    <a:pt x="239303" y="160918"/>
                  </a:lnTo>
                  <a:close/>
                </a:path>
                <a:path w="302894" h="302895">
                  <a:moveTo>
                    <a:pt x="99395" y="64837"/>
                  </a:moveTo>
                  <a:lnTo>
                    <a:pt x="49424" y="64837"/>
                  </a:lnTo>
                  <a:lnTo>
                    <a:pt x="54879" y="69489"/>
                  </a:lnTo>
                  <a:lnTo>
                    <a:pt x="60510" y="73862"/>
                  </a:lnTo>
                  <a:lnTo>
                    <a:pt x="66310" y="77950"/>
                  </a:lnTo>
                  <a:lnTo>
                    <a:pt x="72272" y="81748"/>
                  </a:lnTo>
                  <a:lnTo>
                    <a:pt x="68686" y="95875"/>
                  </a:lnTo>
                  <a:lnTo>
                    <a:pt x="65939" y="110595"/>
                  </a:lnTo>
                  <a:lnTo>
                    <a:pt x="64052" y="125810"/>
                  </a:lnTo>
                  <a:lnTo>
                    <a:pt x="63047" y="141421"/>
                  </a:lnTo>
                  <a:lnTo>
                    <a:pt x="82543" y="141421"/>
                  </a:lnTo>
                  <a:lnTo>
                    <a:pt x="83395" y="128220"/>
                  </a:lnTo>
                  <a:lnTo>
                    <a:pt x="84920" y="115351"/>
                  </a:lnTo>
                  <a:lnTo>
                    <a:pt x="87105" y="102887"/>
                  </a:lnTo>
                  <a:lnTo>
                    <a:pt x="89936" y="90899"/>
                  </a:lnTo>
                  <a:lnTo>
                    <a:pt x="232398" y="90899"/>
                  </a:lnTo>
                  <a:lnTo>
                    <a:pt x="230588" y="83758"/>
                  </a:lnTo>
                  <a:lnTo>
                    <a:pt x="141432" y="83758"/>
                  </a:lnTo>
                  <a:lnTo>
                    <a:pt x="129625" y="82392"/>
                  </a:lnTo>
                  <a:lnTo>
                    <a:pt x="118083" y="80004"/>
                  </a:lnTo>
                  <a:lnTo>
                    <a:pt x="106857" y="76620"/>
                  </a:lnTo>
                  <a:lnTo>
                    <a:pt x="95999" y="72261"/>
                  </a:lnTo>
                  <a:lnTo>
                    <a:pt x="99395" y="64837"/>
                  </a:lnTo>
                  <a:close/>
                </a:path>
                <a:path w="302894" h="302895">
                  <a:moveTo>
                    <a:pt x="212414" y="90899"/>
                  </a:moveTo>
                  <a:lnTo>
                    <a:pt x="89936" y="90899"/>
                  </a:lnTo>
                  <a:lnTo>
                    <a:pt x="102264" y="95655"/>
                  </a:lnTo>
                  <a:lnTo>
                    <a:pt x="114993" y="99319"/>
                  </a:lnTo>
                  <a:lnTo>
                    <a:pt x="128067" y="101871"/>
                  </a:lnTo>
                  <a:lnTo>
                    <a:pt x="141432" y="103286"/>
                  </a:lnTo>
                  <a:lnTo>
                    <a:pt x="141432" y="141421"/>
                  </a:lnTo>
                  <a:lnTo>
                    <a:pt x="160918" y="141421"/>
                  </a:lnTo>
                  <a:lnTo>
                    <a:pt x="160918" y="103286"/>
                  </a:lnTo>
                  <a:lnTo>
                    <a:pt x="174278" y="101871"/>
                  </a:lnTo>
                  <a:lnTo>
                    <a:pt x="187353" y="99319"/>
                  </a:lnTo>
                  <a:lnTo>
                    <a:pt x="200084" y="95655"/>
                  </a:lnTo>
                  <a:lnTo>
                    <a:pt x="212414" y="90899"/>
                  </a:lnTo>
                  <a:close/>
                </a:path>
                <a:path w="302894" h="302895">
                  <a:moveTo>
                    <a:pt x="232398" y="90899"/>
                  </a:moveTo>
                  <a:lnTo>
                    <a:pt x="212414" y="90899"/>
                  </a:lnTo>
                  <a:lnTo>
                    <a:pt x="215245" y="102887"/>
                  </a:lnTo>
                  <a:lnTo>
                    <a:pt x="217429" y="115351"/>
                  </a:lnTo>
                  <a:lnTo>
                    <a:pt x="218955" y="128220"/>
                  </a:lnTo>
                  <a:lnTo>
                    <a:pt x="219806" y="141421"/>
                  </a:lnTo>
                  <a:lnTo>
                    <a:pt x="239303" y="141421"/>
                  </a:lnTo>
                  <a:lnTo>
                    <a:pt x="238296" y="125810"/>
                  </a:lnTo>
                  <a:lnTo>
                    <a:pt x="236407" y="110595"/>
                  </a:lnTo>
                  <a:lnTo>
                    <a:pt x="233659" y="95875"/>
                  </a:lnTo>
                  <a:lnTo>
                    <a:pt x="232398" y="90899"/>
                  </a:lnTo>
                  <a:close/>
                </a:path>
                <a:path w="302894" h="302895">
                  <a:moveTo>
                    <a:pt x="275067" y="64837"/>
                  </a:moveTo>
                  <a:lnTo>
                    <a:pt x="252926" y="64837"/>
                  </a:lnTo>
                  <a:lnTo>
                    <a:pt x="265303" y="81938"/>
                  </a:lnTo>
                  <a:lnTo>
                    <a:pt x="274737" y="100604"/>
                  </a:lnTo>
                  <a:lnTo>
                    <a:pt x="281100" y="120533"/>
                  </a:lnTo>
                  <a:lnTo>
                    <a:pt x="284265" y="141421"/>
                  </a:lnTo>
                  <a:lnTo>
                    <a:pt x="302350" y="141421"/>
                  </a:lnTo>
                  <a:lnTo>
                    <a:pt x="302350" y="127773"/>
                  </a:lnTo>
                  <a:lnTo>
                    <a:pt x="288006" y="82743"/>
                  </a:lnTo>
                  <a:lnTo>
                    <a:pt x="275067" y="64837"/>
                  </a:lnTo>
                  <a:close/>
                </a:path>
                <a:path w="302894" h="302895">
                  <a:moveTo>
                    <a:pt x="160918" y="19121"/>
                  </a:moveTo>
                  <a:lnTo>
                    <a:pt x="141432" y="19121"/>
                  </a:lnTo>
                  <a:lnTo>
                    <a:pt x="141432" y="83758"/>
                  </a:lnTo>
                  <a:lnTo>
                    <a:pt x="160918" y="83758"/>
                  </a:lnTo>
                  <a:lnTo>
                    <a:pt x="160918" y="19121"/>
                  </a:lnTo>
                  <a:close/>
                </a:path>
                <a:path w="302894" h="302895">
                  <a:moveTo>
                    <a:pt x="226218" y="19121"/>
                  </a:moveTo>
                  <a:lnTo>
                    <a:pt x="160918" y="19121"/>
                  </a:lnTo>
                  <a:lnTo>
                    <a:pt x="176108" y="27103"/>
                  </a:lnTo>
                  <a:lnTo>
                    <a:pt x="188759" y="40084"/>
                  </a:lnTo>
                  <a:lnTo>
                    <a:pt x="198847" y="55868"/>
                  </a:lnTo>
                  <a:lnTo>
                    <a:pt x="206351" y="72261"/>
                  </a:lnTo>
                  <a:lnTo>
                    <a:pt x="195493" y="76620"/>
                  </a:lnTo>
                  <a:lnTo>
                    <a:pt x="184267" y="80004"/>
                  </a:lnTo>
                  <a:lnTo>
                    <a:pt x="172724" y="82392"/>
                  </a:lnTo>
                  <a:lnTo>
                    <a:pt x="160918" y="83758"/>
                  </a:lnTo>
                  <a:lnTo>
                    <a:pt x="230588" y="83758"/>
                  </a:lnTo>
                  <a:lnTo>
                    <a:pt x="230078" y="81748"/>
                  </a:lnTo>
                  <a:lnTo>
                    <a:pt x="236039" y="77950"/>
                  </a:lnTo>
                  <a:lnTo>
                    <a:pt x="241840" y="73862"/>
                  </a:lnTo>
                  <a:lnTo>
                    <a:pt x="247471" y="69489"/>
                  </a:lnTo>
                  <a:lnTo>
                    <a:pt x="252926" y="64837"/>
                  </a:lnTo>
                  <a:lnTo>
                    <a:pt x="275067" y="64837"/>
                  </a:lnTo>
                  <a:lnTo>
                    <a:pt x="273606" y="62816"/>
                  </a:lnTo>
                  <a:lnTo>
                    <a:pt x="223565" y="62816"/>
                  </a:lnTo>
                  <a:lnTo>
                    <a:pt x="219664" y="53879"/>
                  </a:lnTo>
                  <a:lnTo>
                    <a:pt x="215234" y="45170"/>
                  </a:lnTo>
                  <a:lnTo>
                    <a:pt x="210253" y="36795"/>
                  </a:lnTo>
                  <a:lnTo>
                    <a:pt x="204697" y="28859"/>
                  </a:lnTo>
                  <a:lnTo>
                    <a:pt x="239693" y="28859"/>
                  </a:lnTo>
                  <a:lnTo>
                    <a:pt x="226218" y="19121"/>
                  </a:lnTo>
                  <a:close/>
                </a:path>
                <a:path w="302894" h="302895">
                  <a:moveTo>
                    <a:pt x="124529" y="28859"/>
                  </a:moveTo>
                  <a:lnTo>
                    <a:pt x="97653" y="28859"/>
                  </a:lnTo>
                  <a:lnTo>
                    <a:pt x="92097" y="36795"/>
                  </a:lnTo>
                  <a:lnTo>
                    <a:pt x="87115" y="45170"/>
                  </a:lnTo>
                  <a:lnTo>
                    <a:pt x="82685" y="53879"/>
                  </a:lnTo>
                  <a:lnTo>
                    <a:pt x="78784" y="62816"/>
                  </a:lnTo>
                  <a:lnTo>
                    <a:pt x="100319" y="62816"/>
                  </a:lnTo>
                  <a:lnTo>
                    <a:pt x="103498" y="55868"/>
                  </a:lnTo>
                  <a:lnTo>
                    <a:pt x="113587" y="40084"/>
                  </a:lnTo>
                  <a:lnTo>
                    <a:pt x="124529" y="28859"/>
                  </a:lnTo>
                  <a:close/>
                </a:path>
                <a:path w="302894" h="302895">
                  <a:moveTo>
                    <a:pt x="239693" y="28859"/>
                  </a:moveTo>
                  <a:lnTo>
                    <a:pt x="204697" y="28859"/>
                  </a:lnTo>
                  <a:lnTo>
                    <a:pt x="213889" y="33315"/>
                  </a:lnTo>
                  <a:lnTo>
                    <a:pt x="222734" y="38489"/>
                  </a:lnTo>
                  <a:lnTo>
                    <a:pt x="231197" y="44363"/>
                  </a:lnTo>
                  <a:lnTo>
                    <a:pt x="239240" y="50921"/>
                  </a:lnTo>
                  <a:lnTo>
                    <a:pt x="234277" y="55298"/>
                  </a:lnTo>
                  <a:lnTo>
                    <a:pt x="229042" y="59267"/>
                  </a:lnTo>
                  <a:lnTo>
                    <a:pt x="223565" y="62816"/>
                  </a:lnTo>
                  <a:lnTo>
                    <a:pt x="273606" y="62816"/>
                  </a:lnTo>
                  <a:lnTo>
                    <a:pt x="259313" y="43037"/>
                  </a:lnTo>
                  <a:lnTo>
                    <a:pt x="239693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575592" y="10402635"/>
            <a:ext cx="141351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liepaja.travel</a:t>
            </a:r>
            <a:endParaRPr sz="1950">
              <a:cs typeface="Proxima Nov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1772" y="1294677"/>
            <a:ext cx="435991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Liepaja 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never</a:t>
            </a:r>
            <a:r>
              <a:rPr sz="6100" b="1" spc="-21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sleeps</a:t>
            </a:r>
            <a:endParaRPr sz="6100">
              <a:latin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9116" y="3942291"/>
            <a:ext cx="5109845" cy="57010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6289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port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city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Liepaja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can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be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proud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 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its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lively cultural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life,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enriched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by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artistic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independent</a:t>
            </a:r>
            <a:r>
              <a:rPr sz="2400" b="1" spc="-2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spirit.</a:t>
            </a:r>
            <a:endParaRPr sz="240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Liepaja Theatre, concert hall “Great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Amber”  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art gallery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“Romas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Darzs” are just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few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 places in Liepaja to enjoy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culture.</a:t>
            </a:r>
            <a:endParaRPr sz="1950">
              <a:cs typeface="Proxima Nova"/>
            </a:endParaRPr>
          </a:p>
          <a:p>
            <a:pPr>
              <a:lnSpc>
                <a:spcPct val="100000"/>
              </a:lnSpc>
            </a:pPr>
            <a:endParaRPr sz="1950">
              <a:cs typeface="Proxima Nova"/>
            </a:endParaRPr>
          </a:p>
          <a:p>
            <a:pPr marL="12700" marR="49530">
              <a:lnSpc>
                <a:spcPct val="101000"/>
              </a:lnSpc>
              <a:tabLst>
                <a:tab pos="568960" algn="l"/>
              </a:tabLst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During the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summer,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Liepaja also hosts the  annual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pop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music festival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Summer Sound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that  takes place right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on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sandy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beach, but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if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you'd like to enjoy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more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spiritual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sounds – 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visit	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Holy Trinity Cathedral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where you</a:t>
            </a:r>
            <a:r>
              <a:rPr sz="1950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can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hear the world’s largest mechanical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organ.</a:t>
            </a:r>
            <a:endParaRPr sz="1950">
              <a:cs typeface="Proxima Nova"/>
            </a:endParaRPr>
          </a:p>
          <a:p>
            <a:pPr>
              <a:lnSpc>
                <a:spcPct val="100000"/>
              </a:lnSpc>
            </a:pPr>
            <a:endParaRPr sz="1950">
              <a:cs typeface="Proxima Nova"/>
            </a:endParaRPr>
          </a:p>
          <a:p>
            <a:pPr marL="12700" marR="654685" algn="just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Fun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fact: Liepaja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considered to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 birthplace of the best Latvian rock music  singers.</a:t>
            </a:r>
            <a:endParaRPr sz="1950">
              <a:cs typeface="Proxima Nov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4469110" cy="11308715"/>
            <a:chOff x="0" y="0"/>
            <a:chExt cx="1446911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4468616" cy="1130855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4421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6" y="0"/>
                  </a:moveTo>
                  <a:lnTo>
                    <a:pt x="82737" y="14347"/>
                  </a:lnTo>
                  <a:lnTo>
                    <a:pt x="43029" y="43037"/>
                  </a:lnTo>
                  <a:lnTo>
                    <a:pt x="14345" y="82743"/>
                  </a:lnTo>
                  <a:lnTo>
                    <a:pt x="1" y="127773"/>
                  </a:lnTo>
                  <a:lnTo>
                    <a:pt x="0" y="174577"/>
                  </a:lnTo>
                  <a:lnTo>
                    <a:pt x="14342" y="219607"/>
                  </a:lnTo>
                  <a:lnTo>
                    <a:pt x="43029" y="259313"/>
                  </a:lnTo>
                  <a:lnTo>
                    <a:pt x="82746" y="288006"/>
                  </a:lnTo>
                  <a:lnTo>
                    <a:pt x="127769" y="302349"/>
                  </a:lnTo>
                  <a:lnTo>
                    <a:pt x="174581" y="302349"/>
                  </a:lnTo>
                  <a:lnTo>
                    <a:pt x="219613" y="288003"/>
                  </a:lnTo>
                  <a:lnTo>
                    <a:pt x="226234" y="283218"/>
                  </a:lnTo>
                  <a:lnTo>
                    <a:pt x="141424" y="283218"/>
                  </a:lnTo>
                  <a:lnTo>
                    <a:pt x="126239" y="275241"/>
                  </a:lnTo>
                  <a:lnTo>
                    <a:pt x="124523" y="273480"/>
                  </a:lnTo>
                  <a:lnTo>
                    <a:pt x="97656" y="273480"/>
                  </a:lnTo>
                  <a:lnTo>
                    <a:pt x="88459" y="269024"/>
                  </a:lnTo>
                  <a:lnTo>
                    <a:pt x="79611" y="263851"/>
                  </a:lnTo>
                  <a:lnTo>
                    <a:pt x="71145" y="257976"/>
                  </a:lnTo>
                  <a:lnTo>
                    <a:pt x="63102" y="251428"/>
                  </a:lnTo>
                  <a:lnTo>
                    <a:pt x="68076" y="247041"/>
                  </a:lnTo>
                  <a:lnTo>
                    <a:pt x="73311" y="243073"/>
                  </a:lnTo>
                  <a:lnTo>
                    <a:pt x="78787" y="239523"/>
                  </a:lnTo>
                  <a:lnTo>
                    <a:pt x="100320" y="239523"/>
                  </a:lnTo>
                  <a:lnTo>
                    <a:pt x="99400" y="237513"/>
                  </a:lnTo>
                  <a:lnTo>
                    <a:pt x="49427" y="237513"/>
                  </a:lnTo>
                  <a:lnTo>
                    <a:pt x="37046" y="220406"/>
                  </a:lnTo>
                  <a:lnTo>
                    <a:pt x="27612" y="201736"/>
                  </a:lnTo>
                  <a:lnTo>
                    <a:pt x="21251" y="181806"/>
                  </a:lnTo>
                  <a:lnTo>
                    <a:pt x="18088" y="160918"/>
                  </a:lnTo>
                  <a:lnTo>
                    <a:pt x="302352" y="160918"/>
                  </a:lnTo>
                  <a:lnTo>
                    <a:pt x="302353" y="141421"/>
                  </a:lnTo>
                  <a:lnTo>
                    <a:pt x="18088" y="141421"/>
                  </a:lnTo>
                  <a:lnTo>
                    <a:pt x="21251" y="120533"/>
                  </a:lnTo>
                  <a:lnTo>
                    <a:pt x="27612" y="100604"/>
                  </a:lnTo>
                  <a:lnTo>
                    <a:pt x="37046" y="81938"/>
                  </a:lnTo>
                  <a:lnTo>
                    <a:pt x="49427" y="64837"/>
                  </a:lnTo>
                  <a:lnTo>
                    <a:pt x="99398" y="64837"/>
                  </a:lnTo>
                  <a:lnTo>
                    <a:pt x="100322" y="62816"/>
                  </a:lnTo>
                  <a:lnTo>
                    <a:pt x="78787" y="62816"/>
                  </a:lnTo>
                  <a:lnTo>
                    <a:pt x="73311" y="59267"/>
                  </a:lnTo>
                  <a:lnTo>
                    <a:pt x="68076" y="55298"/>
                  </a:lnTo>
                  <a:lnTo>
                    <a:pt x="63102" y="50921"/>
                  </a:lnTo>
                  <a:lnTo>
                    <a:pt x="71150" y="44363"/>
                  </a:lnTo>
                  <a:lnTo>
                    <a:pt x="79613" y="38489"/>
                  </a:lnTo>
                  <a:lnTo>
                    <a:pt x="88459" y="33315"/>
                  </a:lnTo>
                  <a:lnTo>
                    <a:pt x="97656" y="28859"/>
                  </a:lnTo>
                  <a:lnTo>
                    <a:pt x="124528" y="28859"/>
                  </a:lnTo>
                  <a:lnTo>
                    <a:pt x="126239" y="27103"/>
                  </a:lnTo>
                  <a:lnTo>
                    <a:pt x="141424" y="19121"/>
                  </a:lnTo>
                  <a:lnTo>
                    <a:pt x="226221" y="19121"/>
                  </a:lnTo>
                  <a:lnTo>
                    <a:pt x="219605" y="14344"/>
                  </a:lnTo>
                  <a:lnTo>
                    <a:pt x="174584" y="1"/>
                  </a:lnTo>
                  <a:lnTo>
                    <a:pt x="127776" y="0"/>
                  </a:lnTo>
                  <a:close/>
                </a:path>
                <a:path w="302894" h="302895">
                  <a:moveTo>
                    <a:pt x="160921" y="218581"/>
                  </a:moveTo>
                  <a:lnTo>
                    <a:pt x="141424" y="218581"/>
                  </a:lnTo>
                  <a:lnTo>
                    <a:pt x="141424" y="283218"/>
                  </a:lnTo>
                  <a:lnTo>
                    <a:pt x="160921" y="283218"/>
                  </a:lnTo>
                  <a:lnTo>
                    <a:pt x="160921" y="218581"/>
                  </a:lnTo>
                  <a:close/>
                </a:path>
                <a:path w="302894" h="302895">
                  <a:moveTo>
                    <a:pt x="230593" y="218581"/>
                  </a:moveTo>
                  <a:lnTo>
                    <a:pt x="160921" y="218581"/>
                  </a:lnTo>
                  <a:lnTo>
                    <a:pt x="172727" y="219954"/>
                  </a:lnTo>
                  <a:lnTo>
                    <a:pt x="184270" y="222344"/>
                  </a:lnTo>
                  <a:lnTo>
                    <a:pt x="195496" y="225730"/>
                  </a:lnTo>
                  <a:lnTo>
                    <a:pt x="206354" y="230089"/>
                  </a:lnTo>
                  <a:lnTo>
                    <a:pt x="198846" y="246481"/>
                  </a:lnTo>
                  <a:lnTo>
                    <a:pt x="188754" y="262264"/>
                  </a:lnTo>
                  <a:lnTo>
                    <a:pt x="176104" y="275242"/>
                  </a:lnTo>
                  <a:lnTo>
                    <a:pt x="160921" y="283218"/>
                  </a:lnTo>
                  <a:lnTo>
                    <a:pt x="226234" y="283218"/>
                  </a:lnTo>
                  <a:lnTo>
                    <a:pt x="239710" y="273480"/>
                  </a:lnTo>
                  <a:lnTo>
                    <a:pt x="204700" y="273480"/>
                  </a:lnTo>
                  <a:lnTo>
                    <a:pt x="210256" y="265550"/>
                  </a:lnTo>
                  <a:lnTo>
                    <a:pt x="215237" y="257177"/>
                  </a:lnTo>
                  <a:lnTo>
                    <a:pt x="219667" y="248466"/>
                  </a:lnTo>
                  <a:lnTo>
                    <a:pt x="223568" y="239523"/>
                  </a:lnTo>
                  <a:lnTo>
                    <a:pt x="273615" y="239523"/>
                  </a:lnTo>
                  <a:lnTo>
                    <a:pt x="275068" y="237513"/>
                  </a:lnTo>
                  <a:lnTo>
                    <a:pt x="252929" y="237513"/>
                  </a:lnTo>
                  <a:lnTo>
                    <a:pt x="247474" y="232855"/>
                  </a:lnTo>
                  <a:lnTo>
                    <a:pt x="241843" y="228480"/>
                  </a:lnTo>
                  <a:lnTo>
                    <a:pt x="236042" y="224394"/>
                  </a:lnTo>
                  <a:lnTo>
                    <a:pt x="230081" y="220602"/>
                  </a:lnTo>
                  <a:lnTo>
                    <a:pt x="230593" y="218581"/>
                  </a:lnTo>
                  <a:close/>
                </a:path>
                <a:path w="302894" h="302895">
                  <a:moveTo>
                    <a:pt x="100320" y="239523"/>
                  </a:moveTo>
                  <a:lnTo>
                    <a:pt x="78787" y="239523"/>
                  </a:lnTo>
                  <a:lnTo>
                    <a:pt x="82688" y="248466"/>
                  </a:lnTo>
                  <a:lnTo>
                    <a:pt x="87118" y="257177"/>
                  </a:lnTo>
                  <a:lnTo>
                    <a:pt x="92100" y="265550"/>
                  </a:lnTo>
                  <a:lnTo>
                    <a:pt x="97656" y="273480"/>
                  </a:lnTo>
                  <a:lnTo>
                    <a:pt x="124523" y="273480"/>
                  </a:lnTo>
                  <a:lnTo>
                    <a:pt x="113590" y="262261"/>
                  </a:lnTo>
                  <a:lnTo>
                    <a:pt x="103503" y="246477"/>
                  </a:lnTo>
                  <a:lnTo>
                    <a:pt x="100320" y="239523"/>
                  </a:lnTo>
                  <a:close/>
                </a:path>
                <a:path w="302894" h="302895">
                  <a:moveTo>
                    <a:pt x="273615" y="239523"/>
                  </a:moveTo>
                  <a:lnTo>
                    <a:pt x="223568" y="239523"/>
                  </a:lnTo>
                  <a:lnTo>
                    <a:pt x="229045" y="243073"/>
                  </a:lnTo>
                  <a:lnTo>
                    <a:pt x="234280" y="247041"/>
                  </a:lnTo>
                  <a:lnTo>
                    <a:pt x="204700" y="273480"/>
                  </a:lnTo>
                  <a:lnTo>
                    <a:pt x="239710" y="273480"/>
                  </a:lnTo>
                  <a:lnTo>
                    <a:pt x="259316" y="259313"/>
                  </a:lnTo>
                  <a:lnTo>
                    <a:pt x="273615" y="239523"/>
                  </a:lnTo>
                  <a:close/>
                </a:path>
                <a:path w="302894" h="302895">
                  <a:moveTo>
                    <a:pt x="82546" y="160918"/>
                  </a:moveTo>
                  <a:lnTo>
                    <a:pt x="63050" y="160918"/>
                  </a:lnTo>
                  <a:lnTo>
                    <a:pt x="64055" y="176531"/>
                  </a:lnTo>
                  <a:lnTo>
                    <a:pt x="65942" y="191750"/>
                  </a:lnTo>
                  <a:lnTo>
                    <a:pt x="68689" y="206473"/>
                  </a:lnTo>
                  <a:lnTo>
                    <a:pt x="72274" y="220602"/>
                  </a:lnTo>
                  <a:lnTo>
                    <a:pt x="66307" y="224394"/>
                  </a:lnTo>
                  <a:lnTo>
                    <a:pt x="60505" y="228480"/>
                  </a:lnTo>
                  <a:lnTo>
                    <a:pt x="54876" y="232855"/>
                  </a:lnTo>
                  <a:lnTo>
                    <a:pt x="49427" y="237513"/>
                  </a:lnTo>
                  <a:lnTo>
                    <a:pt x="99400" y="237513"/>
                  </a:lnTo>
                  <a:lnTo>
                    <a:pt x="96002" y="230089"/>
                  </a:lnTo>
                  <a:lnTo>
                    <a:pt x="106860" y="225730"/>
                  </a:lnTo>
                  <a:lnTo>
                    <a:pt x="118085" y="222344"/>
                  </a:lnTo>
                  <a:lnTo>
                    <a:pt x="129624" y="219954"/>
                  </a:lnTo>
                  <a:lnTo>
                    <a:pt x="141424" y="218581"/>
                  </a:lnTo>
                  <a:lnTo>
                    <a:pt x="230593" y="218581"/>
                  </a:lnTo>
                  <a:lnTo>
                    <a:pt x="232403" y="211440"/>
                  </a:lnTo>
                  <a:lnTo>
                    <a:pt x="89939" y="211440"/>
                  </a:lnTo>
                  <a:lnTo>
                    <a:pt x="87107" y="199454"/>
                  </a:lnTo>
                  <a:lnTo>
                    <a:pt x="84919" y="186992"/>
                  </a:lnTo>
                  <a:lnTo>
                    <a:pt x="83394" y="174123"/>
                  </a:lnTo>
                  <a:lnTo>
                    <a:pt x="82546" y="160918"/>
                  </a:lnTo>
                  <a:close/>
                </a:path>
                <a:path w="302894" h="302895">
                  <a:moveTo>
                    <a:pt x="302352" y="160918"/>
                  </a:moveTo>
                  <a:lnTo>
                    <a:pt x="284268" y="160918"/>
                  </a:lnTo>
                  <a:lnTo>
                    <a:pt x="281103" y="181806"/>
                  </a:lnTo>
                  <a:lnTo>
                    <a:pt x="274740" y="201736"/>
                  </a:lnTo>
                  <a:lnTo>
                    <a:pt x="265306" y="220406"/>
                  </a:lnTo>
                  <a:lnTo>
                    <a:pt x="252929" y="237513"/>
                  </a:lnTo>
                  <a:lnTo>
                    <a:pt x="275068" y="237513"/>
                  </a:lnTo>
                  <a:lnTo>
                    <a:pt x="288005" y="219607"/>
                  </a:lnTo>
                  <a:lnTo>
                    <a:pt x="302352" y="174577"/>
                  </a:lnTo>
                  <a:lnTo>
                    <a:pt x="302352" y="160918"/>
                  </a:lnTo>
                  <a:close/>
                </a:path>
                <a:path w="302894" h="302895">
                  <a:moveTo>
                    <a:pt x="160921" y="160918"/>
                  </a:moveTo>
                  <a:lnTo>
                    <a:pt x="141424" y="160918"/>
                  </a:lnTo>
                  <a:lnTo>
                    <a:pt x="141424" y="199053"/>
                  </a:lnTo>
                  <a:lnTo>
                    <a:pt x="128065" y="200470"/>
                  </a:lnTo>
                  <a:lnTo>
                    <a:pt x="114994" y="203024"/>
                  </a:lnTo>
                  <a:lnTo>
                    <a:pt x="102267" y="206689"/>
                  </a:lnTo>
                  <a:lnTo>
                    <a:pt x="89939" y="211440"/>
                  </a:lnTo>
                  <a:lnTo>
                    <a:pt x="212417" y="211440"/>
                  </a:lnTo>
                  <a:lnTo>
                    <a:pt x="200087" y="206689"/>
                  </a:lnTo>
                  <a:lnTo>
                    <a:pt x="187356" y="203024"/>
                  </a:lnTo>
                  <a:lnTo>
                    <a:pt x="174281" y="200470"/>
                  </a:lnTo>
                  <a:lnTo>
                    <a:pt x="160921" y="199053"/>
                  </a:lnTo>
                  <a:lnTo>
                    <a:pt x="160921" y="160918"/>
                  </a:lnTo>
                  <a:close/>
                </a:path>
                <a:path w="302894" h="302895">
                  <a:moveTo>
                    <a:pt x="239306" y="160918"/>
                  </a:moveTo>
                  <a:lnTo>
                    <a:pt x="219809" y="160918"/>
                  </a:lnTo>
                  <a:lnTo>
                    <a:pt x="218958" y="174123"/>
                  </a:lnTo>
                  <a:lnTo>
                    <a:pt x="217432" y="186992"/>
                  </a:lnTo>
                  <a:lnTo>
                    <a:pt x="215248" y="199454"/>
                  </a:lnTo>
                  <a:lnTo>
                    <a:pt x="212417" y="211440"/>
                  </a:lnTo>
                  <a:lnTo>
                    <a:pt x="232403" y="211440"/>
                  </a:lnTo>
                  <a:lnTo>
                    <a:pt x="233662" y="206473"/>
                  </a:lnTo>
                  <a:lnTo>
                    <a:pt x="236410" y="191750"/>
                  </a:lnTo>
                  <a:lnTo>
                    <a:pt x="238299" y="176531"/>
                  </a:lnTo>
                  <a:lnTo>
                    <a:pt x="239306" y="160918"/>
                  </a:lnTo>
                  <a:close/>
                </a:path>
                <a:path w="302894" h="302895">
                  <a:moveTo>
                    <a:pt x="99398" y="64837"/>
                  </a:moveTo>
                  <a:lnTo>
                    <a:pt x="49427" y="64837"/>
                  </a:lnTo>
                  <a:lnTo>
                    <a:pt x="54876" y="69489"/>
                  </a:lnTo>
                  <a:lnTo>
                    <a:pt x="60505" y="73862"/>
                  </a:lnTo>
                  <a:lnTo>
                    <a:pt x="66307" y="77950"/>
                  </a:lnTo>
                  <a:lnTo>
                    <a:pt x="72274" y="81748"/>
                  </a:lnTo>
                  <a:lnTo>
                    <a:pt x="68689" y="95875"/>
                  </a:lnTo>
                  <a:lnTo>
                    <a:pt x="65942" y="110595"/>
                  </a:lnTo>
                  <a:lnTo>
                    <a:pt x="64055" y="125810"/>
                  </a:lnTo>
                  <a:lnTo>
                    <a:pt x="63050" y="141421"/>
                  </a:lnTo>
                  <a:lnTo>
                    <a:pt x="82546" y="141421"/>
                  </a:lnTo>
                  <a:lnTo>
                    <a:pt x="83394" y="128220"/>
                  </a:lnTo>
                  <a:lnTo>
                    <a:pt x="84919" y="115351"/>
                  </a:lnTo>
                  <a:lnTo>
                    <a:pt x="87107" y="102887"/>
                  </a:lnTo>
                  <a:lnTo>
                    <a:pt x="89939" y="90899"/>
                  </a:lnTo>
                  <a:lnTo>
                    <a:pt x="232401" y="90899"/>
                  </a:lnTo>
                  <a:lnTo>
                    <a:pt x="230591" y="83758"/>
                  </a:lnTo>
                  <a:lnTo>
                    <a:pt x="141424" y="83758"/>
                  </a:lnTo>
                  <a:lnTo>
                    <a:pt x="129624" y="82392"/>
                  </a:lnTo>
                  <a:lnTo>
                    <a:pt x="118085" y="80004"/>
                  </a:lnTo>
                  <a:lnTo>
                    <a:pt x="106860" y="76620"/>
                  </a:lnTo>
                  <a:lnTo>
                    <a:pt x="96002" y="72261"/>
                  </a:lnTo>
                  <a:lnTo>
                    <a:pt x="99398" y="64837"/>
                  </a:lnTo>
                  <a:close/>
                </a:path>
                <a:path w="302894" h="302895">
                  <a:moveTo>
                    <a:pt x="212417" y="90899"/>
                  </a:moveTo>
                  <a:lnTo>
                    <a:pt x="89939" y="90899"/>
                  </a:lnTo>
                  <a:lnTo>
                    <a:pt x="102267" y="95655"/>
                  </a:lnTo>
                  <a:lnTo>
                    <a:pt x="114994" y="99319"/>
                  </a:lnTo>
                  <a:lnTo>
                    <a:pt x="128065" y="101871"/>
                  </a:lnTo>
                  <a:lnTo>
                    <a:pt x="141424" y="103286"/>
                  </a:lnTo>
                  <a:lnTo>
                    <a:pt x="141424" y="141421"/>
                  </a:lnTo>
                  <a:lnTo>
                    <a:pt x="160921" y="141421"/>
                  </a:lnTo>
                  <a:lnTo>
                    <a:pt x="160921" y="103286"/>
                  </a:lnTo>
                  <a:lnTo>
                    <a:pt x="174281" y="101871"/>
                  </a:lnTo>
                  <a:lnTo>
                    <a:pt x="187356" y="99319"/>
                  </a:lnTo>
                  <a:lnTo>
                    <a:pt x="200087" y="95655"/>
                  </a:lnTo>
                  <a:lnTo>
                    <a:pt x="212417" y="90899"/>
                  </a:lnTo>
                  <a:close/>
                </a:path>
                <a:path w="302894" h="302895">
                  <a:moveTo>
                    <a:pt x="232401" y="90899"/>
                  </a:moveTo>
                  <a:lnTo>
                    <a:pt x="212417" y="90899"/>
                  </a:lnTo>
                  <a:lnTo>
                    <a:pt x="215248" y="102887"/>
                  </a:lnTo>
                  <a:lnTo>
                    <a:pt x="217432" y="115351"/>
                  </a:lnTo>
                  <a:lnTo>
                    <a:pt x="218958" y="128220"/>
                  </a:lnTo>
                  <a:lnTo>
                    <a:pt x="219809" y="141421"/>
                  </a:lnTo>
                  <a:lnTo>
                    <a:pt x="239306" y="141421"/>
                  </a:lnTo>
                  <a:lnTo>
                    <a:pt x="238299" y="125810"/>
                  </a:lnTo>
                  <a:lnTo>
                    <a:pt x="236410" y="110595"/>
                  </a:lnTo>
                  <a:lnTo>
                    <a:pt x="233662" y="95875"/>
                  </a:lnTo>
                  <a:lnTo>
                    <a:pt x="232401" y="90899"/>
                  </a:lnTo>
                  <a:close/>
                </a:path>
                <a:path w="302894" h="302895">
                  <a:moveTo>
                    <a:pt x="275069" y="64837"/>
                  </a:moveTo>
                  <a:lnTo>
                    <a:pt x="252929" y="64837"/>
                  </a:lnTo>
                  <a:lnTo>
                    <a:pt x="265306" y="81938"/>
                  </a:lnTo>
                  <a:lnTo>
                    <a:pt x="274740" y="100604"/>
                  </a:lnTo>
                  <a:lnTo>
                    <a:pt x="281103" y="120533"/>
                  </a:lnTo>
                  <a:lnTo>
                    <a:pt x="284268" y="141421"/>
                  </a:lnTo>
                  <a:lnTo>
                    <a:pt x="302353" y="141421"/>
                  </a:lnTo>
                  <a:lnTo>
                    <a:pt x="302353" y="127773"/>
                  </a:lnTo>
                  <a:lnTo>
                    <a:pt x="288008" y="82743"/>
                  </a:lnTo>
                  <a:lnTo>
                    <a:pt x="275069" y="64837"/>
                  </a:lnTo>
                  <a:close/>
                </a:path>
                <a:path w="302894" h="302895">
                  <a:moveTo>
                    <a:pt x="160921" y="19121"/>
                  </a:moveTo>
                  <a:lnTo>
                    <a:pt x="141424" y="19121"/>
                  </a:lnTo>
                  <a:lnTo>
                    <a:pt x="141424" y="83758"/>
                  </a:lnTo>
                  <a:lnTo>
                    <a:pt x="160921" y="83758"/>
                  </a:lnTo>
                  <a:lnTo>
                    <a:pt x="160921" y="19121"/>
                  </a:lnTo>
                  <a:close/>
                </a:path>
                <a:path w="302894" h="302895">
                  <a:moveTo>
                    <a:pt x="226221" y="19121"/>
                  </a:moveTo>
                  <a:lnTo>
                    <a:pt x="160921" y="19121"/>
                  </a:lnTo>
                  <a:lnTo>
                    <a:pt x="176107" y="27103"/>
                  </a:lnTo>
                  <a:lnTo>
                    <a:pt x="188758" y="40084"/>
                  </a:lnTo>
                  <a:lnTo>
                    <a:pt x="198849" y="55868"/>
                  </a:lnTo>
                  <a:lnTo>
                    <a:pt x="206354" y="72261"/>
                  </a:lnTo>
                  <a:lnTo>
                    <a:pt x="195496" y="76620"/>
                  </a:lnTo>
                  <a:lnTo>
                    <a:pt x="184270" y="80004"/>
                  </a:lnTo>
                  <a:lnTo>
                    <a:pt x="172727" y="82392"/>
                  </a:lnTo>
                  <a:lnTo>
                    <a:pt x="160921" y="83758"/>
                  </a:lnTo>
                  <a:lnTo>
                    <a:pt x="230591" y="83758"/>
                  </a:lnTo>
                  <a:lnTo>
                    <a:pt x="230081" y="81748"/>
                  </a:lnTo>
                  <a:lnTo>
                    <a:pt x="236042" y="77950"/>
                  </a:lnTo>
                  <a:lnTo>
                    <a:pt x="241843" y="73862"/>
                  </a:lnTo>
                  <a:lnTo>
                    <a:pt x="247474" y="69489"/>
                  </a:lnTo>
                  <a:lnTo>
                    <a:pt x="252929" y="64837"/>
                  </a:lnTo>
                  <a:lnTo>
                    <a:pt x="275069" y="64837"/>
                  </a:lnTo>
                  <a:lnTo>
                    <a:pt x="273609" y="62816"/>
                  </a:lnTo>
                  <a:lnTo>
                    <a:pt x="223568" y="62816"/>
                  </a:lnTo>
                  <a:lnTo>
                    <a:pt x="219667" y="53879"/>
                  </a:lnTo>
                  <a:lnTo>
                    <a:pt x="215237" y="45170"/>
                  </a:lnTo>
                  <a:lnTo>
                    <a:pt x="210256" y="36795"/>
                  </a:lnTo>
                  <a:lnTo>
                    <a:pt x="204700" y="28859"/>
                  </a:lnTo>
                  <a:lnTo>
                    <a:pt x="239696" y="28859"/>
                  </a:lnTo>
                  <a:lnTo>
                    <a:pt x="226221" y="19121"/>
                  </a:lnTo>
                  <a:close/>
                </a:path>
                <a:path w="302894" h="302895">
                  <a:moveTo>
                    <a:pt x="124528" y="28859"/>
                  </a:moveTo>
                  <a:lnTo>
                    <a:pt x="97656" y="28859"/>
                  </a:lnTo>
                  <a:lnTo>
                    <a:pt x="92100" y="36795"/>
                  </a:lnTo>
                  <a:lnTo>
                    <a:pt x="87118" y="45170"/>
                  </a:lnTo>
                  <a:lnTo>
                    <a:pt x="82688" y="53879"/>
                  </a:lnTo>
                  <a:lnTo>
                    <a:pt x="78787" y="62816"/>
                  </a:lnTo>
                  <a:lnTo>
                    <a:pt x="100322" y="62816"/>
                  </a:lnTo>
                  <a:lnTo>
                    <a:pt x="103501" y="55868"/>
                  </a:lnTo>
                  <a:lnTo>
                    <a:pt x="113589" y="40084"/>
                  </a:lnTo>
                  <a:lnTo>
                    <a:pt x="124528" y="28859"/>
                  </a:lnTo>
                  <a:close/>
                </a:path>
                <a:path w="302894" h="302895">
                  <a:moveTo>
                    <a:pt x="239696" y="28859"/>
                  </a:moveTo>
                  <a:lnTo>
                    <a:pt x="204700" y="28859"/>
                  </a:lnTo>
                  <a:lnTo>
                    <a:pt x="213892" y="33315"/>
                  </a:lnTo>
                  <a:lnTo>
                    <a:pt x="222737" y="38489"/>
                  </a:lnTo>
                  <a:lnTo>
                    <a:pt x="231200" y="44363"/>
                  </a:lnTo>
                  <a:lnTo>
                    <a:pt x="239243" y="50921"/>
                  </a:lnTo>
                  <a:lnTo>
                    <a:pt x="234280" y="55298"/>
                  </a:lnTo>
                  <a:lnTo>
                    <a:pt x="229045" y="59267"/>
                  </a:lnTo>
                  <a:lnTo>
                    <a:pt x="223568" y="62816"/>
                  </a:lnTo>
                  <a:lnTo>
                    <a:pt x="273609" y="62816"/>
                  </a:lnTo>
                  <a:lnTo>
                    <a:pt x="259316" y="43037"/>
                  </a:lnTo>
                  <a:lnTo>
                    <a:pt x="239696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575592" y="10402635"/>
            <a:ext cx="18116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travelzemgale.lv</a:t>
            </a:r>
            <a:endParaRPr sz="1950">
              <a:cs typeface="Proxima Nov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90843" y="0"/>
            <a:ext cx="13423900" cy="11329670"/>
            <a:chOff x="6690843" y="0"/>
            <a:chExt cx="13423900" cy="11329670"/>
          </a:xfrm>
        </p:grpSpPr>
        <p:sp>
          <p:nvSpPr>
            <p:cNvPr id="7" name="object 7"/>
            <p:cNvSpPr/>
            <p:nvPr/>
          </p:nvSpPr>
          <p:spPr>
            <a:xfrm>
              <a:off x="6690843" y="0"/>
              <a:ext cx="13423684" cy="113294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2357874" y="6752405"/>
              <a:ext cx="3856990" cy="1879600"/>
            </a:xfrm>
            <a:custGeom>
              <a:avLst/>
              <a:gdLst/>
              <a:ahLst/>
              <a:cxnLst/>
              <a:rect l="l" t="t" r="r" b="b"/>
              <a:pathLst>
                <a:path w="3856990" h="1879600">
                  <a:moveTo>
                    <a:pt x="140030" y="317500"/>
                  </a:moveTo>
                  <a:lnTo>
                    <a:pt x="133680" y="304800"/>
                  </a:lnTo>
                  <a:lnTo>
                    <a:pt x="133413" y="304800"/>
                  </a:lnTo>
                  <a:lnTo>
                    <a:pt x="132181" y="292100"/>
                  </a:lnTo>
                  <a:lnTo>
                    <a:pt x="130606" y="279400"/>
                  </a:lnTo>
                  <a:lnTo>
                    <a:pt x="128270" y="266700"/>
                  </a:lnTo>
                  <a:lnTo>
                    <a:pt x="126707" y="266700"/>
                  </a:lnTo>
                  <a:lnTo>
                    <a:pt x="121704" y="254000"/>
                  </a:lnTo>
                  <a:lnTo>
                    <a:pt x="121285" y="254000"/>
                  </a:lnTo>
                  <a:lnTo>
                    <a:pt x="120421" y="241300"/>
                  </a:lnTo>
                  <a:lnTo>
                    <a:pt x="120700" y="228600"/>
                  </a:lnTo>
                  <a:lnTo>
                    <a:pt x="121361" y="228600"/>
                  </a:lnTo>
                  <a:lnTo>
                    <a:pt x="121716" y="215900"/>
                  </a:lnTo>
                  <a:lnTo>
                    <a:pt x="128562" y="203200"/>
                  </a:lnTo>
                  <a:lnTo>
                    <a:pt x="128371" y="190500"/>
                  </a:lnTo>
                  <a:lnTo>
                    <a:pt x="121577" y="165100"/>
                  </a:lnTo>
                  <a:lnTo>
                    <a:pt x="121107" y="165100"/>
                  </a:lnTo>
                  <a:lnTo>
                    <a:pt x="127139" y="139700"/>
                  </a:lnTo>
                  <a:lnTo>
                    <a:pt x="126034" y="127000"/>
                  </a:lnTo>
                  <a:lnTo>
                    <a:pt x="123609" y="127000"/>
                  </a:lnTo>
                  <a:lnTo>
                    <a:pt x="119456" y="114300"/>
                  </a:lnTo>
                  <a:lnTo>
                    <a:pt x="114528" y="101600"/>
                  </a:lnTo>
                  <a:lnTo>
                    <a:pt x="106400" y="88900"/>
                  </a:lnTo>
                  <a:lnTo>
                    <a:pt x="96608" y="88900"/>
                  </a:lnTo>
                  <a:lnTo>
                    <a:pt x="94373" y="76200"/>
                  </a:lnTo>
                  <a:lnTo>
                    <a:pt x="88315" y="63500"/>
                  </a:lnTo>
                  <a:lnTo>
                    <a:pt x="86791" y="63500"/>
                  </a:lnTo>
                  <a:lnTo>
                    <a:pt x="79781" y="50800"/>
                  </a:lnTo>
                  <a:lnTo>
                    <a:pt x="41402" y="50800"/>
                  </a:lnTo>
                  <a:lnTo>
                    <a:pt x="33921" y="38100"/>
                  </a:lnTo>
                  <a:lnTo>
                    <a:pt x="26682" y="38100"/>
                  </a:lnTo>
                  <a:lnTo>
                    <a:pt x="20891" y="25400"/>
                  </a:lnTo>
                  <a:lnTo>
                    <a:pt x="16903" y="25400"/>
                  </a:lnTo>
                  <a:lnTo>
                    <a:pt x="13792" y="12700"/>
                  </a:lnTo>
                  <a:lnTo>
                    <a:pt x="10045" y="12700"/>
                  </a:lnTo>
                  <a:lnTo>
                    <a:pt x="7289" y="0"/>
                  </a:lnTo>
                  <a:lnTo>
                    <a:pt x="685" y="0"/>
                  </a:lnTo>
                  <a:lnTo>
                    <a:pt x="0" y="12700"/>
                  </a:lnTo>
                  <a:lnTo>
                    <a:pt x="2692" y="12700"/>
                  </a:lnTo>
                  <a:lnTo>
                    <a:pt x="6565" y="25400"/>
                  </a:lnTo>
                  <a:lnTo>
                    <a:pt x="11214" y="25400"/>
                  </a:lnTo>
                  <a:lnTo>
                    <a:pt x="15354" y="38100"/>
                  </a:lnTo>
                  <a:lnTo>
                    <a:pt x="20955" y="38100"/>
                  </a:lnTo>
                  <a:lnTo>
                    <a:pt x="28587" y="50800"/>
                  </a:lnTo>
                  <a:lnTo>
                    <a:pt x="36969" y="50800"/>
                  </a:lnTo>
                  <a:lnTo>
                    <a:pt x="44831" y="63500"/>
                  </a:lnTo>
                  <a:lnTo>
                    <a:pt x="82245" y="63500"/>
                  </a:lnTo>
                  <a:lnTo>
                    <a:pt x="87845" y="76200"/>
                  </a:lnTo>
                  <a:lnTo>
                    <a:pt x="90144" y="88900"/>
                  </a:lnTo>
                  <a:lnTo>
                    <a:pt x="90817" y="88900"/>
                  </a:lnTo>
                  <a:lnTo>
                    <a:pt x="100672" y="101600"/>
                  </a:lnTo>
                  <a:lnTo>
                    <a:pt x="108191" y="114300"/>
                  </a:lnTo>
                  <a:lnTo>
                    <a:pt x="112826" y="114300"/>
                  </a:lnTo>
                  <a:lnTo>
                    <a:pt x="116763" y="127000"/>
                  </a:lnTo>
                  <a:lnTo>
                    <a:pt x="118986" y="127000"/>
                  </a:lnTo>
                  <a:lnTo>
                    <a:pt x="119811" y="139700"/>
                  </a:lnTo>
                  <a:lnTo>
                    <a:pt x="113868" y="165100"/>
                  </a:lnTo>
                  <a:lnTo>
                    <a:pt x="114490" y="165100"/>
                  </a:lnTo>
                  <a:lnTo>
                    <a:pt x="120637" y="190500"/>
                  </a:lnTo>
                  <a:lnTo>
                    <a:pt x="121361" y="190500"/>
                  </a:lnTo>
                  <a:lnTo>
                    <a:pt x="114655" y="215900"/>
                  </a:lnTo>
                  <a:lnTo>
                    <a:pt x="114236" y="215900"/>
                  </a:lnTo>
                  <a:lnTo>
                    <a:pt x="113563" y="228600"/>
                  </a:lnTo>
                  <a:lnTo>
                    <a:pt x="113131" y="241300"/>
                  </a:lnTo>
                  <a:lnTo>
                    <a:pt x="113258" y="254000"/>
                  </a:lnTo>
                  <a:lnTo>
                    <a:pt x="114998" y="254000"/>
                  </a:lnTo>
                  <a:lnTo>
                    <a:pt x="118287" y="266700"/>
                  </a:lnTo>
                  <a:lnTo>
                    <a:pt x="121754" y="266700"/>
                  </a:lnTo>
                  <a:lnTo>
                    <a:pt x="123545" y="279400"/>
                  </a:lnTo>
                  <a:lnTo>
                    <a:pt x="124993" y="292100"/>
                  </a:lnTo>
                  <a:lnTo>
                    <a:pt x="125526" y="292100"/>
                  </a:lnTo>
                  <a:lnTo>
                    <a:pt x="126631" y="304800"/>
                  </a:lnTo>
                  <a:lnTo>
                    <a:pt x="128346" y="304800"/>
                  </a:lnTo>
                  <a:lnTo>
                    <a:pt x="131000" y="317500"/>
                  </a:lnTo>
                  <a:lnTo>
                    <a:pt x="140030" y="317500"/>
                  </a:lnTo>
                  <a:close/>
                </a:path>
                <a:path w="3856990" h="1879600">
                  <a:moveTo>
                    <a:pt x="198120" y="342900"/>
                  </a:moveTo>
                  <a:lnTo>
                    <a:pt x="168808" y="330200"/>
                  </a:lnTo>
                  <a:lnTo>
                    <a:pt x="163182" y="317500"/>
                  </a:lnTo>
                  <a:lnTo>
                    <a:pt x="141566" y="317500"/>
                  </a:lnTo>
                  <a:lnTo>
                    <a:pt x="148551" y="330200"/>
                  </a:lnTo>
                  <a:lnTo>
                    <a:pt x="166014" y="330200"/>
                  </a:lnTo>
                  <a:lnTo>
                    <a:pt x="195046" y="342900"/>
                  </a:lnTo>
                  <a:lnTo>
                    <a:pt x="198120" y="342900"/>
                  </a:lnTo>
                  <a:close/>
                </a:path>
                <a:path w="3856990" h="1879600">
                  <a:moveTo>
                    <a:pt x="232981" y="368300"/>
                  </a:moveTo>
                  <a:lnTo>
                    <a:pt x="208254" y="342900"/>
                  </a:lnTo>
                  <a:lnTo>
                    <a:pt x="204076" y="342900"/>
                  </a:lnTo>
                  <a:lnTo>
                    <a:pt x="223901" y="368300"/>
                  </a:lnTo>
                  <a:lnTo>
                    <a:pt x="232981" y="368300"/>
                  </a:lnTo>
                  <a:close/>
                </a:path>
                <a:path w="3856990" h="1879600">
                  <a:moveTo>
                    <a:pt x="349656" y="342900"/>
                  </a:moveTo>
                  <a:lnTo>
                    <a:pt x="346608" y="342900"/>
                  </a:lnTo>
                  <a:lnTo>
                    <a:pt x="326898" y="355600"/>
                  </a:lnTo>
                  <a:lnTo>
                    <a:pt x="322707" y="355600"/>
                  </a:lnTo>
                  <a:lnTo>
                    <a:pt x="308838" y="368300"/>
                  </a:lnTo>
                  <a:lnTo>
                    <a:pt x="234581" y="368300"/>
                  </a:lnTo>
                  <a:lnTo>
                    <a:pt x="240995" y="381000"/>
                  </a:lnTo>
                  <a:lnTo>
                    <a:pt x="305117" y="381000"/>
                  </a:lnTo>
                  <a:lnTo>
                    <a:pt x="321792" y="368300"/>
                  </a:lnTo>
                  <a:lnTo>
                    <a:pt x="326478" y="368300"/>
                  </a:lnTo>
                  <a:lnTo>
                    <a:pt x="330517" y="355600"/>
                  </a:lnTo>
                  <a:lnTo>
                    <a:pt x="349656" y="342900"/>
                  </a:lnTo>
                  <a:close/>
                </a:path>
                <a:path w="3856990" h="1879600">
                  <a:moveTo>
                    <a:pt x="416420" y="330200"/>
                  </a:moveTo>
                  <a:lnTo>
                    <a:pt x="386308" y="330200"/>
                  </a:lnTo>
                  <a:lnTo>
                    <a:pt x="357606" y="342900"/>
                  </a:lnTo>
                  <a:lnTo>
                    <a:pt x="395490" y="342900"/>
                  </a:lnTo>
                  <a:lnTo>
                    <a:pt x="416420" y="330200"/>
                  </a:lnTo>
                  <a:close/>
                </a:path>
                <a:path w="3856990" h="1879600">
                  <a:moveTo>
                    <a:pt x="474078" y="330200"/>
                  </a:moveTo>
                  <a:lnTo>
                    <a:pt x="454494" y="317500"/>
                  </a:lnTo>
                  <a:lnTo>
                    <a:pt x="435013" y="317500"/>
                  </a:lnTo>
                  <a:lnTo>
                    <a:pt x="419023" y="330200"/>
                  </a:lnTo>
                  <a:lnTo>
                    <a:pt x="474078" y="330200"/>
                  </a:lnTo>
                  <a:close/>
                </a:path>
                <a:path w="3856990" h="1879600">
                  <a:moveTo>
                    <a:pt x="549935" y="381000"/>
                  </a:moveTo>
                  <a:lnTo>
                    <a:pt x="538784" y="368300"/>
                  </a:lnTo>
                  <a:lnTo>
                    <a:pt x="532307" y="368300"/>
                  </a:lnTo>
                  <a:lnTo>
                    <a:pt x="526034" y="342900"/>
                  </a:lnTo>
                  <a:lnTo>
                    <a:pt x="522249" y="342900"/>
                  </a:lnTo>
                  <a:lnTo>
                    <a:pt x="516305" y="330200"/>
                  </a:lnTo>
                  <a:lnTo>
                    <a:pt x="498868" y="330200"/>
                  </a:lnTo>
                  <a:lnTo>
                    <a:pt x="507098" y="342900"/>
                  </a:lnTo>
                  <a:lnTo>
                    <a:pt x="519620" y="342900"/>
                  </a:lnTo>
                  <a:lnTo>
                    <a:pt x="524878" y="368300"/>
                  </a:lnTo>
                  <a:lnTo>
                    <a:pt x="526465" y="368300"/>
                  </a:lnTo>
                  <a:lnTo>
                    <a:pt x="530466" y="381000"/>
                  </a:lnTo>
                  <a:lnTo>
                    <a:pt x="549935" y="381000"/>
                  </a:lnTo>
                  <a:close/>
                </a:path>
                <a:path w="3856990" h="1879600">
                  <a:moveTo>
                    <a:pt x="664260" y="508000"/>
                  </a:moveTo>
                  <a:lnTo>
                    <a:pt x="658139" y="495300"/>
                  </a:lnTo>
                  <a:lnTo>
                    <a:pt x="652132" y="495300"/>
                  </a:lnTo>
                  <a:lnTo>
                    <a:pt x="648728" y="482600"/>
                  </a:lnTo>
                  <a:lnTo>
                    <a:pt x="645375" y="469900"/>
                  </a:lnTo>
                  <a:lnTo>
                    <a:pt x="642658" y="457200"/>
                  </a:lnTo>
                  <a:lnTo>
                    <a:pt x="632917" y="444500"/>
                  </a:lnTo>
                  <a:lnTo>
                    <a:pt x="630643" y="431800"/>
                  </a:lnTo>
                  <a:lnTo>
                    <a:pt x="627240" y="419100"/>
                  </a:lnTo>
                  <a:lnTo>
                    <a:pt x="626338" y="406400"/>
                  </a:lnTo>
                  <a:lnTo>
                    <a:pt x="620102" y="406400"/>
                  </a:lnTo>
                  <a:lnTo>
                    <a:pt x="602805" y="393700"/>
                  </a:lnTo>
                  <a:lnTo>
                    <a:pt x="600646" y="393700"/>
                  </a:lnTo>
                  <a:lnTo>
                    <a:pt x="601408" y="381000"/>
                  </a:lnTo>
                  <a:lnTo>
                    <a:pt x="601649" y="368300"/>
                  </a:lnTo>
                  <a:lnTo>
                    <a:pt x="595693" y="368300"/>
                  </a:lnTo>
                  <a:lnTo>
                    <a:pt x="584047" y="355600"/>
                  </a:lnTo>
                  <a:lnTo>
                    <a:pt x="572452" y="355600"/>
                  </a:lnTo>
                  <a:lnTo>
                    <a:pt x="566343" y="368300"/>
                  </a:lnTo>
                  <a:lnTo>
                    <a:pt x="556704" y="381000"/>
                  </a:lnTo>
                  <a:lnTo>
                    <a:pt x="563702" y="381000"/>
                  </a:lnTo>
                  <a:lnTo>
                    <a:pt x="575640" y="368300"/>
                  </a:lnTo>
                  <a:lnTo>
                    <a:pt x="590918" y="368300"/>
                  </a:lnTo>
                  <a:lnTo>
                    <a:pt x="594360" y="381000"/>
                  </a:lnTo>
                  <a:lnTo>
                    <a:pt x="594233" y="381000"/>
                  </a:lnTo>
                  <a:lnTo>
                    <a:pt x="593369" y="393700"/>
                  </a:lnTo>
                  <a:lnTo>
                    <a:pt x="598182" y="406400"/>
                  </a:lnTo>
                  <a:lnTo>
                    <a:pt x="615759" y="406400"/>
                  </a:lnTo>
                  <a:lnTo>
                    <a:pt x="619556" y="419100"/>
                  </a:lnTo>
                  <a:lnTo>
                    <a:pt x="619950" y="419100"/>
                  </a:lnTo>
                  <a:lnTo>
                    <a:pt x="623671" y="444500"/>
                  </a:lnTo>
                  <a:lnTo>
                    <a:pt x="626389" y="444500"/>
                  </a:lnTo>
                  <a:lnTo>
                    <a:pt x="636193" y="469900"/>
                  </a:lnTo>
                  <a:lnTo>
                    <a:pt x="638568" y="469900"/>
                  </a:lnTo>
                  <a:lnTo>
                    <a:pt x="641286" y="482600"/>
                  </a:lnTo>
                  <a:lnTo>
                    <a:pt x="644690" y="495300"/>
                  </a:lnTo>
                  <a:lnTo>
                    <a:pt x="645731" y="495300"/>
                  </a:lnTo>
                  <a:lnTo>
                    <a:pt x="651357" y="508000"/>
                  </a:lnTo>
                  <a:lnTo>
                    <a:pt x="664260" y="508000"/>
                  </a:lnTo>
                  <a:close/>
                </a:path>
                <a:path w="3856990" h="1879600">
                  <a:moveTo>
                    <a:pt x="785291" y="596900"/>
                  </a:moveTo>
                  <a:lnTo>
                    <a:pt x="782815" y="584200"/>
                  </a:lnTo>
                  <a:lnTo>
                    <a:pt x="780656" y="584200"/>
                  </a:lnTo>
                  <a:lnTo>
                    <a:pt x="776160" y="558800"/>
                  </a:lnTo>
                  <a:lnTo>
                    <a:pt x="768502" y="558800"/>
                  </a:lnTo>
                  <a:lnTo>
                    <a:pt x="757859" y="546100"/>
                  </a:lnTo>
                  <a:lnTo>
                    <a:pt x="747636" y="546100"/>
                  </a:lnTo>
                  <a:lnTo>
                    <a:pt x="727798" y="558800"/>
                  </a:lnTo>
                  <a:lnTo>
                    <a:pt x="723036" y="558800"/>
                  </a:lnTo>
                  <a:lnTo>
                    <a:pt x="718705" y="546100"/>
                  </a:lnTo>
                  <a:lnTo>
                    <a:pt x="716114" y="546100"/>
                  </a:lnTo>
                  <a:lnTo>
                    <a:pt x="717753" y="520700"/>
                  </a:lnTo>
                  <a:lnTo>
                    <a:pt x="717042" y="508000"/>
                  </a:lnTo>
                  <a:lnTo>
                    <a:pt x="715441" y="508000"/>
                  </a:lnTo>
                  <a:lnTo>
                    <a:pt x="713651" y="495300"/>
                  </a:lnTo>
                  <a:lnTo>
                    <a:pt x="710984" y="495300"/>
                  </a:lnTo>
                  <a:lnTo>
                    <a:pt x="707110" y="482600"/>
                  </a:lnTo>
                  <a:lnTo>
                    <a:pt x="683387" y="482600"/>
                  </a:lnTo>
                  <a:lnTo>
                    <a:pt x="680300" y="495300"/>
                  </a:lnTo>
                  <a:lnTo>
                    <a:pt x="676719" y="495300"/>
                  </a:lnTo>
                  <a:lnTo>
                    <a:pt x="667677" y="508000"/>
                  </a:lnTo>
                  <a:lnTo>
                    <a:pt x="671576" y="508000"/>
                  </a:lnTo>
                  <a:lnTo>
                    <a:pt x="682307" y="495300"/>
                  </a:lnTo>
                  <a:lnTo>
                    <a:pt x="707123" y="495300"/>
                  </a:lnTo>
                  <a:lnTo>
                    <a:pt x="709942" y="520700"/>
                  </a:lnTo>
                  <a:lnTo>
                    <a:pt x="710526" y="520700"/>
                  </a:lnTo>
                  <a:lnTo>
                    <a:pt x="708863" y="546100"/>
                  </a:lnTo>
                  <a:lnTo>
                    <a:pt x="710196" y="546100"/>
                  </a:lnTo>
                  <a:lnTo>
                    <a:pt x="715251" y="558800"/>
                  </a:lnTo>
                  <a:lnTo>
                    <a:pt x="728218" y="571500"/>
                  </a:lnTo>
                  <a:lnTo>
                    <a:pt x="749046" y="558800"/>
                  </a:lnTo>
                  <a:lnTo>
                    <a:pt x="764425" y="558800"/>
                  </a:lnTo>
                  <a:lnTo>
                    <a:pt x="769632" y="571500"/>
                  </a:lnTo>
                  <a:lnTo>
                    <a:pt x="773264" y="584200"/>
                  </a:lnTo>
                  <a:lnTo>
                    <a:pt x="776287" y="596900"/>
                  </a:lnTo>
                  <a:lnTo>
                    <a:pt x="785291" y="596900"/>
                  </a:lnTo>
                  <a:close/>
                </a:path>
                <a:path w="3856990" h="1879600">
                  <a:moveTo>
                    <a:pt x="807605" y="609600"/>
                  </a:moveTo>
                  <a:lnTo>
                    <a:pt x="799058" y="596900"/>
                  </a:lnTo>
                  <a:lnTo>
                    <a:pt x="786980" y="596900"/>
                  </a:lnTo>
                  <a:lnTo>
                    <a:pt x="795058" y="609600"/>
                  </a:lnTo>
                  <a:lnTo>
                    <a:pt x="807605" y="609600"/>
                  </a:lnTo>
                  <a:close/>
                </a:path>
                <a:path w="3856990" h="1879600">
                  <a:moveTo>
                    <a:pt x="879398" y="635000"/>
                  </a:moveTo>
                  <a:lnTo>
                    <a:pt x="868667" y="622300"/>
                  </a:lnTo>
                  <a:lnTo>
                    <a:pt x="858227" y="622300"/>
                  </a:lnTo>
                  <a:lnTo>
                    <a:pt x="846620" y="609600"/>
                  </a:lnTo>
                  <a:lnTo>
                    <a:pt x="843749" y="609600"/>
                  </a:lnTo>
                  <a:lnTo>
                    <a:pt x="834440" y="596900"/>
                  </a:lnTo>
                  <a:lnTo>
                    <a:pt x="816775" y="609600"/>
                  </a:lnTo>
                  <a:lnTo>
                    <a:pt x="839800" y="609600"/>
                  </a:lnTo>
                  <a:lnTo>
                    <a:pt x="848499" y="622300"/>
                  </a:lnTo>
                  <a:lnTo>
                    <a:pt x="855814" y="622300"/>
                  </a:lnTo>
                  <a:lnTo>
                    <a:pt x="859028" y="635000"/>
                  </a:lnTo>
                  <a:lnTo>
                    <a:pt x="879398" y="635000"/>
                  </a:lnTo>
                  <a:close/>
                </a:path>
                <a:path w="3856990" h="1879600">
                  <a:moveTo>
                    <a:pt x="944740" y="609600"/>
                  </a:moveTo>
                  <a:lnTo>
                    <a:pt x="935558" y="596900"/>
                  </a:lnTo>
                  <a:lnTo>
                    <a:pt x="925957" y="596900"/>
                  </a:lnTo>
                  <a:lnTo>
                    <a:pt x="918146" y="609600"/>
                  </a:lnTo>
                  <a:lnTo>
                    <a:pt x="914501" y="609600"/>
                  </a:lnTo>
                  <a:lnTo>
                    <a:pt x="910704" y="622300"/>
                  </a:lnTo>
                  <a:lnTo>
                    <a:pt x="909066" y="622300"/>
                  </a:lnTo>
                  <a:lnTo>
                    <a:pt x="903490" y="635000"/>
                  </a:lnTo>
                  <a:lnTo>
                    <a:pt x="915289" y="635000"/>
                  </a:lnTo>
                  <a:lnTo>
                    <a:pt x="918235" y="622300"/>
                  </a:lnTo>
                  <a:lnTo>
                    <a:pt x="920559" y="609600"/>
                  </a:lnTo>
                  <a:lnTo>
                    <a:pt x="944740" y="609600"/>
                  </a:lnTo>
                  <a:close/>
                </a:path>
                <a:path w="3856990" h="1879600">
                  <a:moveTo>
                    <a:pt x="1018374" y="596900"/>
                  </a:moveTo>
                  <a:lnTo>
                    <a:pt x="1014361" y="596900"/>
                  </a:lnTo>
                  <a:lnTo>
                    <a:pt x="999286" y="609600"/>
                  </a:lnTo>
                  <a:lnTo>
                    <a:pt x="950912" y="609600"/>
                  </a:lnTo>
                  <a:lnTo>
                    <a:pt x="961771" y="622300"/>
                  </a:lnTo>
                  <a:lnTo>
                    <a:pt x="996403" y="622300"/>
                  </a:lnTo>
                  <a:lnTo>
                    <a:pt x="1000848" y="609600"/>
                  </a:lnTo>
                  <a:lnTo>
                    <a:pt x="1010653" y="609600"/>
                  </a:lnTo>
                  <a:lnTo>
                    <a:pt x="1018374" y="596900"/>
                  </a:lnTo>
                  <a:close/>
                </a:path>
                <a:path w="3856990" h="1879600">
                  <a:moveTo>
                    <a:pt x="1175397" y="469900"/>
                  </a:moveTo>
                  <a:lnTo>
                    <a:pt x="1148943" y="457200"/>
                  </a:lnTo>
                  <a:lnTo>
                    <a:pt x="1102156" y="457200"/>
                  </a:lnTo>
                  <a:lnTo>
                    <a:pt x="1096556" y="469900"/>
                  </a:lnTo>
                  <a:lnTo>
                    <a:pt x="1090904" y="469900"/>
                  </a:lnTo>
                  <a:lnTo>
                    <a:pt x="1085989" y="482600"/>
                  </a:lnTo>
                  <a:lnTo>
                    <a:pt x="1079360" y="482600"/>
                  </a:lnTo>
                  <a:lnTo>
                    <a:pt x="1076680" y="495300"/>
                  </a:lnTo>
                  <a:lnTo>
                    <a:pt x="1073035" y="495300"/>
                  </a:lnTo>
                  <a:lnTo>
                    <a:pt x="1071384" y="508000"/>
                  </a:lnTo>
                  <a:lnTo>
                    <a:pt x="1070762" y="508000"/>
                  </a:lnTo>
                  <a:lnTo>
                    <a:pt x="1075029" y="533400"/>
                  </a:lnTo>
                  <a:lnTo>
                    <a:pt x="1074508" y="546100"/>
                  </a:lnTo>
                  <a:lnTo>
                    <a:pt x="1072438" y="558800"/>
                  </a:lnTo>
                  <a:lnTo>
                    <a:pt x="1068031" y="558800"/>
                  </a:lnTo>
                  <a:lnTo>
                    <a:pt x="1050874" y="571500"/>
                  </a:lnTo>
                  <a:lnTo>
                    <a:pt x="1046810" y="571500"/>
                  </a:lnTo>
                  <a:lnTo>
                    <a:pt x="1041844" y="584200"/>
                  </a:lnTo>
                  <a:lnTo>
                    <a:pt x="1037183" y="584200"/>
                  </a:lnTo>
                  <a:lnTo>
                    <a:pt x="1020064" y="596900"/>
                  </a:lnTo>
                  <a:lnTo>
                    <a:pt x="1040549" y="596900"/>
                  </a:lnTo>
                  <a:lnTo>
                    <a:pt x="1046073" y="584200"/>
                  </a:lnTo>
                  <a:lnTo>
                    <a:pt x="1050188" y="584200"/>
                  </a:lnTo>
                  <a:lnTo>
                    <a:pt x="1052512" y="571500"/>
                  </a:lnTo>
                  <a:lnTo>
                    <a:pt x="1072946" y="571500"/>
                  </a:lnTo>
                  <a:lnTo>
                    <a:pt x="1075524" y="558800"/>
                  </a:lnTo>
                  <a:lnTo>
                    <a:pt x="1078407" y="558800"/>
                  </a:lnTo>
                  <a:lnTo>
                    <a:pt x="1080376" y="546100"/>
                  </a:lnTo>
                  <a:lnTo>
                    <a:pt x="1081659" y="546100"/>
                  </a:lnTo>
                  <a:lnTo>
                    <a:pt x="1078039" y="520700"/>
                  </a:lnTo>
                  <a:lnTo>
                    <a:pt x="1078471" y="508000"/>
                  </a:lnTo>
                  <a:lnTo>
                    <a:pt x="1079284" y="508000"/>
                  </a:lnTo>
                  <a:lnTo>
                    <a:pt x="1084199" y="495300"/>
                  </a:lnTo>
                  <a:lnTo>
                    <a:pt x="1084732" y="495300"/>
                  </a:lnTo>
                  <a:lnTo>
                    <a:pt x="1092111" y="482600"/>
                  </a:lnTo>
                  <a:lnTo>
                    <a:pt x="1093076" y="482600"/>
                  </a:lnTo>
                  <a:lnTo>
                    <a:pt x="1100378" y="469900"/>
                  </a:lnTo>
                  <a:lnTo>
                    <a:pt x="1175397" y="469900"/>
                  </a:lnTo>
                  <a:close/>
                </a:path>
                <a:path w="3856990" h="1879600">
                  <a:moveTo>
                    <a:pt x="1283614" y="381000"/>
                  </a:moveTo>
                  <a:lnTo>
                    <a:pt x="1271422" y="381000"/>
                  </a:lnTo>
                  <a:lnTo>
                    <a:pt x="1269479" y="393700"/>
                  </a:lnTo>
                  <a:lnTo>
                    <a:pt x="1242529" y="393700"/>
                  </a:lnTo>
                  <a:lnTo>
                    <a:pt x="1223835" y="381000"/>
                  </a:lnTo>
                  <a:lnTo>
                    <a:pt x="1211707" y="393700"/>
                  </a:lnTo>
                  <a:lnTo>
                    <a:pt x="1203972" y="393700"/>
                  </a:lnTo>
                  <a:lnTo>
                    <a:pt x="1202651" y="406400"/>
                  </a:lnTo>
                  <a:lnTo>
                    <a:pt x="1201445" y="406400"/>
                  </a:lnTo>
                  <a:lnTo>
                    <a:pt x="1204239" y="419100"/>
                  </a:lnTo>
                  <a:lnTo>
                    <a:pt x="1208125" y="431800"/>
                  </a:lnTo>
                  <a:lnTo>
                    <a:pt x="1206423" y="431800"/>
                  </a:lnTo>
                  <a:lnTo>
                    <a:pt x="1203439" y="444500"/>
                  </a:lnTo>
                  <a:lnTo>
                    <a:pt x="1199692" y="457200"/>
                  </a:lnTo>
                  <a:lnTo>
                    <a:pt x="1192936" y="457200"/>
                  </a:lnTo>
                  <a:lnTo>
                    <a:pt x="1184300" y="469900"/>
                  </a:lnTo>
                  <a:lnTo>
                    <a:pt x="1197178" y="469900"/>
                  </a:lnTo>
                  <a:lnTo>
                    <a:pt x="1201229" y="457200"/>
                  </a:lnTo>
                  <a:lnTo>
                    <a:pt x="1205750" y="457200"/>
                  </a:lnTo>
                  <a:lnTo>
                    <a:pt x="1210030" y="444500"/>
                  </a:lnTo>
                  <a:lnTo>
                    <a:pt x="1213383" y="431800"/>
                  </a:lnTo>
                  <a:lnTo>
                    <a:pt x="1212126" y="431800"/>
                  </a:lnTo>
                  <a:lnTo>
                    <a:pt x="1208925" y="419100"/>
                  </a:lnTo>
                  <a:lnTo>
                    <a:pt x="1211021" y="419100"/>
                  </a:lnTo>
                  <a:lnTo>
                    <a:pt x="1208925" y="406400"/>
                  </a:lnTo>
                  <a:lnTo>
                    <a:pt x="1210322" y="406400"/>
                  </a:lnTo>
                  <a:lnTo>
                    <a:pt x="1216228" y="393700"/>
                  </a:lnTo>
                  <a:lnTo>
                    <a:pt x="1240205" y="393700"/>
                  </a:lnTo>
                  <a:lnTo>
                    <a:pt x="1256563" y="406400"/>
                  </a:lnTo>
                  <a:lnTo>
                    <a:pt x="1264539" y="406400"/>
                  </a:lnTo>
                  <a:lnTo>
                    <a:pt x="1273822" y="393700"/>
                  </a:lnTo>
                  <a:lnTo>
                    <a:pt x="1275384" y="393700"/>
                  </a:lnTo>
                  <a:lnTo>
                    <a:pt x="1283614" y="381000"/>
                  </a:lnTo>
                  <a:close/>
                </a:path>
                <a:path w="3856990" h="1879600">
                  <a:moveTo>
                    <a:pt x="1357249" y="330200"/>
                  </a:moveTo>
                  <a:lnTo>
                    <a:pt x="1347889" y="330200"/>
                  </a:lnTo>
                  <a:lnTo>
                    <a:pt x="1342580" y="355600"/>
                  </a:lnTo>
                  <a:lnTo>
                    <a:pt x="1327937" y="355600"/>
                  </a:lnTo>
                  <a:lnTo>
                    <a:pt x="1324038" y="368300"/>
                  </a:lnTo>
                  <a:lnTo>
                    <a:pt x="1315008" y="368300"/>
                  </a:lnTo>
                  <a:lnTo>
                    <a:pt x="1309674" y="381000"/>
                  </a:lnTo>
                  <a:lnTo>
                    <a:pt x="1286840" y="381000"/>
                  </a:lnTo>
                  <a:lnTo>
                    <a:pt x="1300441" y="393700"/>
                  </a:lnTo>
                  <a:lnTo>
                    <a:pt x="1307934" y="393700"/>
                  </a:lnTo>
                  <a:lnTo>
                    <a:pt x="1313230" y="381000"/>
                  </a:lnTo>
                  <a:lnTo>
                    <a:pt x="1320406" y="381000"/>
                  </a:lnTo>
                  <a:lnTo>
                    <a:pt x="1329194" y="368300"/>
                  </a:lnTo>
                  <a:lnTo>
                    <a:pt x="1332064" y="368300"/>
                  </a:lnTo>
                  <a:lnTo>
                    <a:pt x="1344676" y="355600"/>
                  </a:lnTo>
                  <a:lnTo>
                    <a:pt x="1348841" y="355600"/>
                  </a:lnTo>
                  <a:lnTo>
                    <a:pt x="1354048" y="342900"/>
                  </a:lnTo>
                  <a:lnTo>
                    <a:pt x="1357249" y="330200"/>
                  </a:lnTo>
                  <a:close/>
                </a:path>
                <a:path w="3856990" h="1879600">
                  <a:moveTo>
                    <a:pt x="1394701" y="355600"/>
                  </a:moveTo>
                  <a:lnTo>
                    <a:pt x="1390078" y="342900"/>
                  </a:lnTo>
                  <a:lnTo>
                    <a:pt x="1388135" y="330200"/>
                  </a:lnTo>
                  <a:lnTo>
                    <a:pt x="1377670" y="330200"/>
                  </a:lnTo>
                  <a:lnTo>
                    <a:pt x="1382115" y="342900"/>
                  </a:lnTo>
                  <a:lnTo>
                    <a:pt x="1382395" y="342900"/>
                  </a:lnTo>
                  <a:lnTo>
                    <a:pt x="1389011" y="355600"/>
                  </a:lnTo>
                  <a:lnTo>
                    <a:pt x="1394701" y="355600"/>
                  </a:lnTo>
                  <a:close/>
                </a:path>
                <a:path w="3856990" h="1879600">
                  <a:moveTo>
                    <a:pt x="1455597" y="330200"/>
                  </a:moveTo>
                  <a:lnTo>
                    <a:pt x="1451610" y="317500"/>
                  </a:lnTo>
                  <a:lnTo>
                    <a:pt x="1448676" y="317500"/>
                  </a:lnTo>
                  <a:lnTo>
                    <a:pt x="1448358" y="330200"/>
                  </a:lnTo>
                  <a:lnTo>
                    <a:pt x="1442262" y="330200"/>
                  </a:lnTo>
                  <a:lnTo>
                    <a:pt x="1432458" y="342900"/>
                  </a:lnTo>
                  <a:lnTo>
                    <a:pt x="1420837" y="342900"/>
                  </a:lnTo>
                  <a:lnTo>
                    <a:pt x="1413916" y="355600"/>
                  </a:lnTo>
                  <a:lnTo>
                    <a:pt x="1426159" y="355600"/>
                  </a:lnTo>
                  <a:lnTo>
                    <a:pt x="1434388" y="342900"/>
                  </a:lnTo>
                  <a:lnTo>
                    <a:pt x="1450124" y="342900"/>
                  </a:lnTo>
                  <a:lnTo>
                    <a:pt x="1455254" y="330200"/>
                  </a:lnTo>
                  <a:lnTo>
                    <a:pt x="1455597" y="330200"/>
                  </a:lnTo>
                  <a:close/>
                </a:path>
                <a:path w="3856990" h="1879600">
                  <a:moveTo>
                    <a:pt x="1509026" y="241300"/>
                  </a:moveTo>
                  <a:lnTo>
                    <a:pt x="1497330" y="228600"/>
                  </a:lnTo>
                  <a:lnTo>
                    <a:pt x="1461643" y="228600"/>
                  </a:lnTo>
                  <a:lnTo>
                    <a:pt x="1456347" y="241300"/>
                  </a:lnTo>
                  <a:lnTo>
                    <a:pt x="1453476" y="241300"/>
                  </a:lnTo>
                  <a:lnTo>
                    <a:pt x="1453311" y="254000"/>
                  </a:lnTo>
                  <a:lnTo>
                    <a:pt x="1451876" y="254000"/>
                  </a:lnTo>
                  <a:lnTo>
                    <a:pt x="1440357" y="266700"/>
                  </a:lnTo>
                  <a:lnTo>
                    <a:pt x="1436547" y="266700"/>
                  </a:lnTo>
                  <a:lnTo>
                    <a:pt x="1429194" y="279400"/>
                  </a:lnTo>
                  <a:lnTo>
                    <a:pt x="1426756" y="292100"/>
                  </a:lnTo>
                  <a:lnTo>
                    <a:pt x="1427416" y="292100"/>
                  </a:lnTo>
                  <a:lnTo>
                    <a:pt x="1430591" y="304800"/>
                  </a:lnTo>
                  <a:lnTo>
                    <a:pt x="1431163" y="304800"/>
                  </a:lnTo>
                  <a:lnTo>
                    <a:pt x="1442758" y="317500"/>
                  </a:lnTo>
                  <a:lnTo>
                    <a:pt x="1447965" y="317500"/>
                  </a:lnTo>
                  <a:lnTo>
                    <a:pt x="1436751" y="304800"/>
                  </a:lnTo>
                  <a:lnTo>
                    <a:pt x="1434782" y="304800"/>
                  </a:lnTo>
                  <a:lnTo>
                    <a:pt x="1434045" y="292100"/>
                  </a:lnTo>
                  <a:lnTo>
                    <a:pt x="1435531" y="279400"/>
                  </a:lnTo>
                  <a:lnTo>
                    <a:pt x="1440180" y="279400"/>
                  </a:lnTo>
                  <a:lnTo>
                    <a:pt x="1445234" y="266700"/>
                  </a:lnTo>
                  <a:lnTo>
                    <a:pt x="1452206" y="266700"/>
                  </a:lnTo>
                  <a:lnTo>
                    <a:pt x="1457363" y="254000"/>
                  </a:lnTo>
                  <a:lnTo>
                    <a:pt x="1460461" y="254000"/>
                  </a:lnTo>
                  <a:lnTo>
                    <a:pt x="1460601" y="241300"/>
                  </a:lnTo>
                  <a:lnTo>
                    <a:pt x="1509026" y="241300"/>
                  </a:lnTo>
                  <a:close/>
                </a:path>
                <a:path w="3856990" h="1879600">
                  <a:moveTo>
                    <a:pt x="1646262" y="431800"/>
                  </a:moveTo>
                  <a:lnTo>
                    <a:pt x="1640027" y="419100"/>
                  </a:lnTo>
                  <a:lnTo>
                    <a:pt x="1636572" y="419100"/>
                  </a:lnTo>
                  <a:lnTo>
                    <a:pt x="1633042" y="406400"/>
                  </a:lnTo>
                  <a:lnTo>
                    <a:pt x="1625955" y="406400"/>
                  </a:lnTo>
                  <a:lnTo>
                    <a:pt x="1618221" y="381000"/>
                  </a:lnTo>
                  <a:lnTo>
                    <a:pt x="1611299" y="381000"/>
                  </a:lnTo>
                  <a:lnTo>
                    <a:pt x="1593926" y="368300"/>
                  </a:lnTo>
                  <a:lnTo>
                    <a:pt x="1588338" y="355600"/>
                  </a:lnTo>
                  <a:lnTo>
                    <a:pt x="1582356" y="355600"/>
                  </a:lnTo>
                  <a:lnTo>
                    <a:pt x="1579143" y="342900"/>
                  </a:lnTo>
                  <a:lnTo>
                    <a:pt x="1577682" y="342900"/>
                  </a:lnTo>
                  <a:lnTo>
                    <a:pt x="1576146" y="330200"/>
                  </a:lnTo>
                  <a:lnTo>
                    <a:pt x="1573377" y="330200"/>
                  </a:lnTo>
                  <a:lnTo>
                    <a:pt x="1571891" y="317500"/>
                  </a:lnTo>
                  <a:lnTo>
                    <a:pt x="1569415" y="317500"/>
                  </a:lnTo>
                  <a:lnTo>
                    <a:pt x="1566291" y="304800"/>
                  </a:lnTo>
                  <a:lnTo>
                    <a:pt x="1565922" y="304800"/>
                  </a:lnTo>
                  <a:lnTo>
                    <a:pt x="1562277" y="292100"/>
                  </a:lnTo>
                  <a:lnTo>
                    <a:pt x="1559166" y="292100"/>
                  </a:lnTo>
                  <a:lnTo>
                    <a:pt x="1550847" y="279400"/>
                  </a:lnTo>
                  <a:lnTo>
                    <a:pt x="1548523" y="279400"/>
                  </a:lnTo>
                  <a:lnTo>
                    <a:pt x="1538033" y="254000"/>
                  </a:lnTo>
                  <a:lnTo>
                    <a:pt x="1530070" y="254000"/>
                  </a:lnTo>
                  <a:lnTo>
                    <a:pt x="1520659" y="241300"/>
                  </a:lnTo>
                  <a:lnTo>
                    <a:pt x="1516570" y="241300"/>
                  </a:lnTo>
                  <a:lnTo>
                    <a:pt x="1525384" y="254000"/>
                  </a:lnTo>
                  <a:lnTo>
                    <a:pt x="1532369" y="266700"/>
                  </a:lnTo>
                  <a:lnTo>
                    <a:pt x="1534668" y="266700"/>
                  </a:lnTo>
                  <a:lnTo>
                    <a:pt x="1542516" y="279400"/>
                  </a:lnTo>
                  <a:lnTo>
                    <a:pt x="1550504" y="292100"/>
                  </a:lnTo>
                  <a:lnTo>
                    <a:pt x="1555978" y="292100"/>
                  </a:lnTo>
                  <a:lnTo>
                    <a:pt x="1558036" y="304800"/>
                  </a:lnTo>
                  <a:lnTo>
                    <a:pt x="1559496" y="304800"/>
                  </a:lnTo>
                  <a:lnTo>
                    <a:pt x="1561998" y="317500"/>
                  </a:lnTo>
                  <a:lnTo>
                    <a:pt x="1563674" y="317500"/>
                  </a:lnTo>
                  <a:lnTo>
                    <a:pt x="1565097" y="330200"/>
                  </a:lnTo>
                  <a:lnTo>
                    <a:pt x="1565821" y="330200"/>
                  </a:lnTo>
                  <a:lnTo>
                    <a:pt x="1569453" y="342900"/>
                  </a:lnTo>
                  <a:lnTo>
                    <a:pt x="1572628" y="342900"/>
                  </a:lnTo>
                  <a:lnTo>
                    <a:pt x="1576108" y="355600"/>
                  </a:lnTo>
                  <a:lnTo>
                    <a:pt x="1579829" y="368300"/>
                  </a:lnTo>
                  <a:lnTo>
                    <a:pt x="1583182" y="368300"/>
                  </a:lnTo>
                  <a:lnTo>
                    <a:pt x="1599107" y="381000"/>
                  </a:lnTo>
                  <a:lnTo>
                    <a:pt x="1606499" y="381000"/>
                  </a:lnTo>
                  <a:lnTo>
                    <a:pt x="1612315" y="393700"/>
                  </a:lnTo>
                  <a:lnTo>
                    <a:pt x="1619656" y="406400"/>
                  </a:lnTo>
                  <a:lnTo>
                    <a:pt x="1623441" y="406400"/>
                  </a:lnTo>
                  <a:lnTo>
                    <a:pt x="1627301" y="419100"/>
                  </a:lnTo>
                  <a:lnTo>
                    <a:pt x="1631264" y="419100"/>
                  </a:lnTo>
                  <a:lnTo>
                    <a:pt x="1635340" y="431800"/>
                  </a:lnTo>
                  <a:lnTo>
                    <a:pt x="1646262" y="431800"/>
                  </a:lnTo>
                  <a:close/>
                </a:path>
                <a:path w="3856990" h="1879600">
                  <a:moveTo>
                    <a:pt x="1681289" y="444500"/>
                  </a:moveTo>
                  <a:lnTo>
                    <a:pt x="1663839" y="431800"/>
                  </a:lnTo>
                  <a:lnTo>
                    <a:pt x="1650987" y="431800"/>
                  </a:lnTo>
                  <a:lnTo>
                    <a:pt x="1660880" y="444500"/>
                  </a:lnTo>
                  <a:lnTo>
                    <a:pt x="1681289" y="444500"/>
                  </a:lnTo>
                  <a:close/>
                </a:path>
                <a:path w="3856990" h="1879600">
                  <a:moveTo>
                    <a:pt x="1890293" y="711200"/>
                  </a:moveTo>
                  <a:lnTo>
                    <a:pt x="1874672" y="698500"/>
                  </a:lnTo>
                  <a:lnTo>
                    <a:pt x="1869655" y="698500"/>
                  </a:lnTo>
                  <a:lnTo>
                    <a:pt x="1863432" y="673100"/>
                  </a:lnTo>
                  <a:lnTo>
                    <a:pt x="1861362" y="660400"/>
                  </a:lnTo>
                  <a:lnTo>
                    <a:pt x="1858098" y="660400"/>
                  </a:lnTo>
                  <a:lnTo>
                    <a:pt x="1854111" y="647700"/>
                  </a:lnTo>
                  <a:lnTo>
                    <a:pt x="1848853" y="647700"/>
                  </a:lnTo>
                  <a:lnTo>
                    <a:pt x="1842770" y="635000"/>
                  </a:lnTo>
                  <a:lnTo>
                    <a:pt x="1836331" y="635000"/>
                  </a:lnTo>
                  <a:lnTo>
                    <a:pt x="1822932" y="622300"/>
                  </a:lnTo>
                  <a:lnTo>
                    <a:pt x="1819427" y="622300"/>
                  </a:lnTo>
                  <a:lnTo>
                    <a:pt x="1813382" y="609600"/>
                  </a:lnTo>
                  <a:lnTo>
                    <a:pt x="1806829" y="596900"/>
                  </a:lnTo>
                  <a:lnTo>
                    <a:pt x="1801050" y="596900"/>
                  </a:lnTo>
                  <a:lnTo>
                    <a:pt x="1797278" y="584200"/>
                  </a:lnTo>
                  <a:lnTo>
                    <a:pt x="1795627" y="571500"/>
                  </a:lnTo>
                  <a:lnTo>
                    <a:pt x="1795995" y="558800"/>
                  </a:lnTo>
                  <a:lnTo>
                    <a:pt x="1796110" y="546100"/>
                  </a:lnTo>
                  <a:lnTo>
                    <a:pt x="1795894" y="546100"/>
                  </a:lnTo>
                  <a:lnTo>
                    <a:pt x="1795043" y="533400"/>
                  </a:lnTo>
                  <a:lnTo>
                    <a:pt x="1793214" y="533400"/>
                  </a:lnTo>
                  <a:lnTo>
                    <a:pt x="1789315" y="520700"/>
                  </a:lnTo>
                  <a:lnTo>
                    <a:pt x="1783537" y="520700"/>
                  </a:lnTo>
                  <a:lnTo>
                    <a:pt x="1776895" y="508000"/>
                  </a:lnTo>
                  <a:lnTo>
                    <a:pt x="1766976" y="508000"/>
                  </a:lnTo>
                  <a:lnTo>
                    <a:pt x="1765668" y="495300"/>
                  </a:lnTo>
                  <a:lnTo>
                    <a:pt x="1751266" y="482600"/>
                  </a:lnTo>
                  <a:lnTo>
                    <a:pt x="1733664" y="469900"/>
                  </a:lnTo>
                  <a:lnTo>
                    <a:pt x="1725371" y="469900"/>
                  </a:lnTo>
                  <a:lnTo>
                    <a:pt x="1715643" y="457200"/>
                  </a:lnTo>
                  <a:lnTo>
                    <a:pt x="1699983" y="444500"/>
                  </a:lnTo>
                  <a:lnTo>
                    <a:pt x="1685302" y="444500"/>
                  </a:lnTo>
                  <a:lnTo>
                    <a:pt x="1691309" y="457200"/>
                  </a:lnTo>
                  <a:lnTo>
                    <a:pt x="1696237" y="457200"/>
                  </a:lnTo>
                  <a:lnTo>
                    <a:pt x="1711020" y="469900"/>
                  </a:lnTo>
                  <a:lnTo>
                    <a:pt x="1713687" y="469900"/>
                  </a:lnTo>
                  <a:lnTo>
                    <a:pt x="1728508" y="482600"/>
                  </a:lnTo>
                  <a:lnTo>
                    <a:pt x="1746021" y="495300"/>
                  </a:lnTo>
                  <a:lnTo>
                    <a:pt x="1760842" y="508000"/>
                  </a:lnTo>
                  <a:lnTo>
                    <a:pt x="1763864" y="508000"/>
                  </a:lnTo>
                  <a:lnTo>
                    <a:pt x="1771599" y="520700"/>
                  </a:lnTo>
                  <a:lnTo>
                    <a:pt x="1777809" y="520700"/>
                  </a:lnTo>
                  <a:lnTo>
                    <a:pt x="1783194" y="533400"/>
                  </a:lnTo>
                  <a:lnTo>
                    <a:pt x="1788121" y="533400"/>
                  </a:lnTo>
                  <a:lnTo>
                    <a:pt x="1788782" y="546100"/>
                  </a:lnTo>
                  <a:lnTo>
                    <a:pt x="1788934" y="546100"/>
                  </a:lnTo>
                  <a:lnTo>
                    <a:pt x="1788706" y="571500"/>
                  </a:lnTo>
                  <a:lnTo>
                    <a:pt x="1789315" y="584200"/>
                  </a:lnTo>
                  <a:lnTo>
                    <a:pt x="1790433" y="584200"/>
                  </a:lnTo>
                  <a:lnTo>
                    <a:pt x="1794535" y="596900"/>
                  </a:lnTo>
                  <a:lnTo>
                    <a:pt x="1800682" y="609600"/>
                  </a:lnTo>
                  <a:lnTo>
                    <a:pt x="1807565" y="622300"/>
                  </a:lnTo>
                  <a:lnTo>
                    <a:pt x="1813826" y="622300"/>
                  </a:lnTo>
                  <a:lnTo>
                    <a:pt x="1817789" y="635000"/>
                  </a:lnTo>
                  <a:lnTo>
                    <a:pt x="1831771" y="635000"/>
                  </a:lnTo>
                  <a:lnTo>
                    <a:pt x="1837880" y="647700"/>
                  </a:lnTo>
                  <a:lnTo>
                    <a:pt x="1843633" y="647700"/>
                  </a:lnTo>
                  <a:lnTo>
                    <a:pt x="1848523" y="660400"/>
                  </a:lnTo>
                  <a:lnTo>
                    <a:pt x="1854669" y="660400"/>
                  </a:lnTo>
                  <a:lnTo>
                    <a:pt x="1856054" y="673100"/>
                  </a:lnTo>
                  <a:lnTo>
                    <a:pt x="1858251" y="685800"/>
                  </a:lnTo>
                  <a:lnTo>
                    <a:pt x="1860105" y="685800"/>
                  </a:lnTo>
                  <a:lnTo>
                    <a:pt x="1862201" y="698500"/>
                  </a:lnTo>
                  <a:lnTo>
                    <a:pt x="1864817" y="698500"/>
                  </a:lnTo>
                  <a:lnTo>
                    <a:pt x="1868157" y="711200"/>
                  </a:lnTo>
                  <a:lnTo>
                    <a:pt x="1890293" y="711200"/>
                  </a:lnTo>
                  <a:close/>
                </a:path>
                <a:path w="3856990" h="1879600">
                  <a:moveTo>
                    <a:pt x="1916912" y="749300"/>
                  </a:moveTo>
                  <a:lnTo>
                    <a:pt x="1909940" y="736600"/>
                  </a:lnTo>
                  <a:lnTo>
                    <a:pt x="1900669" y="723900"/>
                  </a:lnTo>
                  <a:lnTo>
                    <a:pt x="1896986" y="711200"/>
                  </a:lnTo>
                  <a:lnTo>
                    <a:pt x="1891068" y="711200"/>
                  </a:lnTo>
                  <a:lnTo>
                    <a:pt x="1892808" y="723900"/>
                  </a:lnTo>
                  <a:lnTo>
                    <a:pt x="1904199" y="749300"/>
                  </a:lnTo>
                  <a:lnTo>
                    <a:pt x="1916912" y="749300"/>
                  </a:lnTo>
                  <a:close/>
                </a:path>
                <a:path w="3856990" h="1879600">
                  <a:moveTo>
                    <a:pt x="2152802" y="774700"/>
                  </a:moveTo>
                  <a:lnTo>
                    <a:pt x="2135936" y="774700"/>
                  </a:lnTo>
                  <a:lnTo>
                    <a:pt x="2127961" y="787400"/>
                  </a:lnTo>
                  <a:lnTo>
                    <a:pt x="2090318" y="787400"/>
                  </a:lnTo>
                  <a:lnTo>
                    <a:pt x="2087067" y="800100"/>
                  </a:lnTo>
                  <a:lnTo>
                    <a:pt x="2082787" y="800100"/>
                  </a:lnTo>
                  <a:lnTo>
                    <a:pt x="2080564" y="812800"/>
                  </a:lnTo>
                  <a:lnTo>
                    <a:pt x="2079752" y="838200"/>
                  </a:lnTo>
                  <a:lnTo>
                    <a:pt x="2058009" y="838200"/>
                  </a:lnTo>
                  <a:lnTo>
                    <a:pt x="2033612" y="825500"/>
                  </a:lnTo>
                  <a:lnTo>
                    <a:pt x="2014156" y="825500"/>
                  </a:lnTo>
                  <a:lnTo>
                    <a:pt x="1999703" y="812800"/>
                  </a:lnTo>
                  <a:lnTo>
                    <a:pt x="1990293" y="800100"/>
                  </a:lnTo>
                  <a:lnTo>
                    <a:pt x="1986356" y="800100"/>
                  </a:lnTo>
                  <a:lnTo>
                    <a:pt x="1980514" y="787400"/>
                  </a:lnTo>
                  <a:lnTo>
                    <a:pt x="1977720" y="774700"/>
                  </a:lnTo>
                  <a:lnTo>
                    <a:pt x="1977364" y="774700"/>
                  </a:lnTo>
                  <a:lnTo>
                    <a:pt x="1974608" y="762000"/>
                  </a:lnTo>
                  <a:lnTo>
                    <a:pt x="1970913" y="762000"/>
                  </a:lnTo>
                  <a:lnTo>
                    <a:pt x="1966353" y="749300"/>
                  </a:lnTo>
                  <a:lnTo>
                    <a:pt x="1957527" y="749300"/>
                  </a:lnTo>
                  <a:lnTo>
                    <a:pt x="1962010" y="762000"/>
                  </a:lnTo>
                  <a:lnTo>
                    <a:pt x="1965477" y="762000"/>
                  </a:lnTo>
                  <a:lnTo>
                    <a:pt x="1968474" y="774700"/>
                  </a:lnTo>
                  <a:lnTo>
                    <a:pt x="1971167" y="774700"/>
                  </a:lnTo>
                  <a:lnTo>
                    <a:pt x="1976132" y="787400"/>
                  </a:lnTo>
                  <a:lnTo>
                    <a:pt x="1978723" y="800100"/>
                  </a:lnTo>
                  <a:lnTo>
                    <a:pt x="1981657" y="800100"/>
                  </a:lnTo>
                  <a:lnTo>
                    <a:pt x="1985149" y="812800"/>
                  </a:lnTo>
                  <a:lnTo>
                    <a:pt x="1995144" y="812800"/>
                  </a:lnTo>
                  <a:lnTo>
                    <a:pt x="2010130" y="825500"/>
                  </a:lnTo>
                  <a:lnTo>
                    <a:pt x="2030222" y="838200"/>
                  </a:lnTo>
                  <a:lnTo>
                    <a:pt x="2055571" y="838200"/>
                  </a:lnTo>
                  <a:lnTo>
                    <a:pt x="2062505" y="850900"/>
                  </a:lnTo>
                  <a:lnTo>
                    <a:pt x="2087067" y="850900"/>
                  </a:lnTo>
                  <a:lnTo>
                    <a:pt x="2086889" y="838200"/>
                  </a:lnTo>
                  <a:lnTo>
                    <a:pt x="2087549" y="825500"/>
                  </a:lnTo>
                  <a:lnTo>
                    <a:pt x="2089315" y="812800"/>
                  </a:lnTo>
                  <a:lnTo>
                    <a:pt x="2092452" y="800100"/>
                  </a:lnTo>
                  <a:lnTo>
                    <a:pt x="2117140" y="800100"/>
                  </a:lnTo>
                  <a:lnTo>
                    <a:pt x="2130933" y="787400"/>
                  </a:lnTo>
                  <a:lnTo>
                    <a:pt x="2145868" y="787400"/>
                  </a:lnTo>
                  <a:lnTo>
                    <a:pt x="2152802" y="774700"/>
                  </a:lnTo>
                  <a:close/>
                </a:path>
                <a:path w="3856990" h="1879600">
                  <a:moveTo>
                    <a:pt x="2265476" y="736600"/>
                  </a:moveTo>
                  <a:lnTo>
                    <a:pt x="2242210" y="736600"/>
                  </a:lnTo>
                  <a:lnTo>
                    <a:pt x="2239530" y="749300"/>
                  </a:lnTo>
                  <a:lnTo>
                    <a:pt x="2225433" y="774700"/>
                  </a:lnTo>
                  <a:lnTo>
                    <a:pt x="2232037" y="774700"/>
                  </a:lnTo>
                  <a:lnTo>
                    <a:pt x="2247303" y="749300"/>
                  </a:lnTo>
                  <a:lnTo>
                    <a:pt x="2250821" y="749300"/>
                  </a:lnTo>
                  <a:lnTo>
                    <a:pt x="2265476" y="736600"/>
                  </a:lnTo>
                  <a:close/>
                </a:path>
                <a:path w="3856990" h="1879600">
                  <a:moveTo>
                    <a:pt x="2406421" y="736600"/>
                  </a:moveTo>
                  <a:lnTo>
                    <a:pt x="2398255" y="723900"/>
                  </a:lnTo>
                  <a:lnTo>
                    <a:pt x="2303500" y="723900"/>
                  </a:lnTo>
                  <a:lnTo>
                    <a:pt x="2282393" y="736600"/>
                  </a:lnTo>
                  <a:lnTo>
                    <a:pt x="2406421" y="736600"/>
                  </a:lnTo>
                  <a:close/>
                </a:path>
                <a:path w="3856990" h="1879600">
                  <a:moveTo>
                    <a:pt x="2476982" y="774700"/>
                  </a:moveTo>
                  <a:lnTo>
                    <a:pt x="2469553" y="762000"/>
                  </a:lnTo>
                  <a:lnTo>
                    <a:pt x="2460625" y="762000"/>
                  </a:lnTo>
                  <a:lnTo>
                    <a:pt x="2451785" y="749300"/>
                  </a:lnTo>
                  <a:lnTo>
                    <a:pt x="2436317" y="749300"/>
                  </a:lnTo>
                  <a:lnTo>
                    <a:pt x="2425382" y="736600"/>
                  </a:lnTo>
                  <a:lnTo>
                    <a:pt x="2413089" y="736600"/>
                  </a:lnTo>
                  <a:lnTo>
                    <a:pt x="2421661" y="749300"/>
                  </a:lnTo>
                  <a:lnTo>
                    <a:pt x="2431148" y="749300"/>
                  </a:lnTo>
                  <a:lnTo>
                    <a:pt x="2438425" y="762000"/>
                  </a:lnTo>
                  <a:lnTo>
                    <a:pt x="2457107" y="762000"/>
                  </a:lnTo>
                  <a:lnTo>
                    <a:pt x="2465933" y="774700"/>
                  </a:lnTo>
                  <a:lnTo>
                    <a:pt x="2476982" y="774700"/>
                  </a:lnTo>
                  <a:close/>
                </a:path>
                <a:path w="3856990" h="1879600">
                  <a:moveTo>
                    <a:pt x="2636977" y="914400"/>
                  </a:moveTo>
                  <a:lnTo>
                    <a:pt x="2629052" y="901700"/>
                  </a:lnTo>
                  <a:lnTo>
                    <a:pt x="2609062" y="901700"/>
                  </a:lnTo>
                  <a:lnTo>
                    <a:pt x="2601023" y="889000"/>
                  </a:lnTo>
                  <a:lnTo>
                    <a:pt x="2596756" y="889000"/>
                  </a:lnTo>
                  <a:lnTo>
                    <a:pt x="2593073" y="876300"/>
                  </a:lnTo>
                  <a:lnTo>
                    <a:pt x="2586101" y="876300"/>
                  </a:lnTo>
                  <a:lnTo>
                    <a:pt x="2581643" y="863600"/>
                  </a:lnTo>
                  <a:lnTo>
                    <a:pt x="2576576" y="863600"/>
                  </a:lnTo>
                  <a:lnTo>
                    <a:pt x="2567660" y="850900"/>
                  </a:lnTo>
                  <a:lnTo>
                    <a:pt x="2563520" y="838200"/>
                  </a:lnTo>
                  <a:lnTo>
                    <a:pt x="2555595" y="838200"/>
                  </a:lnTo>
                  <a:lnTo>
                    <a:pt x="2552103" y="825500"/>
                  </a:lnTo>
                  <a:lnTo>
                    <a:pt x="2542705" y="825500"/>
                  </a:lnTo>
                  <a:lnTo>
                    <a:pt x="2530945" y="812800"/>
                  </a:lnTo>
                  <a:lnTo>
                    <a:pt x="2518905" y="800100"/>
                  </a:lnTo>
                  <a:lnTo>
                    <a:pt x="2508707" y="787400"/>
                  </a:lnTo>
                  <a:lnTo>
                    <a:pt x="2501036" y="787400"/>
                  </a:lnTo>
                  <a:lnTo>
                    <a:pt x="2491778" y="774700"/>
                  </a:lnTo>
                  <a:lnTo>
                    <a:pt x="2479230" y="774700"/>
                  </a:lnTo>
                  <a:lnTo>
                    <a:pt x="2487815" y="787400"/>
                  </a:lnTo>
                  <a:lnTo>
                    <a:pt x="2496883" y="787400"/>
                  </a:lnTo>
                  <a:lnTo>
                    <a:pt x="2504325" y="800100"/>
                  </a:lnTo>
                  <a:lnTo>
                    <a:pt x="2514333" y="800100"/>
                  </a:lnTo>
                  <a:lnTo>
                    <a:pt x="2526119" y="812800"/>
                  </a:lnTo>
                  <a:lnTo>
                    <a:pt x="2537625" y="825500"/>
                  </a:lnTo>
                  <a:lnTo>
                    <a:pt x="2546807" y="838200"/>
                  </a:lnTo>
                  <a:lnTo>
                    <a:pt x="2550884" y="838200"/>
                  </a:lnTo>
                  <a:lnTo>
                    <a:pt x="2570924" y="863600"/>
                  </a:lnTo>
                  <a:lnTo>
                    <a:pt x="2576157" y="876300"/>
                  </a:lnTo>
                  <a:lnTo>
                    <a:pt x="2580411" y="876300"/>
                  </a:lnTo>
                  <a:lnTo>
                    <a:pt x="2587244" y="889000"/>
                  </a:lnTo>
                  <a:lnTo>
                    <a:pt x="2588056" y="889000"/>
                  </a:lnTo>
                  <a:lnTo>
                    <a:pt x="2596438" y="901700"/>
                  </a:lnTo>
                  <a:lnTo>
                    <a:pt x="2605011" y="901700"/>
                  </a:lnTo>
                  <a:lnTo>
                    <a:pt x="2613202" y="914400"/>
                  </a:lnTo>
                  <a:lnTo>
                    <a:pt x="2636977" y="914400"/>
                  </a:lnTo>
                  <a:close/>
                </a:path>
                <a:path w="3856990" h="1879600">
                  <a:moveTo>
                    <a:pt x="2719717" y="939800"/>
                  </a:moveTo>
                  <a:lnTo>
                    <a:pt x="2712593" y="927100"/>
                  </a:lnTo>
                  <a:lnTo>
                    <a:pt x="2693022" y="927100"/>
                  </a:lnTo>
                  <a:lnTo>
                    <a:pt x="2686634" y="914400"/>
                  </a:lnTo>
                  <a:lnTo>
                    <a:pt x="2672867" y="914400"/>
                  </a:lnTo>
                  <a:lnTo>
                    <a:pt x="2704490" y="939800"/>
                  </a:lnTo>
                  <a:lnTo>
                    <a:pt x="2719717" y="939800"/>
                  </a:lnTo>
                  <a:close/>
                </a:path>
                <a:path w="3856990" h="1879600">
                  <a:moveTo>
                    <a:pt x="2774607" y="952500"/>
                  </a:moveTo>
                  <a:lnTo>
                    <a:pt x="2766403" y="939800"/>
                  </a:lnTo>
                  <a:lnTo>
                    <a:pt x="2726499" y="939800"/>
                  </a:lnTo>
                  <a:lnTo>
                    <a:pt x="2736240" y="952500"/>
                  </a:lnTo>
                  <a:lnTo>
                    <a:pt x="2774607" y="952500"/>
                  </a:lnTo>
                  <a:close/>
                </a:path>
                <a:path w="3856990" h="1879600">
                  <a:moveTo>
                    <a:pt x="3016300" y="1168400"/>
                  </a:moveTo>
                  <a:lnTo>
                    <a:pt x="3003486" y="1155700"/>
                  </a:lnTo>
                  <a:lnTo>
                    <a:pt x="3002343" y="1155700"/>
                  </a:lnTo>
                  <a:lnTo>
                    <a:pt x="2988297" y="1143000"/>
                  </a:lnTo>
                  <a:lnTo>
                    <a:pt x="2973082" y="1130300"/>
                  </a:lnTo>
                  <a:lnTo>
                    <a:pt x="2960192" y="1117600"/>
                  </a:lnTo>
                  <a:lnTo>
                    <a:pt x="2952242" y="1104900"/>
                  </a:lnTo>
                  <a:lnTo>
                    <a:pt x="2939415" y="1104900"/>
                  </a:lnTo>
                  <a:lnTo>
                    <a:pt x="2925495" y="1079500"/>
                  </a:lnTo>
                  <a:lnTo>
                    <a:pt x="2914294" y="1066800"/>
                  </a:lnTo>
                  <a:lnTo>
                    <a:pt x="2910167" y="1066800"/>
                  </a:lnTo>
                  <a:lnTo>
                    <a:pt x="2905671" y="1054100"/>
                  </a:lnTo>
                  <a:lnTo>
                    <a:pt x="2900972" y="1054100"/>
                  </a:lnTo>
                  <a:lnTo>
                    <a:pt x="2893072" y="1041400"/>
                  </a:lnTo>
                  <a:lnTo>
                    <a:pt x="2891396" y="1041400"/>
                  </a:lnTo>
                  <a:lnTo>
                    <a:pt x="2886760" y="1028700"/>
                  </a:lnTo>
                  <a:lnTo>
                    <a:pt x="2885440" y="1028700"/>
                  </a:lnTo>
                  <a:lnTo>
                    <a:pt x="2882354" y="1016000"/>
                  </a:lnTo>
                  <a:lnTo>
                    <a:pt x="2876410" y="1016000"/>
                  </a:lnTo>
                  <a:lnTo>
                    <a:pt x="2869971" y="1003300"/>
                  </a:lnTo>
                  <a:lnTo>
                    <a:pt x="2865374" y="1003300"/>
                  </a:lnTo>
                  <a:lnTo>
                    <a:pt x="2859786" y="990600"/>
                  </a:lnTo>
                  <a:lnTo>
                    <a:pt x="2849207" y="977900"/>
                  </a:lnTo>
                  <a:lnTo>
                    <a:pt x="2839796" y="977900"/>
                  </a:lnTo>
                  <a:lnTo>
                    <a:pt x="2827515" y="965200"/>
                  </a:lnTo>
                  <a:lnTo>
                    <a:pt x="2811894" y="965200"/>
                  </a:lnTo>
                  <a:lnTo>
                    <a:pt x="2795663" y="952500"/>
                  </a:lnTo>
                  <a:lnTo>
                    <a:pt x="2779280" y="952500"/>
                  </a:lnTo>
                  <a:lnTo>
                    <a:pt x="2792819" y="965200"/>
                  </a:lnTo>
                  <a:lnTo>
                    <a:pt x="2808617" y="965200"/>
                  </a:lnTo>
                  <a:lnTo>
                    <a:pt x="2823845" y="977900"/>
                  </a:lnTo>
                  <a:lnTo>
                    <a:pt x="2835656" y="977900"/>
                  </a:lnTo>
                  <a:lnTo>
                    <a:pt x="2844596" y="990600"/>
                  </a:lnTo>
                  <a:lnTo>
                    <a:pt x="2854820" y="1003300"/>
                  </a:lnTo>
                  <a:lnTo>
                    <a:pt x="2855620" y="1003300"/>
                  </a:lnTo>
                  <a:lnTo>
                    <a:pt x="2864675" y="1016000"/>
                  </a:lnTo>
                  <a:lnTo>
                    <a:pt x="2872587" y="1016000"/>
                  </a:lnTo>
                  <a:lnTo>
                    <a:pt x="2876550" y="1028700"/>
                  </a:lnTo>
                  <a:lnTo>
                    <a:pt x="2880880" y="1028700"/>
                  </a:lnTo>
                  <a:lnTo>
                    <a:pt x="2884754" y="1041400"/>
                  </a:lnTo>
                  <a:lnTo>
                    <a:pt x="2885402" y="1041400"/>
                  </a:lnTo>
                  <a:lnTo>
                    <a:pt x="2894863" y="1054100"/>
                  </a:lnTo>
                  <a:lnTo>
                    <a:pt x="2899689" y="1066800"/>
                  </a:lnTo>
                  <a:lnTo>
                    <a:pt x="2904337" y="1066800"/>
                  </a:lnTo>
                  <a:lnTo>
                    <a:pt x="2908706" y="1079500"/>
                  </a:lnTo>
                  <a:lnTo>
                    <a:pt x="2920174" y="1092200"/>
                  </a:lnTo>
                  <a:lnTo>
                    <a:pt x="2934347" y="1104900"/>
                  </a:lnTo>
                  <a:lnTo>
                    <a:pt x="2947365" y="1117600"/>
                  </a:lnTo>
                  <a:lnTo>
                    <a:pt x="2955417" y="1117600"/>
                  </a:lnTo>
                  <a:lnTo>
                    <a:pt x="2968460" y="1130300"/>
                  </a:lnTo>
                  <a:lnTo>
                    <a:pt x="2983865" y="1143000"/>
                  </a:lnTo>
                  <a:lnTo>
                    <a:pt x="2990786" y="1155700"/>
                  </a:lnTo>
                  <a:lnTo>
                    <a:pt x="2999282" y="1155700"/>
                  </a:lnTo>
                  <a:lnTo>
                    <a:pt x="3007487" y="1168400"/>
                  </a:lnTo>
                  <a:lnTo>
                    <a:pt x="3016300" y="1168400"/>
                  </a:lnTo>
                  <a:close/>
                </a:path>
                <a:path w="3856990" h="1879600">
                  <a:moveTo>
                    <a:pt x="3082518" y="1206500"/>
                  </a:moveTo>
                  <a:lnTo>
                    <a:pt x="3075965" y="1193800"/>
                  </a:lnTo>
                  <a:lnTo>
                    <a:pt x="3066008" y="1193800"/>
                  </a:lnTo>
                  <a:lnTo>
                    <a:pt x="3071977" y="1206500"/>
                  </a:lnTo>
                  <a:lnTo>
                    <a:pt x="3082518" y="1206500"/>
                  </a:lnTo>
                  <a:close/>
                </a:path>
                <a:path w="3856990" h="1879600">
                  <a:moveTo>
                    <a:pt x="3112897" y="1231900"/>
                  </a:moveTo>
                  <a:lnTo>
                    <a:pt x="3102191" y="1219200"/>
                  </a:lnTo>
                  <a:lnTo>
                    <a:pt x="3097809" y="1206500"/>
                  </a:lnTo>
                  <a:lnTo>
                    <a:pt x="3085503" y="1206500"/>
                  </a:lnTo>
                  <a:lnTo>
                    <a:pt x="3091116" y="1219200"/>
                  </a:lnTo>
                  <a:lnTo>
                    <a:pt x="3093262" y="1219200"/>
                  </a:lnTo>
                  <a:lnTo>
                    <a:pt x="3108325" y="1231900"/>
                  </a:lnTo>
                  <a:lnTo>
                    <a:pt x="3112897" y="1231900"/>
                  </a:lnTo>
                  <a:close/>
                </a:path>
                <a:path w="3856990" h="1879600">
                  <a:moveTo>
                    <a:pt x="3130994" y="1244600"/>
                  </a:moveTo>
                  <a:lnTo>
                    <a:pt x="3125622" y="1231900"/>
                  </a:lnTo>
                  <a:lnTo>
                    <a:pt x="3115068" y="1231900"/>
                  </a:lnTo>
                  <a:lnTo>
                    <a:pt x="3121291" y="1244600"/>
                  </a:lnTo>
                  <a:lnTo>
                    <a:pt x="3130994" y="1244600"/>
                  </a:lnTo>
                  <a:close/>
                </a:path>
                <a:path w="3856990" h="1879600">
                  <a:moveTo>
                    <a:pt x="3230397" y="1320800"/>
                  </a:moveTo>
                  <a:lnTo>
                    <a:pt x="3222002" y="1308100"/>
                  </a:lnTo>
                  <a:lnTo>
                    <a:pt x="3217329" y="1308100"/>
                  </a:lnTo>
                  <a:lnTo>
                    <a:pt x="3196767" y="1282700"/>
                  </a:lnTo>
                  <a:lnTo>
                    <a:pt x="3192462" y="1282700"/>
                  </a:lnTo>
                  <a:lnTo>
                    <a:pt x="3185312" y="1270000"/>
                  </a:lnTo>
                  <a:lnTo>
                    <a:pt x="3176460" y="1270000"/>
                  </a:lnTo>
                  <a:lnTo>
                    <a:pt x="3166541" y="1257300"/>
                  </a:lnTo>
                  <a:lnTo>
                    <a:pt x="3148927" y="1257300"/>
                  </a:lnTo>
                  <a:lnTo>
                    <a:pt x="3142145" y="1244600"/>
                  </a:lnTo>
                  <a:lnTo>
                    <a:pt x="3132137" y="1244600"/>
                  </a:lnTo>
                  <a:lnTo>
                    <a:pt x="3138360" y="1257300"/>
                  </a:lnTo>
                  <a:lnTo>
                    <a:pt x="3145282" y="1257300"/>
                  </a:lnTo>
                  <a:lnTo>
                    <a:pt x="3162782" y="1270000"/>
                  </a:lnTo>
                  <a:lnTo>
                    <a:pt x="3172447" y="1270000"/>
                  </a:lnTo>
                  <a:lnTo>
                    <a:pt x="3180994" y="1282700"/>
                  </a:lnTo>
                  <a:lnTo>
                    <a:pt x="3191459" y="1282700"/>
                  </a:lnTo>
                  <a:lnTo>
                    <a:pt x="3200463" y="1295400"/>
                  </a:lnTo>
                  <a:lnTo>
                    <a:pt x="3204832" y="1308100"/>
                  </a:lnTo>
                  <a:lnTo>
                    <a:pt x="3209226" y="1308100"/>
                  </a:lnTo>
                  <a:lnTo>
                    <a:pt x="3213595" y="1320800"/>
                  </a:lnTo>
                  <a:lnTo>
                    <a:pt x="3230397" y="1320800"/>
                  </a:lnTo>
                  <a:close/>
                </a:path>
                <a:path w="3856990" h="1879600">
                  <a:moveTo>
                    <a:pt x="3262503" y="1333500"/>
                  </a:moveTo>
                  <a:lnTo>
                    <a:pt x="3249587" y="1320800"/>
                  </a:lnTo>
                  <a:lnTo>
                    <a:pt x="3230715" y="1320800"/>
                  </a:lnTo>
                  <a:lnTo>
                    <a:pt x="3240824" y="1333500"/>
                  </a:lnTo>
                  <a:lnTo>
                    <a:pt x="3262503" y="1333500"/>
                  </a:lnTo>
                  <a:close/>
                </a:path>
                <a:path w="3856990" h="1879600">
                  <a:moveTo>
                    <a:pt x="3505809" y="976807"/>
                  </a:moveTo>
                  <a:lnTo>
                    <a:pt x="3505212" y="974610"/>
                  </a:lnTo>
                  <a:lnTo>
                    <a:pt x="3503472" y="973645"/>
                  </a:lnTo>
                  <a:lnTo>
                    <a:pt x="3496043" y="971029"/>
                  </a:lnTo>
                  <a:lnTo>
                    <a:pt x="3486454" y="969848"/>
                  </a:lnTo>
                  <a:lnTo>
                    <a:pt x="3476917" y="970546"/>
                  </a:lnTo>
                  <a:lnTo>
                    <a:pt x="3469652" y="973569"/>
                  </a:lnTo>
                  <a:lnTo>
                    <a:pt x="3464534" y="977658"/>
                  </a:lnTo>
                  <a:lnTo>
                    <a:pt x="3463366" y="1007491"/>
                  </a:lnTo>
                  <a:lnTo>
                    <a:pt x="3461537" y="1010005"/>
                  </a:lnTo>
                  <a:lnTo>
                    <a:pt x="3427412" y="1028357"/>
                  </a:lnTo>
                  <a:lnTo>
                    <a:pt x="3404247" y="1026439"/>
                  </a:lnTo>
                  <a:lnTo>
                    <a:pt x="3399955" y="1027518"/>
                  </a:lnTo>
                  <a:lnTo>
                    <a:pt x="3394748" y="1029373"/>
                  </a:lnTo>
                  <a:lnTo>
                    <a:pt x="3388880" y="1032357"/>
                  </a:lnTo>
                  <a:lnTo>
                    <a:pt x="3382975" y="1035850"/>
                  </a:lnTo>
                  <a:lnTo>
                    <a:pt x="3362566" y="1048829"/>
                  </a:lnTo>
                  <a:lnTo>
                    <a:pt x="3357461" y="1050328"/>
                  </a:lnTo>
                  <a:lnTo>
                    <a:pt x="3348621" y="1052144"/>
                  </a:lnTo>
                  <a:lnTo>
                    <a:pt x="3337788" y="1053287"/>
                  </a:lnTo>
                  <a:lnTo>
                    <a:pt x="3325888" y="1053973"/>
                  </a:lnTo>
                  <a:lnTo>
                    <a:pt x="3296107" y="1054989"/>
                  </a:lnTo>
                  <a:lnTo>
                    <a:pt x="3285439" y="1056208"/>
                  </a:lnTo>
                  <a:lnTo>
                    <a:pt x="3243961" y="1059395"/>
                  </a:lnTo>
                  <a:lnTo>
                    <a:pt x="3209785" y="1076477"/>
                  </a:lnTo>
                  <a:lnTo>
                    <a:pt x="3195129" y="1099781"/>
                  </a:lnTo>
                  <a:lnTo>
                    <a:pt x="3192843" y="1102588"/>
                  </a:lnTo>
                  <a:lnTo>
                    <a:pt x="3162135" y="1133678"/>
                  </a:lnTo>
                  <a:lnTo>
                    <a:pt x="3129102" y="1153998"/>
                  </a:lnTo>
                  <a:lnTo>
                    <a:pt x="3094393" y="1171003"/>
                  </a:lnTo>
                  <a:lnTo>
                    <a:pt x="3054312" y="1179169"/>
                  </a:lnTo>
                  <a:lnTo>
                    <a:pt x="3052978" y="1181011"/>
                  </a:lnTo>
                  <a:lnTo>
                    <a:pt x="3037319" y="1181100"/>
                  </a:lnTo>
                  <a:lnTo>
                    <a:pt x="3029369" y="1168400"/>
                  </a:lnTo>
                  <a:lnTo>
                    <a:pt x="3018485" y="1168400"/>
                  </a:lnTo>
                  <a:lnTo>
                    <a:pt x="3025838" y="1181100"/>
                  </a:lnTo>
                  <a:lnTo>
                    <a:pt x="3033953" y="1181100"/>
                  </a:lnTo>
                  <a:lnTo>
                    <a:pt x="3050743" y="1193800"/>
                  </a:lnTo>
                  <a:lnTo>
                    <a:pt x="3062313" y="1193800"/>
                  </a:lnTo>
                  <a:lnTo>
                    <a:pt x="3057245" y="1185976"/>
                  </a:lnTo>
                  <a:lnTo>
                    <a:pt x="3062719" y="1185049"/>
                  </a:lnTo>
                  <a:lnTo>
                    <a:pt x="3105112" y="1174407"/>
                  </a:lnTo>
                  <a:lnTo>
                    <a:pt x="3138906" y="1156665"/>
                  </a:lnTo>
                  <a:lnTo>
                    <a:pt x="3174784" y="1133157"/>
                  </a:lnTo>
                  <a:lnTo>
                    <a:pt x="3201022" y="1103947"/>
                  </a:lnTo>
                  <a:lnTo>
                    <a:pt x="3206915" y="1094181"/>
                  </a:lnTo>
                  <a:lnTo>
                    <a:pt x="3210839" y="1087805"/>
                  </a:lnTo>
                  <a:lnTo>
                    <a:pt x="3246107" y="1066368"/>
                  </a:lnTo>
                  <a:lnTo>
                    <a:pt x="3286048" y="1063383"/>
                  </a:lnTo>
                  <a:lnTo>
                    <a:pt x="3296628" y="1062164"/>
                  </a:lnTo>
                  <a:lnTo>
                    <a:pt x="3338753" y="1060424"/>
                  </a:lnTo>
                  <a:lnTo>
                    <a:pt x="3396272" y="1035850"/>
                  </a:lnTo>
                  <a:lnTo>
                    <a:pt x="3404832" y="1033691"/>
                  </a:lnTo>
                  <a:lnTo>
                    <a:pt x="3428073" y="1035621"/>
                  </a:lnTo>
                  <a:lnTo>
                    <a:pt x="3432391" y="1034465"/>
                  </a:lnTo>
                  <a:lnTo>
                    <a:pt x="3434600" y="1033691"/>
                  </a:lnTo>
                  <a:lnTo>
                    <a:pt x="3440646" y="1031582"/>
                  </a:lnTo>
                  <a:lnTo>
                    <a:pt x="3471583" y="981227"/>
                  </a:lnTo>
                  <a:lnTo>
                    <a:pt x="3474135" y="979182"/>
                  </a:lnTo>
                  <a:lnTo>
                    <a:pt x="3479177" y="977392"/>
                  </a:lnTo>
                  <a:lnTo>
                    <a:pt x="3486518" y="977049"/>
                  </a:lnTo>
                  <a:lnTo>
                    <a:pt x="3494125" y="977950"/>
                  </a:lnTo>
                  <a:lnTo>
                    <a:pt x="3499955" y="979893"/>
                  </a:lnTo>
                  <a:lnTo>
                    <a:pt x="3501669" y="980871"/>
                  </a:lnTo>
                  <a:lnTo>
                    <a:pt x="3503866" y="980274"/>
                  </a:lnTo>
                  <a:lnTo>
                    <a:pt x="3505682" y="977049"/>
                  </a:lnTo>
                  <a:lnTo>
                    <a:pt x="3505809" y="976807"/>
                  </a:lnTo>
                  <a:close/>
                </a:path>
                <a:path w="3856990" h="1879600">
                  <a:moveTo>
                    <a:pt x="3663734" y="1739900"/>
                  </a:moveTo>
                  <a:lnTo>
                    <a:pt x="3657104" y="1739900"/>
                  </a:lnTo>
                  <a:lnTo>
                    <a:pt x="3649434" y="1752600"/>
                  </a:lnTo>
                  <a:lnTo>
                    <a:pt x="3642563" y="1752600"/>
                  </a:lnTo>
                  <a:lnTo>
                    <a:pt x="3636962" y="1765300"/>
                  </a:lnTo>
                  <a:lnTo>
                    <a:pt x="3630879" y="1778000"/>
                  </a:lnTo>
                  <a:lnTo>
                    <a:pt x="3625392" y="1790700"/>
                  </a:lnTo>
                  <a:lnTo>
                    <a:pt x="3621570" y="1790700"/>
                  </a:lnTo>
                  <a:lnTo>
                    <a:pt x="3620020" y="1803400"/>
                  </a:lnTo>
                  <a:lnTo>
                    <a:pt x="3618890" y="1803400"/>
                  </a:lnTo>
                  <a:lnTo>
                    <a:pt x="3617963" y="1816100"/>
                  </a:lnTo>
                  <a:lnTo>
                    <a:pt x="3616528" y="1828800"/>
                  </a:lnTo>
                  <a:lnTo>
                    <a:pt x="3615639" y="1841500"/>
                  </a:lnTo>
                  <a:lnTo>
                    <a:pt x="3612972" y="1841500"/>
                  </a:lnTo>
                  <a:lnTo>
                    <a:pt x="3610737" y="1854200"/>
                  </a:lnTo>
                  <a:lnTo>
                    <a:pt x="3606889" y="1854200"/>
                  </a:lnTo>
                  <a:lnTo>
                    <a:pt x="3602571" y="1866900"/>
                  </a:lnTo>
                  <a:lnTo>
                    <a:pt x="3597935" y="1866900"/>
                  </a:lnTo>
                  <a:lnTo>
                    <a:pt x="3591458" y="1879600"/>
                  </a:lnTo>
                  <a:lnTo>
                    <a:pt x="3603663" y="1879600"/>
                  </a:lnTo>
                  <a:lnTo>
                    <a:pt x="3608514" y="1866900"/>
                  </a:lnTo>
                  <a:lnTo>
                    <a:pt x="3613061" y="1866900"/>
                  </a:lnTo>
                  <a:lnTo>
                    <a:pt x="3616909" y="1854200"/>
                  </a:lnTo>
                  <a:lnTo>
                    <a:pt x="3619652" y="1854200"/>
                  </a:lnTo>
                  <a:lnTo>
                    <a:pt x="3621405" y="1841500"/>
                  </a:lnTo>
                  <a:lnTo>
                    <a:pt x="3622687" y="1841500"/>
                  </a:lnTo>
                  <a:lnTo>
                    <a:pt x="3623627" y="1828800"/>
                  </a:lnTo>
                  <a:lnTo>
                    <a:pt x="3624415" y="1816100"/>
                  </a:lnTo>
                  <a:lnTo>
                    <a:pt x="3625151" y="1816100"/>
                  </a:lnTo>
                  <a:lnTo>
                    <a:pt x="3626231" y="1803400"/>
                  </a:lnTo>
                  <a:lnTo>
                    <a:pt x="3628313" y="1790700"/>
                  </a:lnTo>
                  <a:lnTo>
                    <a:pt x="3631882" y="1790700"/>
                  </a:lnTo>
                  <a:lnTo>
                    <a:pt x="3637076" y="1778000"/>
                  </a:lnTo>
                  <a:lnTo>
                    <a:pt x="3642842" y="1765300"/>
                  </a:lnTo>
                  <a:lnTo>
                    <a:pt x="3648138" y="1765300"/>
                  </a:lnTo>
                  <a:lnTo>
                    <a:pt x="3656507" y="1752600"/>
                  </a:lnTo>
                  <a:lnTo>
                    <a:pt x="3659301" y="1752600"/>
                  </a:lnTo>
                  <a:lnTo>
                    <a:pt x="3663734" y="1739900"/>
                  </a:lnTo>
                  <a:close/>
                </a:path>
                <a:path w="3856990" h="1879600">
                  <a:moveTo>
                    <a:pt x="3712502" y="1397000"/>
                  </a:moveTo>
                  <a:lnTo>
                    <a:pt x="3697808" y="1384300"/>
                  </a:lnTo>
                  <a:lnTo>
                    <a:pt x="3677297" y="1384300"/>
                  </a:lnTo>
                  <a:lnTo>
                    <a:pt x="3661981" y="1371600"/>
                  </a:lnTo>
                  <a:lnTo>
                    <a:pt x="3657041" y="1371600"/>
                  </a:lnTo>
                  <a:lnTo>
                    <a:pt x="3642131" y="1358900"/>
                  </a:lnTo>
                  <a:lnTo>
                    <a:pt x="3640302" y="1358900"/>
                  </a:lnTo>
                  <a:lnTo>
                    <a:pt x="3623691" y="1346200"/>
                  </a:lnTo>
                  <a:lnTo>
                    <a:pt x="3619284" y="1346200"/>
                  </a:lnTo>
                  <a:lnTo>
                    <a:pt x="3606342" y="1333500"/>
                  </a:lnTo>
                  <a:lnTo>
                    <a:pt x="3595192" y="1320800"/>
                  </a:lnTo>
                  <a:lnTo>
                    <a:pt x="3590112" y="1320800"/>
                  </a:lnTo>
                  <a:lnTo>
                    <a:pt x="3572764" y="1308100"/>
                  </a:lnTo>
                  <a:lnTo>
                    <a:pt x="3557397" y="1282700"/>
                  </a:lnTo>
                  <a:lnTo>
                    <a:pt x="3555225" y="1282700"/>
                  </a:lnTo>
                  <a:lnTo>
                    <a:pt x="3552520" y="1244600"/>
                  </a:lnTo>
                  <a:lnTo>
                    <a:pt x="3549561" y="1244600"/>
                  </a:lnTo>
                  <a:lnTo>
                    <a:pt x="3543350" y="1231900"/>
                  </a:lnTo>
                  <a:lnTo>
                    <a:pt x="3534549" y="1231900"/>
                  </a:lnTo>
                  <a:lnTo>
                    <a:pt x="3524580" y="1219200"/>
                  </a:lnTo>
                  <a:lnTo>
                    <a:pt x="3518700" y="1219200"/>
                  </a:lnTo>
                  <a:lnTo>
                    <a:pt x="3510940" y="1206500"/>
                  </a:lnTo>
                  <a:lnTo>
                    <a:pt x="3501809" y="1206500"/>
                  </a:lnTo>
                  <a:lnTo>
                    <a:pt x="3492436" y="1193800"/>
                  </a:lnTo>
                  <a:lnTo>
                    <a:pt x="3482289" y="1193800"/>
                  </a:lnTo>
                  <a:lnTo>
                    <a:pt x="3472154" y="1181100"/>
                  </a:lnTo>
                  <a:lnTo>
                    <a:pt x="3448164" y="1181100"/>
                  </a:lnTo>
                  <a:lnTo>
                    <a:pt x="3431362" y="1193800"/>
                  </a:lnTo>
                  <a:lnTo>
                    <a:pt x="3415385" y="1193800"/>
                  </a:lnTo>
                  <a:lnTo>
                    <a:pt x="3403168" y="1206500"/>
                  </a:lnTo>
                  <a:lnTo>
                    <a:pt x="3395497" y="1206500"/>
                  </a:lnTo>
                  <a:lnTo>
                    <a:pt x="3388220" y="1219200"/>
                  </a:lnTo>
                  <a:lnTo>
                    <a:pt x="3387204" y="1219200"/>
                  </a:lnTo>
                  <a:lnTo>
                    <a:pt x="3379559" y="1231900"/>
                  </a:lnTo>
                  <a:lnTo>
                    <a:pt x="3373844" y="1231900"/>
                  </a:lnTo>
                  <a:lnTo>
                    <a:pt x="3370681" y="1244600"/>
                  </a:lnTo>
                  <a:lnTo>
                    <a:pt x="3361271" y="1270000"/>
                  </a:lnTo>
                  <a:lnTo>
                    <a:pt x="3358870" y="1282700"/>
                  </a:lnTo>
                  <a:lnTo>
                    <a:pt x="3351809" y="1282700"/>
                  </a:lnTo>
                  <a:lnTo>
                    <a:pt x="3342881" y="1295400"/>
                  </a:lnTo>
                  <a:lnTo>
                    <a:pt x="3333394" y="1308100"/>
                  </a:lnTo>
                  <a:lnTo>
                    <a:pt x="3327235" y="1320800"/>
                  </a:lnTo>
                  <a:lnTo>
                    <a:pt x="3315004" y="1320800"/>
                  </a:lnTo>
                  <a:lnTo>
                    <a:pt x="3302444" y="1333500"/>
                  </a:lnTo>
                  <a:lnTo>
                    <a:pt x="3264217" y="1333500"/>
                  </a:lnTo>
                  <a:lnTo>
                    <a:pt x="3278708" y="1346200"/>
                  </a:lnTo>
                  <a:lnTo>
                    <a:pt x="3290468" y="1346200"/>
                  </a:lnTo>
                  <a:lnTo>
                    <a:pt x="3304425" y="1333500"/>
                  </a:lnTo>
                  <a:lnTo>
                    <a:pt x="3320173" y="1333500"/>
                  </a:lnTo>
                  <a:lnTo>
                    <a:pt x="3328708" y="1320800"/>
                  </a:lnTo>
                  <a:lnTo>
                    <a:pt x="3339096" y="1320800"/>
                  </a:lnTo>
                  <a:lnTo>
                    <a:pt x="3349625" y="1308100"/>
                  </a:lnTo>
                  <a:lnTo>
                    <a:pt x="3358807" y="1295400"/>
                  </a:lnTo>
                  <a:lnTo>
                    <a:pt x="3365157" y="1282700"/>
                  </a:lnTo>
                  <a:lnTo>
                    <a:pt x="3367925" y="1270000"/>
                  </a:lnTo>
                  <a:lnTo>
                    <a:pt x="3377311" y="1244600"/>
                  </a:lnTo>
                  <a:lnTo>
                    <a:pt x="3380016" y="1244600"/>
                  </a:lnTo>
                  <a:lnTo>
                    <a:pt x="3385324" y="1231900"/>
                  </a:lnTo>
                  <a:lnTo>
                    <a:pt x="3392525" y="1219200"/>
                  </a:lnTo>
                  <a:lnTo>
                    <a:pt x="3400260" y="1219200"/>
                  </a:lnTo>
                  <a:lnTo>
                    <a:pt x="3407194" y="1206500"/>
                  </a:lnTo>
                  <a:lnTo>
                    <a:pt x="3418878" y="1206500"/>
                  </a:lnTo>
                  <a:lnTo>
                    <a:pt x="3433864" y="1193800"/>
                  </a:lnTo>
                  <a:lnTo>
                    <a:pt x="3479381" y="1193800"/>
                  </a:lnTo>
                  <a:lnTo>
                    <a:pt x="3488804" y="1206500"/>
                  </a:lnTo>
                  <a:lnTo>
                    <a:pt x="3497300" y="1206500"/>
                  </a:lnTo>
                  <a:lnTo>
                    <a:pt x="3502850" y="1219200"/>
                  </a:lnTo>
                  <a:lnTo>
                    <a:pt x="3506457" y="1219200"/>
                  </a:lnTo>
                  <a:lnTo>
                    <a:pt x="3519678" y="1231900"/>
                  </a:lnTo>
                  <a:lnTo>
                    <a:pt x="3529203" y="1231900"/>
                  </a:lnTo>
                  <a:lnTo>
                    <a:pt x="3537623" y="1244600"/>
                  </a:lnTo>
                  <a:lnTo>
                    <a:pt x="3543350" y="1244600"/>
                  </a:lnTo>
                  <a:lnTo>
                    <a:pt x="3545509" y="1257300"/>
                  </a:lnTo>
                  <a:lnTo>
                    <a:pt x="3548215" y="1282700"/>
                  </a:lnTo>
                  <a:lnTo>
                    <a:pt x="3551199" y="1282700"/>
                  </a:lnTo>
                  <a:lnTo>
                    <a:pt x="3567188" y="1308100"/>
                  </a:lnTo>
                  <a:lnTo>
                    <a:pt x="3579203" y="1320800"/>
                  </a:lnTo>
                  <a:lnTo>
                    <a:pt x="3590213" y="1333500"/>
                  </a:lnTo>
                  <a:lnTo>
                    <a:pt x="3594379" y="1333500"/>
                  </a:lnTo>
                  <a:lnTo>
                    <a:pt x="3611372" y="1346200"/>
                  </a:lnTo>
                  <a:lnTo>
                    <a:pt x="3614839" y="1346200"/>
                  </a:lnTo>
                  <a:lnTo>
                    <a:pt x="3629406" y="1358900"/>
                  </a:lnTo>
                  <a:lnTo>
                    <a:pt x="3635654" y="1358900"/>
                  </a:lnTo>
                  <a:lnTo>
                    <a:pt x="3646932" y="1371600"/>
                  </a:lnTo>
                  <a:lnTo>
                    <a:pt x="3648367" y="1371600"/>
                  </a:lnTo>
                  <a:lnTo>
                    <a:pt x="3667239" y="1384300"/>
                  </a:lnTo>
                  <a:lnTo>
                    <a:pt x="3669157" y="1384300"/>
                  </a:lnTo>
                  <a:lnTo>
                    <a:pt x="3691382" y="1397000"/>
                  </a:lnTo>
                  <a:lnTo>
                    <a:pt x="3712502" y="1397000"/>
                  </a:lnTo>
                  <a:close/>
                </a:path>
                <a:path w="3856990" h="1879600">
                  <a:moveTo>
                    <a:pt x="3713759" y="1739900"/>
                  </a:moveTo>
                  <a:lnTo>
                    <a:pt x="3698544" y="1727200"/>
                  </a:lnTo>
                  <a:lnTo>
                    <a:pt x="3672573" y="1727200"/>
                  </a:lnTo>
                  <a:lnTo>
                    <a:pt x="3665029" y="1739900"/>
                  </a:lnTo>
                  <a:lnTo>
                    <a:pt x="3713759" y="1739900"/>
                  </a:lnTo>
                  <a:close/>
                </a:path>
                <a:path w="3856990" h="1879600">
                  <a:moveTo>
                    <a:pt x="3856571" y="1524000"/>
                  </a:moveTo>
                  <a:lnTo>
                    <a:pt x="3856164" y="1511300"/>
                  </a:lnTo>
                  <a:lnTo>
                    <a:pt x="3855301" y="1498600"/>
                  </a:lnTo>
                  <a:lnTo>
                    <a:pt x="3854043" y="1498600"/>
                  </a:lnTo>
                  <a:lnTo>
                    <a:pt x="3851745" y="1485900"/>
                  </a:lnTo>
                  <a:lnTo>
                    <a:pt x="3846080" y="1460500"/>
                  </a:lnTo>
                  <a:lnTo>
                    <a:pt x="3843782" y="1460500"/>
                  </a:lnTo>
                  <a:lnTo>
                    <a:pt x="3838524" y="1447800"/>
                  </a:lnTo>
                  <a:lnTo>
                    <a:pt x="3829342" y="1422400"/>
                  </a:lnTo>
                  <a:lnTo>
                    <a:pt x="3817404" y="1422400"/>
                  </a:lnTo>
                  <a:lnTo>
                    <a:pt x="3801338" y="1409700"/>
                  </a:lnTo>
                  <a:lnTo>
                    <a:pt x="3784663" y="1409700"/>
                  </a:lnTo>
                  <a:lnTo>
                    <a:pt x="3770960" y="1397000"/>
                  </a:lnTo>
                  <a:lnTo>
                    <a:pt x="3713543" y="1397000"/>
                  </a:lnTo>
                  <a:lnTo>
                    <a:pt x="3722255" y="1409700"/>
                  </a:lnTo>
                  <a:lnTo>
                    <a:pt x="3783025" y="1409700"/>
                  </a:lnTo>
                  <a:lnTo>
                    <a:pt x="3798849" y="1422400"/>
                  </a:lnTo>
                  <a:lnTo>
                    <a:pt x="3813568" y="1422400"/>
                  </a:lnTo>
                  <a:lnTo>
                    <a:pt x="3823957" y="1435100"/>
                  </a:lnTo>
                  <a:lnTo>
                    <a:pt x="3831996" y="1447800"/>
                  </a:lnTo>
                  <a:lnTo>
                    <a:pt x="3836162" y="1460500"/>
                  </a:lnTo>
                  <a:lnTo>
                    <a:pt x="3838968" y="1460500"/>
                  </a:lnTo>
                  <a:lnTo>
                    <a:pt x="3844506" y="1485900"/>
                  </a:lnTo>
                  <a:lnTo>
                    <a:pt x="3846715" y="1498600"/>
                  </a:lnTo>
                  <a:lnTo>
                    <a:pt x="3848227" y="1498600"/>
                  </a:lnTo>
                  <a:lnTo>
                    <a:pt x="3849052" y="1511300"/>
                  </a:lnTo>
                  <a:lnTo>
                    <a:pt x="3849395" y="1524000"/>
                  </a:lnTo>
                  <a:lnTo>
                    <a:pt x="3849154" y="1524000"/>
                  </a:lnTo>
                  <a:lnTo>
                    <a:pt x="3848265" y="1536700"/>
                  </a:lnTo>
                  <a:lnTo>
                    <a:pt x="3847312" y="1536700"/>
                  </a:lnTo>
                  <a:lnTo>
                    <a:pt x="3832034" y="1562100"/>
                  </a:lnTo>
                  <a:lnTo>
                    <a:pt x="3830967" y="1574800"/>
                  </a:lnTo>
                  <a:lnTo>
                    <a:pt x="3830523" y="1574800"/>
                  </a:lnTo>
                  <a:lnTo>
                    <a:pt x="3830853" y="1587500"/>
                  </a:lnTo>
                  <a:lnTo>
                    <a:pt x="3831742" y="1587500"/>
                  </a:lnTo>
                  <a:lnTo>
                    <a:pt x="3833203" y="1600200"/>
                  </a:lnTo>
                  <a:lnTo>
                    <a:pt x="3835806" y="1612900"/>
                  </a:lnTo>
                  <a:lnTo>
                    <a:pt x="3834892" y="1612900"/>
                  </a:lnTo>
                  <a:lnTo>
                    <a:pt x="3833571" y="1625600"/>
                  </a:lnTo>
                  <a:lnTo>
                    <a:pt x="3831310" y="1625600"/>
                  </a:lnTo>
                  <a:lnTo>
                    <a:pt x="3829342" y="1638300"/>
                  </a:lnTo>
                  <a:lnTo>
                    <a:pt x="3825265" y="1651000"/>
                  </a:lnTo>
                  <a:lnTo>
                    <a:pt x="3818102" y="1663700"/>
                  </a:lnTo>
                  <a:lnTo>
                    <a:pt x="3811232" y="1676400"/>
                  </a:lnTo>
                  <a:lnTo>
                    <a:pt x="3800081" y="1676400"/>
                  </a:lnTo>
                  <a:lnTo>
                    <a:pt x="3795458" y="1689100"/>
                  </a:lnTo>
                  <a:lnTo>
                    <a:pt x="3784765" y="1701800"/>
                  </a:lnTo>
                  <a:lnTo>
                    <a:pt x="3768229" y="1714500"/>
                  </a:lnTo>
                  <a:lnTo>
                    <a:pt x="3753383" y="1714500"/>
                  </a:lnTo>
                  <a:lnTo>
                    <a:pt x="3745204" y="1727200"/>
                  </a:lnTo>
                  <a:lnTo>
                    <a:pt x="3726370" y="1727200"/>
                  </a:lnTo>
                  <a:lnTo>
                    <a:pt x="3718318" y="1739900"/>
                  </a:lnTo>
                  <a:lnTo>
                    <a:pt x="3738422" y="1739900"/>
                  </a:lnTo>
                  <a:lnTo>
                    <a:pt x="3748252" y="1727200"/>
                  </a:lnTo>
                  <a:lnTo>
                    <a:pt x="3757066" y="1727200"/>
                  </a:lnTo>
                  <a:lnTo>
                    <a:pt x="3771481" y="1714500"/>
                  </a:lnTo>
                  <a:lnTo>
                    <a:pt x="3788397" y="1701800"/>
                  </a:lnTo>
                  <a:lnTo>
                    <a:pt x="3804628" y="1689100"/>
                  </a:lnTo>
                  <a:lnTo>
                    <a:pt x="3806025" y="1689100"/>
                  </a:lnTo>
                  <a:lnTo>
                    <a:pt x="3816947" y="1676400"/>
                  </a:lnTo>
                  <a:lnTo>
                    <a:pt x="3817467" y="1676400"/>
                  </a:lnTo>
                  <a:lnTo>
                    <a:pt x="3824274" y="1663700"/>
                  </a:lnTo>
                  <a:lnTo>
                    <a:pt x="3831818" y="1651000"/>
                  </a:lnTo>
                  <a:lnTo>
                    <a:pt x="3837076" y="1638300"/>
                  </a:lnTo>
                  <a:lnTo>
                    <a:pt x="3838181" y="1638300"/>
                  </a:lnTo>
                  <a:lnTo>
                    <a:pt x="3841000" y="1625600"/>
                  </a:lnTo>
                  <a:lnTo>
                    <a:pt x="3841953" y="1625600"/>
                  </a:lnTo>
                  <a:lnTo>
                    <a:pt x="3843083" y="1612900"/>
                  </a:lnTo>
                  <a:lnTo>
                    <a:pt x="3840467" y="1600200"/>
                  </a:lnTo>
                  <a:lnTo>
                    <a:pt x="3838333" y="1587500"/>
                  </a:lnTo>
                  <a:lnTo>
                    <a:pt x="3837025" y="1574800"/>
                  </a:lnTo>
                  <a:lnTo>
                    <a:pt x="3838841" y="1562100"/>
                  </a:lnTo>
                  <a:lnTo>
                    <a:pt x="3854056" y="1536700"/>
                  </a:lnTo>
                  <a:lnTo>
                    <a:pt x="3855250" y="1536700"/>
                  </a:lnTo>
                  <a:lnTo>
                    <a:pt x="3856329" y="1524000"/>
                  </a:lnTo>
                  <a:lnTo>
                    <a:pt x="3856571" y="152400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5249160" y="7620029"/>
              <a:ext cx="243992" cy="1861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3871468" y="6818139"/>
              <a:ext cx="1994527" cy="9793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2645949" y="7118470"/>
              <a:ext cx="2941955" cy="1188085"/>
            </a:xfrm>
            <a:custGeom>
              <a:avLst/>
              <a:gdLst/>
              <a:ahLst/>
              <a:cxnLst/>
              <a:rect l="l" t="t" r="r" b="b"/>
              <a:pathLst>
                <a:path w="2941955" h="1188084">
                  <a:moveTo>
                    <a:pt x="365163" y="424992"/>
                  </a:moveTo>
                  <a:lnTo>
                    <a:pt x="351129" y="412191"/>
                  </a:lnTo>
                  <a:lnTo>
                    <a:pt x="337959" y="412775"/>
                  </a:lnTo>
                  <a:lnTo>
                    <a:pt x="334429" y="411391"/>
                  </a:lnTo>
                  <a:lnTo>
                    <a:pt x="329590" y="407352"/>
                  </a:lnTo>
                  <a:lnTo>
                    <a:pt x="325564" y="402170"/>
                  </a:lnTo>
                  <a:lnTo>
                    <a:pt x="322224" y="394474"/>
                  </a:lnTo>
                  <a:lnTo>
                    <a:pt x="320878" y="388772"/>
                  </a:lnTo>
                  <a:lnTo>
                    <a:pt x="321437" y="373138"/>
                  </a:lnTo>
                  <a:lnTo>
                    <a:pt x="319024" y="365544"/>
                  </a:lnTo>
                  <a:lnTo>
                    <a:pt x="314579" y="359524"/>
                  </a:lnTo>
                  <a:lnTo>
                    <a:pt x="310159" y="353745"/>
                  </a:lnTo>
                  <a:lnTo>
                    <a:pt x="304533" y="346290"/>
                  </a:lnTo>
                  <a:lnTo>
                    <a:pt x="300304" y="340893"/>
                  </a:lnTo>
                  <a:lnTo>
                    <a:pt x="299567" y="340436"/>
                  </a:lnTo>
                  <a:lnTo>
                    <a:pt x="292481" y="336003"/>
                  </a:lnTo>
                  <a:lnTo>
                    <a:pt x="283451" y="333870"/>
                  </a:lnTo>
                  <a:lnTo>
                    <a:pt x="273977" y="333146"/>
                  </a:lnTo>
                  <a:lnTo>
                    <a:pt x="264896" y="334822"/>
                  </a:lnTo>
                  <a:lnTo>
                    <a:pt x="259321" y="335940"/>
                  </a:lnTo>
                  <a:lnTo>
                    <a:pt x="247586" y="340842"/>
                  </a:lnTo>
                  <a:lnTo>
                    <a:pt x="246126" y="340423"/>
                  </a:lnTo>
                  <a:lnTo>
                    <a:pt x="228003" y="294728"/>
                  </a:lnTo>
                  <a:lnTo>
                    <a:pt x="225044" y="264731"/>
                  </a:lnTo>
                  <a:lnTo>
                    <a:pt x="219697" y="254546"/>
                  </a:lnTo>
                  <a:lnTo>
                    <a:pt x="187071" y="218986"/>
                  </a:lnTo>
                  <a:lnTo>
                    <a:pt x="179768" y="198755"/>
                  </a:lnTo>
                  <a:lnTo>
                    <a:pt x="185915" y="178574"/>
                  </a:lnTo>
                  <a:lnTo>
                    <a:pt x="186105" y="174713"/>
                  </a:lnTo>
                  <a:lnTo>
                    <a:pt x="180632" y="133070"/>
                  </a:lnTo>
                  <a:lnTo>
                    <a:pt x="161899" y="109994"/>
                  </a:lnTo>
                  <a:lnTo>
                    <a:pt x="160070" y="102209"/>
                  </a:lnTo>
                  <a:lnTo>
                    <a:pt x="166395" y="75526"/>
                  </a:lnTo>
                  <a:lnTo>
                    <a:pt x="165227" y="70370"/>
                  </a:lnTo>
                  <a:lnTo>
                    <a:pt x="162153" y="62445"/>
                  </a:lnTo>
                  <a:lnTo>
                    <a:pt x="126225" y="29756"/>
                  </a:lnTo>
                  <a:lnTo>
                    <a:pt x="121907" y="27597"/>
                  </a:lnTo>
                  <a:lnTo>
                    <a:pt x="105460" y="18440"/>
                  </a:lnTo>
                  <a:lnTo>
                    <a:pt x="96939" y="13995"/>
                  </a:lnTo>
                  <a:lnTo>
                    <a:pt x="96266" y="13690"/>
                  </a:lnTo>
                  <a:lnTo>
                    <a:pt x="88849" y="10312"/>
                  </a:lnTo>
                  <a:lnTo>
                    <a:pt x="82905" y="8356"/>
                  </a:lnTo>
                  <a:lnTo>
                    <a:pt x="81699" y="7962"/>
                  </a:lnTo>
                  <a:lnTo>
                    <a:pt x="76288" y="7188"/>
                  </a:lnTo>
                  <a:lnTo>
                    <a:pt x="69964" y="6997"/>
                  </a:lnTo>
                  <a:lnTo>
                    <a:pt x="63068" y="7188"/>
                  </a:lnTo>
                  <a:lnTo>
                    <a:pt x="42468" y="8356"/>
                  </a:lnTo>
                  <a:lnTo>
                    <a:pt x="38100" y="7886"/>
                  </a:lnTo>
                  <a:lnTo>
                    <a:pt x="29464" y="6362"/>
                  </a:lnTo>
                  <a:lnTo>
                    <a:pt x="18491" y="3873"/>
                  </a:lnTo>
                  <a:lnTo>
                    <a:pt x="9004" y="1549"/>
                  </a:lnTo>
                  <a:lnTo>
                    <a:pt x="2946" y="0"/>
                  </a:lnTo>
                  <a:lnTo>
                    <a:pt x="990" y="1155"/>
                  </a:lnTo>
                  <a:lnTo>
                    <a:pt x="37325" y="15024"/>
                  </a:lnTo>
                  <a:lnTo>
                    <a:pt x="42278" y="15570"/>
                  </a:lnTo>
                  <a:lnTo>
                    <a:pt x="74625" y="13690"/>
                  </a:lnTo>
                  <a:lnTo>
                    <a:pt x="80060" y="14947"/>
                  </a:lnTo>
                  <a:lnTo>
                    <a:pt x="86639" y="17170"/>
                  </a:lnTo>
                  <a:lnTo>
                    <a:pt x="94361" y="20739"/>
                  </a:lnTo>
                  <a:lnTo>
                    <a:pt x="102514" y="25019"/>
                  </a:lnTo>
                  <a:lnTo>
                    <a:pt x="118554" y="33947"/>
                  </a:lnTo>
                  <a:lnTo>
                    <a:pt x="123190" y="36271"/>
                  </a:lnTo>
                  <a:lnTo>
                    <a:pt x="155689" y="65532"/>
                  </a:lnTo>
                  <a:lnTo>
                    <a:pt x="159029" y="75501"/>
                  </a:lnTo>
                  <a:lnTo>
                    <a:pt x="152692" y="102209"/>
                  </a:lnTo>
                  <a:lnTo>
                    <a:pt x="155295" y="113258"/>
                  </a:lnTo>
                  <a:lnTo>
                    <a:pt x="177368" y="147789"/>
                  </a:lnTo>
                  <a:lnTo>
                    <a:pt x="179006" y="166636"/>
                  </a:lnTo>
                  <a:lnTo>
                    <a:pt x="178917" y="175120"/>
                  </a:lnTo>
                  <a:lnTo>
                    <a:pt x="178790" y="177304"/>
                  </a:lnTo>
                  <a:lnTo>
                    <a:pt x="172453" y="198158"/>
                  </a:lnTo>
                  <a:lnTo>
                    <a:pt x="173075" y="202907"/>
                  </a:lnTo>
                  <a:lnTo>
                    <a:pt x="192201" y="240347"/>
                  </a:lnTo>
                  <a:lnTo>
                    <a:pt x="214045" y="259219"/>
                  </a:lnTo>
                  <a:lnTo>
                    <a:pt x="218008" y="266788"/>
                  </a:lnTo>
                  <a:lnTo>
                    <a:pt x="224523" y="310273"/>
                  </a:lnTo>
                  <a:lnTo>
                    <a:pt x="239877" y="346100"/>
                  </a:lnTo>
                  <a:lnTo>
                    <a:pt x="248005" y="348462"/>
                  </a:lnTo>
                  <a:lnTo>
                    <a:pt x="261429" y="342849"/>
                  </a:lnTo>
                  <a:lnTo>
                    <a:pt x="268071" y="341503"/>
                  </a:lnTo>
                  <a:lnTo>
                    <a:pt x="272326" y="340842"/>
                  </a:lnTo>
                  <a:lnTo>
                    <a:pt x="275031" y="340436"/>
                  </a:lnTo>
                  <a:lnTo>
                    <a:pt x="282371" y="341007"/>
                  </a:lnTo>
                  <a:lnTo>
                    <a:pt x="290055" y="342976"/>
                  </a:lnTo>
                  <a:lnTo>
                    <a:pt x="295681" y="346481"/>
                  </a:lnTo>
                  <a:lnTo>
                    <a:pt x="302806" y="355942"/>
                  </a:lnTo>
                  <a:lnTo>
                    <a:pt x="312432" y="368541"/>
                  </a:lnTo>
                  <a:lnTo>
                    <a:pt x="314210" y="374142"/>
                  </a:lnTo>
                  <a:lnTo>
                    <a:pt x="313867" y="383705"/>
                  </a:lnTo>
                  <a:lnTo>
                    <a:pt x="314540" y="386892"/>
                  </a:lnTo>
                  <a:lnTo>
                    <a:pt x="336765" y="420014"/>
                  </a:lnTo>
                  <a:lnTo>
                    <a:pt x="349542" y="419455"/>
                  </a:lnTo>
                  <a:lnTo>
                    <a:pt x="354901" y="422236"/>
                  </a:lnTo>
                  <a:lnTo>
                    <a:pt x="356870" y="424992"/>
                  </a:lnTo>
                  <a:lnTo>
                    <a:pt x="365163" y="424992"/>
                  </a:lnTo>
                  <a:close/>
                </a:path>
                <a:path w="2941955" h="1188084">
                  <a:moveTo>
                    <a:pt x="1018578" y="12471"/>
                  </a:moveTo>
                  <a:lnTo>
                    <a:pt x="1017079" y="10744"/>
                  </a:lnTo>
                  <a:lnTo>
                    <a:pt x="1013104" y="10490"/>
                  </a:lnTo>
                  <a:lnTo>
                    <a:pt x="1011415" y="11988"/>
                  </a:lnTo>
                  <a:lnTo>
                    <a:pt x="1010983" y="18592"/>
                  </a:lnTo>
                  <a:lnTo>
                    <a:pt x="1018171" y="18592"/>
                  </a:lnTo>
                  <a:lnTo>
                    <a:pt x="1018578" y="12471"/>
                  </a:lnTo>
                  <a:close/>
                </a:path>
                <a:path w="2941955" h="1188084">
                  <a:moveTo>
                    <a:pt x="2266238" y="555015"/>
                  </a:moveTo>
                  <a:lnTo>
                    <a:pt x="2266124" y="551091"/>
                  </a:lnTo>
                  <a:lnTo>
                    <a:pt x="2264600" y="549605"/>
                  </a:lnTo>
                  <a:lnTo>
                    <a:pt x="2218410" y="545947"/>
                  </a:lnTo>
                  <a:lnTo>
                    <a:pt x="2198433" y="524103"/>
                  </a:lnTo>
                  <a:lnTo>
                    <a:pt x="2194712" y="521639"/>
                  </a:lnTo>
                  <a:lnTo>
                    <a:pt x="2189759" y="518693"/>
                  </a:lnTo>
                  <a:lnTo>
                    <a:pt x="2188807" y="518223"/>
                  </a:lnTo>
                  <a:lnTo>
                    <a:pt x="2182495" y="515073"/>
                  </a:lnTo>
                  <a:lnTo>
                    <a:pt x="2174417" y="512076"/>
                  </a:lnTo>
                  <a:lnTo>
                    <a:pt x="2167013" y="511035"/>
                  </a:lnTo>
                  <a:lnTo>
                    <a:pt x="2161476" y="511352"/>
                  </a:lnTo>
                  <a:lnTo>
                    <a:pt x="2139772" y="526351"/>
                  </a:lnTo>
                  <a:lnTo>
                    <a:pt x="2132368" y="527939"/>
                  </a:lnTo>
                  <a:lnTo>
                    <a:pt x="2105901" y="524306"/>
                  </a:lnTo>
                  <a:lnTo>
                    <a:pt x="2101646" y="524598"/>
                  </a:lnTo>
                  <a:lnTo>
                    <a:pt x="2095119" y="525157"/>
                  </a:lnTo>
                  <a:lnTo>
                    <a:pt x="2045538" y="554151"/>
                  </a:lnTo>
                  <a:lnTo>
                    <a:pt x="2043023" y="555840"/>
                  </a:lnTo>
                  <a:lnTo>
                    <a:pt x="2035467" y="560006"/>
                  </a:lnTo>
                  <a:lnTo>
                    <a:pt x="2026246" y="563854"/>
                  </a:lnTo>
                  <a:lnTo>
                    <a:pt x="2017179" y="566445"/>
                  </a:lnTo>
                  <a:lnTo>
                    <a:pt x="2010067" y="566826"/>
                  </a:lnTo>
                  <a:lnTo>
                    <a:pt x="2007374" y="566318"/>
                  </a:lnTo>
                  <a:lnTo>
                    <a:pt x="1995716" y="552996"/>
                  </a:lnTo>
                  <a:lnTo>
                    <a:pt x="1989518" y="545896"/>
                  </a:lnTo>
                  <a:lnTo>
                    <a:pt x="1983422" y="545795"/>
                  </a:lnTo>
                  <a:lnTo>
                    <a:pt x="1950364" y="595528"/>
                  </a:lnTo>
                  <a:lnTo>
                    <a:pt x="1946567" y="602919"/>
                  </a:lnTo>
                  <a:lnTo>
                    <a:pt x="1937931" y="613562"/>
                  </a:lnTo>
                  <a:lnTo>
                    <a:pt x="1935607" y="616331"/>
                  </a:lnTo>
                  <a:lnTo>
                    <a:pt x="1927212" y="617207"/>
                  </a:lnTo>
                  <a:lnTo>
                    <a:pt x="1920735" y="613867"/>
                  </a:lnTo>
                  <a:lnTo>
                    <a:pt x="1912708" y="599376"/>
                  </a:lnTo>
                  <a:lnTo>
                    <a:pt x="1907654" y="594461"/>
                  </a:lnTo>
                  <a:lnTo>
                    <a:pt x="1877987" y="569277"/>
                  </a:lnTo>
                  <a:lnTo>
                    <a:pt x="1869503" y="550710"/>
                  </a:lnTo>
                  <a:lnTo>
                    <a:pt x="1867293" y="546163"/>
                  </a:lnTo>
                  <a:lnTo>
                    <a:pt x="1847748" y="510578"/>
                  </a:lnTo>
                  <a:lnTo>
                    <a:pt x="1795805" y="470649"/>
                  </a:lnTo>
                  <a:lnTo>
                    <a:pt x="1793582" y="471055"/>
                  </a:lnTo>
                  <a:lnTo>
                    <a:pt x="1791335" y="474345"/>
                  </a:lnTo>
                  <a:lnTo>
                    <a:pt x="1791741" y="476580"/>
                  </a:lnTo>
                  <a:lnTo>
                    <a:pt x="1810397" y="489534"/>
                  </a:lnTo>
                  <a:lnTo>
                    <a:pt x="1816595" y="493903"/>
                  </a:lnTo>
                  <a:lnTo>
                    <a:pt x="1848777" y="522465"/>
                  </a:lnTo>
                  <a:lnTo>
                    <a:pt x="1860727" y="549084"/>
                  </a:lnTo>
                  <a:lnTo>
                    <a:pt x="1862988" y="553745"/>
                  </a:lnTo>
                  <a:lnTo>
                    <a:pt x="1882241" y="588124"/>
                  </a:lnTo>
                  <a:lnTo>
                    <a:pt x="1903298" y="600227"/>
                  </a:lnTo>
                  <a:lnTo>
                    <a:pt x="1906943" y="603783"/>
                  </a:lnTo>
                  <a:lnTo>
                    <a:pt x="1915515" y="619252"/>
                  </a:lnTo>
                  <a:lnTo>
                    <a:pt x="1919338" y="621233"/>
                  </a:lnTo>
                  <a:lnTo>
                    <a:pt x="1924888" y="622973"/>
                  </a:lnTo>
                  <a:lnTo>
                    <a:pt x="1931555" y="623468"/>
                  </a:lnTo>
                  <a:lnTo>
                    <a:pt x="1936851" y="623239"/>
                  </a:lnTo>
                  <a:lnTo>
                    <a:pt x="1938553" y="623239"/>
                  </a:lnTo>
                  <a:lnTo>
                    <a:pt x="1938731" y="623163"/>
                  </a:lnTo>
                  <a:lnTo>
                    <a:pt x="1938921" y="623150"/>
                  </a:lnTo>
                  <a:lnTo>
                    <a:pt x="1956879" y="621334"/>
                  </a:lnTo>
                  <a:lnTo>
                    <a:pt x="1994877" y="628510"/>
                  </a:lnTo>
                  <a:lnTo>
                    <a:pt x="2010181" y="645185"/>
                  </a:lnTo>
                  <a:lnTo>
                    <a:pt x="2013623" y="647331"/>
                  </a:lnTo>
                  <a:lnTo>
                    <a:pt x="2044509" y="658380"/>
                  </a:lnTo>
                  <a:lnTo>
                    <a:pt x="2052993" y="657707"/>
                  </a:lnTo>
                  <a:lnTo>
                    <a:pt x="2062441" y="655916"/>
                  </a:lnTo>
                  <a:lnTo>
                    <a:pt x="2071408" y="653313"/>
                  </a:lnTo>
                  <a:lnTo>
                    <a:pt x="2076386" y="651129"/>
                  </a:lnTo>
                  <a:lnTo>
                    <a:pt x="2078443" y="650227"/>
                  </a:lnTo>
                  <a:lnTo>
                    <a:pt x="2083104" y="647534"/>
                  </a:lnTo>
                  <a:lnTo>
                    <a:pt x="2100783" y="622960"/>
                  </a:lnTo>
                  <a:lnTo>
                    <a:pt x="2104694" y="621372"/>
                  </a:lnTo>
                  <a:lnTo>
                    <a:pt x="2115820" y="619277"/>
                  </a:lnTo>
                  <a:lnTo>
                    <a:pt x="2130260" y="619518"/>
                  </a:lnTo>
                  <a:lnTo>
                    <a:pt x="2145106" y="621423"/>
                  </a:lnTo>
                  <a:lnTo>
                    <a:pt x="2189683" y="643801"/>
                  </a:lnTo>
                  <a:lnTo>
                    <a:pt x="2199830" y="651179"/>
                  </a:lnTo>
                  <a:lnTo>
                    <a:pt x="2202078" y="650862"/>
                  </a:lnTo>
                  <a:lnTo>
                    <a:pt x="2204453" y="647674"/>
                  </a:lnTo>
                  <a:lnTo>
                    <a:pt x="2204135" y="645426"/>
                  </a:lnTo>
                  <a:lnTo>
                    <a:pt x="2202497" y="644194"/>
                  </a:lnTo>
                  <a:lnTo>
                    <a:pt x="2163292" y="619277"/>
                  </a:lnTo>
                  <a:lnTo>
                    <a:pt x="2115121" y="612114"/>
                  </a:lnTo>
                  <a:lnTo>
                    <a:pt x="2101964" y="614718"/>
                  </a:lnTo>
                  <a:lnTo>
                    <a:pt x="2096173" y="617093"/>
                  </a:lnTo>
                  <a:lnTo>
                    <a:pt x="2078189" y="642073"/>
                  </a:lnTo>
                  <a:lnTo>
                    <a:pt x="2074849" y="644004"/>
                  </a:lnTo>
                  <a:lnTo>
                    <a:pt x="2068080" y="646874"/>
                  </a:lnTo>
                  <a:lnTo>
                    <a:pt x="2059241" y="649274"/>
                  </a:lnTo>
                  <a:lnTo>
                    <a:pt x="2050173" y="650824"/>
                  </a:lnTo>
                  <a:lnTo>
                    <a:pt x="2042655" y="651129"/>
                  </a:lnTo>
                  <a:lnTo>
                    <a:pt x="2036775" y="649884"/>
                  </a:lnTo>
                  <a:lnTo>
                    <a:pt x="1999259" y="622668"/>
                  </a:lnTo>
                  <a:lnTo>
                    <a:pt x="1996567" y="621334"/>
                  </a:lnTo>
                  <a:lnTo>
                    <a:pt x="1995043" y="620585"/>
                  </a:lnTo>
                  <a:lnTo>
                    <a:pt x="1988591" y="618286"/>
                  </a:lnTo>
                  <a:lnTo>
                    <a:pt x="1983257" y="617207"/>
                  </a:lnTo>
                  <a:lnTo>
                    <a:pt x="1980450" y="616635"/>
                  </a:lnTo>
                  <a:lnTo>
                    <a:pt x="1971357" y="615442"/>
                  </a:lnTo>
                  <a:lnTo>
                    <a:pt x="1962048" y="614553"/>
                  </a:lnTo>
                  <a:lnTo>
                    <a:pt x="1960803" y="614464"/>
                  </a:lnTo>
                  <a:lnTo>
                    <a:pt x="1956816" y="614108"/>
                  </a:lnTo>
                  <a:lnTo>
                    <a:pt x="1945855" y="615264"/>
                  </a:lnTo>
                  <a:lnTo>
                    <a:pt x="1952218" y="607644"/>
                  </a:lnTo>
                  <a:lnTo>
                    <a:pt x="1957158" y="598017"/>
                  </a:lnTo>
                  <a:lnTo>
                    <a:pt x="1963445" y="570496"/>
                  </a:lnTo>
                  <a:lnTo>
                    <a:pt x="1969922" y="561352"/>
                  </a:lnTo>
                  <a:lnTo>
                    <a:pt x="1979206" y="552996"/>
                  </a:lnTo>
                  <a:lnTo>
                    <a:pt x="1983447" y="552996"/>
                  </a:lnTo>
                  <a:lnTo>
                    <a:pt x="1986203" y="553046"/>
                  </a:lnTo>
                  <a:lnTo>
                    <a:pt x="2003615" y="572935"/>
                  </a:lnTo>
                  <a:lnTo>
                    <a:pt x="2008759" y="573887"/>
                  </a:lnTo>
                  <a:lnTo>
                    <a:pt x="2046973" y="561835"/>
                  </a:lnTo>
                  <a:lnTo>
                    <a:pt x="2064194" y="540499"/>
                  </a:lnTo>
                  <a:lnTo>
                    <a:pt x="2066950" y="538873"/>
                  </a:lnTo>
                  <a:lnTo>
                    <a:pt x="2105647" y="531520"/>
                  </a:lnTo>
                  <a:lnTo>
                    <a:pt x="2132634" y="535254"/>
                  </a:lnTo>
                  <a:lnTo>
                    <a:pt x="2142667" y="533082"/>
                  </a:lnTo>
                  <a:lnTo>
                    <a:pt x="2144928" y="531520"/>
                  </a:lnTo>
                  <a:lnTo>
                    <a:pt x="2150110" y="527939"/>
                  </a:lnTo>
                  <a:lnTo>
                    <a:pt x="2163902" y="518414"/>
                  </a:lnTo>
                  <a:lnTo>
                    <a:pt x="2210358" y="550113"/>
                  </a:lnTo>
                  <a:lnTo>
                    <a:pt x="2215350" y="552462"/>
                  </a:lnTo>
                  <a:lnTo>
                    <a:pt x="2226792" y="555294"/>
                  </a:lnTo>
                  <a:lnTo>
                    <a:pt x="2241689" y="556539"/>
                  </a:lnTo>
                  <a:lnTo>
                    <a:pt x="2255253" y="556818"/>
                  </a:lnTo>
                  <a:lnTo>
                    <a:pt x="2264676" y="556679"/>
                  </a:lnTo>
                  <a:lnTo>
                    <a:pt x="2266238" y="555015"/>
                  </a:lnTo>
                  <a:close/>
                </a:path>
                <a:path w="2941955" h="1188084">
                  <a:moveTo>
                    <a:pt x="2941751" y="991793"/>
                  </a:moveTo>
                  <a:lnTo>
                    <a:pt x="2932798" y="945692"/>
                  </a:lnTo>
                  <a:lnTo>
                    <a:pt x="2928315" y="935977"/>
                  </a:lnTo>
                  <a:lnTo>
                    <a:pt x="2924518" y="937120"/>
                  </a:lnTo>
                  <a:lnTo>
                    <a:pt x="2923425" y="939114"/>
                  </a:lnTo>
                  <a:lnTo>
                    <a:pt x="2923984" y="941019"/>
                  </a:lnTo>
                  <a:lnTo>
                    <a:pt x="2927032" y="951890"/>
                  </a:lnTo>
                  <a:lnTo>
                    <a:pt x="2930652" y="966304"/>
                  </a:lnTo>
                  <a:lnTo>
                    <a:pt x="2933585" y="980681"/>
                  </a:lnTo>
                  <a:lnTo>
                    <a:pt x="2934576" y="991400"/>
                  </a:lnTo>
                  <a:lnTo>
                    <a:pt x="2934360" y="995514"/>
                  </a:lnTo>
                  <a:lnTo>
                    <a:pt x="2924479" y="1020152"/>
                  </a:lnTo>
                  <a:lnTo>
                    <a:pt x="2923870" y="1024648"/>
                  </a:lnTo>
                  <a:lnTo>
                    <a:pt x="2922994" y="1041184"/>
                  </a:lnTo>
                  <a:lnTo>
                    <a:pt x="2923603" y="1061021"/>
                  </a:lnTo>
                  <a:lnTo>
                    <a:pt x="2925076" y="1080579"/>
                  </a:lnTo>
                  <a:lnTo>
                    <a:pt x="2926740" y="1096302"/>
                  </a:lnTo>
                  <a:lnTo>
                    <a:pt x="2927159" y="1099667"/>
                  </a:lnTo>
                  <a:lnTo>
                    <a:pt x="2928455" y="1107821"/>
                  </a:lnTo>
                  <a:lnTo>
                    <a:pt x="2930283" y="1120025"/>
                  </a:lnTo>
                  <a:lnTo>
                    <a:pt x="2931668" y="1132890"/>
                  </a:lnTo>
                  <a:lnTo>
                    <a:pt x="2931858" y="1144993"/>
                  </a:lnTo>
                  <a:lnTo>
                    <a:pt x="2930067" y="1154887"/>
                  </a:lnTo>
                  <a:lnTo>
                    <a:pt x="2907550" y="1182712"/>
                  </a:lnTo>
                  <a:lnTo>
                    <a:pt x="2907525" y="1184986"/>
                  </a:lnTo>
                  <a:lnTo>
                    <a:pt x="2909608" y="1187119"/>
                  </a:lnTo>
                  <a:lnTo>
                    <a:pt x="2910548" y="1187475"/>
                  </a:lnTo>
                  <a:lnTo>
                    <a:pt x="2912376" y="1187475"/>
                  </a:lnTo>
                  <a:lnTo>
                    <a:pt x="2936811" y="1157351"/>
                  </a:lnTo>
                  <a:lnTo>
                    <a:pt x="2938957" y="1146390"/>
                  </a:lnTo>
                  <a:lnTo>
                    <a:pt x="2938856" y="1132890"/>
                  </a:lnTo>
                  <a:lnTo>
                    <a:pt x="2937510" y="1119911"/>
                  </a:lnTo>
                  <a:lnTo>
                    <a:pt x="2935541" y="1106690"/>
                  </a:lnTo>
                  <a:lnTo>
                    <a:pt x="2934271" y="1098664"/>
                  </a:lnTo>
                  <a:lnTo>
                    <a:pt x="2933877" y="1095413"/>
                  </a:lnTo>
                  <a:lnTo>
                    <a:pt x="2932226" y="1080020"/>
                  </a:lnTo>
                  <a:lnTo>
                    <a:pt x="2930779" y="1060907"/>
                  </a:lnTo>
                  <a:lnTo>
                    <a:pt x="2930156" y="1041603"/>
                  </a:lnTo>
                  <a:lnTo>
                    <a:pt x="2930982" y="1025613"/>
                  </a:lnTo>
                  <a:lnTo>
                    <a:pt x="2931477" y="1021994"/>
                  </a:lnTo>
                  <a:lnTo>
                    <a:pt x="2941459" y="997077"/>
                  </a:lnTo>
                  <a:lnTo>
                    <a:pt x="2941751" y="991793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819322" y="3535129"/>
              <a:ext cx="1047686" cy="13154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842692" y="4274130"/>
              <a:ext cx="110072" cy="769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466145" y="8004130"/>
              <a:ext cx="22860" cy="62230"/>
            </a:xfrm>
            <a:custGeom>
              <a:avLst/>
              <a:gdLst/>
              <a:ahLst/>
              <a:cxnLst/>
              <a:rect l="l" t="t" r="r" b="b"/>
              <a:pathLst>
                <a:path w="22859" h="62229">
                  <a:moveTo>
                    <a:pt x="17437" y="0"/>
                  </a:moveTo>
                  <a:lnTo>
                    <a:pt x="2945" y="43338"/>
                  </a:lnTo>
                  <a:lnTo>
                    <a:pt x="0" y="61622"/>
                  </a:lnTo>
                  <a:lnTo>
                    <a:pt x="1784" y="60031"/>
                  </a:lnTo>
                  <a:lnTo>
                    <a:pt x="4914" y="60031"/>
                  </a:lnTo>
                  <a:lnTo>
                    <a:pt x="7662" y="58560"/>
                  </a:lnTo>
                  <a:lnTo>
                    <a:pt x="8839" y="50818"/>
                  </a:lnTo>
                  <a:lnTo>
                    <a:pt x="9961" y="44867"/>
                  </a:lnTo>
                  <a:lnTo>
                    <a:pt x="12688" y="34516"/>
                  </a:lnTo>
                  <a:lnTo>
                    <a:pt x="16582" y="21389"/>
                  </a:lnTo>
                  <a:lnTo>
                    <a:pt x="20090" y="10064"/>
                  </a:lnTo>
                  <a:lnTo>
                    <a:pt x="22253" y="3235"/>
                  </a:lnTo>
                  <a:lnTo>
                    <a:pt x="21217" y="1204"/>
                  </a:lnTo>
                  <a:lnTo>
                    <a:pt x="17437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321076" y="3404859"/>
              <a:ext cx="2472801" cy="416055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5617698" y="4995843"/>
              <a:ext cx="2795270" cy="1477645"/>
            </a:xfrm>
            <a:custGeom>
              <a:avLst/>
              <a:gdLst/>
              <a:ahLst/>
              <a:cxnLst/>
              <a:rect l="l" t="t" r="r" b="b"/>
              <a:pathLst>
                <a:path w="2795269" h="1477645">
                  <a:moveTo>
                    <a:pt x="58343" y="1320800"/>
                  </a:moveTo>
                  <a:lnTo>
                    <a:pt x="30607" y="1320800"/>
                  </a:lnTo>
                  <a:lnTo>
                    <a:pt x="21234" y="1333500"/>
                  </a:lnTo>
                  <a:lnTo>
                    <a:pt x="10121" y="1346200"/>
                  </a:lnTo>
                  <a:lnTo>
                    <a:pt x="7734" y="1346200"/>
                  </a:lnTo>
                  <a:lnTo>
                    <a:pt x="0" y="1371600"/>
                  </a:lnTo>
                  <a:lnTo>
                    <a:pt x="5486" y="1371600"/>
                  </a:lnTo>
                  <a:lnTo>
                    <a:pt x="13957" y="1358900"/>
                  </a:lnTo>
                  <a:lnTo>
                    <a:pt x="15951" y="1346200"/>
                  </a:lnTo>
                  <a:lnTo>
                    <a:pt x="18529" y="1346200"/>
                  </a:lnTo>
                  <a:lnTo>
                    <a:pt x="26593" y="1333500"/>
                  </a:lnTo>
                  <a:lnTo>
                    <a:pt x="33426" y="1333500"/>
                  </a:lnTo>
                  <a:lnTo>
                    <a:pt x="58343" y="1320800"/>
                  </a:lnTo>
                  <a:close/>
                </a:path>
                <a:path w="2795269" h="1477645">
                  <a:moveTo>
                    <a:pt x="340461" y="1155700"/>
                  </a:moveTo>
                  <a:lnTo>
                    <a:pt x="288290" y="1155700"/>
                  </a:lnTo>
                  <a:lnTo>
                    <a:pt x="269265" y="1168400"/>
                  </a:lnTo>
                  <a:lnTo>
                    <a:pt x="247396" y="1168400"/>
                  </a:lnTo>
                  <a:lnTo>
                    <a:pt x="226453" y="1181100"/>
                  </a:lnTo>
                  <a:lnTo>
                    <a:pt x="210197" y="1193800"/>
                  </a:lnTo>
                  <a:lnTo>
                    <a:pt x="206349" y="1193800"/>
                  </a:lnTo>
                  <a:lnTo>
                    <a:pt x="189039" y="1219200"/>
                  </a:lnTo>
                  <a:lnTo>
                    <a:pt x="181013" y="1219200"/>
                  </a:lnTo>
                  <a:lnTo>
                    <a:pt x="147828" y="1231900"/>
                  </a:lnTo>
                  <a:lnTo>
                    <a:pt x="142595" y="1231900"/>
                  </a:lnTo>
                  <a:lnTo>
                    <a:pt x="130898" y="1244600"/>
                  </a:lnTo>
                  <a:lnTo>
                    <a:pt x="118097" y="1257300"/>
                  </a:lnTo>
                  <a:lnTo>
                    <a:pt x="106286" y="1270000"/>
                  </a:lnTo>
                  <a:lnTo>
                    <a:pt x="97536" y="1270000"/>
                  </a:lnTo>
                  <a:lnTo>
                    <a:pt x="95173" y="1282700"/>
                  </a:lnTo>
                  <a:lnTo>
                    <a:pt x="86220" y="1295400"/>
                  </a:lnTo>
                  <a:lnTo>
                    <a:pt x="84074" y="1295400"/>
                  </a:lnTo>
                  <a:lnTo>
                    <a:pt x="79209" y="1308100"/>
                  </a:lnTo>
                  <a:lnTo>
                    <a:pt x="65392" y="1308100"/>
                  </a:lnTo>
                  <a:lnTo>
                    <a:pt x="59055" y="1320800"/>
                  </a:lnTo>
                  <a:lnTo>
                    <a:pt x="76238" y="1320800"/>
                  </a:lnTo>
                  <a:lnTo>
                    <a:pt x="83667" y="1308100"/>
                  </a:lnTo>
                  <a:lnTo>
                    <a:pt x="89433" y="1308100"/>
                  </a:lnTo>
                  <a:lnTo>
                    <a:pt x="92290" y="1295400"/>
                  </a:lnTo>
                  <a:lnTo>
                    <a:pt x="101346" y="1282700"/>
                  </a:lnTo>
                  <a:lnTo>
                    <a:pt x="103174" y="1282700"/>
                  </a:lnTo>
                  <a:lnTo>
                    <a:pt x="112179" y="1270000"/>
                  </a:lnTo>
                  <a:lnTo>
                    <a:pt x="123710" y="1257300"/>
                  </a:lnTo>
                  <a:lnTo>
                    <a:pt x="135674" y="1244600"/>
                  </a:lnTo>
                  <a:lnTo>
                    <a:pt x="146024" y="1244600"/>
                  </a:lnTo>
                  <a:lnTo>
                    <a:pt x="150228" y="1231900"/>
                  </a:lnTo>
                  <a:lnTo>
                    <a:pt x="193878" y="1231900"/>
                  </a:lnTo>
                  <a:lnTo>
                    <a:pt x="211391" y="1206500"/>
                  </a:lnTo>
                  <a:lnTo>
                    <a:pt x="214464" y="1206500"/>
                  </a:lnTo>
                  <a:lnTo>
                    <a:pt x="230136" y="1193800"/>
                  </a:lnTo>
                  <a:lnTo>
                    <a:pt x="250545" y="1181100"/>
                  </a:lnTo>
                  <a:lnTo>
                    <a:pt x="271856" y="1168400"/>
                  </a:lnTo>
                  <a:lnTo>
                    <a:pt x="332536" y="1168400"/>
                  </a:lnTo>
                  <a:lnTo>
                    <a:pt x="340461" y="1155700"/>
                  </a:lnTo>
                  <a:close/>
                </a:path>
                <a:path w="2795269" h="1477645">
                  <a:moveTo>
                    <a:pt x="374815" y="1130300"/>
                  </a:moveTo>
                  <a:lnTo>
                    <a:pt x="370814" y="1130300"/>
                  </a:lnTo>
                  <a:lnTo>
                    <a:pt x="348449" y="1155700"/>
                  </a:lnTo>
                  <a:lnTo>
                    <a:pt x="352501" y="1155700"/>
                  </a:lnTo>
                  <a:lnTo>
                    <a:pt x="374815" y="1130300"/>
                  </a:lnTo>
                  <a:close/>
                </a:path>
                <a:path w="2795269" h="1477645">
                  <a:moveTo>
                    <a:pt x="412432" y="1130300"/>
                  </a:moveTo>
                  <a:lnTo>
                    <a:pt x="402336" y="1117600"/>
                  </a:lnTo>
                  <a:lnTo>
                    <a:pt x="392595" y="1130300"/>
                  </a:lnTo>
                  <a:lnTo>
                    <a:pt x="412432" y="1130300"/>
                  </a:lnTo>
                  <a:close/>
                </a:path>
                <a:path w="2795269" h="1477645">
                  <a:moveTo>
                    <a:pt x="791603" y="977900"/>
                  </a:moveTo>
                  <a:lnTo>
                    <a:pt x="781316" y="965200"/>
                  </a:lnTo>
                  <a:lnTo>
                    <a:pt x="760387" y="965200"/>
                  </a:lnTo>
                  <a:lnTo>
                    <a:pt x="754964" y="977900"/>
                  </a:lnTo>
                  <a:lnTo>
                    <a:pt x="750316" y="977900"/>
                  </a:lnTo>
                  <a:lnTo>
                    <a:pt x="737400" y="990600"/>
                  </a:lnTo>
                  <a:lnTo>
                    <a:pt x="735101" y="990600"/>
                  </a:lnTo>
                  <a:lnTo>
                    <a:pt x="714908" y="1003300"/>
                  </a:lnTo>
                  <a:lnTo>
                    <a:pt x="688873" y="1016000"/>
                  </a:lnTo>
                  <a:lnTo>
                    <a:pt x="662736" y="1016000"/>
                  </a:lnTo>
                  <a:lnTo>
                    <a:pt x="642188" y="1028700"/>
                  </a:lnTo>
                  <a:lnTo>
                    <a:pt x="597395" y="1028700"/>
                  </a:lnTo>
                  <a:lnTo>
                    <a:pt x="583209" y="1041400"/>
                  </a:lnTo>
                  <a:lnTo>
                    <a:pt x="567118" y="1041400"/>
                  </a:lnTo>
                  <a:lnTo>
                    <a:pt x="551942" y="1054100"/>
                  </a:lnTo>
                  <a:lnTo>
                    <a:pt x="540512" y="1066800"/>
                  </a:lnTo>
                  <a:lnTo>
                    <a:pt x="536244" y="1066800"/>
                  </a:lnTo>
                  <a:lnTo>
                    <a:pt x="521970" y="1104900"/>
                  </a:lnTo>
                  <a:lnTo>
                    <a:pt x="503186" y="1104900"/>
                  </a:lnTo>
                  <a:lnTo>
                    <a:pt x="483552" y="1117600"/>
                  </a:lnTo>
                  <a:lnTo>
                    <a:pt x="436918" y="1117600"/>
                  </a:lnTo>
                  <a:lnTo>
                    <a:pt x="428815" y="1130300"/>
                  </a:lnTo>
                  <a:lnTo>
                    <a:pt x="464705" y="1130300"/>
                  </a:lnTo>
                  <a:lnTo>
                    <a:pt x="486473" y="1117600"/>
                  </a:lnTo>
                  <a:lnTo>
                    <a:pt x="506666" y="1117600"/>
                  </a:lnTo>
                  <a:lnTo>
                    <a:pt x="522147" y="1104900"/>
                  </a:lnTo>
                  <a:lnTo>
                    <a:pt x="529628" y="1104900"/>
                  </a:lnTo>
                  <a:lnTo>
                    <a:pt x="532853" y="1092200"/>
                  </a:lnTo>
                  <a:lnTo>
                    <a:pt x="535901" y="1092200"/>
                  </a:lnTo>
                  <a:lnTo>
                    <a:pt x="542226" y="1066800"/>
                  </a:lnTo>
                  <a:lnTo>
                    <a:pt x="556221" y="1066800"/>
                  </a:lnTo>
                  <a:lnTo>
                    <a:pt x="570661" y="1054100"/>
                  </a:lnTo>
                  <a:lnTo>
                    <a:pt x="586054" y="1041400"/>
                  </a:lnTo>
                  <a:lnTo>
                    <a:pt x="638581" y="1041400"/>
                  </a:lnTo>
                  <a:lnTo>
                    <a:pt x="643724" y="1028700"/>
                  </a:lnTo>
                  <a:lnTo>
                    <a:pt x="664679" y="1028700"/>
                  </a:lnTo>
                  <a:lnTo>
                    <a:pt x="691438" y="1016000"/>
                  </a:lnTo>
                  <a:lnTo>
                    <a:pt x="718197" y="1016000"/>
                  </a:lnTo>
                  <a:lnTo>
                    <a:pt x="739178" y="1003300"/>
                  </a:lnTo>
                  <a:lnTo>
                    <a:pt x="742657" y="1003300"/>
                  </a:lnTo>
                  <a:lnTo>
                    <a:pt x="755243" y="977900"/>
                  </a:lnTo>
                  <a:lnTo>
                    <a:pt x="791603" y="977900"/>
                  </a:lnTo>
                  <a:close/>
                </a:path>
                <a:path w="2795269" h="1477645">
                  <a:moveTo>
                    <a:pt x="858469" y="927100"/>
                  </a:moveTo>
                  <a:lnTo>
                    <a:pt x="843749" y="927100"/>
                  </a:lnTo>
                  <a:lnTo>
                    <a:pt x="839368" y="939800"/>
                  </a:lnTo>
                  <a:lnTo>
                    <a:pt x="835304" y="939800"/>
                  </a:lnTo>
                  <a:lnTo>
                    <a:pt x="831354" y="952500"/>
                  </a:lnTo>
                  <a:lnTo>
                    <a:pt x="823125" y="965200"/>
                  </a:lnTo>
                  <a:lnTo>
                    <a:pt x="814870" y="965200"/>
                  </a:lnTo>
                  <a:lnTo>
                    <a:pt x="797737" y="977900"/>
                  </a:lnTo>
                  <a:lnTo>
                    <a:pt x="817626" y="977900"/>
                  </a:lnTo>
                  <a:lnTo>
                    <a:pt x="828535" y="965200"/>
                  </a:lnTo>
                  <a:lnTo>
                    <a:pt x="846823" y="939800"/>
                  </a:lnTo>
                  <a:lnTo>
                    <a:pt x="851636" y="939800"/>
                  </a:lnTo>
                  <a:lnTo>
                    <a:pt x="858469" y="927100"/>
                  </a:lnTo>
                  <a:close/>
                </a:path>
                <a:path w="2795269" h="1477645">
                  <a:moveTo>
                    <a:pt x="919988" y="939800"/>
                  </a:moveTo>
                  <a:lnTo>
                    <a:pt x="904049" y="927100"/>
                  </a:lnTo>
                  <a:lnTo>
                    <a:pt x="858469" y="927100"/>
                  </a:lnTo>
                  <a:lnTo>
                    <a:pt x="867384" y="939800"/>
                  </a:lnTo>
                  <a:lnTo>
                    <a:pt x="919988" y="939800"/>
                  </a:lnTo>
                  <a:close/>
                </a:path>
                <a:path w="2795269" h="1477645">
                  <a:moveTo>
                    <a:pt x="978992" y="939800"/>
                  </a:moveTo>
                  <a:lnTo>
                    <a:pt x="928433" y="939800"/>
                  </a:lnTo>
                  <a:lnTo>
                    <a:pt x="938364" y="952500"/>
                  </a:lnTo>
                  <a:lnTo>
                    <a:pt x="970889" y="952500"/>
                  </a:lnTo>
                  <a:lnTo>
                    <a:pt x="978992" y="939800"/>
                  </a:lnTo>
                  <a:close/>
                </a:path>
                <a:path w="2795269" h="1477645">
                  <a:moveTo>
                    <a:pt x="1372514" y="533400"/>
                  </a:moveTo>
                  <a:lnTo>
                    <a:pt x="1332052" y="533400"/>
                  </a:lnTo>
                  <a:lnTo>
                    <a:pt x="1326540" y="546100"/>
                  </a:lnTo>
                  <a:lnTo>
                    <a:pt x="1311084" y="558800"/>
                  </a:lnTo>
                  <a:lnTo>
                    <a:pt x="1300251" y="558800"/>
                  </a:lnTo>
                  <a:lnTo>
                    <a:pt x="1290726" y="571500"/>
                  </a:lnTo>
                  <a:lnTo>
                    <a:pt x="1281734" y="584200"/>
                  </a:lnTo>
                  <a:lnTo>
                    <a:pt x="1274800" y="584200"/>
                  </a:lnTo>
                  <a:lnTo>
                    <a:pt x="1269682" y="596900"/>
                  </a:lnTo>
                  <a:lnTo>
                    <a:pt x="1269288" y="596900"/>
                  </a:lnTo>
                  <a:lnTo>
                    <a:pt x="1264450" y="609600"/>
                  </a:lnTo>
                  <a:lnTo>
                    <a:pt x="1259166" y="622300"/>
                  </a:lnTo>
                  <a:lnTo>
                    <a:pt x="1256017" y="622300"/>
                  </a:lnTo>
                  <a:lnTo>
                    <a:pt x="1248943" y="635000"/>
                  </a:lnTo>
                  <a:lnTo>
                    <a:pt x="1243990" y="647700"/>
                  </a:lnTo>
                  <a:lnTo>
                    <a:pt x="1239139" y="660400"/>
                  </a:lnTo>
                  <a:lnTo>
                    <a:pt x="1234490" y="660400"/>
                  </a:lnTo>
                  <a:lnTo>
                    <a:pt x="1229296" y="673100"/>
                  </a:lnTo>
                  <a:lnTo>
                    <a:pt x="1222629" y="673100"/>
                  </a:lnTo>
                  <a:lnTo>
                    <a:pt x="1215009" y="685800"/>
                  </a:lnTo>
                  <a:lnTo>
                    <a:pt x="1211160" y="685800"/>
                  </a:lnTo>
                  <a:lnTo>
                    <a:pt x="1199438" y="698500"/>
                  </a:lnTo>
                  <a:lnTo>
                    <a:pt x="1192403" y="698500"/>
                  </a:lnTo>
                  <a:lnTo>
                    <a:pt x="1186218" y="711200"/>
                  </a:lnTo>
                  <a:lnTo>
                    <a:pt x="1181188" y="711200"/>
                  </a:lnTo>
                  <a:lnTo>
                    <a:pt x="1177391" y="723900"/>
                  </a:lnTo>
                  <a:lnTo>
                    <a:pt x="1167942" y="736600"/>
                  </a:lnTo>
                  <a:lnTo>
                    <a:pt x="1165009" y="749300"/>
                  </a:lnTo>
                  <a:lnTo>
                    <a:pt x="1160983" y="749300"/>
                  </a:lnTo>
                  <a:lnTo>
                    <a:pt x="1157033" y="762000"/>
                  </a:lnTo>
                  <a:lnTo>
                    <a:pt x="1149007" y="762000"/>
                  </a:lnTo>
                  <a:lnTo>
                    <a:pt x="1131798" y="774700"/>
                  </a:lnTo>
                  <a:lnTo>
                    <a:pt x="1116647" y="774700"/>
                  </a:lnTo>
                  <a:lnTo>
                    <a:pt x="1110246" y="787400"/>
                  </a:lnTo>
                  <a:lnTo>
                    <a:pt x="1102347" y="787400"/>
                  </a:lnTo>
                  <a:lnTo>
                    <a:pt x="1099832" y="800100"/>
                  </a:lnTo>
                  <a:lnTo>
                    <a:pt x="1097661" y="800100"/>
                  </a:lnTo>
                  <a:lnTo>
                    <a:pt x="1095692" y="812800"/>
                  </a:lnTo>
                  <a:lnTo>
                    <a:pt x="1091336" y="825500"/>
                  </a:lnTo>
                  <a:lnTo>
                    <a:pt x="1088466" y="838200"/>
                  </a:lnTo>
                  <a:lnTo>
                    <a:pt x="1077061" y="838200"/>
                  </a:lnTo>
                  <a:lnTo>
                    <a:pt x="1069454" y="850900"/>
                  </a:lnTo>
                  <a:lnTo>
                    <a:pt x="1061593" y="850900"/>
                  </a:lnTo>
                  <a:lnTo>
                    <a:pt x="1048207" y="863600"/>
                  </a:lnTo>
                  <a:lnTo>
                    <a:pt x="1043914" y="863600"/>
                  </a:lnTo>
                  <a:lnTo>
                    <a:pt x="1038745" y="876300"/>
                  </a:lnTo>
                  <a:lnTo>
                    <a:pt x="1033183" y="876300"/>
                  </a:lnTo>
                  <a:lnTo>
                    <a:pt x="1027277" y="889000"/>
                  </a:lnTo>
                  <a:lnTo>
                    <a:pt x="1025296" y="889000"/>
                  </a:lnTo>
                  <a:lnTo>
                    <a:pt x="1011148" y="901700"/>
                  </a:lnTo>
                  <a:lnTo>
                    <a:pt x="1000950" y="914400"/>
                  </a:lnTo>
                  <a:lnTo>
                    <a:pt x="991006" y="927100"/>
                  </a:lnTo>
                  <a:lnTo>
                    <a:pt x="981748" y="939800"/>
                  </a:lnTo>
                  <a:lnTo>
                    <a:pt x="995286" y="939800"/>
                  </a:lnTo>
                  <a:lnTo>
                    <a:pt x="1005598" y="927100"/>
                  </a:lnTo>
                  <a:lnTo>
                    <a:pt x="1026680" y="901700"/>
                  </a:lnTo>
                  <a:lnTo>
                    <a:pt x="1032725" y="889000"/>
                  </a:lnTo>
                  <a:lnTo>
                    <a:pt x="1038491" y="889000"/>
                  </a:lnTo>
                  <a:lnTo>
                    <a:pt x="1043901" y="876300"/>
                  </a:lnTo>
                  <a:lnTo>
                    <a:pt x="1052791" y="876300"/>
                  </a:lnTo>
                  <a:lnTo>
                    <a:pt x="1065834" y="863600"/>
                  </a:lnTo>
                  <a:lnTo>
                    <a:pt x="1074254" y="850900"/>
                  </a:lnTo>
                  <a:lnTo>
                    <a:pt x="1082205" y="850900"/>
                  </a:lnTo>
                  <a:lnTo>
                    <a:pt x="1089075" y="838200"/>
                  </a:lnTo>
                  <a:lnTo>
                    <a:pt x="1094282" y="838200"/>
                  </a:lnTo>
                  <a:lnTo>
                    <a:pt x="1097902" y="825500"/>
                  </a:lnTo>
                  <a:lnTo>
                    <a:pt x="1107427" y="800100"/>
                  </a:lnTo>
                  <a:lnTo>
                    <a:pt x="1110856" y="787400"/>
                  </a:lnTo>
                  <a:lnTo>
                    <a:pt x="1127620" y="787400"/>
                  </a:lnTo>
                  <a:lnTo>
                    <a:pt x="1141780" y="774700"/>
                  </a:lnTo>
                  <a:lnTo>
                    <a:pt x="1153756" y="774700"/>
                  </a:lnTo>
                  <a:lnTo>
                    <a:pt x="1158227" y="762000"/>
                  </a:lnTo>
                  <a:lnTo>
                    <a:pt x="1162532" y="762000"/>
                  </a:lnTo>
                  <a:lnTo>
                    <a:pt x="1166825" y="749300"/>
                  </a:lnTo>
                  <a:lnTo>
                    <a:pt x="1171092" y="749300"/>
                  </a:lnTo>
                  <a:lnTo>
                    <a:pt x="1176159" y="736600"/>
                  </a:lnTo>
                  <a:lnTo>
                    <a:pt x="1183373" y="723900"/>
                  </a:lnTo>
                  <a:lnTo>
                    <a:pt x="1186776" y="723900"/>
                  </a:lnTo>
                  <a:lnTo>
                    <a:pt x="1191628" y="711200"/>
                  </a:lnTo>
                  <a:lnTo>
                    <a:pt x="1197711" y="711200"/>
                  </a:lnTo>
                  <a:lnTo>
                    <a:pt x="1204595" y="698500"/>
                  </a:lnTo>
                  <a:lnTo>
                    <a:pt x="1220000" y="685800"/>
                  </a:lnTo>
                  <a:lnTo>
                    <a:pt x="1227823" y="685800"/>
                  </a:lnTo>
                  <a:lnTo>
                    <a:pt x="1234744" y="673100"/>
                  </a:lnTo>
                  <a:lnTo>
                    <a:pt x="1240218" y="673100"/>
                  </a:lnTo>
                  <a:lnTo>
                    <a:pt x="1244396" y="660400"/>
                  </a:lnTo>
                  <a:lnTo>
                    <a:pt x="1245095" y="660400"/>
                  </a:lnTo>
                  <a:lnTo>
                    <a:pt x="1250073" y="647700"/>
                  </a:lnTo>
                  <a:lnTo>
                    <a:pt x="1255153" y="647700"/>
                  </a:lnTo>
                  <a:lnTo>
                    <a:pt x="1264005" y="622300"/>
                  </a:lnTo>
                  <a:lnTo>
                    <a:pt x="1265504" y="622300"/>
                  </a:lnTo>
                  <a:lnTo>
                    <a:pt x="1270622" y="609600"/>
                  </a:lnTo>
                  <a:lnTo>
                    <a:pt x="1275651" y="596900"/>
                  </a:lnTo>
                  <a:lnTo>
                    <a:pt x="1280490" y="596900"/>
                  </a:lnTo>
                  <a:lnTo>
                    <a:pt x="1287183" y="584200"/>
                  </a:lnTo>
                  <a:lnTo>
                    <a:pt x="1296047" y="584200"/>
                  </a:lnTo>
                  <a:lnTo>
                    <a:pt x="1305369" y="571500"/>
                  </a:lnTo>
                  <a:lnTo>
                    <a:pt x="1315034" y="558800"/>
                  </a:lnTo>
                  <a:lnTo>
                    <a:pt x="1330540" y="546100"/>
                  </a:lnTo>
                  <a:lnTo>
                    <a:pt x="1356614" y="546100"/>
                  </a:lnTo>
                  <a:lnTo>
                    <a:pt x="1372514" y="533400"/>
                  </a:lnTo>
                  <a:close/>
                </a:path>
                <a:path w="2795269" h="1477645">
                  <a:moveTo>
                    <a:pt x="1435785" y="1054531"/>
                  </a:moveTo>
                  <a:lnTo>
                    <a:pt x="1434452" y="1050785"/>
                  </a:lnTo>
                  <a:lnTo>
                    <a:pt x="1432407" y="1049820"/>
                  </a:lnTo>
                  <a:lnTo>
                    <a:pt x="1430528" y="1050480"/>
                  </a:lnTo>
                  <a:lnTo>
                    <a:pt x="1390954" y="1068806"/>
                  </a:lnTo>
                  <a:lnTo>
                    <a:pt x="1377378" y="1092619"/>
                  </a:lnTo>
                  <a:lnTo>
                    <a:pt x="1370037" y="1095717"/>
                  </a:lnTo>
                  <a:lnTo>
                    <a:pt x="1346669" y="1087869"/>
                  </a:lnTo>
                  <a:lnTo>
                    <a:pt x="1339964" y="1084033"/>
                  </a:lnTo>
                  <a:lnTo>
                    <a:pt x="1330401" y="1078560"/>
                  </a:lnTo>
                  <a:lnTo>
                    <a:pt x="1326426" y="1077836"/>
                  </a:lnTo>
                  <a:lnTo>
                    <a:pt x="1312684" y="1076820"/>
                  </a:lnTo>
                  <a:lnTo>
                    <a:pt x="1296327" y="1077645"/>
                  </a:lnTo>
                  <a:lnTo>
                    <a:pt x="1280236" y="1079881"/>
                  </a:lnTo>
                  <a:lnTo>
                    <a:pt x="1267333" y="1083081"/>
                  </a:lnTo>
                  <a:lnTo>
                    <a:pt x="1261554" y="1085049"/>
                  </a:lnTo>
                  <a:lnTo>
                    <a:pt x="1248194" y="1095984"/>
                  </a:lnTo>
                  <a:lnTo>
                    <a:pt x="1242263" y="1100747"/>
                  </a:lnTo>
                  <a:lnTo>
                    <a:pt x="1236560" y="1104950"/>
                  </a:lnTo>
                  <a:lnTo>
                    <a:pt x="1231049" y="1108163"/>
                  </a:lnTo>
                  <a:lnTo>
                    <a:pt x="1226223" y="1109611"/>
                  </a:lnTo>
                  <a:lnTo>
                    <a:pt x="1222514" y="1109916"/>
                  </a:lnTo>
                  <a:lnTo>
                    <a:pt x="1208900" y="1101483"/>
                  </a:lnTo>
                  <a:lnTo>
                    <a:pt x="1197305" y="1094282"/>
                  </a:lnTo>
                  <a:lnTo>
                    <a:pt x="1191539" y="1094282"/>
                  </a:lnTo>
                  <a:lnTo>
                    <a:pt x="1151775" y="1110259"/>
                  </a:lnTo>
                  <a:lnTo>
                    <a:pt x="1118349" y="1135786"/>
                  </a:lnTo>
                  <a:lnTo>
                    <a:pt x="1111885" y="1139113"/>
                  </a:lnTo>
                  <a:lnTo>
                    <a:pt x="1066990" y="1157071"/>
                  </a:lnTo>
                  <a:lnTo>
                    <a:pt x="1039571" y="1186002"/>
                  </a:lnTo>
                  <a:lnTo>
                    <a:pt x="1022959" y="1215542"/>
                  </a:lnTo>
                  <a:lnTo>
                    <a:pt x="1019213" y="1221511"/>
                  </a:lnTo>
                  <a:lnTo>
                    <a:pt x="1005268" y="1241336"/>
                  </a:lnTo>
                  <a:lnTo>
                    <a:pt x="1000607" y="1252334"/>
                  </a:lnTo>
                  <a:lnTo>
                    <a:pt x="998232" y="1269898"/>
                  </a:lnTo>
                  <a:lnTo>
                    <a:pt x="997077" y="1278039"/>
                  </a:lnTo>
                  <a:lnTo>
                    <a:pt x="970673" y="1309903"/>
                  </a:lnTo>
                  <a:lnTo>
                    <a:pt x="964895" y="1316037"/>
                  </a:lnTo>
                  <a:lnTo>
                    <a:pt x="941641" y="1349311"/>
                  </a:lnTo>
                  <a:lnTo>
                    <a:pt x="904633" y="1369923"/>
                  </a:lnTo>
                  <a:lnTo>
                    <a:pt x="898334" y="1371307"/>
                  </a:lnTo>
                  <a:lnTo>
                    <a:pt x="898207" y="1371307"/>
                  </a:lnTo>
                  <a:lnTo>
                    <a:pt x="870483" y="1360195"/>
                  </a:lnTo>
                  <a:lnTo>
                    <a:pt x="868311" y="1360868"/>
                  </a:lnTo>
                  <a:lnTo>
                    <a:pt x="866508" y="1364272"/>
                  </a:lnTo>
                  <a:lnTo>
                    <a:pt x="867130" y="1366545"/>
                  </a:lnTo>
                  <a:lnTo>
                    <a:pt x="898258" y="1378508"/>
                  </a:lnTo>
                  <a:lnTo>
                    <a:pt x="898512" y="1378508"/>
                  </a:lnTo>
                  <a:lnTo>
                    <a:pt x="905967" y="1377035"/>
                  </a:lnTo>
                  <a:lnTo>
                    <a:pt x="914349" y="1373632"/>
                  </a:lnTo>
                  <a:lnTo>
                    <a:pt x="918870" y="1371307"/>
                  </a:lnTo>
                  <a:lnTo>
                    <a:pt x="922655" y="1369377"/>
                  </a:lnTo>
                  <a:lnTo>
                    <a:pt x="958418" y="1344676"/>
                  </a:lnTo>
                  <a:lnTo>
                    <a:pt x="970940" y="1320101"/>
                  </a:lnTo>
                  <a:lnTo>
                    <a:pt x="975017" y="1315770"/>
                  </a:lnTo>
                  <a:lnTo>
                    <a:pt x="1002474" y="1288503"/>
                  </a:lnTo>
                  <a:lnTo>
                    <a:pt x="1007592" y="1254264"/>
                  </a:lnTo>
                  <a:lnTo>
                    <a:pt x="1011580" y="1244854"/>
                  </a:lnTo>
                  <a:lnTo>
                    <a:pt x="1025194" y="1225511"/>
                  </a:lnTo>
                  <a:lnTo>
                    <a:pt x="1029144" y="1219212"/>
                  </a:lnTo>
                  <a:lnTo>
                    <a:pt x="1035354" y="1207922"/>
                  </a:lnTo>
                  <a:lnTo>
                    <a:pt x="1040371" y="1198892"/>
                  </a:lnTo>
                  <a:lnTo>
                    <a:pt x="1070673" y="1163269"/>
                  </a:lnTo>
                  <a:lnTo>
                    <a:pt x="1114298" y="1145946"/>
                  </a:lnTo>
                  <a:lnTo>
                    <a:pt x="1122464" y="1141755"/>
                  </a:lnTo>
                  <a:lnTo>
                    <a:pt x="1154633" y="1116926"/>
                  </a:lnTo>
                  <a:lnTo>
                    <a:pt x="1191602" y="1101483"/>
                  </a:lnTo>
                  <a:lnTo>
                    <a:pt x="1195260" y="1101483"/>
                  </a:lnTo>
                  <a:lnTo>
                    <a:pt x="1220698" y="1117282"/>
                  </a:lnTo>
                  <a:lnTo>
                    <a:pt x="1226781" y="1116787"/>
                  </a:lnTo>
                  <a:lnTo>
                    <a:pt x="1233004" y="1115161"/>
                  </a:lnTo>
                  <a:lnTo>
                    <a:pt x="1239481" y="1111631"/>
                  </a:lnTo>
                  <a:lnTo>
                    <a:pt x="1241869" y="1109916"/>
                  </a:lnTo>
                  <a:lnTo>
                    <a:pt x="1246098" y="1106881"/>
                  </a:lnTo>
                  <a:lnTo>
                    <a:pt x="1253832" y="1100658"/>
                  </a:lnTo>
                  <a:lnTo>
                    <a:pt x="1265085" y="1091438"/>
                  </a:lnTo>
                  <a:lnTo>
                    <a:pt x="1269644" y="1089901"/>
                  </a:lnTo>
                  <a:lnTo>
                    <a:pt x="1281722" y="1086942"/>
                  </a:lnTo>
                  <a:lnTo>
                    <a:pt x="1296987" y="1084846"/>
                  </a:lnTo>
                  <a:lnTo>
                    <a:pt x="1312468" y="1084033"/>
                  </a:lnTo>
                  <a:lnTo>
                    <a:pt x="1325143" y="1084910"/>
                  </a:lnTo>
                  <a:lnTo>
                    <a:pt x="1327899" y="1085418"/>
                  </a:lnTo>
                  <a:lnTo>
                    <a:pt x="1343748" y="1094486"/>
                  </a:lnTo>
                  <a:lnTo>
                    <a:pt x="1349273" y="1096302"/>
                  </a:lnTo>
                  <a:lnTo>
                    <a:pt x="1357236" y="1098854"/>
                  </a:lnTo>
                  <a:lnTo>
                    <a:pt x="1364869" y="1100747"/>
                  </a:lnTo>
                  <a:lnTo>
                    <a:pt x="1371739" y="1101432"/>
                  </a:lnTo>
                  <a:lnTo>
                    <a:pt x="1377416" y="1100404"/>
                  </a:lnTo>
                  <a:lnTo>
                    <a:pt x="1382623" y="1098207"/>
                  </a:lnTo>
                  <a:lnTo>
                    <a:pt x="1383855" y="1095717"/>
                  </a:lnTo>
                  <a:lnTo>
                    <a:pt x="1393596" y="1075994"/>
                  </a:lnTo>
                  <a:lnTo>
                    <a:pt x="1395603" y="1074293"/>
                  </a:lnTo>
                  <a:lnTo>
                    <a:pt x="1432941" y="1057249"/>
                  </a:lnTo>
                  <a:lnTo>
                    <a:pt x="1434807" y="1056589"/>
                  </a:lnTo>
                  <a:lnTo>
                    <a:pt x="1435785" y="1054531"/>
                  </a:lnTo>
                  <a:close/>
                </a:path>
                <a:path w="2795269" h="1477645">
                  <a:moveTo>
                    <a:pt x="1439811" y="1091133"/>
                  </a:moveTo>
                  <a:lnTo>
                    <a:pt x="1435925" y="1079373"/>
                  </a:lnTo>
                  <a:lnTo>
                    <a:pt x="1434503" y="1075207"/>
                  </a:lnTo>
                  <a:lnTo>
                    <a:pt x="1432458" y="1074191"/>
                  </a:lnTo>
                  <a:lnTo>
                    <a:pt x="1428699" y="1075461"/>
                  </a:lnTo>
                  <a:lnTo>
                    <a:pt x="1427695" y="1077518"/>
                  </a:lnTo>
                  <a:lnTo>
                    <a:pt x="1429994" y="1084275"/>
                  </a:lnTo>
                  <a:lnTo>
                    <a:pt x="1432623" y="1093127"/>
                  </a:lnTo>
                  <a:lnTo>
                    <a:pt x="1432547" y="1101598"/>
                  </a:lnTo>
                  <a:lnTo>
                    <a:pt x="1422717" y="1131087"/>
                  </a:lnTo>
                  <a:lnTo>
                    <a:pt x="1421231" y="1139380"/>
                  </a:lnTo>
                  <a:lnTo>
                    <a:pt x="1412379" y="1184046"/>
                  </a:lnTo>
                  <a:lnTo>
                    <a:pt x="1385608" y="1220558"/>
                  </a:lnTo>
                  <a:lnTo>
                    <a:pt x="1362036" y="1225664"/>
                  </a:lnTo>
                  <a:lnTo>
                    <a:pt x="1358620" y="1227150"/>
                  </a:lnTo>
                  <a:lnTo>
                    <a:pt x="1320673" y="1249337"/>
                  </a:lnTo>
                  <a:lnTo>
                    <a:pt x="1301788" y="1280172"/>
                  </a:lnTo>
                  <a:lnTo>
                    <a:pt x="1299006" y="1283347"/>
                  </a:lnTo>
                  <a:lnTo>
                    <a:pt x="1264361" y="1309497"/>
                  </a:lnTo>
                  <a:lnTo>
                    <a:pt x="1220558" y="1320076"/>
                  </a:lnTo>
                  <a:lnTo>
                    <a:pt x="1206931" y="1323670"/>
                  </a:lnTo>
                  <a:lnTo>
                    <a:pt x="1174000" y="1352003"/>
                  </a:lnTo>
                  <a:lnTo>
                    <a:pt x="1167688" y="1366520"/>
                  </a:lnTo>
                  <a:lnTo>
                    <a:pt x="1164336" y="1372870"/>
                  </a:lnTo>
                  <a:lnTo>
                    <a:pt x="1145997" y="1409166"/>
                  </a:lnTo>
                  <a:lnTo>
                    <a:pt x="1119657" y="1446682"/>
                  </a:lnTo>
                  <a:lnTo>
                    <a:pt x="1084872" y="1469758"/>
                  </a:lnTo>
                  <a:lnTo>
                    <a:pt x="1075626" y="1470113"/>
                  </a:lnTo>
                  <a:lnTo>
                    <a:pt x="1062977" y="1469009"/>
                  </a:lnTo>
                  <a:lnTo>
                    <a:pt x="1050188" y="1467218"/>
                  </a:lnTo>
                  <a:lnTo>
                    <a:pt x="1040511" y="1465554"/>
                  </a:lnTo>
                  <a:lnTo>
                    <a:pt x="1038555" y="1465186"/>
                  </a:lnTo>
                  <a:lnTo>
                    <a:pt x="1036675" y="1466469"/>
                  </a:lnTo>
                  <a:lnTo>
                    <a:pt x="1078941" y="1477391"/>
                  </a:lnTo>
                  <a:lnTo>
                    <a:pt x="1081836" y="1477391"/>
                  </a:lnTo>
                  <a:lnTo>
                    <a:pt x="1116723" y="1460030"/>
                  </a:lnTo>
                  <a:lnTo>
                    <a:pt x="1141730" y="1429283"/>
                  </a:lnTo>
                  <a:lnTo>
                    <a:pt x="1160919" y="1396009"/>
                  </a:lnTo>
                  <a:lnTo>
                    <a:pt x="1170724" y="1376133"/>
                  </a:lnTo>
                  <a:lnTo>
                    <a:pt x="1174153" y="1369631"/>
                  </a:lnTo>
                  <a:lnTo>
                    <a:pt x="1198613" y="1334325"/>
                  </a:lnTo>
                  <a:lnTo>
                    <a:pt x="1247508" y="1321536"/>
                  </a:lnTo>
                  <a:lnTo>
                    <a:pt x="1257909" y="1318983"/>
                  </a:lnTo>
                  <a:lnTo>
                    <a:pt x="1298257" y="1294396"/>
                  </a:lnTo>
                  <a:lnTo>
                    <a:pt x="1322158" y="1257871"/>
                  </a:lnTo>
                  <a:lnTo>
                    <a:pt x="1325651" y="1254506"/>
                  </a:lnTo>
                  <a:lnTo>
                    <a:pt x="1361478" y="1233728"/>
                  </a:lnTo>
                  <a:lnTo>
                    <a:pt x="1388491" y="1227277"/>
                  </a:lnTo>
                  <a:lnTo>
                    <a:pt x="1392948" y="1224229"/>
                  </a:lnTo>
                  <a:lnTo>
                    <a:pt x="1418259" y="1188288"/>
                  </a:lnTo>
                  <a:lnTo>
                    <a:pt x="1428394" y="1140167"/>
                  </a:lnTo>
                  <a:lnTo>
                    <a:pt x="1429689" y="1132865"/>
                  </a:lnTo>
                  <a:lnTo>
                    <a:pt x="1439773" y="1096086"/>
                  </a:lnTo>
                  <a:lnTo>
                    <a:pt x="1439811" y="1091133"/>
                  </a:lnTo>
                  <a:close/>
                </a:path>
                <a:path w="2795269" h="1477645">
                  <a:moveTo>
                    <a:pt x="1466951" y="457200"/>
                  </a:moveTo>
                  <a:lnTo>
                    <a:pt x="1453184" y="457200"/>
                  </a:lnTo>
                  <a:lnTo>
                    <a:pt x="1444498" y="469900"/>
                  </a:lnTo>
                  <a:lnTo>
                    <a:pt x="1436751" y="469900"/>
                  </a:lnTo>
                  <a:lnTo>
                    <a:pt x="1431264" y="482600"/>
                  </a:lnTo>
                  <a:lnTo>
                    <a:pt x="1428635" y="482600"/>
                  </a:lnTo>
                  <a:lnTo>
                    <a:pt x="1421130" y="508000"/>
                  </a:lnTo>
                  <a:lnTo>
                    <a:pt x="1414627" y="508000"/>
                  </a:lnTo>
                  <a:lnTo>
                    <a:pt x="1407972" y="520700"/>
                  </a:lnTo>
                  <a:lnTo>
                    <a:pt x="1388300" y="520700"/>
                  </a:lnTo>
                  <a:lnTo>
                    <a:pt x="1382496" y="533400"/>
                  </a:lnTo>
                  <a:lnTo>
                    <a:pt x="1400251" y="533400"/>
                  </a:lnTo>
                  <a:lnTo>
                    <a:pt x="1409700" y="520700"/>
                  </a:lnTo>
                  <a:lnTo>
                    <a:pt x="1418069" y="520700"/>
                  </a:lnTo>
                  <a:lnTo>
                    <a:pt x="1424165" y="508000"/>
                  </a:lnTo>
                  <a:lnTo>
                    <a:pt x="1427441" y="508000"/>
                  </a:lnTo>
                  <a:lnTo>
                    <a:pt x="1435036" y="482600"/>
                  </a:lnTo>
                  <a:lnTo>
                    <a:pt x="1442313" y="482600"/>
                  </a:lnTo>
                  <a:lnTo>
                    <a:pt x="1449349" y="469900"/>
                  </a:lnTo>
                  <a:lnTo>
                    <a:pt x="1463167" y="469900"/>
                  </a:lnTo>
                  <a:lnTo>
                    <a:pt x="1466951" y="457200"/>
                  </a:lnTo>
                  <a:close/>
                </a:path>
                <a:path w="2795269" h="1477645">
                  <a:moveTo>
                    <a:pt x="1502587" y="469900"/>
                  </a:moveTo>
                  <a:lnTo>
                    <a:pt x="1493583" y="457200"/>
                  </a:lnTo>
                  <a:lnTo>
                    <a:pt x="1466951" y="457200"/>
                  </a:lnTo>
                  <a:lnTo>
                    <a:pt x="1489494" y="469900"/>
                  </a:lnTo>
                  <a:lnTo>
                    <a:pt x="1502587" y="469900"/>
                  </a:lnTo>
                  <a:close/>
                </a:path>
                <a:path w="2795269" h="1477645">
                  <a:moveTo>
                    <a:pt x="1608747" y="444500"/>
                  </a:moveTo>
                  <a:lnTo>
                    <a:pt x="1581429" y="444500"/>
                  </a:lnTo>
                  <a:lnTo>
                    <a:pt x="1566062" y="457200"/>
                  </a:lnTo>
                  <a:lnTo>
                    <a:pt x="1533055" y="457200"/>
                  </a:lnTo>
                  <a:lnTo>
                    <a:pt x="1524203" y="469900"/>
                  </a:lnTo>
                  <a:lnTo>
                    <a:pt x="1555838" y="469900"/>
                  </a:lnTo>
                  <a:lnTo>
                    <a:pt x="1567916" y="457200"/>
                  </a:lnTo>
                  <a:lnTo>
                    <a:pt x="1602219" y="457200"/>
                  </a:lnTo>
                  <a:lnTo>
                    <a:pt x="1608747" y="444500"/>
                  </a:lnTo>
                  <a:close/>
                </a:path>
                <a:path w="2795269" h="1477645">
                  <a:moveTo>
                    <a:pt x="1800707" y="279400"/>
                  </a:moveTo>
                  <a:lnTo>
                    <a:pt x="1793773" y="266700"/>
                  </a:lnTo>
                  <a:lnTo>
                    <a:pt x="1759051" y="266700"/>
                  </a:lnTo>
                  <a:lnTo>
                    <a:pt x="1743862" y="279400"/>
                  </a:lnTo>
                  <a:lnTo>
                    <a:pt x="1738172" y="279400"/>
                  </a:lnTo>
                  <a:lnTo>
                    <a:pt x="1734070" y="292100"/>
                  </a:lnTo>
                  <a:lnTo>
                    <a:pt x="1731048" y="304800"/>
                  </a:lnTo>
                  <a:lnTo>
                    <a:pt x="1728647" y="317500"/>
                  </a:lnTo>
                  <a:lnTo>
                    <a:pt x="1725930" y="330200"/>
                  </a:lnTo>
                  <a:lnTo>
                    <a:pt x="1723504" y="330200"/>
                  </a:lnTo>
                  <a:lnTo>
                    <a:pt x="1718538" y="342900"/>
                  </a:lnTo>
                  <a:lnTo>
                    <a:pt x="1715096" y="355600"/>
                  </a:lnTo>
                  <a:lnTo>
                    <a:pt x="1711426" y="355600"/>
                  </a:lnTo>
                  <a:lnTo>
                    <a:pt x="1707654" y="368300"/>
                  </a:lnTo>
                  <a:lnTo>
                    <a:pt x="1700669" y="368300"/>
                  </a:lnTo>
                  <a:lnTo>
                    <a:pt x="1691030" y="381000"/>
                  </a:lnTo>
                  <a:lnTo>
                    <a:pt x="1680565" y="381000"/>
                  </a:lnTo>
                  <a:lnTo>
                    <a:pt x="1664538" y="393700"/>
                  </a:lnTo>
                  <a:lnTo>
                    <a:pt x="1663992" y="393700"/>
                  </a:lnTo>
                  <a:lnTo>
                    <a:pt x="1644383" y="406400"/>
                  </a:lnTo>
                  <a:lnTo>
                    <a:pt x="1635760" y="406400"/>
                  </a:lnTo>
                  <a:lnTo>
                    <a:pt x="1614576" y="444500"/>
                  </a:lnTo>
                  <a:lnTo>
                    <a:pt x="1622526" y="444500"/>
                  </a:lnTo>
                  <a:lnTo>
                    <a:pt x="1626831" y="431800"/>
                  </a:lnTo>
                  <a:lnTo>
                    <a:pt x="1631111" y="431800"/>
                  </a:lnTo>
                  <a:lnTo>
                    <a:pt x="1640916" y="419100"/>
                  </a:lnTo>
                  <a:lnTo>
                    <a:pt x="1647926" y="406400"/>
                  </a:lnTo>
                  <a:lnTo>
                    <a:pt x="1667052" y="406400"/>
                  </a:lnTo>
                  <a:lnTo>
                    <a:pt x="1679613" y="393700"/>
                  </a:lnTo>
                  <a:lnTo>
                    <a:pt x="1684655" y="393700"/>
                  </a:lnTo>
                  <a:lnTo>
                    <a:pt x="1695564" y="381000"/>
                  </a:lnTo>
                  <a:lnTo>
                    <a:pt x="1705584" y="381000"/>
                  </a:lnTo>
                  <a:lnTo>
                    <a:pt x="1713077" y="368300"/>
                  </a:lnTo>
                  <a:lnTo>
                    <a:pt x="1717395" y="368300"/>
                  </a:lnTo>
                  <a:lnTo>
                    <a:pt x="1721434" y="355600"/>
                  </a:lnTo>
                  <a:lnTo>
                    <a:pt x="1725117" y="342900"/>
                  </a:lnTo>
                  <a:lnTo>
                    <a:pt x="1728355" y="342900"/>
                  </a:lnTo>
                  <a:lnTo>
                    <a:pt x="1730197" y="330200"/>
                  </a:lnTo>
                  <a:lnTo>
                    <a:pt x="1732838" y="330200"/>
                  </a:lnTo>
                  <a:lnTo>
                    <a:pt x="1735696" y="317500"/>
                  </a:lnTo>
                  <a:lnTo>
                    <a:pt x="1737804" y="304800"/>
                  </a:lnTo>
                  <a:lnTo>
                    <a:pt x="1740395" y="292100"/>
                  </a:lnTo>
                  <a:lnTo>
                    <a:pt x="1743722" y="292100"/>
                  </a:lnTo>
                  <a:lnTo>
                    <a:pt x="1748040" y="279400"/>
                  </a:lnTo>
                  <a:lnTo>
                    <a:pt x="1800707" y="279400"/>
                  </a:lnTo>
                  <a:close/>
                </a:path>
                <a:path w="2795269" h="1477645">
                  <a:moveTo>
                    <a:pt x="1830806" y="317500"/>
                  </a:moveTo>
                  <a:lnTo>
                    <a:pt x="1827707" y="292100"/>
                  </a:lnTo>
                  <a:lnTo>
                    <a:pt x="1824977" y="292100"/>
                  </a:lnTo>
                  <a:lnTo>
                    <a:pt x="1819986" y="279400"/>
                  </a:lnTo>
                  <a:lnTo>
                    <a:pt x="1804733" y="279400"/>
                  </a:lnTo>
                  <a:lnTo>
                    <a:pt x="1816125" y="292100"/>
                  </a:lnTo>
                  <a:lnTo>
                    <a:pt x="1820875" y="292100"/>
                  </a:lnTo>
                  <a:lnTo>
                    <a:pt x="1824113" y="317500"/>
                  </a:lnTo>
                  <a:lnTo>
                    <a:pt x="1830806" y="317500"/>
                  </a:lnTo>
                  <a:close/>
                </a:path>
                <a:path w="2795269" h="1477645">
                  <a:moveTo>
                    <a:pt x="1864652" y="292100"/>
                  </a:moveTo>
                  <a:lnTo>
                    <a:pt x="1856308" y="292100"/>
                  </a:lnTo>
                  <a:lnTo>
                    <a:pt x="1853488" y="304800"/>
                  </a:lnTo>
                  <a:lnTo>
                    <a:pt x="1851596" y="317500"/>
                  </a:lnTo>
                  <a:lnTo>
                    <a:pt x="1858302" y="317500"/>
                  </a:lnTo>
                  <a:lnTo>
                    <a:pt x="1860283" y="304800"/>
                  </a:lnTo>
                  <a:lnTo>
                    <a:pt x="1861096" y="304800"/>
                  </a:lnTo>
                  <a:lnTo>
                    <a:pt x="1864652" y="292100"/>
                  </a:lnTo>
                  <a:close/>
                </a:path>
                <a:path w="2795269" h="1477645">
                  <a:moveTo>
                    <a:pt x="1928139" y="266700"/>
                  </a:moveTo>
                  <a:lnTo>
                    <a:pt x="1921141" y="266700"/>
                  </a:lnTo>
                  <a:lnTo>
                    <a:pt x="1902421" y="292100"/>
                  </a:lnTo>
                  <a:lnTo>
                    <a:pt x="1906498" y="292100"/>
                  </a:lnTo>
                  <a:lnTo>
                    <a:pt x="1928139" y="266700"/>
                  </a:lnTo>
                  <a:close/>
                </a:path>
                <a:path w="2795269" h="1477645">
                  <a:moveTo>
                    <a:pt x="1980526" y="266700"/>
                  </a:moveTo>
                  <a:lnTo>
                    <a:pt x="1962365" y="266700"/>
                  </a:lnTo>
                  <a:lnTo>
                    <a:pt x="1969084" y="279400"/>
                  </a:lnTo>
                  <a:lnTo>
                    <a:pt x="1975205" y="279400"/>
                  </a:lnTo>
                  <a:lnTo>
                    <a:pt x="1980526" y="266700"/>
                  </a:lnTo>
                  <a:close/>
                </a:path>
                <a:path w="2795269" h="1477645">
                  <a:moveTo>
                    <a:pt x="2001012" y="254000"/>
                  </a:moveTo>
                  <a:lnTo>
                    <a:pt x="1989455" y="254000"/>
                  </a:lnTo>
                  <a:lnTo>
                    <a:pt x="1983498" y="266700"/>
                  </a:lnTo>
                  <a:lnTo>
                    <a:pt x="1994166" y="266700"/>
                  </a:lnTo>
                  <a:lnTo>
                    <a:pt x="2001012" y="254000"/>
                  </a:lnTo>
                  <a:close/>
                </a:path>
                <a:path w="2795269" h="1477645">
                  <a:moveTo>
                    <a:pt x="2096262" y="127000"/>
                  </a:moveTo>
                  <a:lnTo>
                    <a:pt x="2087029" y="127000"/>
                  </a:lnTo>
                  <a:lnTo>
                    <a:pt x="2076919" y="139700"/>
                  </a:lnTo>
                  <a:lnTo>
                    <a:pt x="2074456" y="139700"/>
                  </a:lnTo>
                  <a:lnTo>
                    <a:pt x="2065959" y="152400"/>
                  </a:lnTo>
                  <a:lnTo>
                    <a:pt x="2063432" y="152400"/>
                  </a:lnTo>
                  <a:lnTo>
                    <a:pt x="2055926" y="165100"/>
                  </a:lnTo>
                  <a:lnTo>
                    <a:pt x="2048598" y="177800"/>
                  </a:lnTo>
                  <a:lnTo>
                    <a:pt x="2046503" y="177800"/>
                  </a:lnTo>
                  <a:lnTo>
                    <a:pt x="2041664" y="203200"/>
                  </a:lnTo>
                  <a:lnTo>
                    <a:pt x="2039988" y="203200"/>
                  </a:lnTo>
                  <a:lnTo>
                    <a:pt x="2032939" y="215900"/>
                  </a:lnTo>
                  <a:lnTo>
                    <a:pt x="2022919" y="228600"/>
                  </a:lnTo>
                  <a:lnTo>
                    <a:pt x="2011908" y="241300"/>
                  </a:lnTo>
                  <a:lnTo>
                    <a:pt x="2001913" y="254000"/>
                  </a:lnTo>
                  <a:lnTo>
                    <a:pt x="2006676" y="254000"/>
                  </a:lnTo>
                  <a:lnTo>
                    <a:pt x="2016785" y="241300"/>
                  </a:lnTo>
                  <a:lnTo>
                    <a:pt x="2028164" y="228600"/>
                  </a:lnTo>
                  <a:lnTo>
                    <a:pt x="2038705" y="215900"/>
                  </a:lnTo>
                  <a:lnTo>
                    <a:pt x="2046300" y="215900"/>
                  </a:lnTo>
                  <a:lnTo>
                    <a:pt x="2048484" y="203200"/>
                  </a:lnTo>
                  <a:lnTo>
                    <a:pt x="2048713" y="203200"/>
                  </a:lnTo>
                  <a:lnTo>
                    <a:pt x="2053336" y="177800"/>
                  </a:lnTo>
                  <a:lnTo>
                    <a:pt x="2054961" y="177800"/>
                  </a:lnTo>
                  <a:lnTo>
                    <a:pt x="2061845" y="165100"/>
                  </a:lnTo>
                  <a:lnTo>
                    <a:pt x="2071344" y="152400"/>
                  </a:lnTo>
                  <a:lnTo>
                    <a:pt x="2072640" y="152400"/>
                  </a:lnTo>
                  <a:lnTo>
                    <a:pt x="2081682" y="139700"/>
                  </a:lnTo>
                  <a:lnTo>
                    <a:pt x="2091080" y="139700"/>
                  </a:lnTo>
                  <a:lnTo>
                    <a:pt x="2096262" y="127000"/>
                  </a:lnTo>
                  <a:close/>
                </a:path>
                <a:path w="2795269" h="1477645">
                  <a:moveTo>
                    <a:pt x="2140407" y="114300"/>
                  </a:moveTo>
                  <a:lnTo>
                    <a:pt x="2124024" y="114300"/>
                  </a:lnTo>
                  <a:lnTo>
                    <a:pt x="2108238" y="127000"/>
                  </a:lnTo>
                  <a:lnTo>
                    <a:pt x="2133816" y="127000"/>
                  </a:lnTo>
                  <a:lnTo>
                    <a:pt x="2140407" y="114300"/>
                  </a:lnTo>
                  <a:close/>
                </a:path>
                <a:path w="2795269" h="1477645">
                  <a:moveTo>
                    <a:pt x="2157336" y="101600"/>
                  </a:moveTo>
                  <a:lnTo>
                    <a:pt x="2147112" y="101600"/>
                  </a:lnTo>
                  <a:lnTo>
                    <a:pt x="2142121" y="114300"/>
                  </a:lnTo>
                  <a:lnTo>
                    <a:pt x="2151367" y="114300"/>
                  </a:lnTo>
                  <a:lnTo>
                    <a:pt x="2157336" y="101600"/>
                  </a:lnTo>
                  <a:close/>
                </a:path>
                <a:path w="2795269" h="1477645">
                  <a:moveTo>
                    <a:pt x="2225167" y="12700"/>
                  </a:moveTo>
                  <a:lnTo>
                    <a:pt x="2210206" y="12700"/>
                  </a:lnTo>
                  <a:lnTo>
                    <a:pt x="2203920" y="25400"/>
                  </a:lnTo>
                  <a:lnTo>
                    <a:pt x="2199449" y="25400"/>
                  </a:lnTo>
                  <a:lnTo>
                    <a:pt x="2196769" y="38100"/>
                  </a:lnTo>
                  <a:lnTo>
                    <a:pt x="2192998" y="63500"/>
                  </a:lnTo>
                  <a:lnTo>
                    <a:pt x="2188857" y="63500"/>
                  </a:lnTo>
                  <a:lnTo>
                    <a:pt x="2171547" y="76200"/>
                  </a:lnTo>
                  <a:lnTo>
                    <a:pt x="2168321" y="88900"/>
                  </a:lnTo>
                  <a:lnTo>
                    <a:pt x="2163902" y="88900"/>
                  </a:lnTo>
                  <a:lnTo>
                    <a:pt x="2158542" y="101600"/>
                  </a:lnTo>
                  <a:lnTo>
                    <a:pt x="2163407" y="101600"/>
                  </a:lnTo>
                  <a:lnTo>
                    <a:pt x="2169172" y="88900"/>
                  </a:lnTo>
                  <a:lnTo>
                    <a:pt x="2176602" y="88900"/>
                  </a:lnTo>
                  <a:lnTo>
                    <a:pt x="2185390" y="76200"/>
                  </a:lnTo>
                  <a:lnTo>
                    <a:pt x="2190305" y="76200"/>
                  </a:lnTo>
                  <a:lnTo>
                    <a:pt x="2194623" y="63500"/>
                  </a:lnTo>
                  <a:lnTo>
                    <a:pt x="2199894" y="63500"/>
                  </a:lnTo>
                  <a:lnTo>
                    <a:pt x="2203640" y="38100"/>
                  </a:lnTo>
                  <a:lnTo>
                    <a:pt x="2205482" y="38100"/>
                  </a:lnTo>
                  <a:lnTo>
                    <a:pt x="2209393" y="25400"/>
                  </a:lnTo>
                  <a:lnTo>
                    <a:pt x="2220366" y="25400"/>
                  </a:lnTo>
                  <a:lnTo>
                    <a:pt x="2225167" y="12700"/>
                  </a:lnTo>
                  <a:close/>
                </a:path>
                <a:path w="2795269" h="1477645">
                  <a:moveTo>
                    <a:pt x="2251278" y="25400"/>
                  </a:moveTo>
                  <a:lnTo>
                    <a:pt x="2239124" y="12700"/>
                  </a:lnTo>
                  <a:lnTo>
                    <a:pt x="2227643" y="12700"/>
                  </a:lnTo>
                  <a:lnTo>
                    <a:pt x="2251164" y="25400"/>
                  </a:lnTo>
                  <a:close/>
                </a:path>
                <a:path w="2795269" h="1477645">
                  <a:moveTo>
                    <a:pt x="2270214" y="0"/>
                  </a:moveTo>
                  <a:lnTo>
                    <a:pt x="2259190" y="0"/>
                  </a:lnTo>
                  <a:lnTo>
                    <a:pt x="2255799" y="12700"/>
                  </a:lnTo>
                  <a:lnTo>
                    <a:pt x="2253589" y="12700"/>
                  </a:lnTo>
                  <a:lnTo>
                    <a:pt x="2251278" y="25400"/>
                  </a:lnTo>
                  <a:lnTo>
                    <a:pt x="2260587" y="25400"/>
                  </a:lnTo>
                  <a:lnTo>
                    <a:pt x="2263254" y="12700"/>
                  </a:lnTo>
                  <a:lnTo>
                    <a:pt x="2265349" y="12700"/>
                  </a:lnTo>
                  <a:lnTo>
                    <a:pt x="2270214" y="0"/>
                  </a:lnTo>
                  <a:close/>
                </a:path>
                <a:path w="2795269" h="1477645">
                  <a:moveTo>
                    <a:pt x="2339479" y="38100"/>
                  </a:moveTo>
                  <a:lnTo>
                    <a:pt x="2332672" y="25400"/>
                  </a:lnTo>
                  <a:lnTo>
                    <a:pt x="2325776" y="25400"/>
                  </a:lnTo>
                  <a:lnTo>
                    <a:pt x="2315311" y="12700"/>
                  </a:lnTo>
                  <a:lnTo>
                    <a:pt x="2311031" y="12700"/>
                  </a:lnTo>
                  <a:lnTo>
                    <a:pt x="2296058" y="0"/>
                  </a:lnTo>
                  <a:lnTo>
                    <a:pt x="2282444" y="0"/>
                  </a:lnTo>
                  <a:lnTo>
                    <a:pt x="2292464" y="12700"/>
                  </a:lnTo>
                  <a:lnTo>
                    <a:pt x="2299919" y="12700"/>
                  </a:lnTo>
                  <a:lnTo>
                    <a:pt x="2310968" y="25400"/>
                  </a:lnTo>
                  <a:lnTo>
                    <a:pt x="2322118" y="25400"/>
                  </a:lnTo>
                  <a:lnTo>
                    <a:pt x="2329218" y="38100"/>
                  </a:lnTo>
                  <a:lnTo>
                    <a:pt x="2339479" y="38100"/>
                  </a:lnTo>
                  <a:close/>
                </a:path>
                <a:path w="2795269" h="1477645">
                  <a:moveTo>
                    <a:pt x="2383117" y="76200"/>
                  </a:moveTo>
                  <a:lnTo>
                    <a:pt x="2382494" y="63500"/>
                  </a:lnTo>
                  <a:lnTo>
                    <a:pt x="2380983" y="63500"/>
                  </a:lnTo>
                  <a:lnTo>
                    <a:pt x="2378468" y="50800"/>
                  </a:lnTo>
                  <a:lnTo>
                    <a:pt x="2374925" y="50800"/>
                  </a:lnTo>
                  <a:lnTo>
                    <a:pt x="2370937" y="38100"/>
                  </a:lnTo>
                  <a:lnTo>
                    <a:pt x="2345347" y="38100"/>
                  </a:lnTo>
                  <a:lnTo>
                    <a:pt x="2367445" y="50800"/>
                  </a:lnTo>
                  <a:lnTo>
                    <a:pt x="2373109" y="50800"/>
                  </a:lnTo>
                  <a:lnTo>
                    <a:pt x="2375751" y="63500"/>
                  </a:lnTo>
                  <a:lnTo>
                    <a:pt x="2375916" y="76200"/>
                  </a:lnTo>
                  <a:lnTo>
                    <a:pt x="2365857" y="101600"/>
                  </a:lnTo>
                  <a:lnTo>
                    <a:pt x="2373896" y="101600"/>
                  </a:lnTo>
                  <a:lnTo>
                    <a:pt x="2383117" y="76200"/>
                  </a:lnTo>
                  <a:close/>
                </a:path>
                <a:path w="2795269" h="1477645">
                  <a:moveTo>
                    <a:pt x="2441803" y="63500"/>
                  </a:moveTo>
                  <a:lnTo>
                    <a:pt x="2425179" y="63500"/>
                  </a:lnTo>
                  <a:lnTo>
                    <a:pt x="2412555" y="88900"/>
                  </a:lnTo>
                  <a:lnTo>
                    <a:pt x="2410104" y="88900"/>
                  </a:lnTo>
                  <a:lnTo>
                    <a:pt x="2400046" y="101600"/>
                  </a:lnTo>
                  <a:lnTo>
                    <a:pt x="2374442" y="101600"/>
                  </a:lnTo>
                  <a:lnTo>
                    <a:pt x="2382799" y="114300"/>
                  </a:lnTo>
                  <a:lnTo>
                    <a:pt x="2404135" y="114300"/>
                  </a:lnTo>
                  <a:lnTo>
                    <a:pt x="2415552" y="101600"/>
                  </a:lnTo>
                  <a:lnTo>
                    <a:pt x="2418384" y="88900"/>
                  </a:lnTo>
                  <a:lnTo>
                    <a:pt x="2430297" y="76200"/>
                  </a:lnTo>
                  <a:lnTo>
                    <a:pt x="2433726" y="76200"/>
                  </a:lnTo>
                  <a:lnTo>
                    <a:pt x="2441803" y="63500"/>
                  </a:lnTo>
                  <a:close/>
                </a:path>
                <a:path w="2795269" h="1477645">
                  <a:moveTo>
                    <a:pt x="2542654" y="76200"/>
                  </a:moveTo>
                  <a:lnTo>
                    <a:pt x="2526436" y="63500"/>
                  </a:lnTo>
                  <a:lnTo>
                    <a:pt x="2476436" y="63500"/>
                  </a:lnTo>
                  <a:lnTo>
                    <a:pt x="2481999" y="76200"/>
                  </a:lnTo>
                  <a:lnTo>
                    <a:pt x="2542654" y="76200"/>
                  </a:lnTo>
                  <a:close/>
                </a:path>
                <a:path w="2795269" h="1477645">
                  <a:moveTo>
                    <a:pt x="2555913" y="152400"/>
                  </a:moveTo>
                  <a:lnTo>
                    <a:pt x="2526792" y="152400"/>
                  </a:lnTo>
                  <a:lnTo>
                    <a:pt x="2519261" y="165100"/>
                  </a:lnTo>
                  <a:lnTo>
                    <a:pt x="2513901" y="165100"/>
                  </a:lnTo>
                  <a:lnTo>
                    <a:pt x="2510967" y="177800"/>
                  </a:lnTo>
                  <a:lnTo>
                    <a:pt x="2510726" y="177800"/>
                  </a:lnTo>
                  <a:lnTo>
                    <a:pt x="2510320" y="190500"/>
                  </a:lnTo>
                  <a:lnTo>
                    <a:pt x="2510904" y="203200"/>
                  </a:lnTo>
                  <a:lnTo>
                    <a:pt x="2518791" y="203200"/>
                  </a:lnTo>
                  <a:lnTo>
                    <a:pt x="2517864" y="190500"/>
                  </a:lnTo>
                  <a:lnTo>
                    <a:pt x="2517521" y="190500"/>
                  </a:lnTo>
                  <a:lnTo>
                    <a:pt x="2517825" y="177800"/>
                  </a:lnTo>
                  <a:lnTo>
                    <a:pt x="2518041" y="177800"/>
                  </a:lnTo>
                  <a:lnTo>
                    <a:pt x="2519705" y="165100"/>
                  </a:lnTo>
                  <a:lnTo>
                    <a:pt x="2546362" y="165100"/>
                  </a:lnTo>
                  <a:lnTo>
                    <a:pt x="2555913" y="152400"/>
                  </a:lnTo>
                  <a:close/>
                </a:path>
                <a:path w="2795269" h="1477645">
                  <a:moveTo>
                    <a:pt x="2612898" y="101600"/>
                  </a:moveTo>
                  <a:lnTo>
                    <a:pt x="2603436" y="101600"/>
                  </a:lnTo>
                  <a:lnTo>
                    <a:pt x="2598191" y="114300"/>
                  </a:lnTo>
                  <a:lnTo>
                    <a:pt x="2588501" y="139700"/>
                  </a:lnTo>
                  <a:lnTo>
                    <a:pt x="2581135" y="139700"/>
                  </a:lnTo>
                  <a:lnTo>
                    <a:pt x="2559037" y="152400"/>
                  </a:lnTo>
                  <a:lnTo>
                    <a:pt x="2584564" y="152400"/>
                  </a:lnTo>
                  <a:lnTo>
                    <a:pt x="2593352" y="139700"/>
                  </a:lnTo>
                  <a:lnTo>
                    <a:pt x="2594279" y="139700"/>
                  </a:lnTo>
                  <a:lnTo>
                    <a:pt x="2606167" y="114300"/>
                  </a:lnTo>
                  <a:lnTo>
                    <a:pt x="2609227" y="114300"/>
                  </a:lnTo>
                  <a:lnTo>
                    <a:pt x="2612898" y="101600"/>
                  </a:lnTo>
                  <a:close/>
                </a:path>
                <a:path w="2795269" h="1477645">
                  <a:moveTo>
                    <a:pt x="2640495" y="88900"/>
                  </a:moveTo>
                  <a:lnTo>
                    <a:pt x="2623083" y="88900"/>
                  </a:lnTo>
                  <a:lnTo>
                    <a:pt x="2614676" y="101600"/>
                  </a:lnTo>
                  <a:lnTo>
                    <a:pt x="2633764" y="101600"/>
                  </a:lnTo>
                  <a:lnTo>
                    <a:pt x="2640495" y="88900"/>
                  </a:lnTo>
                  <a:close/>
                </a:path>
                <a:path w="2795269" h="1477645">
                  <a:moveTo>
                    <a:pt x="2703093" y="25400"/>
                  </a:moveTo>
                  <a:lnTo>
                    <a:pt x="2696870" y="25400"/>
                  </a:lnTo>
                  <a:lnTo>
                    <a:pt x="2692209" y="38100"/>
                  </a:lnTo>
                  <a:lnTo>
                    <a:pt x="2691066" y="38100"/>
                  </a:lnTo>
                  <a:lnTo>
                    <a:pt x="2683548" y="50800"/>
                  </a:lnTo>
                  <a:lnTo>
                    <a:pt x="2649804" y="50800"/>
                  </a:lnTo>
                  <a:lnTo>
                    <a:pt x="2623540" y="38100"/>
                  </a:lnTo>
                  <a:lnTo>
                    <a:pt x="2611450" y="38100"/>
                  </a:lnTo>
                  <a:lnTo>
                    <a:pt x="2598470" y="63500"/>
                  </a:lnTo>
                  <a:lnTo>
                    <a:pt x="2571585" y="63500"/>
                  </a:lnTo>
                  <a:lnTo>
                    <a:pt x="2558656" y="76200"/>
                  </a:lnTo>
                  <a:lnTo>
                    <a:pt x="2593962" y="76200"/>
                  </a:lnTo>
                  <a:lnTo>
                    <a:pt x="2600375" y="63500"/>
                  </a:lnTo>
                  <a:lnTo>
                    <a:pt x="2603627" y="63500"/>
                  </a:lnTo>
                  <a:lnTo>
                    <a:pt x="2615819" y="50800"/>
                  </a:lnTo>
                  <a:lnTo>
                    <a:pt x="2622131" y="50800"/>
                  </a:lnTo>
                  <a:lnTo>
                    <a:pt x="2641511" y="63500"/>
                  </a:lnTo>
                  <a:lnTo>
                    <a:pt x="2675369" y="63500"/>
                  </a:lnTo>
                  <a:lnTo>
                    <a:pt x="2687053" y="50800"/>
                  </a:lnTo>
                  <a:lnTo>
                    <a:pt x="2698483" y="50800"/>
                  </a:lnTo>
                  <a:lnTo>
                    <a:pt x="2703093" y="25400"/>
                  </a:lnTo>
                  <a:close/>
                </a:path>
                <a:path w="2795269" h="1477645">
                  <a:moveTo>
                    <a:pt x="2770403" y="25400"/>
                  </a:moveTo>
                  <a:lnTo>
                    <a:pt x="2757703" y="12700"/>
                  </a:lnTo>
                  <a:lnTo>
                    <a:pt x="2723210" y="12700"/>
                  </a:lnTo>
                  <a:lnTo>
                    <a:pt x="2710027" y="25400"/>
                  </a:lnTo>
                  <a:lnTo>
                    <a:pt x="2770403" y="25400"/>
                  </a:lnTo>
                  <a:close/>
                </a:path>
                <a:path w="2795269" h="1477645">
                  <a:moveTo>
                    <a:pt x="2794851" y="38100"/>
                  </a:moveTo>
                  <a:lnTo>
                    <a:pt x="2790787" y="38100"/>
                  </a:lnTo>
                  <a:lnTo>
                    <a:pt x="2782366" y="25400"/>
                  </a:lnTo>
                  <a:lnTo>
                    <a:pt x="2778442" y="25400"/>
                  </a:lnTo>
                  <a:lnTo>
                    <a:pt x="2785160" y="38100"/>
                  </a:lnTo>
                  <a:lnTo>
                    <a:pt x="2786888" y="38100"/>
                  </a:lnTo>
                  <a:lnTo>
                    <a:pt x="2787713" y="50800"/>
                  </a:lnTo>
                  <a:lnTo>
                    <a:pt x="2786875" y="63500"/>
                  </a:lnTo>
                  <a:lnTo>
                    <a:pt x="2777921" y="88900"/>
                  </a:lnTo>
                  <a:lnTo>
                    <a:pt x="2777515" y="101600"/>
                  </a:lnTo>
                  <a:lnTo>
                    <a:pt x="2782900" y="114300"/>
                  </a:lnTo>
                  <a:lnTo>
                    <a:pt x="2785122" y="127000"/>
                  </a:lnTo>
                  <a:lnTo>
                    <a:pt x="2783700" y="127000"/>
                  </a:lnTo>
                  <a:lnTo>
                    <a:pt x="2779814" y="139700"/>
                  </a:lnTo>
                  <a:lnTo>
                    <a:pt x="2779001" y="139700"/>
                  </a:lnTo>
                  <a:lnTo>
                    <a:pt x="2782900" y="114300"/>
                  </a:lnTo>
                  <a:lnTo>
                    <a:pt x="2688310" y="114300"/>
                  </a:lnTo>
                  <a:lnTo>
                    <a:pt x="2687739" y="114300"/>
                  </a:lnTo>
                  <a:lnTo>
                    <a:pt x="2685326" y="114300"/>
                  </a:lnTo>
                  <a:lnTo>
                    <a:pt x="2681122" y="101600"/>
                  </a:lnTo>
                  <a:lnTo>
                    <a:pt x="2675953" y="101600"/>
                  </a:lnTo>
                  <a:lnTo>
                    <a:pt x="2670860" y="88900"/>
                  </a:lnTo>
                  <a:lnTo>
                    <a:pt x="2654465" y="88900"/>
                  </a:lnTo>
                  <a:lnTo>
                    <a:pt x="2661805" y="101600"/>
                  </a:lnTo>
                  <a:lnTo>
                    <a:pt x="2671813" y="101600"/>
                  </a:lnTo>
                  <a:lnTo>
                    <a:pt x="2679649" y="114300"/>
                  </a:lnTo>
                  <a:lnTo>
                    <a:pt x="2680843" y="114300"/>
                  </a:lnTo>
                  <a:lnTo>
                    <a:pt x="2670632" y="139700"/>
                  </a:lnTo>
                  <a:lnTo>
                    <a:pt x="2670975" y="139700"/>
                  </a:lnTo>
                  <a:lnTo>
                    <a:pt x="2672346" y="152400"/>
                  </a:lnTo>
                  <a:lnTo>
                    <a:pt x="2675394" y="152400"/>
                  </a:lnTo>
                  <a:lnTo>
                    <a:pt x="2679801" y="165100"/>
                  </a:lnTo>
                  <a:lnTo>
                    <a:pt x="2684221" y="165100"/>
                  </a:lnTo>
                  <a:lnTo>
                    <a:pt x="2681122" y="152400"/>
                  </a:lnTo>
                  <a:lnTo>
                    <a:pt x="2678620" y="152400"/>
                  </a:lnTo>
                  <a:lnTo>
                    <a:pt x="2678061" y="139700"/>
                  </a:lnTo>
                  <a:lnTo>
                    <a:pt x="2679623" y="135597"/>
                  </a:lnTo>
                  <a:lnTo>
                    <a:pt x="2678061" y="139700"/>
                  </a:lnTo>
                  <a:lnTo>
                    <a:pt x="2681122" y="152400"/>
                  </a:lnTo>
                  <a:lnTo>
                    <a:pt x="2707716" y="152400"/>
                  </a:lnTo>
                  <a:lnTo>
                    <a:pt x="2702979" y="165100"/>
                  </a:lnTo>
                  <a:lnTo>
                    <a:pt x="2713990" y="165100"/>
                  </a:lnTo>
                  <a:lnTo>
                    <a:pt x="2716111" y="152400"/>
                  </a:lnTo>
                  <a:lnTo>
                    <a:pt x="2718930" y="152400"/>
                  </a:lnTo>
                  <a:lnTo>
                    <a:pt x="2724239" y="139700"/>
                  </a:lnTo>
                  <a:lnTo>
                    <a:pt x="2756979" y="139700"/>
                  </a:lnTo>
                  <a:lnTo>
                    <a:pt x="2776004" y="152400"/>
                  </a:lnTo>
                  <a:lnTo>
                    <a:pt x="2786659" y="139700"/>
                  </a:lnTo>
                  <a:lnTo>
                    <a:pt x="2790812" y="139700"/>
                  </a:lnTo>
                  <a:lnTo>
                    <a:pt x="2792463" y="127000"/>
                  </a:lnTo>
                  <a:lnTo>
                    <a:pt x="2790342" y="114300"/>
                  </a:lnTo>
                  <a:lnTo>
                    <a:pt x="2784741" y="88900"/>
                  </a:lnTo>
                  <a:lnTo>
                    <a:pt x="2785059" y="88900"/>
                  </a:lnTo>
                  <a:lnTo>
                    <a:pt x="2793987" y="63500"/>
                  </a:lnTo>
                  <a:lnTo>
                    <a:pt x="2794736" y="50800"/>
                  </a:lnTo>
                  <a:lnTo>
                    <a:pt x="2794851" y="3810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199217" y="2013949"/>
              <a:ext cx="12406941" cy="72801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65945">
              <a:lnSpc>
                <a:spcPct val="100000"/>
              </a:lnSpc>
              <a:spcBef>
                <a:spcPts val="105"/>
              </a:spcBef>
            </a:pPr>
            <a:r>
              <a:rPr spc="-45" dirty="0">
                <a:latin typeface="+mn-lt"/>
              </a:rPr>
              <a:t>Estonia</a:t>
            </a:r>
            <a:endParaRPr spc="-45" dirty="0">
              <a:latin typeface="+mn-l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765762" y="9206638"/>
            <a:ext cx="20935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Lithuania</a:t>
            </a:r>
            <a:endParaRPr sz="4200">
              <a:cs typeface="Proxima Nov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06367" y="2565625"/>
            <a:ext cx="22840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0" dirty="0">
                <a:solidFill>
                  <a:srgbClr val="AB9F97"/>
                </a:solidFill>
                <a:cs typeface="Proxima Nova"/>
              </a:rPr>
              <a:t>Baltic</a:t>
            </a:r>
            <a:r>
              <a:rPr sz="4200" spc="-145" dirty="0">
                <a:solidFill>
                  <a:srgbClr val="AB9F97"/>
                </a:solidFill>
                <a:cs typeface="Proxima Nova"/>
              </a:rPr>
              <a:t> </a:t>
            </a:r>
            <a:r>
              <a:rPr sz="4200" spc="-45" dirty="0">
                <a:solidFill>
                  <a:srgbClr val="AB9F97"/>
                </a:solidFill>
                <a:cs typeface="Proxima Nova"/>
              </a:rPr>
              <a:t>Sea</a:t>
            </a:r>
            <a:endParaRPr sz="4200">
              <a:cs typeface="Proxima Nov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156208" y="1948303"/>
            <a:ext cx="151066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Russia</a:t>
            </a:r>
            <a:endParaRPr sz="4200">
              <a:cs typeface="Proxima Nov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684674" y="10026885"/>
            <a:ext cx="174498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Belarus</a:t>
            </a:r>
            <a:endParaRPr sz="4200">
              <a:cs typeface="Proxima Nov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46362" y="1130800"/>
            <a:ext cx="4671695" cy="18948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150" b="1" spc="-82" baseline="-12000" dirty="0">
                <a:solidFill>
                  <a:srgbClr val="FFFFFF"/>
                </a:solidFill>
                <a:cs typeface="Proxima Nova"/>
              </a:rPr>
              <a:t>Zemgale</a:t>
            </a:r>
            <a:r>
              <a:rPr sz="9150" b="1" spc="-240" baseline="-120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250" b="1" spc="-25" dirty="0">
                <a:solidFill>
                  <a:srgbClr val="FFFFFF"/>
                </a:solidFill>
                <a:cs typeface="Proxima Nova"/>
              </a:rPr>
              <a:t>(Semigalia)</a:t>
            </a:r>
            <a:endParaRPr sz="2250">
              <a:cs typeface="Proxima Nova"/>
            </a:endParaRPr>
          </a:p>
          <a:p>
            <a:pPr marL="38100">
              <a:lnSpc>
                <a:spcPct val="100000"/>
              </a:lnSpc>
              <a:spcBef>
                <a:spcPts val="70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region</a:t>
            </a:r>
            <a:endParaRPr sz="6100">
              <a:cs typeface="Proxima Nov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19116" y="3942291"/>
            <a:ext cx="5067935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Situated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southern Latvia,</a:t>
            </a:r>
            <a:r>
              <a:rPr sz="2400" b="1" spc="-3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Zemgale's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landscape stands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out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extended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cultivated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fields.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Here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are 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highest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chances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spot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majestic storks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that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Latvians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hold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sacred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– a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stork’s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nest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close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home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considered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 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blessing.</a:t>
            </a:r>
            <a:endParaRPr sz="2400">
              <a:cs typeface="Proxima Nov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9116" y="6860152"/>
            <a:ext cx="5051425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Zemgale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significant with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large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number</a:t>
            </a:r>
            <a:r>
              <a:rPr sz="1950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 remarkable palaces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manors, with Jelgava  Palace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Rundale Palace being the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most  renowned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ones.</a:t>
            </a:r>
            <a:endParaRPr sz="1950">
              <a:cs typeface="Proxima Nov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119116" y="8367959"/>
            <a:ext cx="4806950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Region's central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town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Jelgava annually  holds international ice sculpture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sand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sculpture festivals,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making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worth paying</a:t>
            </a:r>
            <a:r>
              <a:rPr sz="1950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visit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either in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summer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or</a:t>
            </a:r>
            <a:r>
              <a:rPr sz="1950" spc="-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winter.</a:t>
            </a:r>
            <a:endParaRPr sz="1950">
              <a:cs typeface="Proxima Nov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0928250" y="6120265"/>
            <a:ext cx="2576830" cy="112014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ts val="209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Jelgava</a:t>
            </a:r>
            <a:endParaRPr sz="1800">
              <a:cs typeface="Proxima Nova"/>
            </a:endParaRPr>
          </a:p>
          <a:p>
            <a:pPr marL="72390">
              <a:lnSpc>
                <a:spcPts val="4370"/>
              </a:lnSpc>
            </a:pPr>
            <a:r>
              <a:rPr sz="3700" b="1" spc="-25" dirty="0">
                <a:solidFill>
                  <a:srgbClr val="FFFFFF"/>
                </a:solidFill>
                <a:cs typeface="Proxima Nova"/>
              </a:rPr>
              <a:t>Zemgale</a:t>
            </a:r>
            <a:endParaRPr sz="3700">
              <a:cs typeface="Proxima Nova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Bauska</a:t>
            </a:r>
            <a:endParaRPr sz="1800">
              <a:cs typeface="Proxima Nov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5586955" y="6618251"/>
            <a:ext cx="97599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Jekabpils</a:t>
            </a:r>
            <a:endParaRPr sz="1800">
              <a:cs typeface="Proxima Nov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64421" y="10430295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6" y="0"/>
                </a:moveTo>
                <a:lnTo>
                  <a:pt x="82737" y="14347"/>
                </a:lnTo>
                <a:lnTo>
                  <a:pt x="43029" y="43037"/>
                </a:lnTo>
                <a:lnTo>
                  <a:pt x="14345" y="82743"/>
                </a:lnTo>
                <a:lnTo>
                  <a:pt x="1" y="127773"/>
                </a:lnTo>
                <a:lnTo>
                  <a:pt x="0" y="174577"/>
                </a:lnTo>
                <a:lnTo>
                  <a:pt x="14342" y="219607"/>
                </a:lnTo>
                <a:lnTo>
                  <a:pt x="43029" y="259313"/>
                </a:lnTo>
                <a:lnTo>
                  <a:pt x="82746" y="288006"/>
                </a:lnTo>
                <a:lnTo>
                  <a:pt x="127769" y="302349"/>
                </a:lnTo>
                <a:lnTo>
                  <a:pt x="174581" y="302349"/>
                </a:lnTo>
                <a:lnTo>
                  <a:pt x="219613" y="288003"/>
                </a:lnTo>
                <a:lnTo>
                  <a:pt x="226234" y="283218"/>
                </a:lnTo>
                <a:lnTo>
                  <a:pt x="141435" y="283218"/>
                </a:lnTo>
                <a:lnTo>
                  <a:pt x="126243" y="275241"/>
                </a:lnTo>
                <a:lnTo>
                  <a:pt x="124527" y="273480"/>
                </a:lnTo>
                <a:lnTo>
                  <a:pt x="97656" y="273480"/>
                </a:lnTo>
                <a:lnTo>
                  <a:pt x="88459" y="269024"/>
                </a:lnTo>
                <a:lnTo>
                  <a:pt x="79611" y="263851"/>
                </a:lnTo>
                <a:lnTo>
                  <a:pt x="71145" y="257976"/>
                </a:lnTo>
                <a:lnTo>
                  <a:pt x="63102" y="251428"/>
                </a:lnTo>
                <a:lnTo>
                  <a:pt x="68076" y="247041"/>
                </a:lnTo>
                <a:lnTo>
                  <a:pt x="73311" y="243073"/>
                </a:lnTo>
                <a:lnTo>
                  <a:pt x="78787" y="239523"/>
                </a:lnTo>
                <a:lnTo>
                  <a:pt x="100320" y="239523"/>
                </a:lnTo>
                <a:lnTo>
                  <a:pt x="99400" y="237513"/>
                </a:lnTo>
                <a:lnTo>
                  <a:pt x="49427" y="237513"/>
                </a:lnTo>
                <a:lnTo>
                  <a:pt x="37046" y="220406"/>
                </a:lnTo>
                <a:lnTo>
                  <a:pt x="27612" y="201736"/>
                </a:lnTo>
                <a:lnTo>
                  <a:pt x="21251" y="181806"/>
                </a:lnTo>
                <a:lnTo>
                  <a:pt x="18088" y="160918"/>
                </a:lnTo>
                <a:lnTo>
                  <a:pt x="302352" y="160918"/>
                </a:lnTo>
                <a:lnTo>
                  <a:pt x="302353" y="141421"/>
                </a:lnTo>
                <a:lnTo>
                  <a:pt x="18088" y="141421"/>
                </a:lnTo>
                <a:lnTo>
                  <a:pt x="21251" y="120533"/>
                </a:lnTo>
                <a:lnTo>
                  <a:pt x="27612" y="100604"/>
                </a:lnTo>
                <a:lnTo>
                  <a:pt x="37046" y="81938"/>
                </a:lnTo>
                <a:lnTo>
                  <a:pt x="49427" y="64837"/>
                </a:lnTo>
                <a:lnTo>
                  <a:pt x="99398" y="64837"/>
                </a:lnTo>
                <a:lnTo>
                  <a:pt x="100322" y="62816"/>
                </a:lnTo>
                <a:lnTo>
                  <a:pt x="78787" y="62816"/>
                </a:lnTo>
                <a:lnTo>
                  <a:pt x="73311" y="59267"/>
                </a:lnTo>
                <a:lnTo>
                  <a:pt x="68076" y="55298"/>
                </a:lnTo>
                <a:lnTo>
                  <a:pt x="63102" y="50921"/>
                </a:lnTo>
                <a:lnTo>
                  <a:pt x="71150" y="44363"/>
                </a:lnTo>
                <a:lnTo>
                  <a:pt x="79613" y="38489"/>
                </a:lnTo>
                <a:lnTo>
                  <a:pt x="88459" y="33315"/>
                </a:lnTo>
                <a:lnTo>
                  <a:pt x="97656" y="28859"/>
                </a:lnTo>
                <a:lnTo>
                  <a:pt x="124532" y="28859"/>
                </a:lnTo>
                <a:lnTo>
                  <a:pt x="126243" y="27103"/>
                </a:lnTo>
                <a:lnTo>
                  <a:pt x="141435" y="19121"/>
                </a:lnTo>
                <a:lnTo>
                  <a:pt x="226221" y="19121"/>
                </a:lnTo>
                <a:lnTo>
                  <a:pt x="219605" y="14344"/>
                </a:lnTo>
                <a:lnTo>
                  <a:pt x="174584" y="1"/>
                </a:lnTo>
                <a:lnTo>
                  <a:pt x="127776" y="0"/>
                </a:lnTo>
                <a:close/>
              </a:path>
              <a:path w="302894" h="302895">
                <a:moveTo>
                  <a:pt x="160921" y="218581"/>
                </a:moveTo>
                <a:lnTo>
                  <a:pt x="141435" y="218581"/>
                </a:lnTo>
                <a:lnTo>
                  <a:pt x="141435" y="283218"/>
                </a:lnTo>
                <a:lnTo>
                  <a:pt x="160921" y="283218"/>
                </a:lnTo>
                <a:lnTo>
                  <a:pt x="160921" y="218581"/>
                </a:lnTo>
                <a:close/>
              </a:path>
              <a:path w="302894" h="302895">
                <a:moveTo>
                  <a:pt x="230593" y="218581"/>
                </a:moveTo>
                <a:lnTo>
                  <a:pt x="160921" y="218581"/>
                </a:lnTo>
                <a:lnTo>
                  <a:pt x="172727" y="219954"/>
                </a:lnTo>
                <a:lnTo>
                  <a:pt x="184270" y="222344"/>
                </a:lnTo>
                <a:lnTo>
                  <a:pt x="195496" y="225730"/>
                </a:lnTo>
                <a:lnTo>
                  <a:pt x="206354" y="230089"/>
                </a:lnTo>
                <a:lnTo>
                  <a:pt x="198847" y="246481"/>
                </a:lnTo>
                <a:lnTo>
                  <a:pt x="188758" y="262264"/>
                </a:lnTo>
                <a:lnTo>
                  <a:pt x="176108" y="275242"/>
                </a:lnTo>
                <a:lnTo>
                  <a:pt x="160921" y="283218"/>
                </a:lnTo>
                <a:lnTo>
                  <a:pt x="226234" y="283218"/>
                </a:lnTo>
                <a:lnTo>
                  <a:pt x="239710" y="273480"/>
                </a:lnTo>
                <a:lnTo>
                  <a:pt x="204700" y="273480"/>
                </a:lnTo>
                <a:lnTo>
                  <a:pt x="210256" y="265550"/>
                </a:lnTo>
                <a:lnTo>
                  <a:pt x="215237" y="257177"/>
                </a:lnTo>
                <a:lnTo>
                  <a:pt x="219667" y="248466"/>
                </a:lnTo>
                <a:lnTo>
                  <a:pt x="223568" y="239523"/>
                </a:lnTo>
                <a:lnTo>
                  <a:pt x="273615" y="239523"/>
                </a:lnTo>
                <a:lnTo>
                  <a:pt x="275068" y="237513"/>
                </a:lnTo>
                <a:lnTo>
                  <a:pt x="252929" y="237513"/>
                </a:lnTo>
                <a:lnTo>
                  <a:pt x="247474" y="232855"/>
                </a:lnTo>
                <a:lnTo>
                  <a:pt x="241843" y="228480"/>
                </a:lnTo>
                <a:lnTo>
                  <a:pt x="236042" y="224394"/>
                </a:lnTo>
                <a:lnTo>
                  <a:pt x="230081" y="220602"/>
                </a:lnTo>
                <a:lnTo>
                  <a:pt x="230593" y="218581"/>
                </a:lnTo>
                <a:close/>
              </a:path>
              <a:path w="302894" h="302895">
                <a:moveTo>
                  <a:pt x="100320" y="239523"/>
                </a:moveTo>
                <a:lnTo>
                  <a:pt x="78787" y="239523"/>
                </a:lnTo>
                <a:lnTo>
                  <a:pt x="82688" y="248466"/>
                </a:lnTo>
                <a:lnTo>
                  <a:pt x="87118" y="257177"/>
                </a:lnTo>
                <a:lnTo>
                  <a:pt x="92100" y="265550"/>
                </a:lnTo>
                <a:lnTo>
                  <a:pt x="97656" y="273480"/>
                </a:lnTo>
                <a:lnTo>
                  <a:pt x="124527" y="273480"/>
                </a:lnTo>
                <a:lnTo>
                  <a:pt x="113591" y="262261"/>
                </a:lnTo>
                <a:lnTo>
                  <a:pt x="103503" y="246477"/>
                </a:lnTo>
                <a:lnTo>
                  <a:pt x="100320" y="239523"/>
                </a:lnTo>
                <a:close/>
              </a:path>
              <a:path w="302894" h="302895">
                <a:moveTo>
                  <a:pt x="273615" y="239523"/>
                </a:moveTo>
                <a:lnTo>
                  <a:pt x="223568" y="239523"/>
                </a:lnTo>
                <a:lnTo>
                  <a:pt x="229045" y="243073"/>
                </a:lnTo>
                <a:lnTo>
                  <a:pt x="234280" y="247041"/>
                </a:lnTo>
                <a:lnTo>
                  <a:pt x="204700" y="273480"/>
                </a:lnTo>
                <a:lnTo>
                  <a:pt x="239710" y="273480"/>
                </a:lnTo>
                <a:lnTo>
                  <a:pt x="259316" y="259313"/>
                </a:lnTo>
                <a:lnTo>
                  <a:pt x="273615" y="239523"/>
                </a:lnTo>
                <a:close/>
              </a:path>
              <a:path w="302894" h="302895">
                <a:moveTo>
                  <a:pt x="82546" y="160918"/>
                </a:moveTo>
                <a:lnTo>
                  <a:pt x="63050" y="160918"/>
                </a:lnTo>
                <a:lnTo>
                  <a:pt x="64055" y="176531"/>
                </a:lnTo>
                <a:lnTo>
                  <a:pt x="65942" y="191750"/>
                </a:lnTo>
                <a:lnTo>
                  <a:pt x="68689" y="206473"/>
                </a:lnTo>
                <a:lnTo>
                  <a:pt x="72274" y="220602"/>
                </a:lnTo>
                <a:lnTo>
                  <a:pt x="66307" y="224394"/>
                </a:lnTo>
                <a:lnTo>
                  <a:pt x="60505" y="228480"/>
                </a:lnTo>
                <a:lnTo>
                  <a:pt x="54876" y="232855"/>
                </a:lnTo>
                <a:lnTo>
                  <a:pt x="49427" y="237513"/>
                </a:lnTo>
                <a:lnTo>
                  <a:pt x="99400" y="237513"/>
                </a:lnTo>
                <a:lnTo>
                  <a:pt x="96002" y="230089"/>
                </a:lnTo>
                <a:lnTo>
                  <a:pt x="106860" y="225730"/>
                </a:lnTo>
                <a:lnTo>
                  <a:pt x="118086" y="222344"/>
                </a:lnTo>
                <a:lnTo>
                  <a:pt x="129628" y="219954"/>
                </a:lnTo>
                <a:lnTo>
                  <a:pt x="141435" y="218581"/>
                </a:lnTo>
                <a:lnTo>
                  <a:pt x="230593" y="218581"/>
                </a:lnTo>
                <a:lnTo>
                  <a:pt x="232403" y="211440"/>
                </a:lnTo>
                <a:lnTo>
                  <a:pt x="89939" y="211440"/>
                </a:lnTo>
                <a:lnTo>
                  <a:pt x="87107" y="199454"/>
                </a:lnTo>
                <a:lnTo>
                  <a:pt x="84919" y="186992"/>
                </a:lnTo>
                <a:lnTo>
                  <a:pt x="83394" y="174123"/>
                </a:lnTo>
                <a:lnTo>
                  <a:pt x="82546" y="160918"/>
                </a:lnTo>
                <a:close/>
              </a:path>
              <a:path w="302894" h="302895">
                <a:moveTo>
                  <a:pt x="302352" y="160918"/>
                </a:moveTo>
                <a:lnTo>
                  <a:pt x="284268" y="160918"/>
                </a:lnTo>
                <a:lnTo>
                  <a:pt x="281103" y="181806"/>
                </a:lnTo>
                <a:lnTo>
                  <a:pt x="274740" y="201736"/>
                </a:lnTo>
                <a:lnTo>
                  <a:pt x="265306" y="220406"/>
                </a:lnTo>
                <a:lnTo>
                  <a:pt x="252929" y="237513"/>
                </a:lnTo>
                <a:lnTo>
                  <a:pt x="275068" y="237513"/>
                </a:lnTo>
                <a:lnTo>
                  <a:pt x="288005" y="219607"/>
                </a:lnTo>
                <a:lnTo>
                  <a:pt x="302352" y="174577"/>
                </a:lnTo>
                <a:lnTo>
                  <a:pt x="302352" y="160918"/>
                </a:lnTo>
                <a:close/>
              </a:path>
              <a:path w="302894" h="302895">
                <a:moveTo>
                  <a:pt x="160921" y="160918"/>
                </a:moveTo>
                <a:lnTo>
                  <a:pt x="141435" y="160918"/>
                </a:lnTo>
                <a:lnTo>
                  <a:pt x="141435" y="199053"/>
                </a:lnTo>
                <a:lnTo>
                  <a:pt x="128070" y="200470"/>
                </a:lnTo>
                <a:lnTo>
                  <a:pt x="114996" y="203024"/>
                </a:lnTo>
                <a:lnTo>
                  <a:pt x="102267" y="206689"/>
                </a:lnTo>
                <a:lnTo>
                  <a:pt x="89939" y="211440"/>
                </a:lnTo>
                <a:lnTo>
                  <a:pt x="212417" y="211440"/>
                </a:lnTo>
                <a:lnTo>
                  <a:pt x="200087" y="206689"/>
                </a:lnTo>
                <a:lnTo>
                  <a:pt x="187356" y="203024"/>
                </a:lnTo>
                <a:lnTo>
                  <a:pt x="174281" y="200470"/>
                </a:lnTo>
                <a:lnTo>
                  <a:pt x="160921" y="199053"/>
                </a:lnTo>
                <a:lnTo>
                  <a:pt x="160921" y="160918"/>
                </a:lnTo>
                <a:close/>
              </a:path>
              <a:path w="302894" h="302895">
                <a:moveTo>
                  <a:pt x="239306" y="160918"/>
                </a:moveTo>
                <a:lnTo>
                  <a:pt x="219809" y="160918"/>
                </a:lnTo>
                <a:lnTo>
                  <a:pt x="218958" y="174123"/>
                </a:lnTo>
                <a:lnTo>
                  <a:pt x="217432" y="186992"/>
                </a:lnTo>
                <a:lnTo>
                  <a:pt x="215248" y="199454"/>
                </a:lnTo>
                <a:lnTo>
                  <a:pt x="212417" y="211440"/>
                </a:lnTo>
                <a:lnTo>
                  <a:pt x="232403" y="211440"/>
                </a:lnTo>
                <a:lnTo>
                  <a:pt x="233662" y="206473"/>
                </a:lnTo>
                <a:lnTo>
                  <a:pt x="236410" y="191750"/>
                </a:lnTo>
                <a:lnTo>
                  <a:pt x="238299" y="176531"/>
                </a:lnTo>
                <a:lnTo>
                  <a:pt x="239306" y="160918"/>
                </a:lnTo>
                <a:close/>
              </a:path>
              <a:path w="302894" h="302895">
                <a:moveTo>
                  <a:pt x="99398" y="64837"/>
                </a:moveTo>
                <a:lnTo>
                  <a:pt x="49427" y="64837"/>
                </a:lnTo>
                <a:lnTo>
                  <a:pt x="54876" y="69489"/>
                </a:lnTo>
                <a:lnTo>
                  <a:pt x="60505" y="73862"/>
                </a:lnTo>
                <a:lnTo>
                  <a:pt x="66307" y="77950"/>
                </a:lnTo>
                <a:lnTo>
                  <a:pt x="72274" y="81748"/>
                </a:lnTo>
                <a:lnTo>
                  <a:pt x="68689" y="95875"/>
                </a:lnTo>
                <a:lnTo>
                  <a:pt x="65942" y="110595"/>
                </a:lnTo>
                <a:lnTo>
                  <a:pt x="64055" y="125810"/>
                </a:lnTo>
                <a:lnTo>
                  <a:pt x="63050" y="141421"/>
                </a:lnTo>
                <a:lnTo>
                  <a:pt x="82546" y="141421"/>
                </a:lnTo>
                <a:lnTo>
                  <a:pt x="83394" y="128220"/>
                </a:lnTo>
                <a:lnTo>
                  <a:pt x="84919" y="115351"/>
                </a:lnTo>
                <a:lnTo>
                  <a:pt x="87107" y="102887"/>
                </a:lnTo>
                <a:lnTo>
                  <a:pt x="89939" y="90899"/>
                </a:lnTo>
                <a:lnTo>
                  <a:pt x="232401" y="90899"/>
                </a:lnTo>
                <a:lnTo>
                  <a:pt x="230591" y="83758"/>
                </a:lnTo>
                <a:lnTo>
                  <a:pt x="141435" y="83758"/>
                </a:lnTo>
                <a:lnTo>
                  <a:pt x="129628" y="82392"/>
                </a:lnTo>
                <a:lnTo>
                  <a:pt x="118086" y="80004"/>
                </a:lnTo>
                <a:lnTo>
                  <a:pt x="106860" y="76620"/>
                </a:lnTo>
                <a:lnTo>
                  <a:pt x="96002" y="72261"/>
                </a:lnTo>
                <a:lnTo>
                  <a:pt x="99398" y="64837"/>
                </a:lnTo>
                <a:close/>
              </a:path>
              <a:path w="302894" h="302895">
                <a:moveTo>
                  <a:pt x="212417" y="90899"/>
                </a:moveTo>
                <a:lnTo>
                  <a:pt x="89939" y="90899"/>
                </a:lnTo>
                <a:lnTo>
                  <a:pt x="102267" y="95655"/>
                </a:lnTo>
                <a:lnTo>
                  <a:pt x="114996" y="99319"/>
                </a:lnTo>
                <a:lnTo>
                  <a:pt x="128070" y="101871"/>
                </a:lnTo>
                <a:lnTo>
                  <a:pt x="141435" y="103286"/>
                </a:lnTo>
                <a:lnTo>
                  <a:pt x="141435" y="141421"/>
                </a:lnTo>
                <a:lnTo>
                  <a:pt x="160921" y="141421"/>
                </a:lnTo>
                <a:lnTo>
                  <a:pt x="160921" y="103286"/>
                </a:lnTo>
                <a:lnTo>
                  <a:pt x="174281" y="101871"/>
                </a:lnTo>
                <a:lnTo>
                  <a:pt x="187356" y="99319"/>
                </a:lnTo>
                <a:lnTo>
                  <a:pt x="200087" y="95655"/>
                </a:lnTo>
                <a:lnTo>
                  <a:pt x="212417" y="90899"/>
                </a:lnTo>
                <a:close/>
              </a:path>
              <a:path w="302894" h="302895">
                <a:moveTo>
                  <a:pt x="232401" y="90899"/>
                </a:moveTo>
                <a:lnTo>
                  <a:pt x="212417" y="90899"/>
                </a:lnTo>
                <a:lnTo>
                  <a:pt x="215248" y="102887"/>
                </a:lnTo>
                <a:lnTo>
                  <a:pt x="217432" y="115351"/>
                </a:lnTo>
                <a:lnTo>
                  <a:pt x="218958" y="128220"/>
                </a:lnTo>
                <a:lnTo>
                  <a:pt x="219809" y="141421"/>
                </a:lnTo>
                <a:lnTo>
                  <a:pt x="239306" y="141421"/>
                </a:lnTo>
                <a:lnTo>
                  <a:pt x="238299" y="125810"/>
                </a:lnTo>
                <a:lnTo>
                  <a:pt x="236410" y="110595"/>
                </a:lnTo>
                <a:lnTo>
                  <a:pt x="233662" y="95875"/>
                </a:lnTo>
                <a:lnTo>
                  <a:pt x="232401" y="90899"/>
                </a:lnTo>
                <a:close/>
              </a:path>
              <a:path w="302894" h="302895">
                <a:moveTo>
                  <a:pt x="275069" y="64837"/>
                </a:moveTo>
                <a:lnTo>
                  <a:pt x="252929" y="64837"/>
                </a:lnTo>
                <a:lnTo>
                  <a:pt x="265306" y="81938"/>
                </a:lnTo>
                <a:lnTo>
                  <a:pt x="274740" y="100604"/>
                </a:lnTo>
                <a:lnTo>
                  <a:pt x="281103" y="120533"/>
                </a:lnTo>
                <a:lnTo>
                  <a:pt x="284268" y="141421"/>
                </a:lnTo>
                <a:lnTo>
                  <a:pt x="302353" y="141421"/>
                </a:lnTo>
                <a:lnTo>
                  <a:pt x="302353" y="127773"/>
                </a:lnTo>
                <a:lnTo>
                  <a:pt x="288008" y="82743"/>
                </a:lnTo>
                <a:lnTo>
                  <a:pt x="275069" y="64837"/>
                </a:lnTo>
                <a:close/>
              </a:path>
              <a:path w="302894" h="302895">
                <a:moveTo>
                  <a:pt x="160921" y="19121"/>
                </a:moveTo>
                <a:lnTo>
                  <a:pt x="141435" y="19121"/>
                </a:lnTo>
                <a:lnTo>
                  <a:pt x="141435" y="83758"/>
                </a:lnTo>
                <a:lnTo>
                  <a:pt x="160921" y="83758"/>
                </a:lnTo>
                <a:lnTo>
                  <a:pt x="160921" y="19121"/>
                </a:lnTo>
                <a:close/>
              </a:path>
              <a:path w="302894" h="302895">
                <a:moveTo>
                  <a:pt x="226221" y="19121"/>
                </a:moveTo>
                <a:lnTo>
                  <a:pt x="160921" y="19121"/>
                </a:lnTo>
                <a:lnTo>
                  <a:pt x="176111" y="27103"/>
                </a:lnTo>
                <a:lnTo>
                  <a:pt x="188762" y="40084"/>
                </a:lnTo>
                <a:lnTo>
                  <a:pt x="198850" y="55868"/>
                </a:lnTo>
                <a:lnTo>
                  <a:pt x="206354" y="72261"/>
                </a:lnTo>
                <a:lnTo>
                  <a:pt x="195496" y="76620"/>
                </a:lnTo>
                <a:lnTo>
                  <a:pt x="184270" y="80004"/>
                </a:lnTo>
                <a:lnTo>
                  <a:pt x="172727" y="82392"/>
                </a:lnTo>
                <a:lnTo>
                  <a:pt x="160921" y="83758"/>
                </a:lnTo>
                <a:lnTo>
                  <a:pt x="230591" y="83758"/>
                </a:lnTo>
                <a:lnTo>
                  <a:pt x="230081" y="81748"/>
                </a:lnTo>
                <a:lnTo>
                  <a:pt x="236042" y="77950"/>
                </a:lnTo>
                <a:lnTo>
                  <a:pt x="241843" y="73862"/>
                </a:lnTo>
                <a:lnTo>
                  <a:pt x="247474" y="69489"/>
                </a:lnTo>
                <a:lnTo>
                  <a:pt x="252929" y="64837"/>
                </a:lnTo>
                <a:lnTo>
                  <a:pt x="275069" y="64837"/>
                </a:lnTo>
                <a:lnTo>
                  <a:pt x="273609" y="62816"/>
                </a:lnTo>
                <a:lnTo>
                  <a:pt x="223568" y="62816"/>
                </a:lnTo>
                <a:lnTo>
                  <a:pt x="219667" y="53879"/>
                </a:lnTo>
                <a:lnTo>
                  <a:pt x="215237" y="45170"/>
                </a:lnTo>
                <a:lnTo>
                  <a:pt x="210256" y="36795"/>
                </a:lnTo>
                <a:lnTo>
                  <a:pt x="204700" y="28859"/>
                </a:lnTo>
                <a:lnTo>
                  <a:pt x="239696" y="28859"/>
                </a:lnTo>
                <a:lnTo>
                  <a:pt x="226221" y="19121"/>
                </a:lnTo>
                <a:close/>
              </a:path>
              <a:path w="302894" h="302895">
                <a:moveTo>
                  <a:pt x="124532" y="28859"/>
                </a:moveTo>
                <a:lnTo>
                  <a:pt x="97656" y="28859"/>
                </a:lnTo>
                <a:lnTo>
                  <a:pt x="92100" y="36795"/>
                </a:lnTo>
                <a:lnTo>
                  <a:pt x="87118" y="45170"/>
                </a:lnTo>
                <a:lnTo>
                  <a:pt x="82688" y="53879"/>
                </a:lnTo>
                <a:lnTo>
                  <a:pt x="78787" y="62816"/>
                </a:lnTo>
                <a:lnTo>
                  <a:pt x="100322" y="62816"/>
                </a:lnTo>
                <a:lnTo>
                  <a:pt x="103501" y="55868"/>
                </a:lnTo>
                <a:lnTo>
                  <a:pt x="113590" y="40084"/>
                </a:lnTo>
                <a:lnTo>
                  <a:pt x="124532" y="28859"/>
                </a:lnTo>
                <a:close/>
              </a:path>
              <a:path w="302894" h="302895">
                <a:moveTo>
                  <a:pt x="239696" y="28859"/>
                </a:moveTo>
                <a:lnTo>
                  <a:pt x="204700" y="28859"/>
                </a:lnTo>
                <a:lnTo>
                  <a:pt x="213892" y="33315"/>
                </a:lnTo>
                <a:lnTo>
                  <a:pt x="222737" y="38489"/>
                </a:lnTo>
                <a:lnTo>
                  <a:pt x="231200" y="44363"/>
                </a:lnTo>
                <a:lnTo>
                  <a:pt x="239243" y="50921"/>
                </a:lnTo>
                <a:lnTo>
                  <a:pt x="234280" y="55298"/>
                </a:lnTo>
                <a:lnTo>
                  <a:pt x="229045" y="59267"/>
                </a:lnTo>
                <a:lnTo>
                  <a:pt x="223568" y="62816"/>
                </a:lnTo>
                <a:lnTo>
                  <a:pt x="273609" y="62816"/>
                </a:lnTo>
                <a:lnTo>
                  <a:pt x="259316" y="43037"/>
                </a:lnTo>
                <a:lnTo>
                  <a:pt x="239696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75592" y="10402635"/>
            <a:ext cx="110934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celotajs.lv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52" y="1294672"/>
            <a:ext cx="384746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Bread</a:t>
            </a:r>
            <a:r>
              <a:rPr sz="6100" b="1" spc="-21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barn  </a:t>
            </a:r>
            <a:r>
              <a:rPr sz="6100" b="1" spc="-35" dirty="0">
                <a:solidFill>
                  <a:srgbClr val="FFFFFF"/>
                </a:solidFill>
                <a:latin typeface="+mn-lt"/>
              </a:rPr>
              <a:t>of</a:t>
            </a:r>
            <a:r>
              <a:rPr sz="6100" b="1" spc="-14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Latvia</a:t>
            </a:r>
            <a:endParaRPr sz="61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9106" y="3942291"/>
            <a:ext cx="4945380" cy="31159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7973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Locals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pay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tribute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Zemgale</a:t>
            </a:r>
            <a:r>
              <a:rPr sz="2400" b="1" spc="-3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with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this sweet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nickname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for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centuries.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Since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ancient times,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bread</a:t>
            </a:r>
            <a:r>
              <a:rPr sz="2400" b="1" spc="-3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making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traditions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have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been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considered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sacred.</a:t>
            </a:r>
            <a:endParaRPr sz="2400">
              <a:cs typeface="Proxima Nova"/>
            </a:endParaRPr>
          </a:p>
          <a:p>
            <a:pPr>
              <a:lnSpc>
                <a:spcPct val="100000"/>
              </a:lnSpc>
            </a:pPr>
            <a:endParaRPr sz="2300">
              <a:cs typeface="Proxima Nova"/>
            </a:endParaRPr>
          </a:p>
          <a:p>
            <a:pPr marL="12700" marR="5080" algn="just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When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 Latvia, definitely taste locally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baked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bread or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even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take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chance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 participate</a:t>
            </a:r>
            <a:r>
              <a:rPr sz="1950" spc="-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  the baking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process.</a:t>
            </a:r>
            <a:endParaRPr sz="1950">
              <a:cs typeface="Proxima Nov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1270" y="0"/>
            <a:ext cx="20102830" cy="11308715"/>
            <a:chOff x="0" y="0"/>
            <a:chExt cx="20102830" cy="11308715"/>
          </a:xfrm>
        </p:grpSpPr>
        <p:sp>
          <p:nvSpPr>
            <p:cNvPr id="3" name="object 3"/>
            <p:cNvSpPr/>
            <p:nvPr/>
          </p:nvSpPr>
          <p:spPr>
            <a:xfrm>
              <a:off x="4708749" y="0"/>
              <a:ext cx="15393612" cy="1130855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701790" cy="11308715"/>
            </a:xfrm>
            <a:custGeom>
              <a:avLst/>
              <a:gdLst/>
              <a:ahLst/>
              <a:cxnLst/>
              <a:rect l="l" t="t" r="r" b="b"/>
              <a:pathLst>
                <a:path w="6701790" h="11308715">
                  <a:moveTo>
                    <a:pt x="670136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701366" y="11308556"/>
                  </a:lnTo>
                  <a:lnTo>
                    <a:pt x="6701366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4422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6" y="0"/>
                  </a:moveTo>
                  <a:lnTo>
                    <a:pt x="82739" y="14347"/>
                  </a:lnTo>
                  <a:lnTo>
                    <a:pt x="43032" y="43037"/>
                  </a:lnTo>
                  <a:lnTo>
                    <a:pt x="14344" y="82743"/>
                  </a:lnTo>
                  <a:lnTo>
                    <a:pt x="0" y="127773"/>
                  </a:lnTo>
                  <a:lnTo>
                    <a:pt x="0" y="174577"/>
                  </a:lnTo>
                  <a:lnTo>
                    <a:pt x="14344" y="219607"/>
                  </a:lnTo>
                  <a:lnTo>
                    <a:pt x="43032" y="259313"/>
                  </a:lnTo>
                  <a:lnTo>
                    <a:pt x="82748" y="288006"/>
                  </a:lnTo>
                  <a:lnTo>
                    <a:pt x="127769" y="302349"/>
                  </a:lnTo>
                  <a:lnTo>
                    <a:pt x="174580" y="302349"/>
                  </a:lnTo>
                  <a:lnTo>
                    <a:pt x="219612" y="288003"/>
                  </a:lnTo>
                  <a:lnTo>
                    <a:pt x="226234" y="283218"/>
                  </a:lnTo>
                  <a:lnTo>
                    <a:pt x="141427" y="283218"/>
                  </a:lnTo>
                  <a:lnTo>
                    <a:pt x="126240" y="275241"/>
                  </a:lnTo>
                  <a:lnTo>
                    <a:pt x="124524" y="273480"/>
                  </a:lnTo>
                  <a:lnTo>
                    <a:pt x="97659" y="273480"/>
                  </a:lnTo>
                  <a:lnTo>
                    <a:pt x="88462" y="269024"/>
                  </a:lnTo>
                  <a:lnTo>
                    <a:pt x="79614" y="263851"/>
                  </a:lnTo>
                  <a:lnTo>
                    <a:pt x="71148" y="257976"/>
                  </a:lnTo>
                  <a:lnTo>
                    <a:pt x="63105" y="251428"/>
                  </a:lnTo>
                  <a:lnTo>
                    <a:pt x="68068" y="247041"/>
                  </a:lnTo>
                  <a:lnTo>
                    <a:pt x="73304" y="243073"/>
                  </a:lnTo>
                  <a:lnTo>
                    <a:pt x="78780" y="239523"/>
                  </a:lnTo>
                  <a:lnTo>
                    <a:pt x="100314" y="239523"/>
                  </a:lnTo>
                  <a:lnTo>
                    <a:pt x="99393" y="237513"/>
                  </a:lnTo>
                  <a:lnTo>
                    <a:pt x="49420" y="237513"/>
                  </a:lnTo>
                  <a:lnTo>
                    <a:pt x="37043" y="220406"/>
                  </a:lnTo>
                  <a:lnTo>
                    <a:pt x="27609" y="201736"/>
                  </a:lnTo>
                  <a:lnTo>
                    <a:pt x="21245" y="181806"/>
                  </a:lnTo>
                  <a:lnTo>
                    <a:pt x="18080" y="160918"/>
                  </a:lnTo>
                  <a:lnTo>
                    <a:pt x="302348" y="160918"/>
                  </a:lnTo>
                  <a:lnTo>
                    <a:pt x="302348" y="141421"/>
                  </a:lnTo>
                  <a:lnTo>
                    <a:pt x="18080" y="141421"/>
                  </a:lnTo>
                  <a:lnTo>
                    <a:pt x="21245" y="120533"/>
                  </a:lnTo>
                  <a:lnTo>
                    <a:pt x="27609" y="100604"/>
                  </a:lnTo>
                  <a:lnTo>
                    <a:pt x="37043" y="81938"/>
                  </a:lnTo>
                  <a:lnTo>
                    <a:pt x="49420" y="64837"/>
                  </a:lnTo>
                  <a:lnTo>
                    <a:pt x="99393" y="64837"/>
                  </a:lnTo>
                  <a:lnTo>
                    <a:pt x="100318" y="62816"/>
                  </a:lnTo>
                  <a:lnTo>
                    <a:pt x="78780" y="62816"/>
                  </a:lnTo>
                  <a:lnTo>
                    <a:pt x="73304" y="59267"/>
                  </a:lnTo>
                  <a:lnTo>
                    <a:pt x="68068" y="55298"/>
                  </a:lnTo>
                  <a:lnTo>
                    <a:pt x="63105" y="50921"/>
                  </a:lnTo>
                  <a:lnTo>
                    <a:pt x="71149" y="44363"/>
                  </a:lnTo>
                  <a:lnTo>
                    <a:pt x="79612" y="38489"/>
                  </a:lnTo>
                  <a:lnTo>
                    <a:pt x="88461" y="33315"/>
                  </a:lnTo>
                  <a:lnTo>
                    <a:pt x="97659" y="28859"/>
                  </a:lnTo>
                  <a:lnTo>
                    <a:pt x="124530" y="28859"/>
                  </a:lnTo>
                  <a:lnTo>
                    <a:pt x="126242" y="27103"/>
                  </a:lnTo>
                  <a:lnTo>
                    <a:pt x="141427" y="19121"/>
                  </a:lnTo>
                  <a:lnTo>
                    <a:pt x="226220" y="19121"/>
                  </a:lnTo>
                  <a:lnTo>
                    <a:pt x="219604" y="14344"/>
                  </a:lnTo>
                  <a:lnTo>
                    <a:pt x="174582" y="1"/>
                  </a:lnTo>
                  <a:lnTo>
                    <a:pt x="127776" y="0"/>
                  </a:lnTo>
                  <a:close/>
                </a:path>
                <a:path w="302894" h="302895">
                  <a:moveTo>
                    <a:pt x="160924" y="218581"/>
                  </a:moveTo>
                  <a:lnTo>
                    <a:pt x="141427" y="218581"/>
                  </a:lnTo>
                  <a:lnTo>
                    <a:pt x="141427" y="283218"/>
                  </a:lnTo>
                  <a:lnTo>
                    <a:pt x="160924" y="283218"/>
                  </a:lnTo>
                  <a:lnTo>
                    <a:pt x="160924" y="218581"/>
                  </a:lnTo>
                  <a:close/>
                </a:path>
                <a:path w="302894" h="302895">
                  <a:moveTo>
                    <a:pt x="230587" y="218581"/>
                  </a:moveTo>
                  <a:lnTo>
                    <a:pt x="160924" y="218581"/>
                  </a:lnTo>
                  <a:lnTo>
                    <a:pt x="172725" y="219954"/>
                  </a:lnTo>
                  <a:lnTo>
                    <a:pt x="184265" y="222344"/>
                  </a:lnTo>
                  <a:lnTo>
                    <a:pt x="195493" y="225730"/>
                  </a:lnTo>
                  <a:lnTo>
                    <a:pt x="206357" y="230089"/>
                  </a:lnTo>
                  <a:lnTo>
                    <a:pt x="198845" y="246481"/>
                  </a:lnTo>
                  <a:lnTo>
                    <a:pt x="188753" y="262264"/>
                  </a:lnTo>
                  <a:lnTo>
                    <a:pt x="176105" y="275242"/>
                  </a:lnTo>
                  <a:lnTo>
                    <a:pt x="160924" y="283218"/>
                  </a:lnTo>
                  <a:lnTo>
                    <a:pt x="226234" y="283218"/>
                  </a:lnTo>
                  <a:lnTo>
                    <a:pt x="239711" y="273480"/>
                  </a:lnTo>
                  <a:lnTo>
                    <a:pt x="204692" y="273480"/>
                  </a:lnTo>
                  <a:lnTo>
                    <a:pt x="210248" y="265550"/>
                  </a:lnTo>
                  <a:lnTo>
                    <a:pt x="215230" y="257177"/>
                  </a:lnTo>
                  <a:lnTo>
                    <a:pt x="219660" y="248466"/>
                  </a:lnTo>
                  <a:lnTo>
                    <a:pt x="223561" y="239523"/>
                  </a:lnTo>
                  <a:lnTo>
                    <a:pt x="273616" y="239523"/>
                  </a:lnTo>
                  <a:lnTo>
                    <a:pt x="275068" y="237513"/>
                  </a:lnTo>
                  <a:lnTo>
                    <a:pt x="252921" y="237513"/>
                  </a:lnTo>
                  <a:lnTo>
                    <a:pt x="247472" y="232855"/>
                  </a:lnTo>
                  <a:lnTo>
                    <a:pt x="241843" y="228480"/>
                  </a:lnTo>
                  <a:lnTo>
                    <a:pt x="236041" y="224394"/>
                  </a:lnTo>
                  <a:lnTo>
                    <a:pt x="230074" y="220602"/>
                  </a:lnTo>
                  <a:lnTo>
                    <a:pt x="230587" y="218581"/>
                  </a:lnTo>
                  <a:close/>
                </a:path>
                <a:path w="302894" h="302895">
                  <a:moveTo>
                    <a:pt x="100314" y="239523"/>
                  </a:moveTo>
                  <a:lnTo>
                    <a:pt x="78780" y="239523"/>
                  </a:lnTo>
                  <a:lnTo>
                    <a:pt x="82687" y="248466"/>
                  </a:lnTo>
                  <a:lnTo>
                    <a:pt x="87120" y="257177"/>
                  </a:lnTo>
                  <a:lnTo>
                    <a:pt x="92103" y="265550"/>
                  </a:lnTo>
                  <a:lnTo>
                    <a:pt x="97659" y="273480"/>
                  </a:lnTo>
                  <a:lnTo>
                    <a:pt x="124524" y="273480"/>
                  </a:lnTo>
                  <a:lnTo>
                    <a:pt x="113588" y="262261"/>
                  </a:lnTo>
                  <a:lnTo>
                    <a:pt x="103497" y="246477"/>
                  </a:lnTo>
                  <a:lnTo>
                    <a:pt x="100314" y="239523"/>
                  </a:lnTo>
                  <a:close/>
                </a:path>
                <a:path w="302894" h="302895">
                  <a:moveTo>
                    <a:pt x="273616" y="239523"/>
                  </a:moveTo>
                  <a:lnTo>
                    <a:pt x="223561" y="239523"/>
                  </a:lnTo>
                  <a:lnTo>
                    <a:pt x="229037" y="243073"/>
                  </a:lnTo>
                  <a:lnTo>
                    <a:pt x="234283" y="247041"/>
                  </a:lnTo>
                  <a:lnTo>
                    <a:pt x="204692" y="273480"/>
                  </a:lnTo>
                  <a:lnTo>
                    <a:pt x="239711" y="273480"/>
                  </a:lnTo>
                  <a:lnTo>
                    <a:pt x="259319" y="259313"/>
                  </a:lnTo>
                  <a:lnTo>
                    <a:pt x="273616" y="239523"/>
                  </a:lnTo>
                  <a:close/>
                </a:path>
                <a:path w="302894" h="302895">
                  <a:moveTo>
                    <a:pt x="82539" y="160918"/>
                  </a:moveTo>
                  <a:lnTo>
                    <a:pt x="63042" y="160918"/>
                  </a:lnTo>
                  <a:lnTo>
                    <a:pt x="64049" y="176531"/>
                  </a:lnTo>
                  <a:lnTo>
                    <a:pt x="65939" y="191750"/>
                  </a:lnTo>
                  <a:lnTo>
                    <a:pt x="68686" y="206473"/>
                  </a:lnTo>
                  <a:lnTo>
                    <a:pt x="72267" y="220602"/>
                  </a:lnTo>
                  <a:lnTo>
                    <a:pt x="66306" y="224394"/>
                  </a:lnTo>
                  <a:lnTo>
                    <a:pt x="60506" y="228480"/>
                  </a:lnTo>
                  <a:lnTo>
                    <a:pt x="54874" y="232855"/>
                  </a:lnTo>
                  <a:lnTo>
                    <a:pt x="49420" y="237513"/>
                  </a:lnTo>
                  <a:lnTo>
                    <a:pt x="99393" y="237513"/>
                  </a:lnTo>
                  <a:lnTo>
                    <a:pt x="95994" y="230089"/>
                  </a:lnTo>
                  <a:lnTo>
                    <a:pt x="106857" y="225730"/>
                  </a:lnTo>
                  <a:lnTo>
                    <a:pt x="118082" y="222344"/>
                  </a:lnTo>
                  <a:lnTo>
                    <a:pt x="129622" y="219954"/>
                  </a:lnTo>
                  <a:lnTo>
                    <a:pt x="141427" y="218581"/>
                  </a:lnTo>
                  <a:lnTo>
                    <a:pt x="230587" y="218581"/>
                  </a:lnTo>
                  <a:lnTo>
                    <a:pt x="232400" y="211440"/>
                  </a:lnTo>
                  <a:lnTo>
                    <a:pt x="89931" y="211440"/>
                  </a:lnTo>
                  <a:lnTo>
                    <a:pt x="87105" y="199454"/>
                  </a:lnTo>
                  <a:lnTo>
                    <a:pt x="84920" y="186992"/>
                  </a:lnTo>
                  <a:lnTo>
                    <a:pt x="83392" y="174123"/>
                  </a:lnTo>
                  <a:lnTo>
                    <a:pt x="82539" y="160918"/>
                  </a:lnTo>
                  <a:close/>
                </a:path>
                <a:path w="302894" h="302895">
                  <a:moveTo>
                    <a:pt x="302348" y="160918"/>
                  </a:moveTo>
                  <a:lnTo>
                    <a:pt x="284271" y="160918"/>
                  </a:lnTo>
                  <a:lnTo>
                    <a:pt x="281106" y="181806"/>
                  </a:lnTo>
                  <a:lnTo>
                    <a:pt x="274741" y="201736"/>
                  </a:lnTo>
                  <a:lnTo>
                    <a:pt x="265304" y="220406"/>
                  </a:lnTo>
                  <a:lnTo>
                    <a:pt x="252921" y="237513"/>
                  </a:lnTo>
                  <a:lnTo>
                    <a:pt x="275068" y="237513"/>
                  </a:lnTo>
                  <a:lnTo>
                    <a:pt x="288003" y="219607"/>
                  </a:lnTo>
                  <a:lnTo>
                    <a:pt x="302347" y="174577"/>
                  </a:lnTo>
                  <a:lnTo>
                    <a:pt x="302348" y="160918"/>
                  </a:lnTo>
                  <a:close/>
                </a:path>
                <a:path w="302894" h="302895">
                  <a:moveTo>
                    <a:pt x="160924" y="160918"/>
                  </a:moveTo>
                  <a:lnTo>
                    <a:pt x="141427" y="160918"/>
                  </a:lnTo>
                  <a:lnTo>
                    <a:pt x="141427" y="199053"/>
                  </a:lnTo>
                  <a:lnTo>
                    <a:pt x="128067" y="200470"/>
                  </a:lnTo>
                  <a:lnTo>
                    <a:pt x="114992" y="203024"/>
                  </a:lnTo>
                  <a:lnTo>
                    <a:pt x="102261" y="206689"/>
                  </a:lnTo>
                  <a:lnTo>
                    <a:pt x="89931" y="211440"/>
                  </a:lnTo>
                  <a:lnTo>
                    <a:pt x="212420" y="211440"/>
                  </a:lnTo>
                  <a:lnTo>
                    <a:pt x="200090" y="206689"/>
                  </a:lnTo>
                  <a:lnTo>
                    <a:pt x="187359" y="203024"/>
                  </a:lnTo>
                  <a:lnTo>
                    <a:pt x="174284" y="200470"/>
                  </a:lnTo>
                  <a:lnTo>
                    <a:pt x="160924" y="199053"/>
                  </a:lnTo>
                  <a:lnTo>
                    <a:pt x="160924" y="160918"/>
                  </a:lnTo>
                  <a:close/>
                </a:path>
                <a:path w="302894" h="302895">
                  <a:moveTo>
                    <a:pt x="239299" y="160918"/>
                  </a:moveTo>
                  <a:lnTo>
                    <a:pt x="219812" y="160918"/>
                  </a:lnTo>
                  <a:lnTo>
                    <a:pt x="218959" y="174123"/>
                  </a:lnTo>
                  <a:lnTo>
                    <a:pt x="217431" y="186992"/>
                  </a:lnTo>
                  <a:lnTo>
                    <a:pt x="215246" y="199454"/>
                  </a:lnTo>
                  <a:lnTo>
                    <a:pt x="212420" y="211440"/>
                  </a:lnTo>
                  <a:lnTo>
                    <a:pt x="232400" y="211440"/>
                  </a:lnTo>
                  <a:lnTo>
                    <a:pt x="233661" y="206473"/>
                  </a:lnTo>
                  <a:lnTo>
                    <a:pt x="236410" y="191750"/>
                  </a:lnTo>
                  <a:lnTo>
                    <a:pt x="238297" y="176531"/>
                  </a:lnTo>
                  <a:lnTo>
                    <a:pt x="239299" y="160918"/>
                  </a:lnTo>
                  <a:close/>
                </a:path>
                <a:path w="302894" h="302895">
                  <a:moveTo>
                    <a:pt x="99393" y="64837"/>
                  </a:moveTo>
                  <a:lnTo>
                    <a:pt x="49420" y="64837"/>
                  </a:lnTo>
                  <a:lnTo>
                    <a:pt x="54874" y="69489"/>
                  </a:lnTo>
                  <a:lnTo>
                    <a:pt x="60507" y="73862"/>
                  </a:lnTo>
                  <a:lnTo>
                    <a:pt x="66310" y="77950"/>
                  </a:lnTo>
                  <a:lnTo>
                    <a:pt x="72278" y="81748"/>
                  </a:lnTo>
                  <a:lnTo>
                    <a:pt x="68691" y="95875"/>
                  </a:lnTo>
                  <a:lnTo>
                    <a:pt x="65940" y="110595"/>
                  </a:lnTo>
                  <a:lnTo>
                    <a:pt x="64049" y="125810"/>
                  </a:lnTo>
                  <a:lnTo>
                    <a:pt x="63042" y="141421"/>
                  </a:lnTo>
                  <a:lnTo>
                    <a:pt x="82539" y="141421"/>
                  </a:lnTo>
                  <a:lnTo>
                    <a:pt x="83392" y="128220"/>
                  </a:lnTo>
                  <a:lnTo>
                    <a:pt x="84920" y="115351"/>
                  </a:lnTo>
                  <a:lnTo>
                    <a:pt x="87105" y="102887"/>
                  </a:lnTo>
                  <a:lnTo>
                    <a:pt x="89931" y="90899"/>
                  </a:lnTo>
                  <a:lnTo>
                    <a:pt x="232397" y="90899"/>
                  </a:lnTo>
                  <a:lnTo>
                    <a:pt x="230584" y="83758"/>
                  </a:lnTo>
                  <a:lnTo>
                    <a:pt x="141427" y="83758"/>
                  </a:lnTo>
                  <a:lnTo>
                    <a:pt x="129622" y="82392"/>
                  </a:lnTo>
                  <a:lnTo>
                    <a:pt x="118082" y="80004"/>
                  </a:lnTo>
                  <a:lnTo>
                    <a:pt x="106857" y="76620"/>
                  </a:lnTo>
                  <a:lnTo>
                    <a:pt x="95994" y="72261"/>
                  </a:lnTo>
                  <a:lnTo>
                    <a:pt x="99393" y="64837"/>
                  </a:lnTo>
                  <a:close/>
                </a:path>
                <a:path w="302894" h="302895">
                  <a:moveTo>
                    <a:pt x="212420" y="90899"/>
                  </a:moveTo>
                  <a:lnTo>
                    <a:pt x="89931" y="90899"/>
                  </a:lnTo>
                  <a:lnTo>
                    <a:pt x="102261" y="95655"/>
                  </a:lnTo>
                  <a:lnTo>
                    <a:pt x="114992" y="99319"/>
                  </a:lnTo>
                  <a:lnTo>
                    <a:pt x="128067" y="101871"/>
                  </a:lnTo>
                  <a:lnTo>
                    <a:pt x="141427" y="103286"/>
                  </a:lnTo>
                  <a:lnTo>
                    <a:pt x="141427" y="141421"/>
                  </a:lnTo>
                  <a:lnTo>
                    <a:pt x="160924" y="141421"/>
                  </a:lnTo>
                  <a:lnTo>
                    <a:pt x="160924" y="103286"/>
                  </a:lnTo>
                  <a:lnTo>
                    <a:pt x="174284" y="101871"/>
                  </a:lnTo>
                  <a:lnTo>
                    <a:pt x="187359" y="99319"/>
                  </a:lnTo>
                  <a:lnTo>
                    <a:pt x="200090" y="95655"/>
                  </a:lnTo>
                  <a:lnTo>
                    <a:pt x="212420" y="90899"/>
                  </a:lnTo>
                  <a:close/>
                </a:path>
                <a:path w="302894" h="302895">
                  <a:moveTo>
                    <a:pt x="232397" y="90899"/>
                  </a:moveTo>
                  <a:lnTo>
                    <a:pt x="212420" y="90899"/>
                  </a:lnTo>
                  <a:lnTo>
                    <a:pt x="215246" y="102887"/>
                  </a:lnTo>
                  <a:lnTo>
                    <a:pt x="217431" y="115351"/>
                  </a:lnTo>
                  <a:lnTo>
                    <a:pt x="218959" y="128220"/>
                  </a:lnTo>
                  <a:lnTo>
                    <a:pt x="219812" y="141421"/>
                  </a:lnTo>
                  <a:lnTo>
                    <a:pt x="239309" y="141421"/>
                  </a:lnTo>
                  <a:lnTo>
                    <a:pt x="238302" y="125810"/>
                  </a:lnTo>
                  <a:lnTo>
                    <a:pt x="236411" y="110595"/>
                  </a:lnTo>
                  <a:lnTo>
                    <a:pt x="233661" y="95875"/>
                  </a:lnTo>
                  <a:lnTo>
                    <a:pt x="232397" y="90899"/>
                  </a:lnTo>
                  <a:close/>
                </a:path>
                <a:path w="302894" h="302895">
                  <a:moveTo>
                    <a:pt x="275070" y="64837"/>
                  </a:moveTo>
                  <a:lnTo>
                    <a:pt x="252921" y="64837"/>
                  </a:lnTo>
                  <a:lnTo>
                    <a:pt x="265304" y="81938"/>
                  </a:lnTo>
                  <a:lnTo>
                    <a:pt x="274741" y="100604"/>
                  </a:lnTo>
                  <a:lnTo>
                    <a:pt x="281106" y="120533"/>
                  </a:lnTo>
                  <a:lnTo>
                    <a:pt x="284271" y="141421"/>
                  </a:lnTo>
                  <a:lnTo>
                    <a:pt x="302348" y="141421"/>
                  </a:lnTo>
                  <a:lnTo>
                    <a:pt x="302349" y="127773"/>
                  </a:lnTo>
                  <a:lnTo>
                    <a:pt x="288006" y="82743"/>
                  </a:lnTo>
                  <a:lnTo>
                    <a:pt x="275070" y="64837"/>
                  </a:lnTo>
                  <a:close/>
                </a:path>
                <a:path w="302894" h="302895">
                  <a:moveTo>
                    <a:pt x="160924" y="19121"/>
                  </a:moveTo>
                  <a:lnTo>
                    <a:pt x="141427" y="19121"/>
                  </a:lnTo>
                  <a:lnTo>
                    <a:pt x="141427" y="83758"/>
                  </a:lnTo>
                  <a:lnTo>
                    <a:pt x="160924" y="83758"/>
                  </a:lnTo>
                  <a:lnTo>
                    <a:pt x="160924" y="19121"/>
                  </a:lnTo>
                  <a:close/>
                </a:path>
                <a:path w="302894" h="302895">
                  <a:moveTo>
                    <a:pt x="226220" y="19121"/>
                  </a:moveTo>
                  <a:lnTo>
                    <a:pt x="160924" y="19121"/>
                  </a:lnTo>
                  <a:lnTo>
                    <a:pt x="176110" y="27103"/>
                  </a:lnTo>
                  <a:lnTo>
                    <a:pt x="188761" y="40084"/>
                  </a:lnTo>
                  <a:lnTo>
                    <a:pt x="198852" y="55868"/>
                  </a:lnTo>
                  <a:lnTo>
                    <a:pt x="206357" y="72261"/>
                  </a:lnTo>
                  <a:lnTo>
                    <a:pt x="195493" y="76620"/>
                  </a:lnTo>
                  <a:lnTo>
                    <a:pt x="184265" y="80004"/>
                  </a:lnTo>
                  <a:lnTo>
                    <a:pt x="172725" y="82392"/>
                  </a:lnTo>
                  <a:lnTo>
                    <a:pt x="160924" y="83758"/>
                  </a:lnTo>
                  <a:lnTo>
                    <a:pt x="230584" y="83758"/>
                  </a:lnTo>
                  <a:lnTo>
                    <a:pt x="230074" y="81748"/>
                  </a:lnTo>
                  <a:lnTo>
                    <a:pt x="236041" y="77950"/>
                  </a:lnTo>
                  <a:lnTo>
                    <a:pt x="241843" y="73862"/>
                  </a:lnTo>
                  <a:lnTo>
                    <a:pt x="247472" y="69489"/>
                  </a:lnTo>
                  <a:lnTo>
                    <a:pt x="252921" y="64837"/>
                  </a:lnTo>
                  <a:lnTo>
                    <a:pt x="275070" y="64837"/>
                  </a:lnTo>
                  <a:lnTo>
                    <a:pt x="273610" y="62816"/>
                  </a:lnTo>
                  <a:lnTo>
                    <a:pt x="223561" y="62816"/>
                  </a:lnTo>
                  <a:lnTo>
                    <a:pt x="219660" y="53879"/>
                  </a:lnTo>
                  <a:lnTo>
                    <a:pt x="215230" y="45170"/>
                  </a:lnTo>
                  <a:lnTo>
                    <a:pt x="210248" y="36795"/>
                  </a:lnTo>
                  <a:lnTo>
                    <a:pt x="204692" y="28859"/>
                  </a:lnTo>
                  <a:lnTo>
                    <a:pt x="239697" y="28859"/>
                  </a:lnTo>
                  <a:lnTo>
                    <a:pt x="226220" y="19121"/>
                  </a:lnTo>
                  <a:close/>
                </a:path>
                <a:path w="302894" h="302895">
                  <a:moveTo>
                    <a:pt x="124530" y="28859"/>
                  </a:moveTo>
                  <a:lnTo>
                    <a:pt x="97659" y="28859"/>
                  </a:lnTo>
                  <a:lnTo>
                    <a:pt x="92103" y="36795"/>
                  </a:lnTo>
                  <a:lnTo>
                    <a:pt x="87120" y="45170"/>
                  </a:lnTo>
                  <a:lnTo>
                    <a:pt x="82687" y="53879"/>
                  </a:lnTo>
                  <a:lnTo>
                    <a:pt x="78780" y="62816"/>
                  </a:lnTo>
                  <a:lnTo>
                    <a:pt x="100318" y="62816"/>
                  </a:lnTo>
                  <a:lnTo>
                    <a:pt x="103499" y="55868"/>
                  </a:lnTo>
                  <a:lnTo>
                    <a:pt x="113590" y="40084"/>
                  </a:lnTo>
                  <a:lnTo>
                    <a:pt x="124530" y="28859"/>
                  </a:lnTo>
                  <a:close/>
                </a:path>
                <a:path w="302894" h="302895">
                  <a:moveTo>
                    <a:pt x="239697" y="28859"/>
                  </a:moveTo>
                  <a:lnTo>
                    <a:pt x="204692" y="28859"/>
                  </a:lnTo>
                  <a:lnTo>
                    <a:pt x="213889" y="33315"/>
                  </a:lnTo>
                  <a:lnTo>
                    <a:pt x="222735" y="38489"/>
                  </a:lnTo>
                  <a:lnTo>
                    <a:pt x="231198" y="44363"/>
                  </a:lnTo>
                  <a:lnTo>
                    <a:pt x="239246" y="50921"/>
                  </a:lnTo>
                  <a:lnTo>
                    <a:pt x="234283" y="55298"/>
                  </a:lnTo>
                  <a:lnTo>
                    <a:pt x="229037" y="59267"/>
                  </a:lnTo>
                  <a:lnTo>
                    <a:pt x="223561" y="62816"/>
                  </a:lnTo>
                  <a:lnTo>
                    <a:pt x="273610" y="62816"/>
                  </a:lnTo>
                  <a:lnTo>
                    <a:pt x="259319" y="43037"/>
                  </a:lnTo>
                  <a:lnTo>
                    <a:pt x="239697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575592" y="10402635"/>
            <a:ext cx="127190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rundale.net</a:t>
            </a:r>
            <a:endParaRPr sz="1950">
              <a:cs typeface="Proxima Nov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1752" y="1294672"/>
            <a:ext cx="286829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Rundale  Palace</a:t>
            </a:r>
            <a:endParaRPr sz="6100">
              <a:latin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9116" y="3942291"/>
            <a:ext cx="3981450" cy="3353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8575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Rundale Palace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most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notable 18th-century</a:t>
            </a:r>
            <a:r>
              <a:rPr sz="2400" b="1" spc="-2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Baroque 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Rococo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architectural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monument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</a:t>
            </a:r>
            <a:r>
              <a:rPr sz="2400" b="1" spc="-1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Latvia.</a:t>
            </a:r>
            <a:endParaRPr sz="2400">
              <a:cs typeface="Proxima Nova"/>
            </a:endParaRPr>
          </a:p>
          <a:p>
            <a:pPr>
              <a:lnSpc>
                <a:spcPct val="100000"/>
              </a:lnSpc>
            </a:pPr>
            <a:endParaRPr sz="230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Designed by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Italian architect F. B.  Rastrelli, this impressive palace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gardens are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now a museum –  one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the major tourist</a:t>
            </a:r>
            <a:r>
              <a:rPr sz="1950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destinations  in entire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country.</a:t>
            </a:r>
            <a:endParaRPr sz="1950">
              <a:cs typeface="Proxima Nova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704330" cy="11308715"/>
            <a:chOff x="0" y="0"/>
            <a:chExt cx="670433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704130" cy="1130855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4421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6" y="0"/>
                  </a:moveTo>
                  <a:lnTo>
                    <a:pt x="82739" y="14347"/>
                  </a:lnTo>
                  <a:lnTo>
                    <a:pt x="43032" y="43037"/>
                  </a:lnTo>
                  <a:lnTo>
                    <a:pt x="14344" y="82743"/>
                  </a:lnTo>
                  <a:lnTo>
                    <a:pt x="0" y="127773"/>
                  </a:lnTo>
                  <a:lnTo>
                    <a:pt x="0" y="174577"/>
                  </a:lnTo>
                  <a:lnTo>
                    <a:pt x="14344" y="219607"/>
                  </a:lnTo>
                  <a:lnTo>
                    <a:pt x="43032" y="259313"/>
                  </a:lnTo>
                  <a:lnTo>
                    <a:pt x="82748" y="288006"/>
                  </a:lnTo>
                  <a:lnTo>
                    <a:pt x="127769" y="302349"/>
                  </a:lnTo>
                  <a:lnTo>
                    <a:pt x="174580" y="302349"/>
                  </a:lnTo>
                  <a:lnTo>
                    <a:pt x="219612" y="288003"/>
                  </a:lnTo>
                  <a:lnTo>
                    <a:pt x="226234" y="283218"/>
                  </a:lnTo>
                  <a:lnTo>
                    <a:pt x="141427" y="283218"/>
                  </a:lnTo>
                  <a:lnTo>
                    <a:pt x="126240" y="275241"/>
                  </a:lnTo>
                  <a:lnTo>
                    <a:pt x="124524" y="273480"/>
                  </a:lnTo>
                  <a:lnTo>
                    <a:pt x="97659" y="273480"/>
                  </a:lnTo>
                  <a:lnTo>
                    <a:pt x="88462" y="269024"/>
                  </a:lnTo>
                  <a:lnTo>
                    <a:pt x="79614" y="263851"/>
                  </a:lnTo>
                  <a:lnTo>
                    <a:pt x="71148" y="257976"/>
                  </a:lnTo>
                  <a:lnTo>
                    <a:pt x="63105" y="251428"/>
                  </a:lnTo>
                  <a:lnTo>
                    <a:pt x="68068" y="247041"/>
                  </a:lnTo>
                  <a:lnTo>
                    <a:pt x="73304" y="243073"/>
                  </a:lnTo>
                  <a:lnTo>
                    <a:pt x="78790" y="239523"/>
                  </a:lnTo>
                  <a:lnTo>
                    <a:pt x="100314" y="239523"/>
                  </a:lnTo>
                  <a:lnTo>
                    <a:pt x="99393" y="237513"/>
                  </a:lnTo>
                  <a:lnTo>
                    <a:pt x="49420" y="237513"/>
                  </a:lnTo>
                  <a:lnTo>
                    <a:pt x="37043" y="220406"/>
                  </a:lnTo>
                  <a:lnTo>
                    <a:pt x="27609" y="201736"/>
                  </a:lnTo>
                  <a:lnTo>
                    <a:pt x="21245" y="181806"/>
                  </a:lnTo>
                  <a:lnTo>
                    <a:pt x="18080" y="160918"/>
                  </a:lnTo>
                  <a:lnTo>
                    <a:pt x="302348" y="160918"/>
                  </a:lnTo>
                  <a:lnTo>
                    <a:pt x="302348" y="141421"/>
                  </a:lnTo>
                  <a:lnTo>
                    <a:pt x="18080" y="141421"/>
                  </a:lnTo>
                  <a:lnTo>
                    <a:pt x="21245" y="120533"/>
                  </a:lnTo>
                  <a:lnTo>
                    <a:pt x="27609" y="100604"/>
                  </a:lnTo>
                  <a:lnTo>
                    <a:pt x="37043" y="81938"/>
                  </a:lnTo>
                  <a:lnTo>
                    <a:pt x="49420" y="64837"/>
                  </a:lnTo>
                  <a:lnTo>
                    <a:pt x="99393" y="64837"/>
                  </a:lnTo>
                  <a:lnTo>
                    <a:pt x="100318" y="62816"/>
                  </a:lnTo>
                  <a:lnTo>
                    <a:pt x="78790" y="62816"/>
                  </a:lnTo>
                  <a:lnTo>
                    <a:pt x="73304" y="59267"/>
                  </a:lnTo>
                  <a:lnTo>
                    <a:pt x="68068" y="55298"/>
                  </a:lnTo>
                  <a:lnTo>
                    <a:pt x="63105" y="50921"/>
                  </a:lnTo>
                  <a:lnTo>
                    <a:pt x="71153" y="44363"/>
                  </a:lnTo>
                  <a:lnTo>
                    <a:pt x="79616" y="38489"/>
                  </a:lnTo>
                  <a:lnTo>
                    <a:pt x="88462" y="33315"/>
                  </a:lnTo>
                  <a:lnTo>
                    <a:pt x="97659" y="28859"/>
                  </a:lnTo>
                  <a:lnTo>
                    <a:pt x="124530" y="28859"/>
                  </a:lnTo>
                  <a:lnTo>
                    <a:pt x="126242" y="27103"/>
                  </a:lnTo>
                  <a:lnTo>
                    <a:pt x="141427" y="19121"/>
                  </a:lnTo>
                  <a:lnTo>
                    <a:pt x="226220" y="19121"/>
                  </a:lnTo>
                  <a:lnTo>
                    <a:pt x="219604" y="14344"/>
                  </a:lnTo>
                  <a:lnTo>
                    <a:pt x="174582" y="1"/>
                  </a:lnTo>
                  <a:lnTo>
                    <a:pt x="127776" y="0"/>
                  </a:lnTo>
                  <a:close/>
                </a:path>
                <a:path w="302894" h="302895">
                  <a:moveTo>
                    <a:pt x="160924" y="218581"/>
                  </a:moveTo>
                  <a:lnTo>
                    <a:pt x="141427" y="218581"/>
                  </a:lnTo>
                  <a:lnTo>
                    <a:pt x="141427" y="283218"/>
                  </a:lnTo>
                  <a:lnTo>
                    <a:pt x="160924" y="283218"/>
                  </a:lnTo>
                  <a:lnTo>
                    <a:pt x="160924" y="218581"/>
                  </a:lnTo>
                  <a:close/>
                </a:path>
                <a:path w="302894" h="302895">
                  <a:moveTo>
                    <a:pt x="230587" y="218581"/>
                  </a:moveTo>
                  <a:lnTo>
                    <a:pt x="160924" y="218581"/>
                  </a:lnTo>
                  <a:lnTo>
                    <a:pt x="172725" y="219954"/>
                  </a:lnTo>
                  <a:lnTo>
                    <a:pt x="184265" y="222344"/>
                  </a:lnTo>
                  <a:lnTo>
                    <a:pt x="195493" y="225730"/>
                  </a:lnTo>
                  <a:lnTo>
                    <a:pt x="206357" y="230089"/>
                  </a:lnTo>
                  <a:lnTo>
                    <a:pt x="198849" y="246481"/>
                  </a:lnTo>
                  <a:lnTo>
                    <a:pt x="188757" y="262264"/>
                  </a:lnTo>
                  <a:lnTo>
                    <a:pt x="176107" y="275242"/>
                  </a:lnTo>
                  <a:lnTo>
                    <a:pt x="160924" y="283218"/>
                  </a:lnTo>
                  <a:lnTo>
                    <a:pt x="226234" y="283218"/>
                  </a:lnTo>
                  <a:lnTo>
                    <a:pt x="239711" y="273480"/>
                  </a:lnTo>
                  <a:lnTo>
                    <a:pt x="204692" y="273480"/>
                  </a:lnTo>
                  <a:lnTo>
                    <a:pt x="210248" y="265550"/>
                  </a:lnTo>
                  <a:lnTo>
                    <a:pt x="215230" y="257177"/>
                  </a:lnTo>
                  <a:lnTo>
                    <a:pt x="219660" y="248466"/>
                  </a:lnTo>
                  <a:lnTo>
                    <a:pt x="223561" y="239523"/>
                  </a:lnTo>
                  <a:lnTo>
                    <a:pt x="273616" y="239523"/>
                  </a:lnTo>
                  <a:lnTo>
                    <a:pt x="275068" y="237513"/>
                  </a:lnTo>
                  <a:lnTo>
                    <a:pt x="252932" y="237513"/>
                  </a:lnTo>
                  <a:lnTo>
                    <a:pt x="247477" y="232855"/>
                  </a:lnTo>
                  <a:lnTo>
                    <a:pt x="241844" y="228480"/>
                  </a:lnTo>
                  <a:lnTo>
                    <a:pt x="236041" y="224394"/>
                  </a:lnTo>
                  <a:lnTo>
                    <a:pt x="230074" y="220602"/>
                  </a:lnTo>
                  <a:lnTo>
                    <a:pt x="230587" y="218581"/>
                  </a:lnTo>
                  <a:close/>
                </a:path>
                <a:path w="302894" h="302895">
                  <a:moveTo>
                    <a:pt x="100314" y="239523"/>
                  </a:moveTo>
                  <a:lnTo>
                    <a:pt x="78790" y="239523"/>
                  </a:lnTo>
                  <a:lnTo>
                    <a:pt x="82691" y="248466"/>
                  </a:lnTo>
                  <a:lnTo>
                    <a:pt x="87121" y="257177"/>
                  </a:lnTo>
                  <a:lnTo>
                    <a:pt x="92103" y="265550"/>
                  </a:lnTo>
                  <a:lnTo>
                    <a:pt x="97659" y="273480"/>
                  </a:lnTo>
                  <a:lnTo>
                    <a:pt x="124524" y="273480"/>
                  </a:lnTo>
                  <a:lnTo>
                    <a:pt x="113588" y="262261"/>
                  </a:lnTo>
                  <a:lnTo>
                    <a:pt x="103497" y="246477"/>
                  </a:lnTo>
                  <a:lnTo>
                    <a:pt x="100314" y="239523"/>
                  </a:lnTo>
                  <a:close/>
                </a:path>
                <a:path w="302894" h="302895">
                  <a:moveTo>
                    <a:pt x="273616" y="239523"/>
                  </a:moveTo>
                  <a:lnTo>
                    <a:pt x="223561" y="239523"/>
                  </a:lnTo>
                  <a:lnTo>
                    <a:pt x="229048" y="243073"/>
                  </a:lnTo>
                  <a:lnTo>
                    <a:pt x="234283" y="247041"/>
                  </a:lnTo>
                  <a:lnTo>
                    <a:pt x="204692" y="273480"/>
                  </a:lnTo>
                  <a:lnTo>
                    <a:pt x="239711" y="273480"/>
                  </a:lnTo>
                  <a:lnTo>
                    <a:pt x="259319" y="259313"/>
                  </a:lnTo>
                  <a:lnTo>
                    <a:pt x="273616" y="239523"/>
                  </a:lnTo>
                  <a:close/>
                </a:path>
                <a:path w="302894" h="302895">
                  <a:moveTo>
                    <a:pt x="82539" y="160918"/>
                  </a:moveTo>
                  <a:lnTo>
                    <a:pt x="63042" y="160918"/>
                  </a:lnTo>
                  <a:lnTo>
                    <a:pt x="64049" y="176531"/>
                  </a:lnTo>
                  <a:lnTo>
                    <a:pt x="65940" y="191750"/>
                  </a:lnTo>
                  <a:lnTo>
                    <a:pt x="68691" y="206473"/>
                  </a:lnTo>
                  <a:lnTo>
                    <a:pt x="72278" y="220602"/>
                  </a:lnTo>
                  <a:lnTo>
                    <a:pt x="66310" y="224394"/>
                  </a:lnTo>
                  <a:lnTo>
                    <a:pt x="60507" y="228480"/>
                  </a:lnTo>
                  <a:lnTo>
                    <a:pt x="54874" y="232855"/>
                  </a:lnTo>
                  <a:lnTo>
                    <a:pt x="49420" y="237513"/>
                  </a:lnTo>
                  <a:lnTo>
                    <a:pt x="99393" y="237513"/>
                  </a:lnTo>
                  <a:lnTo>
                    <a:pt x="95994" y="230089"/>
                  </a:lnTo>
                  <a:lnTo>
                    <a:pt x="106858" y="225730"/>
                  </a:lnTo>
                  <a:lnTo>
                    <a:pt x="118086" y="222344"/>
                  </a:lnTo>
                  <a:lnTo>
                    <a:pt x="129627" y="219954"/>
                  </a:lnTo>
                  <a:lnTo>
                    <a:pt x="141427" y="218581"/>
                  </a:lnTo>
                  <a:lnTo>
                    <a:pt x="230587" y="218581"/>
                  </a:lnTo>
                  <a:lnTo>
                    <a:pt x="232400" y="211440"/>
                  </a:lnTo>
                  <a:lnTo>
                    <a:pt x="89931" y="211440"/>
                  </a:lnTo>
                  <a:lnTo>
                    <a:pt x="87105" y="199454"/>
                  </a:lnTo>
                  <a:lnTo>
                    <a:pt x="84920" y="186992"/>
                  </a:lnTo>
                  <a:lnTo>
                    <a:pt x="83392" y="174123"/>
                  </a:lnTo>
                  <a:lnTo>
                    <a:pt x="82539" y="160918"/>
                  </a:lnTo>
                  <a:close/>
                </a:path>
                <a:path w="302894" h="302895">
                  <a:moveTo>
                    <a:pt x="302348" y="160918"/>
                  </a:moveTo>
                  <a:lnTo>
                    <a:pt x="284271" y="160918"/>
                  </a:lnTo>
                  <a:lnTo>
                    <a:pt x="281106" y="181806"/>
                  </a:lnTo>
                  <a:lnTo>
                    <a:pt x="274743" y="201736"/>
                  </a:lnTo>
                  <a:lnTo>
                    <a:pt x="265309" y="220406"/>
                  </a:lnTo>
                  <a:lnTo>
                    <a:pt x="252932" y="237513"/>
                  </a:lnTo>
                  <a:lnTo>
                    <a:pt x="275068" y="237513"/>
                  </a:lnTo>
                  <a:lnTo>
                    <a:pt x="288003" y="219607"/>
                  </a:lnTo>
                  <a:lnTo>
                    <a:pt x="302347" y="174577"/>
                  </a:lnTo>
                  <a:lnTo>
                    <a:pt x="302348" y="160918"/>
                  </a:lnTo>
                  <a:close/>
                </a:path>
                <a:path w="302894" h="302895">
                  <a:moveTo>
                    <a:pt x="160924" y="160918"/>
                  </a:moveTo>
                  <a:lnTo>
                    <a:pt x="141427" y="160918"/>
                  </a:lnTo>
                  <a:lnTo>
                    <a:pt x="141427" y="199053"/>
                  </a:lnTo>
                  <a:lnTo>
                    <a:pt x="128067" y="200470"/>
                  </a:lnTo>
                  <a:lnTo>
                    <a:pt x="114992" y="203024"/>
                  </a:lnTo>
                  <a:lnTo>
                    <a:pt x="102261" y="206689"/>
                  </a:lnTo>
                  <a:lnTo>
                    <a:pt x="89931" y="211440"/>
                  </a:lnTo>
                  <a:lnTo>
                    <a:pt x="212420" y="211440"/>
                  </a:lnTo>
                  <a:lnTo>
                    <a:pt x="200090" y="206689"/>
                  </a:lnTo>
                  <a:lnTo>
                    <a:pt x="187359" y="203024"/>
                  </a:lnTo>
                  <a:lnTo>
                    <a:pt x="174284" y="200470"/>
                  </a:lnTo>
                  <a:lnTo>
                    <a:pt x="160924" y="199053"/>
                  </a:lnTo>
                  <a:lnTo>
                    <a:pt x="160924" y="160918"/>
                  </a:lnTo>
                  <a:close/>
                </a:path>
                <a:path w="302894" h="302895">
                  <a:moveTo>
                    <a:pt x="239309" y="160918"/>
                  </a:moveTo>
                  <a:lnTo>
                    <a:pt x="219812" y="160918"/>
                  </a:lnTo>
                  <a:lnTo>
                    <a:pt x="218959" y="174123"/>
                  </a:lnTo>
                  <a:lnTo>
                    <a:pt x="217431" y="186992"/>
                  </a:lnTo>
                  <a:lnTo>
                    <a:pt x="215246" y="199454"/>
                  </a:lnTo>
                  <a:lnTo>
                    <a:pt x="212420" y="211440"/>
                  </a:lnTo>
                  <a:lnTo>
                    <a:pt x="232400" y="211440"/>
                  </a:lnTo>
                  <a:lnTo>
                    <a:pt x="233661" y="206473"/>
                  </a:lnTo>
                  <a:lnTo>
                    <a:pt x="236411" y="191750"/>
                  </a:lnTo>
                  <a:lnTo>
                    <a:pt x="238302" y="176531"/>
                  </a:lnTo>
                  <a:lnTo>
                    <a:pt x="239309" y="160918"/>
                  </a:lnTo>
                  <a:close/>
                </a:path>
                <a:path w="302894" h="302895">
                  <a:moveTo>
                    <a:pt x="99393" y="64837"/>
                  </a:moveTo>
                  <a:lnTo>
                    <a:pt x="49420" y="64837"/>
                  </a:lnTo>
                  <a:lnTo>
                    <a:pt x="54874" y="69489"/>
                  </a:lnTo>
                  <a:lnTo>
                    <a:pt x="60507" y="73862"/>
                  </a:lnTo>
                  <a:lnTo>
                    <a:pt x="66310" y="77950"/>
                  </a:lnTo>
                  <a:lnTo>
                    <a:pt x="72278" y="81748"/>
                  </a:lnTo>
                  <a:lnTo>
                    <a:pt x="68691" y="95875"/>
                  </a:lnTo>
                  <a:lnTo>
                    <a:pt x="65940" y="110595"/>
                  </a:lnTo>
                  <a:lnTo>
                    <a:pt x="64049" y="125810"/>
                  </a:lnTo>
                  <a:lnTo>
                    <a:pt x="63042" y="141421"/>
                  </a:lnTo>
                  <a:lnTo>
                    <a:pt x="82539" y="141421"/>
                  </a:lnTo>
                  <a:lnTo>
                    <a:pt x="83392" y="128220"/>
                  </a:lnTo>
                  <a:lnTo>
                    <a:pt x="84920" y="115351"/>
                  </a:lnTo>
                  <a:lnTo>
                    <a:pt x="87105" y="102887"/>
                  </a:lnTo>
                  <a:lnTo>
                    <a:pt x="89931" y="90899"/>
                  </a:lnTo>
                  <a:lnTo>
                    <a:pt x="232397" y="90899"/>
                  </a:lnTo>
                  <a:lnTo>
                    <a:pt x="230584" y="83758"/>
                  </a:lnTo>
                  <a:lnTo>
                    <a:pt x="141427" y="83758"/>
                  </a:lnTo>
                  <a:lnTo>
                    <a:pt x="129627" y="82392"/>
                  </a:lnTo>
                  <a:lnTo>
                    <a:pt x="118086" y="80004"/>
                  </a:lnTo>
                  <a:lnTo>
                    <a:pt x="106858" y="76620"/>
                  </a:lnTo>
                  <a:lnTo>
                    <a:pt x="95994" y="72261"/>
                  </a:lnTo>
                  <a:lnTo>
                    <a:pt x="99393" y="64837"/>
                  </a:lnTo>
                  <a:close/>
                </a:path>
                <a:path w="302894" h="302895">
                  <a:moveTo>
                    <a:pt x="212420" y="90899"/>
                  </a:moveTo>
                  <a:lnTo>
                    <a:pt x="89931" y="90899"/>
                  </a:lnTo>
                  <a:lnTo>
                    <a:pt x="102261" y="95655"/>
                  </a:lnTo>
                  <a:lnTo>
                    <a:pt x="114992" y="99319"/>
                  </a:lnTo>
                  <a:lnTo>
                    <a:pt x="128067" y="101871"/>
                  </a:lnTo>
                  <a:lnTo>
                    <a:pt x="141427" y="103286"/>
                  </a:lnTo>
                  <a:lnTo>
                    <a:pt x="141427" y="141421"/>
                  </a:lnTo>
                  <a:lnTo>
                    <a:pt x="160924" y="141421"/>
                  </a:lnTo>
                  <a:lnTo>
                    <a:pt x="160924" y="103286"/>
                  </a:lnTo>
                  <a:lnTo>
                    <a:pt x="174284" y="101871"/>
                  </a:lnTo>
                  <a:lnTo>
                    <a:pt x="187359" y="99319"/>
                  </a:lnTo>
                  <a:lnTo>
                    <a:pt x="200090" y="95655"/>
                  </a:lnTo>
                  <a:lnTo>
                    <a:pt x="212420" y="90899"/>
                  </a:lnTo>
                  <a:close/>
                </a:path>
                <a:path w="302894" h="302895">
                  <a:moveTo>
                    <a:pt x="232397" y="90899"/>
                  </a:moveTo>
                  <a:lnTo>
                    <a:pt x="212420" y="90899"/>
                  </a:lnTo>
                  <a:lnTo>
                    <a:pt x="215246" y="102887"/>
                  </a:lnTo>
                  <a:lnTo>
                    <a:pt x="217431" y="115351"/>
                  </a:lnTo>
                  <a:lnTo>
                    <a:pt x="218959" y="128220"/>
                  </a:lnTo>
                  <a:lnTo>
                    <a:pt x="219812" y="141421"/>
                  </a:lnTo>
                  <a:lnTo>
                    <a:pt x="239309" y="141421"/>
                  </a:lnTo>
                  <a:lnTo>
                    <a:pt x="238302" y="125810"/>
                  </a:lnTo>
                  <a:lnTo>
                    <a:pt x="236411" y="110595"/>
                  </a:lnTo>
                  <a:lnTo>
                    <a:pt x="233661" y="95875"/>
                  </a:lnTo>
                  <a:lnTo>
                    <a:pt x="232397" y="90899"/>
                  </a:lnTo>
                  <a:close/>
                </a:path>
                <a:path w="302894" h="302895">
                  <a:moveTo>
                    <a:pt x="275070" y="64837"/>
                  </a:moveTo>
                  <a:lnTo>
                    <a:pt x="252932" y="64837"/>
                  </a:lnTo>
                  <a:lnTo>
                    <a:pt x="265309" y="81938"/>
                  </a:lnTo>
                  <a:lnTo>
                    <a:pt x="274743" y="100604"/>
                  </a:lnTo>
                  <a:lnTo>
                    <a:pt x="281106" y="120533"/>
                  </a:lnTo>
                  <a:lnTo>
                    <a:pt x="284271" y="141421"/>
                  </a:lnTo>
                  <a:lnTo>
                    <a:pt x="302348" y="141421"/>
                  </a:lnTo>
                  <a:lnTo>
                    <a:pt x="302349" y="127773"/>
                  </a:lnTo>
                  <a:lnTo>
                    <a:pt x="288006" y="82743"/>
                  </a:lnTo>
                  <a:lnTo>
                    <a:pt x="275070" y="64837"/>
                  </a:lnTo>
                  <a:close/>
                </a:path>
                <a:path w="302894" h="302895">
                  <a:moveTo>
                    <a:pt x="160924" y="19121"/>
                  </a:moveTo>
                  <a:lnTo>
                    <a:pt x="141427" y="19121"/>
                  </a:lnTo>
                  <a:lnTo>
                    <a:pt x="141427" y="83758"/>
                  </a:lnTo>
                  <a:lnTo>
                    <a:pt x="160924" y="83758"/>
                  </a:lnTo>
                  <a:lnTo>
                    <a:pt x="160924" y="19121"/>
                  </a:lnTo>
                  <a:close/>
                </a:path>
                <a:path w="302894" h="302895">
                  <a:moveTo>
                    <a:pt x="226220" y="19121"/>
                  </a:moveTo>
                  <a:lnTo>
                    <a:pt x="160924" y="19121"/>
                  </a:lnTo>
                  <a:lnTo>
                    <a:pt x="176110" y="27103"/>
                  </a:lnTo>
                  <a:lnTo>
                    <a:pt x="188761" y="40084"/>
                  </a:lnTo>
                  <a:lnTo>
                    <a:pt x="198852" y="55868"/>
                  </a:lnTo>
                  <a:lnTo>
                    <a:pt x="206357" y="72261"/>
                  </a:lnTo>
                  <a:lnTo>
                    <a:pt x="195493" y="76620"/>
                  </a:lnTo>
                  <a:lnTo>
                    <a:pt x="184265" y="80004"/>
                  </a:lnTo>
                  <a:lnTo>
                    <a:pt x="172725" y="82392"/>
                  </a:lnTo>
                  <a:lnTo>
                    <a:pt x="160924" y="83758"/>
                  </a:lnTo>
                  <a:lnTo>
                    <a:pt x="230584" y="83758"/>
                  </a:lnTo>
                  <a:lnTo>
                    <a:pt x="230074" y="81748"/>
                  </a:lnTo>
                  <a:lnTo>
                    <a:pt x="236041" y="77950"/>
                  </a:lnTo>
                  <a:lnTo>
                    <a:pt x="241844" y="73862"/>
                  </a:lnTo>
                  <a:lnTo>
                    <a:pt x="247477" y="69489"/>
                  </a:lnTo>
                  <a:lnTo>
                    <a:pt x="252932" y="64837"/>
                  </a:lnTo>
                  <a:lnTo>
                    <a:pt x="275070" y="64837"/>
                  </a:lnTo>
                  <a:lnTo>
                    <a:pt x="273610" y="62816"/>
                  </a:lnTo>
                  <a:lnTo>
                    <a:pt x="223561" y="62816"/>
                  </a:lnTo>
                  <a:lnTo>
                    <a:pt x="219660" y="53879"/>
                  </a:lnTo>
                  <a:lnTo>
                    <a:pt x="215230" y="45170"/>
                  </a:lnTo>
                  <a:lnTo>
                    <a:pt x="210248" y="36795"/>
                  </a:lnTo>
                  <a:lnTo>
                    <a:pt x="204692" y="28859"/>
                  </a:lnTo>
                  <a:lnTo>
                    <a:pt x="239697" y="28859"/>
                  </a:lnTo>
                  <a:lnTo>
                    <a:pt x="226220" y="19121"/>
                  </a:lnTo>
                  <a:close/>
                </a:path>
                <a:path w="302894" h="302895">
                  <a:moveTo>
                    <a:pt x="124530" y="28859"/>
                  </a:moveTo>
                  <a:lnTo>
                    <a:pt x="97659" y="28859"/>
                  </a:lnTo>
                  <a:lnTo>
                    <a:pt x="92103" y="36795"/>
                  </a:lnTo>
                  <a:lnTo>
                    <a:pt x="87121" y="45170"/>
                  </a:lnTo>
                  <a:lnTo>
                    <a:pt x="82691" y="53879"/>
                  </a:lnTo>
                  <a:lnTo>
                    <a:pt x="78790" y="62816"/>
                  </a:lnTo>
                  <a:lnTo>
                    <a:pt x="100318" y="62816"/>
                  </a:lnTo>
                  <a:lnTo>
                    <a:pt x="103499" y="55868"/>
                  </a:lnTo>
                  <a:lnTo>
                    <a:pt x="113590" y="40084"/>
                  </a:lnTo>
                  <a:lnTo>
                    <a:pt x="124530" y="28859"/>
                  </a:lnTo>
                  <a:close/>
                </a:path>
                <a:path w="302894" h="302895">
                  <a:moveTo>
                    <a:pt x="239697" y="28859"/>
                  </a:moveTo>
                  <a:lnTo>
                    <a:pt x="204692" y="28859"/>
                  </a:lnTo>
                  <a:lnTo>
                    <a:pt x="213889" y="33315"/>
                  </a:lnTo>
                  <a:lnTo>
                    <a:pt x="222735" y="38489"/>
                  </a:lnTo>
                  <a:lnTo>
                    <a:pt x="231198" y="44363"/>
                  </a:lnTo>
                  <a:lnTo>
                    <a:pt x="239246" y="50921"/>
                  </a:lnTo>
                  <a:lnTo>
                    <a:pt x="234283" y="55298"/>
                  </a:lnTo>
                  <a:lnTo>
                    <a:pt x="229048" y="59267"/>
                  </a:lnTo>
                  <a:lnTo>
                    <a:pt x="223561" y="62816"/>
                  </a:lnTo>
                  <a:lnTo>
                    <a:pt x="273610" y="62816"/>
                  </a:lnTo>
                  <a:lnTo>
                    <a:pt x="259319" y="43037"/>
                  </a:lnTo>
                  <a:lnTo>
                    <a:pt x="239697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575592" y="10402635"/>
            <a:ext cx="143129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latgale.travel</a:t>
            </a:r>
            <a:endParaRPr sz="195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71752" y="1294668"/>
            <a:ext cx="255968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Latgale  region</a:t>
            </a:r>
            <a:endParaRPr sz="6100"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9116" y="3942291"/>
            <a:ext cx="4616450" cy="1489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Also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called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Land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Blue</a:t>
            </a:r>
            <a:r>
              <a:rPr sz="2400" b="1" spc="-4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Lakes,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this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where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largest number</a:t>
            </a:r>
            <a:r>
              <a:rPr sz="2400" b="1" spc="-43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lakes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congregated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– 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course,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full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delicious</a:t>
            </a:r>
            <a:r>
              <a:rPr sz="2400" b="1" spc="-3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fish.</a:t>
            </a:r>
            <a:endParaRPr sz="2400">
              <a:cs typeface="Proxima Nov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19116" y="5761921"/>
            <a:ext cx="4533265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Latgalians themselves are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famed by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their 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warm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hospitality, unique mentality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traditions. Interestingly, language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used</a:t>
            </a:r>
            <a:r>
              <a:rPr sz="1950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  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Latgale also di</a:t>
            </a:r>
            <a:r>
              <a:rPr lang="lv-LV" sz="1950" dirty="0" err="1">
                <a:solidFill>
                  <a:srgbClr val="FFFFFF"/>
                </a:solidFill>
                <a:cs typeface="Proxima Nova"/>
              </a:rPr>
              <a:t>ff</a:t>
            </a:r>
            <a:r>
              <a:rPr sz="1950" dirty="0" err="1">
                <a:solidFill>
                  <a:srgbClr val="FFFFFF"/>
                </a:solidFill>
                <a:cs typeface="Proxima Nova"/>
              </a:rPr>
              <a:t>ers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 from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rest of the  country.</a:t>
            </a:r>
            <a:endParaRPr sz="1950" dirty="0">
              <a:cs typeface="Proxima Nov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19116" y="7571291"/>
            <a:ext cx="4852670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Latgale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also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famed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for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craftsmen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–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ceramists,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weavers 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wickerwork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makers.  Their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work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widest range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available  during the solstice market in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Ludza.</a:t>
            </a:r>
            <a:endParaRPr sz="1950">
              <a:cs typeface="Proxima Nova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690853" y="0"/>
            <a:ext cx="13423900" cy="11329670"/>
            <a:chOff x="6690853" y="0"/>
            <a:chExt cx="13423900" cy="11329670"/>
          </a:xfrm>
        </p:grpSpPr>
        <p:sp>
          <p:nvSpPr>
            <p:cNvPr id="11" name="object 11"/>
            <p:cNvSpPr/>
            <p:nvPr/>
          </p:nvSpPr>
          <p:spPr>
            <a:xfrm>
              <a:off x="6690853" y="0"/>
              <a:ext cx="13423675" cy="11329477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12357875" y="6752392"/>
              <a:ext cx="3856990" cy="1879600"/>
            </a:xfrm>
            <a:custGeom>
              <a:avLst/>
              <a:gdLst/>
              <a:ahLst/>
              <a:cxnLst/>
              <a:rect l="l" t="t" r="r" b="b"/>
              <a:pathLst>
                <a:path w="3856990" h="1879600">
                  <a:moveTo>
                    <a:pt x="140030" y="317500"/>
                  </a:moveTo>
                  <a:lnTo>
                    <a:pt x="133680" y="304800"/>
                  </a:lnTo>
                  <a:lnTo>
                    <a:pt x="133413" y="304800"/>
                  </a:lnTo>
                  <a:lnTo>
                    <a:pt x="132181" y="292100"/>
                  </a:lnTo>
                  <a:lnTo>
                    <a:pt x="130619" y="279400"/>
                  </a:lnTo>
                  <a:lnTo>
                    <a:pt x="128270" y="266700"/>
                  </a:lnTo>
                  <a:lnTo>
                    <a:pt x="126720" y="266700"/>
                  </a:lnTo>
                  <a:lnTo>
                    <a:pt x="121704" y="254000"/>
                  </a:lnTo>
                  <a:lnTo>
                    <a:pt x="121285" y="254000"/>
                  </a:lnTo>
                  <a:lnTo>
                    <a:pt x="120421" y="241300"/>
                  </a:lnTo>
                  <a:lnTo>
                    <a:pt x="120700" y="228600"/>
                  </a:lnTo>
                  <a:lnTo>
                    <a:pt x="121373" y="228600"/>
                  </a:lnTo>
                  <a:lnTo>
                    <a:pt x="121716" y="215900"/>
                  </a:lnTo>
                  <a:lnTo>
                    <a:pt x="123685" y="215900"/>
                  </a:lnTo>
                  <a:lnTo>
                    <a:pt x="128562" y="203200"/>
                  </a:lnTo>
                  <a:lnTo>
                    <a:pt x="128358" y="190500"/>
                  </a:lnTo>
                  <a:lnTo>
                    <a:pt x="123672" y="177800"/>
                  </a:lnTo>
                  <a:lnTo>
                    <a:pt x="121564" y="165100"/>
                  </a:lnTo>
                  <a:lnTo>
                    <a:pt x="121094" y="165100"/>
                  </a:lnTo>
                  <a:lnTo>
                    <a:pt x="125399" y="139700"/>
                  </a:lnTo>
                  <a:lnTo>
                    <a:pt x="127139" y="139700"/>
                  </a:lnTo>
                  <a:lnTo>
                    <a:pt x="126034" y="127000"/>
                  </a:lnTo>
                  <a:lnTo>
                    <a:pt x="123609" y="127000"/>
                  </a:lnTo>
                  <a:lnTo>
                    <a:pt x="119456" y="114300"/>
                  </a:lnTo>
                  <a:lnTo>
                    <a:pt x="114528" y="101600"/>
                  </a:lnTo>
                  <a:lnTo>
                    <a:pt x="106400" y="88900"/>
                  </a:lnTo>
                  <a:lnTo>
                    <a:pt x="96621" y="88900"/>
                  </a:lnTo>
                  <a:lnTo>
                    <a:pt x="94373" y="76200"/>
                  </a:lnTo>
                  <a:lnTo>
                    <a:pt x="88328" y="63500"/>
                  </a:lnTo>
                  <a:lnTo>
                    <a:pt x="86791" y="63500"/>
                  </a:lnTo>
                  <a:lnTo>
                    <a:pt x="79781" y="50800"/>
                  </a:lnTo>
                  <a:lnTo>
                    <a:pt x="41402" y="50800"/>
                  </a:lnTo>
                  <a:lnTo>
                    <a:pt x="33921" y="38100"/>
                  </a:lnTo>
                  <a:lnTo>
                    <a:pt x="26682" y="38100"/>
                  </a:lnTo>
                  <a:lnTo>
                    <a:pt x="20878" y="25400"/>
                  </a:lnTo>
                  <a:lnTo>
                    <a:pt x="16891" y="25400"/>
                  </a:lnTo>
                  <a:lnTo>
                    <a:pt x="13792" y="12700"/>
                  </a:lnTo>
                  <a:lnTo>
                    <a:pt x="10045" y="12700"/>
                  </a:lnTo>
                  <a:lnTo>
                    <a:pt x="6362" y="0"/>
                  </a:lnTo>
                  <a:lnTo>
                    <a:pt x="685" y="0"/>
                  </a:lnTo>
                  <a:lnTo>
                    <a:pt x="0" y="12700"/>
                  </a:lnTo>
                  <a:lnTo>
                    <a:pt x="2692" y="12700"/>
                  </a:lnTo>
                  <a:lnTo>
                    <a:pt x="6565" y="25400"/>
                  </a:lnTo>
                  <a:lnTo>
                    <a:pt x="11214" y="25400"/>
                  </a:lnTo>
                  <a:lnTo>
                    <a:pt x="15367" y="38100"/>
                  </a:lnTo>
                  <a:lnTo>
                    <a:pt x="20955" y="38100"/>
                  </a:lnTo>
                  <a:lnTo>
                    <a:pt x="28587" y="50800"/>
                  </a:lnTo>
                  <a:lnTo>
                    <a:pt x="36957" y="50800"/>
                  </a:lnTo>
                  <a:lnTo>
                    <a:pt x="44831" y="63500"/>
                  </a:lnTo>
                  <a:lnTo>
                    <a:pt x="82245" y="63500"/>
                  </a:lnTo>
                  <a:lnTo>
                    <a:pt x="87858" y="88900"/>
                  </a:lnTo>
                  <a:lnTo>
                    <a:pt x="90817" y="88900"/>
                  </a:lnTo>
                  <a:lnTo>
                    <a:pt x="100685" y="101600"/>
                  </a:lnTo>
                  <a:lnTo>
                    <a:pt x="108191" y="114300"/>
                  </a:lnTo>
                  <a:lnTo>
                    <a:pt x="112826" y="114300"/>
                  </a:lnTo>
                  <a:lnTo>
                    <a:pt x="116763" y="127000"/>
                  </a:lnTo>
                  <a:lnTo>
                    <a:pt x="118986" y="127000"/>
                  </a:lnTo>
                  <a:lnTo>
                    <a:pt x="119811" y="139700"/>
                  </a:lnTo>
                  <a:lnTo>
                    <a:pt x="113868" y="165100"/>
                  </a:lnTo>
                  <a:lnTo>
                    <a:pt x="114490" y="165100"/>
                  </a:lnTo>
                  <a:lnTo>
                    <a:pt x="116039" y="177800"/>
                  </a:lnTo>
                  <a:lnTo>
                    <a:pt x="120637" y="190500"/>
                  </a:lnTo>
                  <a:lnTo>
                    <a:pt x="121361" y="190500"/>
                  </a:lnTo>
                  <a:lnTo>
                    <a:pt x="116192" y="215900"/>
                  </a:lnTo>
                  <a:lnTo>
                    <a:pt x="114223" y="215900"/>
                  </a:lnTo>
                  <a:lnTo>
                    <a:pt x="113550" y="228600"/>
                  </a:lnTo>
                  <a:lnTo>
                    <a:pt x="113118" y="241300"/>
                  </a:lnTo>
                  <a:lnTo>
                    <a:pt x="113271" y="254000"/>
                  </a:lnTo>
                  <a:lnTo>
                    <a:pt x="114998" y="254000"/>
                  </a:lnTo>
                  <a:lnTo>
                    <a:pt x="118287" y="266700"/>
                  </a:lnTo>
                  <a:lnTo>
                    <a:pt x="121754" y="266700"/>
                  </a:lnTo>
                  <a:lnTo>
                    <a:pt x="123545" y="279400"/>
                  </a:lnTo>
                  <a:lnTo>
                    <a:pt x="124117" y="279400"/>
                  </a:lnTo>
                  <a:lnTo>
                    <a:pt x="124980" y="292100"/>
                  </a:lnTo>
                  <a:lnTo>
                    <a:pt x="125526" y="292100"/>
                  </a:lnTo>
                  <a:lnTo>
                    <a:pt x="126631" y="304800"/>
                  </a:lnTo>
                  <a:lnTo>
                    <a:pt x="128358" y="304800"/>
                  </a:lnTo>
                  <a:lnTo>
                    <a:pt x="131000" y="317500"/>
                  </a:lnTo>
                  <a:lnTo>
                    <a:pt x="140030" y="317500"/>
                  </a:lnTo>
                  <a:close/>
                </a:path>
                <a:path w="3856990" h="1879600">
                  <a:moveTo>
                    <a:pt x="198120" y="342900"/>
                  </a:moveTo>
                  <a:lnTo>
                    <a:pt x="168808" y="330200"/>
                  </a:lnTo>
                  <a:lnTo>
                    <a:pt x="163182" y="317500"/>
                  </a:lnTo>
                  <a:lnTo>
                    <a:pt x="141579" y="317500"/>
                  </a:lnTo>
                  <a:lnTo>
                    <a:pt x="148551" y="330200"/>
                  </a:lnTo>
                  <a:lnTo>
                    <a:pt x="166001" y="330200"/>
                  </a:lnTo>
                  <a:lnTo>
                    <a:pt x="195059" y="342900"/>
                  </a:lnTo>
                  <a:lnTo>
                    <a:pt x="198120" y="342900"/>
                  </a:lnTo>
                  <a:close/>
                </a:path>
                <a:path w="3856990" h="1879600">
                  <a:moveTo>
                    <a:pt x="232994" y="368300"/>
                  </a:moveTo>
                  <a:lnTo>
                    <a:pt x="208254" y="342900"/>
                  </a:lnTo>
                  <a:lnTo>
                    <a:pt x="204076" y="342900"/>
                  </a:lnTo>
                  <a:lnTo>
                    <a:pt x="223888" y="368300"/>
                  </a:lnTo>
                  <a:lnTo>
                    <a:pt x="232994" y="368300"/>
                  </a:lnTo>
                  <a:close/>
                </a:path>
                <a:path w="3856990" h="1879600">
                  <a:moveTo>
                    <a:pt x="349656" y="342900"/>
                  </a:moveTo>
                  <a:lnTo>
                    <a:pt x="346608" y="342900"/>
                  </a:lnTo>
                  <a:lnTo>
                    <a:pt x="326898" y="355600"/>
                  </a:lnTo>
                  <a:lnTo>
                    <a:pt x="322707" y="355600"/>
                  </a:lnTo>
                  <a:lnTo>
                    <a:pt x="308838" y="368300"/>
                  </a:lnTo>
                  <a:lnTo>
                    <a:pt x="234581" y="368300"/>
                  </a:lnTo>
                  <a:lnTo>
                    <a:pt x="240995" y="381000"/>
                  </a:lnTo>
                  <a:lnTo>
                    <a:pt x="305130" y="381000"/>
                  </a:lnTo>
                  <a:lnTo>
                    <a:pt x="321792" y="368300"/>
                  </a:lnTo>
                  <a:lnTo>
                    <a:pt x="326478" y="368300"/>
                  </a:lnTo>
                  <a:lnTo>
                    <a:pt x="330517" y="355600"/>
                  </a:lnTo>
                  <a:lnTo>
                    <a:pt x="349656" y="342900"/>
                  </a:lnTo>
                  <a:close/>
                </a:path>
                <a:path w="3856990" h="1879600">
                  <a:moveTo>
                    <a:pt x="416420" y="330200"/>
                  </a:moveTo>
                  <a:lnTo>
                    <a:pt x="386321" y="330200"/>
                  </a:lnTo>
                  <a:lnTo>
                    <a:pt x="357606" y="342900"/>
                  </a:lnTo>
                  <a:lnTo>
                    <a:pt x="395490" y="342900"/>
                  </a:lnTo>
                  <a:lnTo>
                    <a:pt x="416420" y="330200"/>
                  </a:lnTo>
                  <a:close/>
                </a:path>
                <a:path w="3856990" h="1879600">
                  <a:moveTo>
                    <a:pt x="474078" y="330200"/>
                  </a:moveTo>
                  <a:lnTo>
                    <a:pt x="454494" y="317500"/>
                  </a:lnTo>
                  <a:lnTo>
                    <a:pt x="435013" y="317500"/>
                  </a:lnTo>
                  <a:lnTo>
                    <a:pt x="419023" y="330200"/>
                  </a:lnTo>
                  <a:lnTo>
                    <a:pt x="474078" y="330200"/>
                  </a:lnTo>
                  <a:close/>
                </a:path>
                <a:path w="3856990" h="1879600">
                  <a:moveTo>
                    <a:pt x="549922" y="381000"/>
                  </a:moveTo>
                  <a:lnTo>
                    <a:pt x="538784" y="368300"/>
                  </a:lnTo>
                  <a:lnTo>
                    <a:pt x="532320" y="368300"/>
                  </a:lnTo>
                  <a:lnTo>
                    <a:pt x="526034" y="342900"/>
                  </a:lnTo>
                  <a:lnTo>
                    <a:pt x="522249" y="342900"/>
                  </a:lnTo>
                  <a:lnTo>
                    <a:pt x="516293" y="330200"/>
                  </a:lnTo>
                  <a:lnTo>
                    <a:pt x="498881" y="330200"/>
                  </a:lnTo>
                  <a:lnTo>
                    <a:pt x="507098" y="342900"/>
                  </a:lnTo>
                  <a:lnTo>
                    <a:pt x="519620" y="342900"/>
                  </a:lnTo>
                  <a:lnTo>
                    <a:pt x="524878" y="368300"/>
                  </a:lnTo>
                  <a:lnTo>
                    <a:pt x="526465" y="368300"/>
                  </a:lnTo>
                  <a:lnTo>
                    <a:pt x="530453" y="381000"/>
                  </a:lnTo>
                  <a:lnTo>
                    <a:pt x="549922" y="381000"/>
                  </a:lnTo>
                  <a:close/>
                </a:path>
                <a:path w="3856990" h="1879600">
                  <a:moveTo>
                    <a:pt x="664248" y="508000"/>
                  </a:moveTo>
                  <a:lnTo>
                    <a:pt x="658139" y="495300"/>
                  </a:lnTo>
                  <a:lnTo>
                    <a:pt x="652132" y="495300"/>
                  </a:lnTo>
                  <a:lnTo>
                    <a:pt x="648728" y="482600"/>
                  </a:lnTo>
                  <a:lnTo>
                    <a:pt x="645375" y="469900"/>
                  </a:lnTo>
                  <a:lnTo>
                    <a:pt x="642658" y="457200"/>
                  </a:lnTo>
                  <a:lnTo>
                    <a:pt x="632929" y="444500"/>
                  </a:lnTo>
                  <a:lnTo>
                    <a:pt x="630643" y="431800"/>
                  </a:lnTo>
                  <a:lnTo>
                    <a:pt x="627227" y="419100"/>
                  </a:lnTo>
                  <a:lnTo>
                    <a:pt x="626338" y="406400"/>
                  </a:lnTo>
                  <a:lnTo>
                    <a:pt x="620102" y="406400"/>
                  </a:lnTo>
                  <a:lnTo>
                    <a:pt x="602805" y="393700"/>
                  </a:lnTo>
                  <a:lnTo>
                    <a:pt x="600659" y="393700"/>
                  </a:lnTo>
                  <a:lnTo>
                    <a:pt x="601408" y="381000"/>
                  </a:lnTo>
                  <a:lnTo>
                    <a:pt x="601649" y="368300"/>
                  </a:lnTo>
                  <a:lnTo>
                    <a:pt x="595693" y="368300"/>
                  </a:lnTo>
                  <a:lnTo>
                    <a:pt x="584047" y="355600"/>
                  </a:lnTo>
                  <a:lnTo>
                    <a:pt x="572452" y="355600"/>
                  </a:lnTo>
                  <a:lnTo>
                    <a:pt x="566343" y="368300"/>
                  </a:lnTo>
                  <a:lnTo>
                    <a:pt x="556704" y="381000"/>
                  </a:lnTo>
                  <a:lnTo>
                    <a:pt x="563702" y="381000"/>
                  </a:lnTo>
                  <a:lnTo>
                    <a:pt x="575640" y="368300"/>
                  </a:lnTo>
                  <a:lnTo>
                    <a:pt x="590931" y="368300"/>
                  </a:lnTo>
                  <a:lnTo>
                    <a:pt x="594360" y="381000"/>
                  </a:lnTo>
                  <a:lnTo>
                    <a:pt x="594220" y="381000"/>
                  </a:lnTo>
                  <a:lnTo>
                    <a:pt x="593369" y="393700"/>
                  </a:lnTo>
                  <a:lnTo>
                    <a:pt x="598182" y="406400"/>
                  </a:lnTo>
                  <a:lnTo>
                    <a:pt x="615759" y="406400"/>
                  </a:lnTo>
                  <a:lnTo>
                    <a:pt x="619556" y="419100"/>
                  </a:lnTo>
                  <a:lnTo>
                    <a:pt x="619963" y="419100"/>
                  </a:lnTo>
                  <a:lnTo>
                    <a:pt x="623684" y="444500"/>
                  </a:lnTo>
                  <a:lnTo>
                    <a:pt x="626376" y="444500"/>
                  </a:lnTo>
                  <a:lnTo>
                    <a:pt x="636206" y="469900"/>
                  </a:lnTo>
                  <a:lnTo>
                    <a:pt x="638568" y="469900"/>
                  </a:lnTo>
                  <a:lnTo>
                    <a:pt x="641299" y="482600"/>
                  </a:lnTo>
                  <a:lnTo>
                    <a:pt x="644690" y="495300"/>
                  </a:lnTo>
                  <a:lnTo>
                    <a:pt x="645731" y="495300"/>
                  </a:lnTo>
                  <a:lnTo>
                    <a:pt x="651370" y="508000"/>
                  </a:lnTo>
                  <a:lnTo>
                    <a:pt x="664248" y="508000"/>
                  </a:lnTo>
                  <a:close/>
                </a:path>
                <a:path w="3856990" h="1879600">
                  <a:moveTo>
                    <a:pt x="785291" y="596900"/>
                  </a:moveTo>
                  <a:lnTo>
                    <a:pt x="782815" y="584200"/>
                  </a:lnTo>
                  <a:lnTo>
                    <a:pt x="780656" y="584200"/>
                  </a:lnTo>
                  <a:lnTo>
                    <a:pt x="776173" y="558800"/>
                  </a:lnTo>
                  <a:lnTo>
                    <a:pt x="768489" y="558800"/>
                  </a:lnTo>
                  <a:lnTo>
                    <a:pt x="757859" y="546100"/>
                  </a:lnTo>
                  <a:lnTo>
                    <a:pt x="747649" y="546100"/>
                  </a:lnTo>
                  <a:lnTo>
                    <a:pt x="727798" y="558800"/>
                  </a:lnTo>
                  <a:lnTo>
                    <a:pt x="723036" y="558800"/>
                  </a:lnTo>
                  <a:lnTo>
                    <a:pt x="718705" y="546100"/>
                  </a:lnTo>
                  <a:lnTo>
                    <a:pt x="716114" y="546100"/>
                  </a:lnTo>
                  <a:lnTo>
                    <a:pt x="717753" y="520700"/>
                  </a:lnTo>
                  <a:lnTo>
                    <a:pt x="717181" y="520700"/>
                  </a:lnTo>
                  <a:lnTo>
                    <a:pt x="716749" y="508000"/>
                  </a:lnTo>
                  <a:lnTo>
                    <a:pt x="715454" y="508000"/>
                  </a:lnTo>
                  <a:lnTo>
                    <a:pt x="713638" y="495300"/>
                  </a:lnTo>
                  <a:lnTo>
                    <a:pt x="710984" y="495300"/>
                  </a:lnTo>
                  <a:lnTo>
                    <a:pt x="707097" y="482600"/>
                  </a:lnTo>
                  <a:lnTo>
                    <a:pt x="683387" y="482600"/>
                  </a:lnTo>
                  <a:lnTo>
                    <a:pt x="680300" y="495300"/>
                  </a:lnTo>
                  <a:lnTo>
                    <a:pt x="676706" y="495300"/>
                  </a:lnTo>
                  <a:lnTo>
                    <a:pt x="667677" y="508000"/>
                  </a:lnTo>
                  <a:lnTo>
                    <a:pt x="671576" y="508000"/>
                  </a:lnTo>
                  <a:lnTo>
                    <a:pt x="682294" y="495300"/>
                  </a:lnTo>
                  <a:lnTo>
                    <a:pt x="707110" y="495300"/>
                  </a:lnTo>
                  <a:lnTo>
                    <a:pt x="709637" y="508000"/>
                  </a:lnTo>
                  <a:lnTo>
                    <a:pt x="710514" y="520700"/>
                  </a:lnTo>
                  <a:lnTo>
                    <a:pt x="708850" y="546100"/>
                  </a:lnTo>
                  <a:lnTo>
                    <a:pt x="710184" y="546100"/>
                  </a:lnTo>
                  <a:lnTo>
                    <a:pt x="715264" y="558800"/>
                  </a:lnTo>
                  <a:lnTo>
                    <a:pt x="728218" y="571500"/>
                  </a:lnTo>
                  <a:lnTo>
                    <a:pt x="749046" y="558800"/>
                  </a:lnTo>
                  <a:lnTo>
                    <a:pt x="764425" y="558800"/>
                  </a:lnTo>
                  <a:lnTo>
                    <a:pt x="769632" y="571500"/>
                  </a:lnTo>
                  <a:lnTo>
                    <a:pt x="773264" y="584200"/>
                  </a:lnTo>
                  <a:lnTo>
                    <a:pt x="776287" y="596900"/>
                  </a:lnTo>
                  <a:lnTo>
                    <a:pt x="785291" y="596900"/>
                  </a:lnTo>
                  <a:close/>
                </a:path>
                <a:path w="3856990" h="1879600">
                  <a:moveTo>
                    <a:pt x="807605" y="609600"/>
                  </a:moveTo>
                  <a:lnTo>
                    <a:pt x="799058" y="596900"/>
                  </a:lnTo>
                  <a:lnTo>
                    <a:pt x="786980" y="596900"/>
                  </a:lnTo>
                  <a:lnTo>
                    <a:pt x="795058" y="609600"/>
                  </a:lnTo>
                  <a:lnTo>
                    <a:pt x="807605" y="609600"/>
                  </a:lnTo>
                  <a:close/>
                </a:path>
                <a:path w="3856990" h="1879600">
                  <a:moveTo>
                    <a:pt x="879398" y="635000"/>
                  </a:moveTo>
                  <a:lnTo>
                    <a:pt x="868667" y="622300"/>
                  </a:lnTo>
                  <a:lnTo>
                    <a:pt x="858227" y="622300"/>
                  </a:lnTo>
                  <a:lnTo>
                    <a:pt x="846620" y="609600"/>
                  </a:lnTo>
                  <a:lnTo>
                    <a:pt x="843749" y="609600"/>
                  </a:lnTo>
                  <a:lnTo>
                    <a:pt x="834428" y="596900"/>
                  </a:lnTo>
                  <a:lnTo>
                    <a:pt x="816775" y="609600"/>
                  </a:lnTo>
                  <a:lnTo>
                    <a:pt x="839800" y="609600"/>
                  </a:lnTo>
                  <a:lnTo>
                    <a:pt x="848487" y="622300"/>
                  </a:lnTo>
                  <a:lnTo>
                    <a:pt x="855814" y="622300"/>
                  </a:lnTo>
                  <a:lnTo>
                    <a:pt x="859028" y="635000"/>
                  </a:lnTo>
                  <a:lnTo>
                    <a:pt x="879398" y="635000"/>
                  </a:lnTo>
                  <a:close/>
                </a:path>
                <a:path w="3856990" h="1879600">
                  <a:moveTo>
                    <a:pt x="944740" y="609600"/>
                  </a:moveTo>
                  <a:lnTo>
                    <a:pt x="935558" y="596900"/>
                  </a:lnTo>
                  <a:lnTo>
                    <a:pt x="925957" y="596900"/>
                  </a:lnTo>
                  <a:lnTo>
                    <a:pt x="918146" y="609600"/>
                  </a:lnTo>
                  <a:lnTo>
                    <a:pt x="914514" y="609600"/>
                  </a:lnTo>
                  <a:lnTo>
                    <a:pt x="910704" y="622300"/>
                  </a:lnTo>
                  <a:lnTo>
                    <a:pt x="909066" y="622300"/>
                  </a:lnTo>
                  <a:lnTo>
                    <a:pt x="903490" y="635000"/>
                  </a:lnTo>
                  <a:lnTo>
                    <a:pt x="915289" y="635000"/>
                  </a:lnTo>
                  <a:lnTo>
                    <a:pt x="918235" y="622300"/>
                  </a:lnTo>
                  <a:lnTo>
                    <a:pt x="920559" y="609600"/>
                  </a:lnTo>
                  <a:lnTo>
                    <a:pt x="944740" y="609600"/>
                  </a:lnTo>
                  <a:close/>
                </a:path>
                <a:path w="3856990" h="1879600">
                  <a:moveTo>
                    <a:pt x="1018374" y="596900"/>
                  </a:moveTo>
                  <a:lnTo>
                    <a:pt x="1014374" y="596900"/>
                  </a:lnTo>
                  <a:lnTo>
                    <a:pt x="999286" y="609600"/>
                  </a:lnTo>
                  <a:lnTo>
                    <a:pt x="950899" y="609600"/>
                  </a:lnTo>
                  <a:lnTo>
                    <a:pt x="961771" y="622300"/>
                  </a:lnTo>
                  <a:lnTo>
                    <a:pt x="996416" y="622300"/>
                  </a:lnTo>
                  <a:lnTo>
                    <a:pt x="1000848" y="609600"/>
                  </a:lnTo>
                  <a:lnTo>
                    <a:pt x="1010653" y="609600"/>
                  </a:lnTo>
                  <a:lnTo>
                    <a:pt x="1018374" y="596900"/>
                  </a:lnTo>
                  <a:close/>
                </a:path>
                <a:path w="3856990" h="1879600">
                  <a:moveTo>
                    <a:pt x="1175397" y="469900"/>
                  </a:moveTo>
                  <a:lnTo>
                    <a:pt x="1148943" y="457200"/>
                  </a:lnTo>
                  <a:lnTo>
                    <a:pt x="1102156" y="457200"/>
                  </a:lnTo>
                  <a:lnTo>
                    <a:pt x="1096556" y="469900"/>
                  </a:lnTo>
                  <a:lnTo>
                    <a:pt x="1090904" y="469900"/>
                  </a:lnTo>
                  <a:lnTo>
                    <a:pt x="1085989" y="482600"/>
                  </a:lnTo>
                  <a:lnTo>
                    <a:pt x="1079360" y="482600"/>
                  </a:lnTo>
                  <a:lnTo>
                    <a:pt x="1076680" y="495300"/>
                  </a:lnTo>
                  <a:lnTo>
                    <a:pt x="1073048" y="495300"/>
                  </a:lnTo>
                  <a:lnTo>
                    <a:pt x="1071384" y="508000"/>
                  </a:lnTo>
                  <a:lnTo>
                    <a:pt x="1070762" y="508000"/>
                  </a:lnTo>
                  <a:lnTo>
                    <a:pt x="1075042" y="533400"/>
                  </a:lnTo>
                  <a:lnTo>
                    <a:pt x="1074508" y="546100"/>
                  </a:lnTo>
                  <a:lnTo>
                    <a:pt x="1072438" y="558800"/>
                  </a:lnTo>
                  <a:lnTo>
                    <a:pt x="1068031" y="558800"/>
                  </a:lnTo>
                  <a:lnTo>
                    <a:pt x="1050874" y="571500"/>
                  </a:lnTo>
                  <a:lnTo>
                    <a:pt x="1046822" y="571500"/>
                  </a:lnTo>
                  <a:lnTo>
                    <a:pt x="1041844" y="584200"/>
                  </a:lnTo>
                  <a:lnTo>
                    <a:pt x="1037183" y="584200"/>
                  </a:lnTo>
                  <a:lnTo>
                    <a:pt x="1020064" y="596900"/>
                  </a:lnTo>
                  <a:lnTo>
                    <a:pt x="1040549" y="596900"/>
                  </a:lnTo>
                  <a:lnTo>
                    <a:pt x="1046060" y="584200"/>
                  </a:lnTo>
                  <a:lnTo>
                    <a:pt x="1050201" y="584200"/>
                  </a:lnTo>
                  <a:lnTo>
                    <a:pt x="1052512" y="571500"/>
                  </a:lnTo>
                  <a:lnTo>
                    <a:pt x="1072959" y="571500"/>
                  </a:lnTo>
                  <a:lnTo>
                    <a:pt x="1075524" y="558800"/>
                  </a:lnTo>
                  <a:lnTo>
                    <a:pt x="1078407" y="558800"/>
                  </a:lnTo>
                  <a:lnTo>
                    <a:pt x="1080376" y="546100"/>
                  </a:lnTo>
                  <a:lnTo>
                    <a:pt x="1081659" y="546100"/>
                  </a:lnTo>
                  <a:lnTo>
                    <a:pt x="1078039" y="520700"/>
                  </a:lnTo>
                  <a:lnTo>
                    <a:pt x="1078471" y="508000"/>
                  </a:lnTo>
                  <a:lnTo>
                    <a:pt x="1079284" y="508000"/>
                  </a:lnTo>
                  <a:lnTo>
                    <a:pt x="1084199" y="495300"/>
                  </a:lnTo>
                  <a:lnTo>
                    <a:pt x="1084732" y="495300"/>
                  </a:lnTo>
                  <a:lnTo>
                    <a:pt x="1092111" y="482600"/>
                  </a:lnTo>
                  <a:lnTo>
                    <a:pt x="1093076" y="482600"/>
                  </a:lnTo>
                  <a:lnTo>
                    <a:pt x="1100378" y="469900"/>
                  </a:lnTo>
                  <a:lnTo>
                    <a:pt x="1175397" y="469900"/>
                  </a:lnTo>
                  <a:close/>
                </a:path>
                <a:path w="3856990" h="1879600">
                  <a:moveTo>
                    <a:pt x="1283614" y="381000"/>
                  </a:moveTo>
                  <a:lnTo>
                    <a:pt x="1271435" y="381000"/>
                  </a:lnTo>
                  <a:lnTo>
                    <a:pt x="1269479" y="393700"/>
                  </a:lnTo>
                  <a:lnTo>
                    <a:pt x="1242529" y="393700"/>
                  </a:lnTo>
                  <a:lnTo>
                    <a:pt x="1223835" y="381000"/>
                  </a:lnTo>
                  <a:lnTo>
                    <a:pt x="1211719" y="393700"/>
                  </a:lnTo>
                  <a:lnTo>
                    <a:pt x="1203960" y="393700"/>
                  </a:lnTo>
                  <a:lnTo>
                    <a:pt x="1202651" y="406400"/>
                  </a:lnTo>
                  <a:lnTo>
                    <a:pt x="1201432" y="406400"/>
                  </a:lnTo>
                  <a:lnTo>
                    <a:pt x="1204226" y="419100"/>
                  </a:lnTo>
                  <a:lnTo>
                    <a:pt x="1208138" y="431800"/>
                  </a:lnTo>
                  <a:lnTo>
                    <a:pt x="1206423" y="431800"/>
                  </a:lnTo>
                  <a:lnTo>
                    <a:pt x="1203439" y="444500"/>
                  </a:lnTo>
                  <a:lnTo>
                    <a:pt x="1199692" y="457200"/>
                  </a:lnTo>
                  <a:lnTo>
                    <a:pt x="1192936" y="457200"/>
                  </a:lnTo>
                  <a:lnTo>
                    <a:pt x="1184300" y="469900"/>
                  </a:lnTo>
                  <a:lnTo>
                    <a:pt x="1197178" y="469900"/>
                  </a:lnTo>
                  <a:lnTo>
                    <a:pt x="1201229" y="457200"/>
                  </a:lnTo>
                  <a:lnTo>
                    <a:pt x="1205750" y="457200"/>
                  </a:lnTo>
                  <a:lnTo>
                    <a:pt x="1210043" y="444500"/>
                  </a:lnTo>
                  <a:lnTo>
                    <a:pt x="1213383" y="431800"/>
                  </a:lnTo>
                  <a:lnTo>
                    <a:pt x="1212126" y="431800"/>
                  </a:lnTo>
                  <a:lnTo>
                    <a:pt x="1208925" y="419100"/>
                  </a:lnTo>
                  <a:lnTo>
                    <a:pt x="1211021" y="419100"/>
                  </a:lnTo>
                  <a:lnTo>
                    <a:pt x="1208925" y="406400"/>
                  </a:lnTo>
                  <a:lnTo>
                    <a:pt x="1210322" y="406400"/>
                  </a:lnTo>
                  <a:lnTo>
                    <a:pt x="1216240" y="393700"/>
                  </a:lnTo>
                  <a:lnTo>
                    <a:pt x="1240205" y="393700"/>
                  </a:lnTo>
                  <a:lnTo>
                    <a:pt x="1256576" y="406400"/>
                  </a:lnTo>
                  <a:lnTo>
                    <a:pt x="1264539" y="406400"/>
                  </a:lnTo>
                  <a:lnTo>
                    <a:pt x="1273822" y="393700"/>
                  </a:lnTo>
                  <a:lnTo>
                    <a:pt x="1275384" y="393700"/>
                  </a:lnTo>
                  <a:lnTo>
                    <a:pt x="1283614" y="381000"/>
                  </a:lnTo>
                  <a:close/>
                </a:path>
                <a:path w="3856990" h="1879600">
                  <a:moveTo>
                    <a:pt x="1357236" y="330200"/>
                  </a:moveTo>
                  <a:lnTo>
                    <a:pt x="1347889" y="330200"/>
                  </a:lnTo>
                  <a:lnTo>
                    <a:pt x="1342580" y="355600"/>
                  </a:lnTo>
                  <a:lnTo>
                    <a:pt x="1327924" y="355600"/>
                  </a:lnTo>
                  <a:lnTo>
                    <a:pt x="1324025" y="368300"/>
                  </a:lnTo>
                  <a:lnTo>
                    <a:pt x="1315008" y="368300"/>
                  </a:lnTo>
                  <a:lnTo>
                    <a:pt x="1309674" y="381000"/>
                  </a:lnTo>
                  <a:lnTo>
                    <a:pt x="1286827" y="381000"/>
                  </a:lnTo>
                  <a:lnTo>
                    <a:pt x="1300429" y="393700"/>
                  </a:lnTo>
                  <a:lnTo>
                    <a:pt x="1307947" y="393700"/>
                  </a:lnTo>
                  <a:lnTo>
                    <a:pt x="1313230" y="381000"/>
                  </a:lnTo>
                  <a:lnTo>
                    <a:pt x="1320406" y="381000"/>
                  </a:lnTo>
                  <a:lnTo>
                    <a:pt x="1329182" y="368300"/>
                  </a:lnTo>
                  <a:lnTo>
                    <a:pt x="1332064" y="368300"/>
                  </a:lnTo>
                  <a:lnTo>
                    <a:pt x="1344688" y="355600"/>
                  </a:lnTo>
                  <a:lnTo>
                    <a:pt x="1348841" y="355600"/>
                  </a:lnTo>
                  <a:lnTo>
                    <a:pt x="1354061" y="342900"/>
                  </a:lnTo>
                  <a:lnTo>
                    <a:pt x="1357236" y="330200"/>
                  </a:lnTo>
                  <a:close/>
                </a:path>
                <a:path w="3856990" h="1879600">
                  <a:moveTo>
                    <a:pt x="1394701" y="355600"/>
                  </a:moveTo>
                  <a:lnTo>
                    <a:pt x="1390078" y="342900"/>
                  </a:lnTo>
                  <a:lnTo>
                    <a:pt x="1388122" y="330200"/>
                  </a:lnTo>
                  <a:lnTo>
                    <a:pt x="1377670" y="330200"/>
                  </a:lnTo>
                  <a:lnTo>
                    <a:pt x="1382102" y="342900"/>
                  </a:lnTo>
                  <a:lnTo>
                    <a:pt x="1382395" y="342900"/>
                  </a:lnTo>
                  <a:lnTo>
                    <a:pt x="1389011" y="355600"/>
                  </a:lnTo>
                  <a:lnTo>
                    <a:pt x="1394701" y="355600"/>
                  </a:lnTo>
                  <a:close/>
                </a:path>
                <a:path w="3856990" h="1879600">
                  <a:moveTo>
                    <a:pt x="1455597" y="330200"/>
                  </a:moveTo>
                  <a:lnTo>
                    <a:pt x="1451610" y="317500"/>
                  </a:lnTo>
                  <a:lnTo>
                    <a:pt x="1448676" y="317500"/>
                  </a:lnTo>
                  <a:lnTo>
                    <a:pt x="1448358" y="330200"/>
                  </a:lnTo>
                  <a:lnTo>
                    <a:pt x="1442250" y="330200"/>
                  </a:lnTo>
                  <a:lnTo>
                    <a:pt x="1432458" y="342900"/>
                  </a:lnTo>
                  <a:lnTo>
                    <a:pt x="1420837" y="342900"/>
                  </a:lnTo>
                  <a:lnTo>
                    <a:pt x="1413903" y="355600"/>
                  </a:lnTo>
                  <a:lnTo>
                    <a:pt x="1426146" y="355600"/>
                  </a:lnTo>
                  <a:lnTo>
                    <a:pt x="1434388" y="342900"/>
                  </a:lnTo>
                  <a:lnTo>
                    <a:pt x="1450111" y="342900"/>
                  </a:lnTo>
                  <a:lnTo>
                    <a:pt x="1455254" y="330200"/>
                  </a:lnTo>
                  <a:lnTo>
                    <a:pt x="1455597" y="330200"/>
                  </a:lnTo>
                  <a:close/>
                </a:path>
                <a:path w="3856990" h="1879600">
                  <a:moveTo>
                    <a:pt x="1509026" y="241300"/>
                  </a:moveTo>
                  <a:lnTo>
                    <a:pt x="1497330" y="228600"/>
                  </a:lnTo>
                  <a:lnTo>
                    <a:pt x="1461643" y="228600"/>
                  </a:lnTo>
                  <a:lnTo>
                    <a:pt x="1456359" y="241300"/>
                  </a:lnTo>
                  <a:lnTo>
                    <a:pt x="1453476" y="241300"/>
                  </a:lnTo>
                  <a:lnTo>
                    <a:pt x="1453299" y="254000"/>
                  </a:lnTo>
                  <a:lnTo>
                    <a:pt x="1451876" y="254000"/>
                  </a:lnTo>
                  <a:lnTo>
                    <a:pt x="1440357" y="266700"/>
                  </a:lnTo>
                  <a:lnTo>
                    <a:pt x="1436535" y="266700"/>
                  </a:lnTo>
                  <a:lnTo>
                    <a:pt x="1429181" y="279400"/>
                  </a:lnTo>
                  <a:lnTo>
                    <a:pt x="1426756" y="292100"/>
                  </a:lnTo>
                  <a:lnTo>
                    <a:pt x="1427416" y="292100"/>
                  </a:lnTo>
                  <a:lnTo>
                    <a:pt x="1430591" y="304800"/>
                  </a:lnTo>
                  <a:lnTo>
                    <a:pt x="1431163" y="304800"/>
                  </a:lnTo>
                  <a:lnTo>
                    <a:pt x="1442758" y="317500"/>
                  </a:lnTo>
                  <a:lnTo>
                    <a:pt x="1447977" y="317500"/>
                  </a:lnTo>
                  <a:lnTo>
                    <a:pt x="1436763" y="304800"/>
                  </a:lnTo>
                  <a:lnTo>
                    <a:pt x="1434782" y="304800"/>
                  </a:lnTo>
                  <a:lnTo>
                    <a:pt x="1434045" y="292100"/>
                  </a:lnTo>
                  <a:lnTo>
                    <a:pt x="1434744" y="279400"/>
                  </a:lnTo>
                  <a:lnTo>
                    <a:pt x="1440180" y="279400"/>
                  </a:lnTo>
                  <a:lnTo>
                    <a:pt x="1445234" y="266700"/>
                  </a:lnTo>
                  <a:lnTo>
                    <a:pt x="1452194" y="266700"/>
                  </a:lnTo>
                  <a:lnTo>
                    <a:pt x="1457375" y="254000"/>
                  </a:lnTo>
                  <a:lnTo>
                    <a:pt x="1460449" y="254000"/>
                  </a:lnTo>
                  <a:lnTo>
                    <a:pt x="1460601" y="241300"/>
                  </a:lnTo>
                  <a:lnTo>
                    <a:pt x="1509026" y="241300"/>
                  </a:lnTo>
                  <a:close/>
                </a:path>
                <a:path w="3856990" h="1879600">
                  <a:moveTo>
                    <a:pt x="1646262" y="431800"/>
                  </a:moveTo>
                  <a:lnTo>
                    <a:pt x="1640027" y="419100"/>
                  </a:lnTo>
                  <a:lnTo>
                    <a:pt x="1636572" y="419100"/>
                  </a:lnTo>
                  <a:lnTo>
                    <a:pt x="1633042" y="406400"/>
                  </a:lnTo>
                  <a:lnTo>
                    <a:pt x="1625955" y="406400"/>
                  </a:lnTo>
                  <a:lnTo>
                    <a:pt x="1618221" y="381000"/>
                  </a:lnTo>
                  <a:lnTo>
                    <a:pt x="1611299" y="381000"/>
                  </a:lnTo>
                  <a:lnTo>
                    <a:pt x="1593913" y="368300"/>
                  </a:lnTo>
                  <a:lnTo>
                    <a:pt x="1588338" y="355600"/>
                  </a:lnTo>
                  <a:lnTo>
                    <a:pt x="1582356" y="355600"/>
                  </a:lnTo>
                  <a:lnTo>
                    <a:pt x="1579143" y="342900"/>
                  </a:lnTo>
                  <a:lnTo>
                    <a:pt x="1577682" y="342900"/>
                  </a:lnTo>
                  <a:lnTo>
                    <a:pt x="1576146" y="330200"/>
                  </a:lnTo>
                  <a:lnTo>
                    <a:pt x="1573364" y="330200"/>
                  </a:lnTo>
                  <a:lnTo>
                    <a:pt x="1571879" y="317500"/>
                  </a:lnTo>
                  <a:lnTo>
                    <a:pt x="1569427" y="317500"/>
                  </a:lnTo>
                  <a:lnTo>
                    <a:pt x="1566291" y="304800"/>
                  </a:lnTo>
                  <a:lnTo>
                    <a:pt x="1565922" y="304800"/>
                  </a:lnTo>
                  <a:lnTo>
                    <a:pt x="1562265" y="292100"/>
                  </a:lnTo>
                  <a:lnTo>
                    <a:pt x="1559166" y="292100"/>
                  </a:lnTo>
                  <a:lnTo>
                    <a:pt x="1551825" y="279400"/>
                  </a:lnTo>
                  <a:lnTo>
                    <a:pt x="1548536" y="279400"/>
                  </a:lnTo>
                  <a:lnTo>
                    <a:pt x="1538033" y="254000"/>
                  </a:lnTo>
                  <a:lnTo>
                    <a:pt x="1530070" y="254000"/>
                  </a:lnTo>
                  <a:lnTo>
                    <a:pt x="1520659" y="241300"/>
                  </a:lnTo>
                  <a:lnTo>
                    <a:pt x="1516570" y="241300"/>
                  </a:lnTo>
                  <a:lnTo>
                    <a:pt x="1525384" y="254000"/>
                  </a:lnTo>
                  <a:lnTo>
                    <a:pt x="1532369" y="266700"/>
                  </a:lnTo>
                  <a:lnTo>
                    <a:pt x="1534655" y="266700"/>
                  </a:lnTo>
                  <a:lnTo>
                    <a:pt x="1542516" y="279400"/>
                  </a:lnTo>
                  <a:lnTo>
                    <a:pt x="1543989" y="279400"/>
                  </a:lnTo>
                  <a:lnTo>
                    <a:pt x="1550517" y="292100"/>
                  </a:lnTo>
                  <a:lnTo>
                    <a:pt x="1555978" y="292100"/>
                  </a:lnTo>
                  <a:lnTo>
                    <a:pt x="1558036" y="304800"/>
                  </a:lnTo>
                  <a:lnTo>
                    <a:pt x="1559496" y="304800"/>
                  </a:lnTo>
                  <a:lnTo>
                    <a:pt x="1561998" y="317500"/>
                  </a:lnTo>
                  <a:lnTo>
                    <a:pt x="1563674" y="317500"/>
                  </a:lnTo>
                  <a:lnTo>
                    <a:pt x="1565097" y="330200"/>
                  </a:lnTo>
                  <a:lnTo>
                    <a:pt x="1565821" y="330200"/>
                  </a:lnTo>
                  <a:lnTo>
                    <a:pt x="1569440" y="342900"/>
                  </a:lnTo>
                  <a:lnTo>
                    <a:pt x="1572628" y="342900"/>
                  </a:lnTo>
                  <a:lnTo>
                    <a:pt x="1576108" y="355600"/>
                  </a:lnTo>
                  <a:lnTo>
                    <a:pt x="1579829" y="368300"/>
                  </a:lnTo>
                  <a:lnTo>
                    <a:pt x="1583194" y="368300"/>
                  </a:lnTo>
                  <a:lnTo>
                    <a:pt x="1599107" y="381000"/>
                  </a:lnTo>
                  <a:lnTo>
                    <a:pt x="1606499" y="381000"/>
                  </a:lnTo>
                  <a:lnTo>
                    <a:pt x="1612303" y="393700"/>
                  </a:lnTo>
                  <a:lnTo>
                    <a:pt x="1619656" y="406400"/>
                  </a:lnTo>
                  <a:lnTo>
                    <a:pt x="1623441" y="406400"/>
                  </a:lnTo>
                  <a:lnTo>
                    <a:pt x="1627301" y="419100"/>
                  </a:lnTo>
                  <a:lnTo>
                    <a:pt x="1631264" y="419100"/>
                  </a:lnTo>
                  <a:lnTo>
                    <a:pt x="1635340" y="431800"/>
                  </a:lnTo>
                  <a:lnTo>
                    <a:pt x="1646262" y="431800"/>
                  </a:lnTo>
                  <a:close/>
                </a:path>
                <a:path w="3856990" h="1879600">
                  <a:moveTo>
                    <a:pt x="1681289" y="444500"/>
                  </a:moveTo>
                  <a:lnTo>
                    <a:pt x="1663839" y="431800"/>
                  </a:lnTo>
                  <a:lnTo>
                    <a:pt x="1650987" y="431800"/>
                  </a:lnTo>
                  <a:lnTo>
                    <a:pt x="1660880" y="444500"/>
                  </a:lnTo>
                  <a:lnTo>
                    <a:pt x="1681289" y="444500"/>
                  </a:lnTo>
                  <a:close/>
                </a:path>
                <a:path w="3856990" h="1879600">
                  <a:moveTo>
                    <a:pt x="1890293" y="711200"/>
                  </a:moveTo>
                  <a:lnTo>
                    <a:pt x="1874672" y="698500"/>
                  </a:lnTo>
                  <a:lnTo>
                    <a:pt x="1869427" y="698500"/>
                  </a:lnTo>
                  <a:lnTo>
                    <a:pt x="1863432" y="673100"/>
                  </a:lnTo>
                  <a:lnTo>
                    <a:pt x="1861375" y="660400"/>
                  </a:lnTo>
                  <a:lnTo>
                    <a:pt x="1858086" y="660400"/>
                  </a:lnTo>
                  <a:lnTo>
                    <a:pt x="1854111" y="647700"/>
                  </a:lnTo>
                  <a:lnTo>
                    <a:pt x="1848853" y="647700"/>
                  </a:lnTo>
                  <a:lnTo>
                    <a:pt x="1842770" y="635000"/>
                  </a:lnTo>
                  <a:lnTo>
                    <a:pt x="1836331" y="635000"/>
                  </a:lnTo>
                  <a:lnTo>
                    <a:pt x="1822932" y="622300"/>
                  </a:lnTo>
                  <a:lnTo>
                    <a:pt x="1819440" y="622300"/>
                  </a:lnTo>
                  <a:lnTo>
                    <a:pt x="1813382" y="609600"/>
                  </a:lnTo>
                  <a:lnTo>
                    <a:pt x="1806841" y="596900"/>
                  </a:lnTo>
                  <a:lnTo>
                    <a:pt x="1801050" y="596900"/>
                  </a:lnTo>
                  <a:lnTo>
                    <a:pt x="1797291" y="584200"/>
                  </a:lnTo>
                  <a:lnTo>
                    <a:pt x="1795627" y="571500"/>
                  </a:lnTo>
                  <a:lnTo>
                    <a:pt x="1795995" y="558800"/>
                  </a:lnTo>
                  <a:lnTo>
                    <a:pt x="1796110" y="546100"/>
                  </a:lnTo>
                  <a:lnTo>
                    <a:pt x="1795907" y="546100"/>
                  </a:lnTo>
                  <a:lnTo>
                    <a:pt x="1795043" y="533400"/>
                  </a:lnTo>
                  <a:lnTo>
                    <a:pt x="1793214" y="533400"/>
                  </a:lnTo>
                  <a:lnTo>
                    <a:pt x="1789303" y="520700"/>
                  </a:lnTo>
                  <a:lnTo>
                    <a:pt x="1783537" y="520700"/>
                  </a:lnTo>
                  <a:lnTo>
                    <a:pt x="1776882" y="508000"/>
                  </a:lnTo>
                  <a:lnTo>
                    <a:pt x="1766989" y="508000"/>
                  </a:lnTo>
                  <a:lnTo>
                    <a:pt x="1765668" y="495300"/>
                  </a:lnTo>
                  <a:lnTo>
                    <a:pt x="1751266" y="482600"/>
                  </a:lnTo>
                  <a:lnTo>
                    <a:pt x="1733664" y="469900"/>
                  </a:lnTo>
                  <a:lnTo>
                    <a:pt x="1725371" y="469900"/>
                  </a:lnTo>
                  <a:lnTo>
                    <a:pt x="1715643" y="457200"/>
                  </a:lnTo>
                  <a:lnTo>
                    <a:pt x="1708264" y="457200"/>
                  </a:lnTo>
                  <a:lnTo>
                    <a:pt x="1699983" y="444500"/>
                  </a:lnTo>
                  <a:lnTo>
                    <a:pt x="1685315" y="444500"/>
                  </a:lnTo>
                  <a:lnTo>
                    <a:pt x="1691309" y="457200"/>
                  </a:lnTo>
                  <a:lnTo>
                    <a:pt x="1696250" y="457200"/>
                  </a:lnTo>
                  <a:lnTo>
                    <a:pt x="1711020" y="469900"/>
                  </a:lnTo>
                  <a:lnTo>
                    <a:pt x="1713687" y="469900"/>
                  </a:lnTo>
                  <a:lnTo>
                    <a:pt x="1728508" y="482600"/>
                  </a:lnTo>
                  <a:lnTo>
                    <a:pt x="1746021" y="495300"/>
                  </a:lnTo>
                  <a:lnTo>
                    <a:pt x="1760855" y="508000"/>
                  </a:lnTo>
                  <a:lnTo>
                    <a:pt x="1762201" y="508000"/>
                  </a:lnTo>
                  <a:lnTo>
                    <a:pt x="1771599" y="520700"/>
                  </a:lnTo>
                  <a:lnTo>
                    <a:pt x="1777796" y="520700"/>
                  </a:lnTo>
                  <a:lnTo>
                    <a:pt x="1783194" y="533400"/>
                  </a:lnTo>
                  <a:lnTo>
                    <a:pt x="1788121" y="533400"/>
                  </a:lnTo>
                  <a:lnTo>
                    <a:pt x="1788782" y="546100"/>
                  </a:lnTo>
                  <a:lnTo>
                    <a:pt x="1788934" y="546100"/>
                  </a:lnTo>
                  <a:lnTo>
                    <a:pt x="1788706" y="571500"/>
                  </a:lnTo>
                  <a:lnTo>
                    <a:pt x="1789315" y="584200"/>
                  </a:lnTo>
                  <a:lnTo>
                    <a:pt x="1790446" y="584200"/>
                  </a:lnTo>
                  <a:lnTo>
                    <a:pt x="1794522" y="596900"/>
                  </a:lnTo>
                  <a:lnTo>
                    <a:pt x="1800682" y="609600"/>
                  </a:lnTo>
                  <a:lnTo>
                    <a:pt x="1807565" y="622300"/>
                  </a:lnTo>
                  <a:lnTo>
                    <a:pt x="1813826" y="622300"/>
                  </a:lnTo>
                  <a:lnTo>
                    <a:pt x="1817776" y="635000"/>
                  </a:lnTo>
                  <a:lnTo>
                    <a:pt x="1831759" y="635000"/>
                  </a:lnTo>
                  <a:lnTo>
                    <a:pt x="1837880" y="647700"/>
                  </a:lnTo>
                  <a:lnTo>
                    <a:pt x="1843620" y="647700"/>
                  </a:lnTo>
                  <a:lnTo>
                    <a:pt x="1848523" y="660400"/>
                  </a:lnTo>
                  <a:lnTo>
                    <a:pt x="1854669" y="660400"/>
                  </a:lnTo>
                  <a:lnTo>
                    <a:pt x="1856054" y="673100"/>
                  </a:lnTo>
                  <a:lnTo>
                    <a:pt x="1858264" y="685800"/>
                  </a:lnTo>
                  <a:lnTo>
                    <a:pt x="1860092" y="685800"/>
                  </a:lnTo>
                  <a:lnTo>
                    <a:pt x="1862201" y="698500"/>
                  </a:lnTo>
                  <a:lnTo>
                    <a:pt x="1864804" y="698500"/>
                  </a:lnTo>
                  <a:lnTo>
                    <a:pt x="1868144" y="711200"/>
                  </a:lnTo>
                  <a:lnTo>
                    <a:pt x="1890293" y="711200"/>
                  </a:lnTo>
                  <a:close/>
                </a:path>
                <a:path w="3856990" h="1879600">
                  <a:moveTo>
                    <a:pt x="1916899" y="749300"/>
                  </a:moveTo>
                  <a:lnTo>
                    <a:pt x="1909927" y="736600"/>
                  </a:lnTo>
                  <a:lnTo>
                    <a:pt x="1900669" y="723900"/>
                  </a:lnTo>
                  <a:lnTo>
                    <a:pt x="1896986" y="711200"/>
                  </a:lnTo>
                  <a:lnTo>
                    <a:pt x="1891080" y="711200"/>
                  </a:lnTo>
                  <a:lnTo>
                    <a:pt x="1892795" y="723900"/>
                  </a:lnTo>
                  <a:lnTo>
                    <a:pt x="1904187" y="749300"/>
                  </a:lnTo>
                  <a:lnTo>
                    <a:pt x="1916899" y="749300"/>
                  </a:lnTo>
                  <a:close/>
                </a:path>
                <a:path w="3856990" h="1879600">
                  <a:moveTo>
                    <a:pt x="2152802" y="774700"/>
                  </a:moveTo>
                  <a:lnTo>
                    <a:pt x="2135924" y="774700"/>
                  </a:lnTo>
                  <a:lnTo>
                    <a:pt x="2127961" y="787400"/>
                  </a:lnTo>
                  <a:lnTo>
                    <a:pt x="2090331" y="787400"/>
                  </a:lnTo>
                  <a:lnTo>
                    <a:pt x="2087054" y="800100"/>
                  </a:lnTo>
                  <a:lnTo>
                    <a:pt x="2082787" y="800100"/>
                  </a:lnTo>
                  <a:lnTo>
                    <a:pt x="2080552" y="812800"/>
                  </a:lnTo>
                  <a:lnTo>
                    <a:pt x="2080285" y="825500"/>
                  </a:lnTo>
                  <a:lnTo>
                    <a:pt x="2079752" y="838200"/>
                  </a:lnTo>
                  <a:lnTo>
                    <a:pt x="2058009" y="838200"/>
                  </a:lnTo>
                  <a:lnTo>
                    <a:pt x="2033625" y="825500"/>
                  </a:lnTo>
                  <a:lnTo>
                    <a:pt x="2014156" y="825500"/>
                  </a:lnTo>
                  <a:lnTo>
                    <a:pt x="1999703" y="812800"/>
                  </a:lnTo>
                  <a:lnTo>
                    <a:pt x="1990293" y="800100"/>
                  </a:lnTo>
                  <a:lnTo>
                    <a:pt x="1986356" y="800100"/>
                  </a:lnTo>
                  <a:lnTo>
                    <a:pt x="1980501" y="787400"/>
                  </a:lnTo>
                  <a:lnTo>
                    <a:pt x="1977720" y="774700"/>
                  </a:lnTo>
                  <a:lnTo>
                    <a:pt x="1977364" y="774700"/>
                  </a:lnTo>
                  <a:lnTo>
                    <a:pt x="1974608" y="762000"/>
                  </a:lnTo>
                  <a:lnTo>
                    <a:pt x="1970913" y="762000"/>
                  </a:lnTo>
                  <a:lnTo>
                    <a:pt x="1966341" y="749300"/>
                  </a:lnTo>
                  <a:lnTo>
                    <a:pt x="1957527" y="749300"/>
                  </a:lnTo>
                  <a:lnTo>
                    <a:pt x="1962010" y="762000"/>
                  </a:lnTo>
                  <a:lnTo>
                    <a:pt x="1965464" y="762000"/>
                  </a:lnTo>
                  <a:lnTo>
                    <a:pt x="1968474" y="774700"/>
                  </a:lnTo>
                  <a:lnTo>
                    <a:pt x="1971154" y="774700"/>
                  </a:lnTo>
                  <a:lnTo>
                    <a:pt x="1976132" y="787400"/>
                  </a:lnTo>
                  <a:lnTo>
                    <a:pt x="1978723" y="800100"/>
                  </a:lnTo>
                  <a:lnTo>
                    <a:pt x="1981657" y="800100"/>
                  </a:lnTo>
                  <a:lnTo>
                    <a:pt x="1985162" y="812800"/>
                  </a:lnTo>
                  <a:lnTo>
                    <a:pt x="1995144" y="812800"/>
                  </a:lnTo>
                  <a:lnTo>
                    <a:pt x="2005723" y="825500"/>
                  </a:lnTo>
                  <a:lnTo>
                    <a:pt x="2010130" y="825500"/>
                  </a:lnTo>
                  <a:lnTo>
                    <a:pt x="2030222" y="838200"/>
                  </a:lnTo>
                  <a:lnTo>
                    <a:pt x="2055558" y="838200"/>
                  </a:lnTo>
                  <a:lnTo>
                    <a:pt x="2062505" y="850900"/>
                  </a:lnTo>
                  <a:lnTo>
                    <a:pt x="2087054" y="850900"/>
                  </a:lnTo>
                  <a:lnTo>
                    <a:pt x="2086876" y="838200"/>
                  </a:lnTo>
                  <a:lnTo>
                    <a:pt x="2087435" y="825500"/>
                  </a:lnTo>
                  <a:lnTo>
                    <a:pt x="2089315" y="812800"/>
                  </a:lnTo>
                  <a:lnTo>
                    <a:pt x="2092452" y="800100"/>
                  </a:lnTo>
                  <a:lnTo>
                    <a:pt x="2117140" y="800100"/>
                  </a:lnTo>
                  <a:lnTo>
                    <a:pt x="2130933" y="787400"/>
                  </a:lnTo>
                  <a:lnTo>
                    <a:pt x="2145868" y="787400"/>
                  </a:lnTo>
                  <a:lnTo>
                    <a:pt x="2152802" y="774700"/>
                  </a:lnTo>
                  <a:close/>
                </a:path>
                <a:path w="3856990" h="1879600">
                  <a:moveTo>
                    <a:pt x="2265476" y="736600"/>
                  </a:moveTo>
                  <a:lnTo>
                    <a:pt x="2242223" y="736600"/>
                  </a:lnTo>
                  <a:lnTo>
                    <a:pt x="2239530" y="749300"/>
                  </a:lnTo>
                  <a:lnTo>
                    <a:pt x="2225433" y="774700"/>
                  </a:lnTo>
                  <a:lnTo>
                    <a:pt x="2232037" y="774700"/>
                  </a:lnTo>
                  <a:lnTo>
                    <a:pt x="2247303" y="749300"/>
                  </a:lnTo>
                  <a:lnTo>
                    <a:pt x="2250821" y="749300"/>
                  </a:lnTo>
                  <a:lnTo>
                    <a:pt x="2265476" y="736600"/>
                  </a:lnTo>
                  <a:close/>
                </a:path>
                <a:path w="3856990" h="1879600">
                  <a:moveTo>
                    <a:pt x="2406421" y="736600"/>
                  </a:moveTo>
                  <a:lnTo>
                    <a:pt x="2398268" y="723900"/>
                  </a:lnTo>
                  <a:lnTo>
                    <a:pt x="2303500" y="723900"/>
                  </a:lnTo>
                  <a:lnTo>
                    <a:pt x="2282393" y="736600"/>
                  </a:lnTo>
                  <a:lnTo>
                    <a:pt x="2406421" y="736600"/>
                  </a:lnTo>
                  <a:close/>
                </a:path>
                <a:path w="3856990" h="1879600">
                  <a:moveTo>
                    <a:pt x="2476982" y="774700"/>
                  </a:moveTo>
                  <a:lnTo>
                    <a:pt x="2469565" y="762000"/>
                  </a:lnTo>
                  <a:lnTo>
                    <a:pt x="2460637" y="762000"/>
                  </a:lnTo>
                  <a:lnTo>
                    <a:pt x="2451798" y="749300"/>
                  </a:lnTo>
                  <a:lnTo>
                    <a:pt x="2436304" y="749300"/>
                  </a:lnTo>
                  <a:lnTo>
                    <a:pt x="2425382" y="736600"/>
                  </a:lnTo>
                  <a:lnTo>
                    <a:pt x="2413089" y="736600"/>
                  </a:lnTo>
                  <a:lnTo>
                    <a:pt x="2421661" y="749300"/>
                  </a:lnTo>
                  <a:lnTo>
                    <a:pt x="2431148" y="749300"/>
                  </a:lnTo>
                  <a:lnTo>
                    <a:pt x="2438425" y="762000"/>
                  </a:lnTo>
                  <a:lnTo>
                    <a:pt x="2457107" y="762000"/>
                  </a:lnTo>
                  <a:lnTo>
                    <a:pt x="2465933" y="774700"/>
                  </a:lnTo>
                  <a:lnTo>
                    <a:pt x="2476982" y="774700"/>
                  </a:lnTo>
                  <a:close/>
                </a:path>
                <a:path w="3856990" h="1879600">
                  <a:moveTo>
                    <a:pt x="2636977" y="914400"/>
                  </a:moveTo>
                  <a:lnTo>
                    <a:pt x="2629052" y="901700"/>
                  </a:lnTo>
                  <a:lnTo>
                    <a:pt x="2609075" y="901700"/>
                  </a:lnTo>
                  <a:lnTo>
                    <a:pt x="2601023" y="889000"/>
                  </a:lnTo>
                  <a:lnTo>
                    <a:pt x="2596756" y="889000"/>
                  </a:lnTo>
                  <a:lnTo>
                    <a:pt x="2593073" y="876300"/>
                  </a:lnTo>
                  <a:lnTo>
                    <a:pt x="2586113" y="876300"/>
                  </a:lnTo>
                  <a:lnTo>
                    <a:pt x="2581656" y="863600"/>
                  </a:lnTo>
                  <a:lnTo>
                    <a:pt x="2576588" y="863600"/>
                  </a:lnTo>
                  <a:lnTo>
                    <a:pt x="2567660" y="850900"/>
                  </a:lnTo>
                  <a:lnTo>
                    <a:pt x="2563520" y="838200"/>
                  </a:lnTo>
                  <a:lnTo>
                    <a:pt x="2555595" y="838200"/>
                  </a:lnTo>
                  <a:lnTo>
                    <a:pt x="2552103" y="825500"/>
                  </a:lnTo>
                  <a:lnTo>
                    <a:pt x="2542705" y="825500"/>
                  </a:lnTo>
                  <a:lnTo>
                    <a:pt x="2530945" y="812800"/>
                  </a:lnTo>
                  <a:lnTo>
                    <a:pt x="2518918" y="800100"/>
                  </a:lnTo>
                  <a:lnTo>
                    <a:pt x="2508707" y="787400"/>
                  </a:lnTo>
                  <a:lnTo>
                    <a:pt x="2501049" y="787400"/>
                  </a:lnTo>
                  <a:lnTo>
                    <a:pt x="2491778" y="774700"/>
                  </a:lnTo>
                  <a:lnTo>
                    <a:pt x="2479243" y="774700"/>
                  </a:lnTo>
                  <a:lnTo>
                    <a:pt x="2487815" y="787400"/>
                  </a:lnTo>
                  <a:lnTo>
                    <a:pt x="2496883" y="787400"/>
                  </a:lnTo>
                  <a:lnTo>
                    <a:pt x="2504338" y="800100"/>
                  </a:lnTo>
                  <a:lnTo>
                    <a:pt x="2514333" y="800100"/>
                  </a:lnTo>
                  <a:lnTo>
                    <a:pt x="2526106" y="812800"/>
                  </a:lnTo>
                  <a:lnTo>
                    <a:pt x="2535390" y="825500"/>
                  </a:lnTo>
                  <a:lnTo>
                    <a:pt x="2537625" y="825500"/>
                  </a:lnTo>
                  <a:lnTo>
                    <a:pt x="2546807" y="838200"/>
                  </a:lnTo>
                  <a:lnTo>
                    <a:pt x="2550884" y="838200"/>
                  </a:lnTo>
                  <a:lnTo>
                    <a:pt x="2570924" y="863600"/>
                  </a:lnTo>
                  <a:lnTo>
                    <a:pt x="2576144" y="876300"/>
                  </a:lnTo>
                  <a:lnTo>
                    <a:pt x="2580411" y="876300"/>
                  </a:lnTo>
                  <a:lnTo>
                    <a:pt x="2587244" y="889000"/>
                  </a:lnTo>
                  <a:lnTo>
                    <a:pt x="2588056" y="889000"/>
                  </a:lnTo>
                  <a:lnTo>
                    <a:pt x="2596438" y="901700"/>
                  </a:lnTo>
                  <a:lnTo>
                    <a:pt x="2605011" y="901700"/>
                  </a:lnTo>
                  <a:lnTo>
                    <a:pt x="2613202" y="914400"/>
                  </a:lnTo>
                  <a:lnTo>
                    <a:pt x="2636977" y="914400"/>
                  </a:lnTo>
                  <a:close/>
                </a:path>
                <a:path w="3856990" h="1879600">
                  <a:moveTo>
                    <a:pt x="2719717" y="939800"/>
                  </a:moveTo>
                  <a:lnTo>
                    <a:pt x="2712593" y="927100"/>
                  </a:lnTo>
                  <a:lnTo>
                    <a:pt x="2693009" y="927100"/>
                  </a:lnTo>
                  <a:lnTo>
                    <a:pt x="2686634" y="914400"/>
                  </a:lnTo>
                  <a:lnTo>
                    <a:pt x="2672880" y="914400"/>
                  </a:lnTo>
                  <a:lnTo>
                    <a:pt x="2704490" y="939800"/>
                  </a:lnTo>
                  <a:lnTo>
                    <a:pt x="2719717" y="939800"/>
                  </a:lnTo>
                  <a:close/>
                </a:path>
                <a:path w="3856990" h="1879600">
                  <a:moveTo>
                    <a:pt x="2774607" y="952500"/>
                  </a:moveTo>
                  <a:lnTo>
                    <a:pt x="2766403" y="939800"/>
                  </a:lnTo>
                  <a:lnTo>
                    <a:pt x="2726499" y="939800"/>
                  </a:lnTo>
                  <a:lnTo>
                    <a:pt x="2736240" y="952500"/>
                  </a:lnTo>
                  <a:lnTo>
                    <a:pt x="2774607" y="952500"/>
                  </a:lnTo>
                  <a:close/>
                </a:path>
                <a:path w="3856990" h="1879600">
                  <a:moveTo>
                    <a:pt x="3016313" y="1168400"/>
                  </a:moveTo>
                  <a:lnTo>
                    <a:pt x="3003486" y="1155700"/>
                  </a:lnTo>
                  <a:lnTo>
                    <a:pt x="3002343" y="1155700"/>
                  </a:lnTo>
                  <a:lnTo>
                    <a:pt x="2988297" y="1143000"/>
                  </a:lnTo>
                  <a:lnTo>
                    <a:pt x="2973082" y="1130300"/>
                  </a:lnTo>
                  <a:lnTo>
                    <a:pt x="2960192" y="1117600"/>
                  </a:lnTo>
                  <a:lnTo>
                    <a:pt x="2952242" y="1104900"/>
                  </a:lnTo>
                  <a:lnTo>
                    <a:pt x="2939415" y="1104900"/>
                  </a:lnTo>
                  <a:lnTo>
                    <a:pt x="2925508" y="1079500"/>
                  </a:lnTo>
                  <a:lnTo>
                    <a:pt x="2914307" y="1066800"/>
                  </a:lnTo>
                  <a:lnTo>
                    <a:pt x="2910154" y="1066800"/>
                  </a:lnTo>
                  <a:lnTo>
                    <a:pt x="2905671" y="1054100"/>
                  </a:lnTo>
                  <a:lnTo>
                    <a:pt x="2900972" y="1054100"/>
                  </a:lnTo>
                  <a:lnTo>
                    <a:pt x="2893085" y="1041400"/>
                  </a:lnTo>
                  <a:lnTo>
                    <a:pt x="2891396" y="1041400"/>
                  </a:lnTo>
                  <a:lnTo>
                    <a:pt x="2886773" y="1028700"/>
                  </a:lnTo>
                  <a:lnTo>
                    <a:pt x="2885440" y="1028700"/>
                  </a:lnTo>
                  <a:lnTo>
                    <a:pt x="2882366" y="1016000"/>
                  </a:lnTo>
                  <a:lnTo>
                    <a:pt x="2876423" y="1016000"/>
                  </a:lnTo>
                  <a:lnTo>
                    <a:pt x="2869971" y="1003300"/>
                  </a:lnTo>
                  <a:lnTo>
                    <a:pt x="2865374" y="1003300"/>
                  </a:lnTo>
                  <a:lnTo>
                    <a:pt x="2859786" y="990600"/>
                  </a:lnTo>
                  <a:lnTo>
                    <a:pt x="2849207" y="977900"/>
                  </a:lnTo>
                  <a:lnTo>
                    <a:pt x="2839796" y="977900"/>
                  </a:lnTo>
                  <a:lnTo>
                    <a:pt x="2827515" y="965200"/>
                  </a:lnTo>
                  <a:lnTo>
                    <a:pt x="2811881" y="965200"/>
                  </a:lnTo>
                  <a:lnTo>
                    <a:pt x="2795663" y="952500"/>
                  </a:lnTo>
                  <a:lnTo>
                    <a:pt x="2779268" y="952500"/>
                  </a:lnTo>
                  <a:lnTo>
                    <a:pt x="2792819" y="965200"/>
                  </a:lnTo>
                  <a:lnTo>
                    <a:pt x="2808617" y="965200"/>
                  </a:lnTo>
                  <a:lnTo>
                    <a:pt x="2823845" y="977900"/>
                  </a:lnTo>
                  <a:lnTo>
                    <a:pt x="2835643" y="977900"/>
                  </a:lnTo>
                  <a:lnTo>
                    <a:pt x="2844596" y="990600"/>
                  </a:lnTo>
                  <a:lnTo>
                    <a:pt x="2854820" y="1003300"/>
                  </a:lnTo>
                  <a:lnTo>
                    <a:pt x="2855620" y="1003300"/>
                  </a:lnTo>
                  <a:lnTo>
                    <a:pt x="2864688" y="1016000"/>
                  </a:lnTo>
                  <a:lnTo>
                    <a:pt x="2872587" y="1016000"/>
                  </a:lnTo>
                  <a:lnTo>
                    <a:pt x="2876562" y="1028700"/>
                  </a:lnTo>
                  <a:lnTo>
                    <a:pt x="2880880" y="1028700"/>
                  </a:lnTo>
                  <a:lnTo>
                    <a:pt x="2884754" y="1041400"/>
                  </a:lnTo>
                  <a:lnTo>
                    <a:pt x="2885402" y="1041400"/>
                  </a:lnTo>
                  <a:lnTo>
                    <a:pt x="2894863" y="1054100"/>
                  </a:lnTo>
                  <a:lnTo>
                    <a:pt x="2899689" y="1066800"/>
                  </a:lnTo>
                  <a:lnTo>
                    <a:pt x="2904350" y="1066800"/>
                  </a:lnTo>
                  <a:lnTo>
                    <a:pt x="2908706" y="1079500"/>
                  </a:lnTo>
                  <a:lnTo>
                    <a:pt x="2920187" y="1092200"/>
                  </a:lnTo>
                  <a:lnTo>
                    <a:pt x="2934347" y="1104900"/>
                  </a:lnTo>
                  <a:lnTo>
                    <a:pt x="2947365" y="1117600"/>
                  </a:lnTo>
                  <a:lnTo>
                    <a:pt x="2955417" y="1117600"/>
                  </a:lnTo>
                  <a:lnTo>
                    <a:pt x="2968460" y="1130300"/>
                  </a:lnTo>
                  <a:lnTo>
                    <a:pt x="2983865" y="1143000"/>
                  </a:lnTo>
                  <a:lnTo>
                    <a:pt x="2990786" y="1155700"/>
                  </a:lnTo>
                  <a:lnTo>
                    <a:pt x="2999282" y="1155700"/>
                  </a:lnTo>
                  <a:lnTo>
                    <a:pt x="3007487" y="1168400"/>
                  </a:lnTo>
                  <a:lnTo>
                    <a:pt x="3016313" y="1168400"/>
                  </a:lnTo>
                  <a:close/>
                </a:path>
                <a:path w="3856990" h="1879600">
                  <a:moveTo>
                    <a:pt x="3082518" y="1206500"/>
                  </a:moveTo>
                  <a:lnTo>
                    <a:pt x="3075965" y="1193800"/>
                  </a:lnTo>
                  <a:lnTo>
                    <a:pt x="3066008" y="1193800"/>
                  </a:lnTo>
                  <a:lnTo>
                    <a:pt x="3071977" y="1206500"/>
                  </a:lnTo>
                  <a:lnTo>
                    <a:pt x="3082518" y="1206500"/>
                  </a:lnTo>
                  <a:close/>
                </a:path>
                <a:path w="3856990" h="1879600">
                  <a:moveTo>
                    <a:pt x="3112897" y="1231900"/>
                  </a:moveTo>
                  <a:lnTo>
                    <a:pt x="3102191" y="1219200"/>
                  </a:lnTo>
                  <a:lnTo>
                    <a:pt x="3097809" y="1206500"/>
                  </a:lnTo>
                  <a:lnTo>
                    <a:pt x="3085490" y="1206500"/>
                  </a:lnTo>
                  <a:lnTo>
                    <a:pt x="3091116" y="1219200"/>
                  </a:lnTo>
                  <a:lnTo>
                    <a:pt x="3093250" y="1219200"/>
                  </a:lnTo>
                  <a:lnTo>
                    <a:pt x="3108325" y="1231900"/>
                  </a:lnTo>
                  <a:lnTo>
                    <a:pt x="3112897" y="1231900"/>
                  </a:lnTo>
                  <a:close/>
                </a:path>
                <a:path w="3856990" h="1879600">
                  <a:moveTo>
                    <a:pt x="3130994" y="1244600"/>
                  </a:moveTo>
                  <a:lnTo>
                    <a:pt x="3125622" y="1231900"/>
                  </a:lnTo>
                  <a:lnTo>
                    <a:pt x="3115068" y="1231900"/>
                  </a:lnTo>
                  <a:lnTo>
                    <a:pt x="3121279" y="1244600"/>
                  </a:lnTo>
                  <a:lnTo>
                    <a:pt x="3130994" y="1244600"/>
                  </a:lnTo>
                  <a:close/>
                </a:path>
                <a:path w="3856990" h="1879600">
                  <a:moveTo>
                    <a:pt x="3230397" y="1320800"/>
                  </a:moveTo>
                  <a:lnTo>
                    <a:pt x="3222002" y="1308100"/>
                  </a:lnTo>
                  <a:lnTo>
                    <a:pt x="3217329" y="1308100"/>
                  </a:lnTo>
                  <a:lnTo>
                    <a:pt x="3196780" y="1282700"/>
                  </a:lnTo>
                  <a:lnTo>
                    <a:pt x="3192475" y="1282700"/>
                  </a:lnTo>
                  <a:lnTo>
                    <a:pt x="3185312" y="1270000"/>
                  </a:lnTo>
                  <a:lnTo>
                    <a:pt x="3176460" y="1270000"/>
                  </a:lnTo>
                  <a:lnTo>
                    <a:pt x="3166541" y="1257300"/>
                  </a:lnTo>
                  <a:lnTo>
                    <a:pt x="3148927" y="1257300"/>
                  </a:lnTo>
                  <a:lnTo>
                    <a:pt x="3142145" y="1244600"/>
                  </a:lnTo>
                  <a:lnTo>
                    <a:pt x="3132137" y="1244600"/>
                  </a:lnTo>
                  <a:lnTo>
                    <a:pt x="3138360" y="1257300"/>
                  </a:lnTo>
                  <a:lnTo>
                    <a:pt x="3145294" y="1257300"/>
                  </a:lnTo>
                  <a:lnTo>
                    <a:pt x="3162795" y="1270000"/>
                  </a:lnTo>
                  <a:lnTo>
                    <a:pt x="3172447" y="1270000"/>
                  </a:lnTo>
                  <a:lnTo>
                    <a:pt x="3180994" y="1282700"/>
                  </a:lnTo>
                  <a:lnTo>
                    <a:pt x="3191459" y="1282700"/>
                  </a:lnTo>
                  <a:lnTo>
                    <a:pt x="3196031" y="1295400"/>
                  </a:lnTo>
                  <a:lnTo>
                    <a:pt x="3204832" y="1308100"/>
                  </a:lnTo>
                  <a:lnTo>
                    <a:pt x="3209226" y="1308100"/>
                  </a:lnTo>
                  <a:lnTo>
                    <a:pt x="3213595" y="1320800"/>
                  </a:lnTo>
                  <a:lnTo>
                    <a:pt x="3230397" y="1320800"/>
                  </a:lnTo>
                  <a:close/>
                </a:path>
                <a:path w="3856990" h="1879600">
                  <a:moveTo>
                    <a:pt x="3262503" y="1333500"/>
                  </a:moveTo>
                  <a:lnTo>
                    <a:pt x="3249587" y="1320800"/>
                  </a:lnTo>
                  <a:lnTo>
                    <a:pt x="3230715" y="1320800"/>
                  </a:lnTo>
                  <a:lnTo>
                    <a:pt x="3240824" y="1333500"/>
                  </a:lnTo>
                  <a:lnTo>
                    <a:pt x="3262503" y="1333500"/>
                  </a:lnTo>
                  <a:close/>
                </a:path>
                <a:path w="3856990" h="1879600">
                  <a:moveTo>
                    <a:pt x="3505822" y="976820"/>
                  </a:moveTo>
                  <a:lnTo>
                    <a:pt x="3505212" y="974623"/>
                  </a:lnTo>
                  <a:lnTo>
                    <a:pt x="3503485" y="973658"/>
                  </a:lnTo>
                  <a:lnTo>
                    <a:pt x="3496043" y="971042"/>
                  </a:lnTo>
                  <a:lnTo>
                    <a:pt x="3486454" y="969860"/>
                  </a:lnTo>
                  <a:lnTo>
                    <a:pt x="3476917" y="970559"/>
                  </a:lnTo>
                  <a:lnTo>
                    <a:pt x="3469652" y="973582"/>
                  </a:lnTo>
                  <a:lnTo>
                    <a:pt x="3464534" y="977671"/>
                  </a:lnTo>
                  <a:lnTo>
                    <a:pt x="3463366" y="1007503"/>
                  </a:lnTo>
                  <a:lnTo>
                    <a:pt x="3461524" y="1010018"/>
                  </a:lnTo>
                  <a:lnTo>
                    <a:pt x="3427425" y="1028369"/>
                  </a:lnTo>
                  <a:lnTo>
                    <a:pt x="3404247" y="1026452"/>
                  </a:lnTo>
                  <a:lnTo>
                    <a:pt x="3399942" y="1027531"/>
                  </a:lnTo>
                  <a:lnTo>
                    <a:pt x="3394748" y="1029385"/>
                  </a:lnTo>
                  <a:lnTo>
                    <a:pt x="3388880" y="1032370"/>
                  </a:lnTo>
                  <a:lnTo>
                    <a:pt x="3382975" y="1035862"/>
                  </a:lnTo>
                  <a:lnTo>
                    <a:pt x="3362553" y="1048842"/>
                  </a:lnTo>
                  <a:lnTo>
                    <a:pt x="3357461" y="1050340"/>
                  </a:lnTo>
                  <a:lnTo>
                    <a:pt x="3348634" y="1052156"/>
                  </a:lnTo>
                  <a:lnTo>
                    <a:pt x="3337801" y="1053299"/>
                  </a:lnTo>
                  <a:lnTo>
                    <a:pt x="3325901" y="1053985"/>
                  </a:lnTo>
                  <a:lnTo>
                    <a:pt x="3296107" y="1055001"/>
                  </a:lnTo>
                  <a:lnTo>
                    <a:pt x="3285439" y="1056220"/>
                  </a:lnTo>
                  <a:lnTo>
                    <a:pt x="3243961" y="1059408"/>
                  </a:lnTo>
                  <a:lnTo>
                    <a:pt x="3209798" y="1076490"/>
                  </a:lnTo>
                  <a:lnTo>
                    <a:pt x="3195129" y="1099794"/>
                  </a:lnTo>
                  <a:lnTo>
                    <a:pt x="3192843" y="1102601"/>
                  </a:lnTo>
                  <a:lnTo>
                    <a:pt x="3162135" y="1133690"/>
                  </a:lnTo>
                  <a:lnTo>
                    <a:pt x="3129102" y="1154010"/>
                  </a:lnTo>
                  <a:lnTo>
                    <a:pt x="3094393" y="1171016"/>
                  </a:lnTo>
                  <a:lnTo>
                    <a:pt x="3054312" y="1179182"/>
                  </a:lnTo>
                  <a:lnTo>
                    <a:pt x="3052978" y="1181023"/>
                  </a:lnTo>
                  <a:lnTo>
                    <a:pt x="3037306" y="1181100"/>
                  </a:lnTo>
                  <a:lnTo>
                    <a:pt x="3029369" y="1168400"/>
                  </a:lnTo>
                  <a:lnTo>
                    <a:pt x="3018485" y="1168400"/>
                  </a:lnTo>
                  <a:lnTo>
                    <a:pt x="3025838" y="1181100"/>
                  </a:lnTo>
                  <a:lnTo>
                    <a:pt x="3033953" y="1181100"/>
                  </a:lnTo>
                  <a:lnTo>
                    <a:pt x="3050730" y="1193800"/>
                  </a:lnTo>
                  <a:lnTo>
                    <a:pt x="3062313" y="1193800"/>
                  </a:lnTo>
                  <a:lnTo>
                    <a:pt x="3057245" y="1185989"/>
                  </a:lnTo>
                  <a:lnTo>
                    <a:pt x="3062719" y="1185062"/>
                  </a:lnTo>
                  <a:lnTo>
                    <a:pt x="3105112" y="1174419"/>
                  </a:lnTo>
                  <a:lnTo>
                    <a:pt x="3138906" y="1156677"/>
                  </a:lnTo>
                  <a:lnTo>
                    <a:pt x="3174796" y="1133170"/>
                  </a:lnTo>
                  <a:lnTo>
                    <a:pt x="3201022" y="1103960"/>
                  </a:lnTo>
                  <a:lnTo>
                    <a:pt x="3206915" y="1094193"/>
                  </a:lnTo>
                  <a:lnTo>
                    <a:pt x="3210839" y="1087818"/>
                  </a:lnTo>
                  <a:lnTo>
                    <a:pt x="3246094" y="1066380"/>
                  </a:lnTo>
                  <a:lnTo>
                    <a:pt x="3286048" y="1063396"/>
                  </a:lnTo>
                  <a:lnTo>
                    <a:pt x="3296615" y="1062177"/>
                  </a:lnTo>
                  <a:lnTo>
                    <a:pt x="3338753" y="1060437"/>
                  </a:lnTo>
                  <a:lnTo>
                    <a:pt x="3396284" y="1035862"/>
                  </a:lnTo>
                  <a:lnTo>
                    <a:pt x="3404832" y="1033703"/>
                  </a:lnTo>
                  <a:lnTo>
                    <a:pt x="3428060" y="1035634"/>
                  </a:lnTo>
                  <a:lnTo>
                    <a:pt x="3432391" y="1034478"/>
                  </a:lnTo>
                  <a:lnTo>
                    <a:pt x="3434600" y="1033703"/>
                  </a:lnTo>
                  <a:lnTo>
                    <a:pt x="3440633" y="1031595"/>
                  </a:lnTo>
                  <a:lnTo>
                    <a:pt x="3471583" y="981240"/>
                  </a:lnTo>
                  <a:lnTo>
                    <a:pt x="3474148" y="979195"/>
                  </a:lnTo>
                  <a:lnTo>
                    <a:pt x="3479190" y="977404"/>
                  </a:lnTo>
                  <a:lnTo>
                    <a:pt x="3486518" y="977061"/>
                  </a:lnTo>
                  <a:lnTo>
                    <a:pt x="3494125" y="977963"/>
                  </a:lnTo>
                  <a:lnTo>
                    <a:pt x="3499942" y="979906"/>
                  </a:lnTo>
                  <a:lnTo>
                    <a:pt x="3501669" y="980884"/>
                  </a:lnTo>
                  <a:lnTo>
                    <a:pt x="3503853" y="980287"/>
                  </a:lnTo>
                  <a:lnTo>
                    <a:pt x="3505682" y="977061"/>
                  </a:lnTo>
                  <a:lnTo>
                    <a:pt x="3505822" y="976820"/>
                  </a:lnTo>
                  <a:close/>
                </a:path>
                <a:path w="3856990" h="1879600">
                  <a:moveTo>
                    <a:pt x="3663734" y="1739900"/>
                  </a:moveTo>
                  <a:lnTo>
                    <a:pt x="3657092" y="1739900"/>
                  </a:lnTo>
                  <a:lnTo>
                    <a:pt x="3649434" y="1752600"/>
                  </a:lnTo>
                  <a:lnTo>
                    <a:pt x="3642563" y="1752600"/>
                  </a:lnTo>
                  <a:lnTo>
                    <a:pt x="3636962" y="1765300"/>
                  </a:lnTo>
                  <a:lnTo>
                    <a:pt x="3630879" y="1778000"/>
                  </a:lnTo>
                  <a:lnTo>
                    <a:pt x="3625392" y="1790700"/>
                  </a:lnTo>
                  <a:lnTo>
                    <a:pt x="3621570" y="1790700"/>
                  </a:lnTo>
                  <a:lnTo>
                    <a:pt x="3620020" y="1803400"/>
                  </a:lnTo>
                  <a:lnTo>
                    <a:pt x="3618890" y="1803400"/>
                  </a:lnTo>
                  <a:lnTo>
                    <a:pt x="3617963" y="1816100"/>
                  </a:lnTo>
                  <a:lnTo>
                    <a:pt x="3616528" y="1828800"/>
                  </a:lnTo>
                  <a:lnTo>
                    <a:pt x="3615639" y="1841500"/>
                  </a:lnTo>
                  <a:lnTo>
                    <a:pt x="3612972" y="1841500"/>
                  </a:lnTo>
                  <a:lnTo>
                    <a:pt x="3610737" y="1854200"/>
                  </a:lnTo>
                  <a:lnTo>
                    <a:pt x="3606889" y="1854200"/>
                  </a:lnTo>
                  <a:lnTo>
                    <a:pt x="3602571" y="1866900"/>
                  </a:lnTo>
                  <a:lnTo>
                    <a:pt x="3597935" y="1866900"/>
                  </a:lnTo>
                  <a:lnTo>
                    <a:pt x="3591458" y="1879600"/>
                  </a:lnTo>
                  <a:lnTo>
                    <a:pt x="3603663" y="1879600"/>
                  </a:lnTo>
                  <a:lnTo>
                    <a:pt x="3608514" y="1866900"/>
                  </a:lnTo>
                  <a:lnTo>
                    <a:pt x="3613061" y="1866900"/>
                  </a:lnTo>
                  <a:lnTo>
                    <a:pt x="3616909" y="1854200"/>
                  </a:lnTo>
                  <a:lnTo>
                    <a:pt x="3619639" y="1854200"/>
                  </a:lnTo>
                  <a:lnTo>
                    <a:pt x="3621405" y="1841500"/>
                  </a:lnTo>
                  <a:lnTo>
                    <a:pt x="3622687" y="1841500"/>
                  </a:lnTo>
                  <a:lnTo>
                    <a:pt x="3623640" y="1828800"/>
                  </a:lnTo>
                  <a:lnTo>
                    <a:pt x="3624415" y="1816100"/>
                  </a:lnTo>
                  <a:lnTo>
                    <a:pt x="3625151" y="1816100"/>
                  </a:lnTo>
                  <a:lnTo>
                    <a:pt x="3626231" y="1803400"/>
                  </a:lnTo>
                  <a:lnTo>
                    <a:pt x="3628326" y="1790700"/>
                  </a:lnTo>
                  <a:lnTo>
                    <a:pt x="3631869" y="1790700"/>
                  </a:lnTo>
                  <a:lnTo>
                    <a:pt x="3637076" y="1778000"/>
                  </a:lnTo>
                  <a:lnTo>
                    <a:pt x="3642842" y="1765300"/>
                  </a:lnTo>
                  <a:lnTo>
                    <a:pt x="3648138" y="1765300"/>
                  </a:lnTo>
                  <a:lnTo>
                    <a:pt x="3656507" y="1752600"/>
                  </a:lnTo>
                  <a:lnTo>
                    <a:pt x="3659301" y="1752600"/>
                  </a:lnTo>
                  <a:lnTo>
                    <a:pt x="3663734" y="1739900"/>
                  </a:lnTo>
                  <a:close/>
                </a:path>
                <a:path w="3856990" h="1879600">
                  <a:moveTo>
                    <a:pt x="3712502" y="1397000"/>
                  </a:moveTo>
                  <a:lnTo>
                    <a:pt x="3697808" y="1384300"/>
                  </a:lnTo>
                  <a:lnTo>
                    <a:pt x="3677297" y="1384300"/>
                  </a:lnTo>
                  <a:lnTo>
                    <a:pt x="3661981" y="1371600"/>
                  </a:lnTo>
                  <a:lnTo>
                    <a:pt x="3657041" y="1371600"/>
                  </a:lnTo>
                  <a:lnTo>
                    <a:pt x="3642118" y="1358900"/>
                  </a:lnTo>
                  <a:lnTo>
                    <a:pt x="3640302" y="1358900"/>
                  </a:lnTo>
                  <a:lnTo>
                    <a:pt x="3623691" y="1346200"/>
                  </a:lnTo>
                  <a:lnTo>
                    <a:pt x="3619296" y="1346200"/>
                  </a:lnTo>
                  <a:lnTo>
                    <a:pt x="3606342" y="1333500"/>
                  </a:lnTo>
                  <a:lnTo>
                    <a:pt x="3595192" y="1320800"/>
                  </a:lnTo>
                  <a:lnTo>
                    <a:pt x="3590112" y="1320800"/>
                  </a:lnTo>
                  <a:lnTo>
                    <a:pt x="3572764" y="1308100"/>
                  </a:lnTo>
                  <a:lnTo>
                    <a:pt x="3557397" y="1282700"/>
                  </a:lnTo>
                  <a:lnTo>
                    <a:pt x="3555225" y="1282700"/>
                  </a:lnTo>
                  <a:lnTo>
                    <a:pt x="3552520" y="1244600"/>
                  </a:lnTo>
                  <a:lnTo>
                    <a:pt x="3549561" y="1244600"/>
                  </a:lnTo>
                  <a:lnTo>
                    <a:pt x="3543363" y="1231900"/>
                  </a:lnTo>
                  <a:lnTo>
                    <a:pt x="3534562" y="1231900"/>
                  </a:lnTo>
                  <a:lnTo>
                    <a:pt x="3524580" y="1219200"/>
                  </a:lnTo>
                  <a:lnTo>
                    <a:pt x="3514864" y="1219200"/>
                  </a:lnTo>
                  <a:lnTo>
                    <a:pt x="3512794" y="1206500"/>
                  </a:lnTo>
                  <a:lnTo>
                    <a:pt x="3501821" y="1206500"/>
                  </a:lnTo>
                  <a:lnTo>
                    <a:pt x="3492436" y="1193800"/>
                  </a:lnTo>
                  <a:lnTo>
                    <a:pt x="3482289" y="1193800"/>
                  </a:lnTo>
                  <a:lnTo>
                    <a:pt x="3472154" y="1181100"/>
                  </a:lnTo>
                  <a:lnTo>
                    <a:pt x="3448164" y="1181100"/>
                  </a:lnTo>
                  <a:lnTo>
                    <a:pt x="3431362" y="1193800"/>
                  </a:lnTo>
                  <a:lnTo>
                    <a:pt x="3415385" y="1193800"/>
                  </a:lnTo>
                  <a:lnTo>
                    <a:pt x="3403168" y="1206500"/>
                  </a:lnTo>
                  <a:lnTo>
                    <a:pt x="3395510" y="1206500"/>
                  </a:lnTo>
                  <a:lnTo>
                    <a:pt x="3388220" y="1219200"/>
                  </a:lnTo>
                  <a:lnTo>
                    <a:pt x="3387204" y="1219200"/>
                  </a:lnTo>
                  <a:lnTo>
                    <a:pt x="3379559" y="1231900"/>
                  </a:lnTo>
                  <a:lnTo>
                    <a:pt x="3373844" y="1231900"/>
                  </a:lnTo>
                  <a:lnTo>
                    <a:pt x="3370669" y="1244600"/>
                  </a:lnTo>
                  <a:lnTo>
                    <a:pt x="3361271" y="1270000"/>
                  </a:lnTo>
                  <a:lnTo>
                    <a:pt x="3358870" y="1282700"/>
                  </a:lnTo>
                  <a:lnTo>
                    <a:pt x="3351809" y="1282700"/>
                  </a:lnTo>
                  <a:lnTo>
                    <a:pt x="3342881" y="1295400"/>
                  </a:lnTo>
                  <a:lnTo>
                    <a:pt x="3333394" y="1308100"/>
                  </a:lnTo>
                  <a:lnTo>
                    <a:pt x="3327247" y="1320800"/>
                  </a:lnTo>
                  <a:lnTo>
                    <a:pt x="3315004" y="1320800"/>
                  </a:lnTo>
                  <a:lnTo>
                    <a:pt x="3302444" y="1333500"/>
                  </a:lnTo>
                  <a:lnTo>
                    <a:pt x="3264217" y="1333500"/>
                  </a:lnTo>
                  <a:lnTo>
                    <a:pt x="3278708" y="1346200"/>
                  </a:lnTo>
                  <a:lnTo>
                    <a:pt x="3290481" y="1346200"/>
                  </a:lnTo>
                  <a:lnTo>
                    <a:pt x="3304438" y="1333500"/>
                  </a:lnTo>
                  <a:lnTo>
                    <a:pt x="3320173" y="1333500"/>
                  </a:lnTo>
                  <a:lnTo>
                    <a:pt x="3328695" y="1320800"/>
                  </a:lnTo>
                  <a:lnTo>
                    <a:pt x="3339096" y="1320800"/>
                  </a:lnTo>
                  <a:lnTo>
                    <a:pt x="3349625" y="1308100"/>
                  </a:lnTo>
                  <a:lnTo>
                    <a:pt x="3358794" y="1295400"/>
                  </a:lnTo>
                  <a:lnTo>
                    <a:pt x="3365157" y="1282700"/>
                  </a:lnTo>
                  <a:lnTo>
                    <a:pt x="3367925" y="1270000"/>
                  </a:lnTo>
                  <a:lnTo>
                    <a:pt x="3377311" y="1244600"/>
                  </a:lnTo>
                  <a:lnTo>
                    <a:pt x="3380016" y="1244600"/>
                  </a:lnTo>
                  <a:lnTo>
                    <a:pt x="3385324" y="1231900"/>
                  </a:lnTo>
                  <a:lnTo>
                    <a:pt x="3392525" y="1219200"/>
                  </a:lnTo>
                  <a:lnTo>
                    <a:pt x="3400260" y="1219200"/>
                  </a:lnTo>
                  <a:lnTo>
                    <a:pt x="3407181" y="1206500"/>
                  </a:lnTo>
                  <a:lnTo>
                    <a:pt x="3418878" y="1206500"/>
                  </a:lnTo>
                  <a:lnTo>
                    <a:pt x="3433864" y="1193800"/>
                  </a:lnTo>
                  <a:lnTo>
                    <a:pt x="3479381" y="1193800"/>
                  </a:lnTo>
                  <a:lnTo>
                    <a:pt x="3488804" y="1206500"/>
                  </a:lnTo>
                  <a:lnTo>
                    <a:pt x="3497313" y="1206500"/>
                  </a:lnTo>
                  <a:lnTo>
                    <a:pt x="3502850" y="1219200"/>
                  </a:lnTo>
                  <a:lnTo>
                    <a:pt x="3510661" y="1219200"/>
                  </a:lnTo>
                  <a:lnTo>
                    <a:pt x="3519678" y="1231900"/>
                  </a:lnTo>
                  <a:lnTo>
                    <a:pt x="3529203" y="1231900"/>
                  </a:lnTo>
                  <a:lnTo>
                    <a:pt x="3537623" y="1244600"/>
                  </a:lnTo>
                  <a:lnTo>
                    <a:pt x="3543350" y="1244600"/>
                  </a:lnTo>
                  <a:lnTo>
                    <a:pt x="3545509" y="1257300"/>
                  </a:lnTo>
                  <a:lnTo>
                    <a:pt x="3548202" y="1282700"/>
                  </a:lnTo>
                  <a:lnTo>
                    <a:pt x="3551199" y="1282700"/>
                  </a:lnTo>
                  <a:lnTo>
                    <a:pt x="3567188" y="1308100"/>
                  </a:lnTo>
                  <a:lnTo>
                    <a:pt x="3579203" y="1320800"/>
                  </a:lnTo>
                  <a:lnTo>
                    <a:pt x="3590213" y="1333500"/>
                  </a:lnTo>
                  <a:lnTo>
                    <a:pt x="3594379" y="1333500"/>
                  </a:lnTo>
                  <a:lnTo>
                    <a:pt x="3611372" y="1346200"/>
                  </a:lnTo>
                  <a:lnTo>
                    <a:pt x="3614839" y="1346200"/>
                  </a:lnTo>
                  <a:lnTo>
                    <a:pt x="3629406" y="1358900"/>
                  </a:lnTo>
                  <a:lnTo>
                    <a:pt x="3635667" y="1358900"/>
                  </a:lnTo>
                  <a:lnTo>
                    <a:pt x="3646919" y="1371600"/>
                  </a:lnTo>
                  <a:lnTo>
                    <a:pt x="3648367" y="1371600"/>
                  </a:lnTo>
                  <a:lnTo>
                    <a:pt x="3667239" y="1384300"/>
                  </a:lnTo>
                  <a:lnTo>
                    <a:pt x="3669157" y="1384300"/>
                  </a:lnTo>
                  <a:lnTo>
                    <a:pt x="3691382" y="1397000"/>
                  </a:lnTo>
                  <a:lnTo>
                    <a:pt x="3712502" y="1397000"/>
                  </a:lnTo>
                  <a:close/>
                </a:path>
                <a:path w="3856990" h="1879600">
                  <a:moveTo>
                    <a:pt x="3713759" y="1739900"/>
                  </a:moveTo>
                  <a:lnTo>
                    <a:pt x="3698544" y="1727200"/>
                  </a:lnTo>
                  <a:lnTo>
                    <a:pt x="3672560" y="1727200"/>
                  </a:lnTo>
                  <a:lnTo>
                    <a:pt x="3665016" y="1739900"/>
                  </a:lnTo>
                  <a:lnTo>
                    <a:pt x="3713759" y="1739900"/>
                  </a:lnTo>
                  <a:close/>
                </a:path>
                <a:path w="3856990" h="1879600">
                  <a:moveTo>
                    <a:pt x="3856571" y="1524000"/>
                  </a:moveTo>
                  <a:lnTo>
                    <a:pt x="3856164" y="1511300"/>
                  </a:lnTo>
                  <a:lnTo>
                    <a:pt x="3855301" y="1498600"/>
                  </a:lnTo>
                  <a:lnTo>
                    <a:pt x="3854056" y="1498600"/>
                  </a:lnTo>
                  <a:lnTo>
                    <a:pt x="3851757" y="1485900"/>
                  </a:lnTo>
                  <a:lnTo>
                    <a:pt x="3846080" y="1460500"/>
                  </a:lnTo>
                  <a:lnTo>
                    <a:pt x="3843782" y="1460500"/>
                  </a:lnTo>
                  <a:lnTo>
                    <a:pt x="3838524" y="1447800"/>
                  </a:lnTo>
                  <a:lnTo>
                    <a:pt x="3829342" y="1422400"/>
                  </a:lnTo>
                  <a:lnTo>
                    <a:pt x="3817404" y="1422400"/>
                  </a:lnTo>
                  <a:lnTo>
                    <a:pt x="3801326" y="1409700"/>
                  </a:lnTo>
                  <a:lnTo>
                    <a:pt x="3784663" y="1409700"/>
                  </a:lnTo>
                  <a:lnTo>
                    <a:pt x="3770960" y="1397000"/>
                  </a:lnTo>
                  <a:lnTo>
                    <a:pt x="3713530" y="1397000"/>
                  </a:lnTo>
                  <a:lnTo>
                    <a:pt x="3722243" y="1409700"/>
                  </a:lnTo>
                  <a:lnTo>
                    <a:pt x="3783025" y="1409700"/>
                  </a:lnTo>
                  <a:lnTo>
                    <a:pt x="3798849" y="1422400"/>
                  </a:lnTo>
                  <a:lnTo>
                    <a:pt x="3813568" y="1422400"/>
                  </a:lnTo>
                  <a:lnTo>
                    <a:pt x="3823944" y="1435100"/>
                  </a:lnTo>
                  <a:lnTo>
                    <a:pt x="3831996" y="1447800"/>
                  </a:lnTo>
                  <a:lnTo>
                    <a:pt x="3836162" y="1460500"/>
                  </a:lnTo>
                  <a:lnTo>
                    <a:pt x="3838968" y="1460500"/>
                  </a:lnTo>
                  <a:lnTo>
                    <a:pt x="3844506" y="1485900"/>
                  </a:lnTo>
                  <a:lnTo>
                    <a:pt x="3846715" y="1498600"/>
                  </a:lnTo>
                  <a:lnTo>
                    <a:pt x="3848227" y="1498600"/>
                  </a:lnTo>
                  <a:lnTo>
                    <a:pt x="3849052" y="1511300"/>
                  </a:lnTo>
                  <a:lnTo>
                    <a:pt x="3849395" y="1524000"/>
                  </a:lnTo>
                  <a:lnTo>
                    <a:pt x="3849154" y="1524000"/>
                  </a:lnTo>
                  <a:lnTo>
                    <a:pt x="3848265" y="1536700"/>
                  </a:lnTo>
                  <a:lnTo>
                    <a:pt x="3847325" y="1536700"/>
                  </a:lnTo>
                  <a:lnTo>
                    <a:pt x="3832034" y="1562100"/>
                  </a:lnTo>
                  <a:lnTo>
                    <a:pt x="3830967" y="1574800"/>
                  </a:lnTo>
                  <a:lnTo>
                    <a:pt x="3830510" y="1574800"/>
                  </a:lnTo>
                  <a:lnTo>
                    <a:pt x="3830853" y="1587500"/>
                  </a:lnTo>
                  <a:lnTo>
                    <a:pt x="3831742" y="1587500"/>
                  </a:lnTo>
                  <a:lnTo>
                    <a:pt x="3833203" y="1600200"/>
                  </a:lnTo>
                  <a:lnTo>
                    <a:pt x="3835806" y="1612900"/>
                  </a:lnTo>
                  <a:lnTo>
                    <a:pt x="3834879" y="1612900"/>
                  </a:lnTo>
                  <a:lnTo>
                    <a:pt x="3833571" y="1625600"/>
                  </a:lnTo>
                  <a:lnTo>
                    <a:pt x="3831310" y="1625600"/>
                  </a:lnTo>
                  <a:lnTo>
                    <a:pt x="3829342" y="1638300"/>
                  </a:lnTo>
                  <a:lnTo>
                    <a:pt x="3825252" y="1651000"/>
                  </a:lnTo>
                  <a:lnTo>
                    <a:pt x="3818102" y="1663700"/>
                  </a:lnTo>
                  <a:lnTo>
                    <a:pt x="3811232" y="1676400"/>
                  </a:lnTo>
                  <a:lnTo>
                    <a:pt x="3800081" y="1676400"/>
                  </a:lnTo>
                  <a:lnTo>
                    <a:pt x="3795458" y="1689100"/>
                  </a:lnTo>
                  <a:lnTo>
                    <a:pt x="3784777" y="1701800"/>
                  </a:lnTo>
                  <a:lnTo>
                    <a:pt x="3768229" y="1714500"/>
                  </a:lnTo>
                  <a:lnTo>
                    <a:pt x="3753383" y="1714500"/>
                  </a:lnTo>
                  <a:lnTo>
                    <a:pt x="3745204" y="1727200"/>
                  </a:lnTo>
                  <a:lnTo>
                    <a:pt x="3726370" y="1727200"/>
                  </a:lnTo>
                  <a:lnTo>
                    <a:pt x="3718318" y="1739900"/>
                  </a:lnTo>
                  <a:lnTo>
                    <a:pt x="3738422" y="1739900"/>
                  </a:lnTo>
                  <a:lnTo>
                    <a:pt x="3748252" y="1727200"/>
                  </a:lnTo>
                  <a:lnTo>
                    <a:pt x="3757066" y="1727200"/>
                  </a:lnTo>
                  <a:lnTo>
                    <a:pt x="3771481" y="1714500"/>
                  </a:lnTo>
                  <a:lnTo>
                    <a:pt x="3788397" y="1701800"/>
                  </a:lnTo>
                  <a:lnTo>
                    <a:pt x="3804615" y="1689100"/>
                  </a:lnTo>
                  <a:lnTo>
                    <a:pt x="3806025" y="1689100"/>
                  </a:lnTo>
                  <a:lnTo>
                    <a:pt x="3816947" y="1676400"/>
                  </a:lnTo>
                  <a:lnTo>
                    <a:pt x="3817467" y="1676400"/>
                  </a:lnTo>
                  <a:lnTo>
                    <a:pt x="3824274" y="1663700"/>
                  </a:lnTo>
                  <a:lnTo>
                    <a:pt x="3831818" y="1651000"/>
                  </a:lnTo>
                  <a:lnTo>
                    <a:pt x="3837089" y="1638300"/>
                  </a:lnTo>
                  <a:lnTo>
                    <a:pt x="3838181" y="1638300"/>
                  </a:lnTo>
                  <a:lnTo>
                    <a:pt x="3841000" y="1625600"/>
                  </a:lnTo>
                  <a:lnTo>
                    <a:pt x="3841953" y="1625600"/>
                  </a:lnTo>
                  <a:lnTo>
                    <a:pt x="3843083" y="1612900"/>
                  </a:lnTo>
                  <a:lnTo>
                    <a:pt x="3840467" y="1600200"/>
                  </a:lnTo>
                  <a:lnTo>
                    <a:pt x="3838333" y="1587500"/>
                  </a:lnTo>
                  <a:lnTo>
                    <a:pt x="3837013" y="1574800"/>
                  </a:lnTo>
                  <a:lnTo>
                    <a:pt x="3838854" y="1562100"/>
                  </a:lnTo>
                  <a:lnTo>
                    <a:pt x="3854069" y="1536700"/>
                  </a:lnTo>
                  <a:lnTo>
                    <a:pt x="3855262" y="1536700"/>
                  </a:lnTo>
                  <a:lnTo>
                    <a:pt x="3856329" y="1524000"/>
                  </a:lnTo>
                  <a:lnTo>
                    <a:pt x="3856571" y="152400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5249152" y="7620029"/>
              <a:ext cx="243992" cy="1861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13871469" y="6818139"/>
              <a:ext cx="1994529" cy="9793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2645937" y="7118470"/>
              <a:ext cx="2941955" cy="1188085"/>
            </a:xfrm>
            <a:custGeom>
              <a:avLst/>
              <a:gdLst/>
              <a:ahLst/>
              <a:cxnLst/>
              <a:rect l="l" t="t" r="r" b="b"/>
              <a:pathLst>
                <a:path w="2941955" h="1188084">
                  <a:moveTo>
                    <a:pt x="365175" y="424992"/>
                  </a:moveTo>
                  <a:lnTo>
                    <a:pt x="351155" y="412191"/>
                  </a:lnTo>
                  <a:lnTo>
                    <a:pt x="337972" y="412775"/>
                  </a:lnTo>
                  <a:lnTo>
                    <a:pt x="334429" y="411391"/>
                  </a:lnTo>
                  <a:lnTo>
                    <a:pt x="329603" y="407352"/>
                  </a:lnTo>
                  <a:lnTo>
                    <a:pt x="325577" y="402170"/>
                  </a:lnTo>
                  <a:lnTo>
                    <a:pt x="322237" y="394474"/>
                  </a:lnTo>
                  <a:lnTo>
                    <a:pt x="320890" y="388772"/>
                  </a:lnTo>
                  <a:lnTo>
                    <a:pt x="321449" y="373138"/>
                  </a:lnTo>
                  <a:lnTo>
                    <a:pt x="319036" y="365544"/>
                  </a:lnTo>
                  <a:lnTo>
                    <a:pt x="314604" y="359524"/>
                  </a:lnTo>
                  <a:lnTo>
                    <a:pt x="310184" y="353745"/>
                  </a:lnTo>
                  <a:lnTo>
                    <a:pt x="304546" y="346290"/>
                  </a:lnTo>
                  <a:lnTo>
                    <a:pt x="300316" y="340893"/>
                  </a:lnTo>
                  <a:lnTo>
                    <a:pt x="299580" y="340436"/>
                  </a:lnTo>
                  <a:lnTo>
                    <a:pt x="292481" y="336003"/>
                  </a:lnTo>
                  <a:lnTo>
                    <a:pt x="283464" y="333870"/>
                  </a:lnTo>
                  <a:lnTo>
                    <a:pt x="274002" y="333146"/>
                  </a:lnTo>
                  <a:lnTo>
                    <a:pt x="264909" y="334822"/>
                  </a:lnTo>
                  <a:lnTo>
                    <a:pt x="259321" y="335940"/>
                  </a:lnTo>
                  <a:lnTo>
                    <a:pt x="247599" y="340842"/>
                  </a:lnTo>
                  <a:lnTo>
                    <a:pt x="246138" y="340423"/>
                  </a:lnTo>
                  <a:lnTo>
                    <a:pt x="228015" y="294728"/>
                  </a:lnTo>
                  <a:lnTo>
                    <a:pt x="225069" y="264731"/>
                  </a:lnTo>
                  <a:lnTo>
                    <a:pt x="219710" y="254546"/>
                  </a:lnTo>
                  <a:lnTo>
                    <a:pt x="187083" y="218986"/>
                  </a:lnTo>
                  <a:lnTo>
                    <a:pt x="179781" y="198755"/>
                  </a:lnTo>
                  <a:lnTo>
                    <a:pt x="185928" y="178574"/>
                  </a:lnTo>
                  <a:lnTo>
                    <a:pt x="186118" y="174713"/>
                  </a:lnTo>
                  <a:lnTo>
                    <a:pt x="180644" y="133070"/>
                  </a:lnTo>
                  <a:lnTo>
                    <a:pt x="161925" y="109994"/>
                  </a:lnTo>
                  <a:lnTo>
                    <a:pt x="160083" y="102209"/>
                  </a:lnTo>
                  <a:lnTo>
                    <a:pt x="166408" y="75526"/>
                  </a:lnTo>
                  <a:lnTo>
                    <a:pt x="165239" y="70370"/>
                  </a:lnTo>
                  <a:lnTo>
                    <a:pt x="162166" y="62445"/>
                  </a:lnTo>
                  <a:lnTo>
                    <a:pt x="126238" y="29756"/>
                  </a:lnTo>
                  <a:lnTo>
                    <a:pt x="121920" y="27597"/>
                  </a:lnTo>
                  <a:lnTo>
                    <a:pt x="105486" y="18440"/>
                  </a:lnTo>
                  <a:lnTo>
                    <a:pt x="96951" y="13995"/>
                  </a:lnTo>
                  <a:lnTo>
                    <a:pt x="96278" y="13690"/>
                  </a:lnTo>
                  <a:lnTo>
                    <a:pt x="88861" y="10312"/>
                  </a:lnTo>
                  <a:lnTo>
                    <a:pt x="82918" y="8356"/>
                  </a:lnTo>
                  <a:lnTo>
                    <a:pt x="81711" y="7962"/>
                  </a:lnTo>
                  <a:lnTo>
                    <a:pt x="76301" y="7188"/>
                  </a:lnTo>
                  <a:lnTo>
                    <a:pt x="69977" y="6997"/>
                  </a:lnTo>
                  <a:lnTo>
                    <a:pt x="63093" y="7188"/>
                  </a:lnTo>
                  <a:lnTo>
                    <a:pt x="42468" y="8356"/>
                  </a:lnTo>
                  <a:lnTo>
                    <a:pt x="38112" y="7886"/>
                  </a:lnTo>
                  <a:lnTo>
                    <a:pt x="29476" y="6362"/>
                  </a:lnTo>
                  <a:lnTo>
                    <a:pt x="18503" y="3873"/>
                  </a:lnTo>
                  <a:lnTo>
                    <a:pt x="9017" y="1549"/>
                  </a:lnTo>
                  <a:lnTo>
                    <a:pt x="2959" y="0"/>
                  </a:lnTo>
                  <a:lnTo>
                    <a:pt x="1016" y="1155"/>
                  </a:lnTo>
                  <a:lnTo>
                    <a:pt x="37338" y="15024"/>
                  </a:lnTo>
                  <a:lnTo>
                    <a:pt x="42291" y="15570"/>
                  </a:lnTo>
                  <a:lnTo>
                    <a:pt x="74637" y="13690"/>
                  </a:lnTo>
                  <a:lnTo>
                    <a:pt x="80073" y="14947"/>
                  </a:lnTo>
                  <a:lnTo>
                    <a:pt x="86652" y="17170"/>
                  </a:lnTo>
                  <a:lnTo>
                    <a:pt x="94373" y="20739"/>
                  </a:lnTo>
                  <a:lnTo>
                    <a:pt x="102539" y="25019"/>
                  </a:lnTo>
                  <a:lnTo>
                    <a:pt x="118567" y="33947"/>
                  </a:lnTo>
                  <a:lnTo>
                    <a:pt x="123202" y="36271"/>
                  </a:lnTo>
                  <a:lnTo>
                    <a:pt x="155689" y="65532"/>
                  </a:lnTo>
                  <a:lnTo>
                    <a:pt x="159042" y="75501"/>
                  </a:lnTo>
                  <a:lnTo>
                    <a:pt x="152704" y="102209"/>
                  </a:lnTo>
                  <a:lnTo>
                    <a:pt x="155308" y="113258"/>
                  </a:lnTo>
                  <a:lnTo>
                    <a:pt x="177380" y="147789"/>
                  </a:lnTo>
                  <a:lnTo>
                    <a:pt x="179019" y="166636"/>
                  </a:lnTo>
                  <a:lnTo>
                    <a:pt x="178930" y="175120"/>
                  </a:lnTo>
                  <a:lnTo>
                    <a:pt x="178803" y="177304"/>
                  </a:lnTo>
                  <a:lnTo>
                    <a:pt x="172466" y="198158"/>
                  </a:lnTo>
                  <a:lnTo>
                    <a:pt x="173088" y="202907"/>
                  </a:lnTo>
                  <a:lnTo>
                    <a:pt x="192214" y="240347"/>
                  </a:lnTo>
                  <a:lnTo>
                    <a:pt x="214045" y="259219"/>
                  </a:lnTo>
                  <a:lnTo>
                    <a:pt x="218020" y="266788"/>
                  </a:lnTo>
                  <a:lnTo>
                    <a:pt x="224536" y="310273"/>
                  </a:lnTo>
                  <a:lnTo>
                    <a:pt x="239890" y="346100"/>
                  </a:lnTo>
                  <a:lnTo>
                    <a:pt x="248018" y="348462"/>
                  </a:lnTo>
                  <a:lnTo>
                    <a:pt x="261442" y="342849"/>
                  </a:lnTo>
                  <a:lnTo>
                    <a:pt x="268084" y="341503"/>
                  </a:lnTo>
                  <a:lnTo>
                    <a:pt x="272338" y="340842"/>
                  </a:lnTo>
                  <a:lnTo>
                    <a:pt x="275043" y="340436"/>
                  </a:lnTo>
                  <a:lnTo>
                    <a:pt x="282384" y="341007"/>
                  </a:lnTo>
                  <a:lnTo>
                    <a:pt x="290080" y="342976"/>
                  </a:lnTo>
                  <a:lnTo>
                    <a:pt x="295694" y="346481"/>
                  </a:lnTo>
                  <a:lnTo>
                    <a:pt x="307060" y="361492"/>
                  </a:lnTo>
                  <a:lnTo>
                    <a:pt x="312458" y="368541"/>
                  </a:lnTo>
                  <a:lnTo>
                    <a:pt x="314236" y="374142"/>
                  </a:lnTo>
                  <a:lnTo>
                    <a:pt x="313893" y="383717"/>
                  </a:lnTo>
                  <a:lnTo>
                    <a:pt x="314553" y="386892"/>
                  </a:lnTo>
                  <a:lnTo>
                    <a:pt x="336778" y="420014"/>
                  </a:lnTo>
                  <a:lnTo>
                    <a:pt x="349554" y="419455"/>
                  </a:lnTo>
                  <a:lnTo>
                    <a:pt x="354914" y="422236"/>
                  </a:lnTo>
                  <a:lnTo>
                    <a:pt x="356882" y="424992"/>
                  </a:lnTo>
                  <a:lnTo>
                    <a:pt x="365175" y="424992"/>
                  </a:lnTo>
                  <a:close/>
                </a:path>
                <a:path w="2941955" h="1188084">
                  <a:moveTo>
                    <a:pt x="1018590" y="12471"/>
                  </a:moveTo>
                  <a:lnTo>
                    <a:pt x="1017092" y="10744"/>
                  </a:lnTo>
                  <a:lnTo>
                    <a:pt x="1013117" y="10490"/>
                  </a:lnTo>
                  <a:lnTo>
                    <a:pt x="1011428" y="11988"/>
                  </a:lnTo>
                  <a:lnTo>
                    <a:pt x="1010996" y="18592"/>
                  </a:lnTo>
                  <a:lnTo>
                    <a:pt x="1018184" y="18592"/>
                  </a:lnTo>
                  <a:lnTo>
                    <a:pt x="1018590" y="12471"/>
                  </a:lnTo>
                  <a:close/>
                </a:path>
                <a:path w="2941955" h="1188084">
                  <a:moveTo>
                    <a:pt x="2266251" y="555015"/>
                  </a:moveTo>
                  <a:lnTo>
                    <a:pt x="2266137" y="551091"/>
                  </a:lnTo>
                  <a:lnTo>
                    <a:pt x="2264613" y="549605"/>
                  </a:lnTo>
                  <a:lnTo>
                    <a:pt x="2252675" y="549605"/>
                  </a:lnTo>
                  <a:lnTo>
                    <a:pt x="2239822" y="549224"/>
                  </a:lnTo>
                  <a:lnTo>
                    <a:pt x="2227288" y="548106"/>
                  </a:lnTo>
                  <a:lnTo>
                    <a:pt x="2218410" y="545947"/>
                  </a:lnTo>
                  <a:lnTo>
                    <a:pt x="2214892" y="544283"/>
                  </a:lnTo>
                  <a:lnTo>
                    <a:pt x="2198446" y="524103"/>
                  </a:lnTo>
                  <a:lnTo>
                    <a:pt x="2194725" y="521639"/>
                  </a:lnTo>
                  <a:lnTo>
                    <a:pt x="2189772" y="518693"/>
                  </a:lnTo>
                  <a:lnTo>
                    <a:pt x="2188819" y="518223"/>
                  </a:lnTo>
                  <a:lnTo>
                    <a:pt x="2182507" y="515073"/>
                  </a:lnTo>
                  <a:lnTo>
                    <a:pt x="2174430" y="512076"/>
                  </a:lnTo>
                  <a:lnTo>
                    <a:pt x="2167039" y="511035"/>
                  </a:lnTo>
                  <a:lnTo>
                    <a:pt x="2161502" y="511352"/>
                  </a:lnTo>
                  <a:lnTo>
                    <a:pt x="2139785" y="526351"/>
                  </a:lnTo>
                  <a:lnTo>
                    <a:pt x="2132380" y="527939"/>
                  </a:lnTo>
                  <a:lnTo>
                    <a:pt x="2105901" y="524306"/>
                  </a:lnTo>
                  <a:lnTo>
                    <a:pt x="2101659" y="524598"/>
                  </a:lnTo>
                  <a:lnTo>
                    <a:pt x="2095131" y="525157"/>
                  </a:lnTo>
                  <a:lnTo>
                    <a:pt x="2045550" y="554151"/>
                  </a:lnTo>
                  <a:lnTo>
                    <a:pt x="2043023" y="555840"/>
                  </a:lnTo>
                  <a:lnTo>
                    <a:pt x="2035467" y="560006"/>
                  </a:lnTo>
                  <a:lnTo>
                    <a:pt x="2026259" y="563854"/>
                  </a:lnTo>
                  <a:lnTo>
                    <a:pt x="2017191" y="566445"/>
                  </a:lnTo>
                  <a:lnTo>
                    <a:pt x="2010079" y="566826"/>
                  </a:lnTo>
                  <a:lnTo>
                    <a:pt x="2007387" y="566318"/>
                  </a:lnTo>
                  <a:lnTo>
                    <a:pt x="1995728" y="552996"/>
                  </a:lnTo>
                  <a:lnTo>
                    <a:pt x="1989518" y="545896"/>
                  </a:lnTo>
                  <a:lnTo>
                    <a:pt x="1983435" y="545795"/>
                  </a:lnTo>
                  <a:lnTo>
                    <a:pt x="1950377" y="595528"/>
                  </a:lnTo>
                  <a:lnTo>
                    <a:pt x="1946579" y="602919"/>
                  </a:lnTo>
                  <a:lnTo>
                    <a:pt x="1937943" y="613562"/>
                  </a:lnTo>
                  <a:lnTo>
                    <a:pt x="1935619" y="616331"/>
                  </a:lnTo>
                  <a:lnTo>
                    <a:pt x="1927225" y="617207"/>
                  </a:lnTo>
                  <a:lnTo>
                    <a:pt x="1920748" y="613867"/>
                  </a:lnTo>
                  <a:lnTo>
                    <a:pt x="1912721" y="599376"/>
                  </a:lnTo>
                  <a:lnTo>
                    <a:pt x="1907679" y="594461"/>
                  </a:lnTo>
                  <a:lnTo>
                    <a:pt x="1877987" y="569277"/>
                  </a:lnTo>
                  <a:lnTo>
                    <a:pt x="1869516" y="550710"/>
                  </a:lnTo>
                  <a:lnTo>
                    <a:pt x="1867306" y="546163"/>
                  </a:lnTo>
                  <a:lnTo>
                    <a:pt x="1847761" y="510578"/>
                  </a:lnTo>
                  <a:lnTo>
                    <a:pt x="1795818" y="470649"/>
                  </a:lnTo>
                  <a:lnTo>
                    <a:pt x="1793595" y="471055"/>
                  </a:lnTo>
                  <a:lnTo>
                    <a:pt x="1791322" y="474345"/>
                  </a:lnTo>
                  <a:lnTo>
                    <a:pt x="1791741" y="476580"/>
                  </a:lnTo>
                  <a:lnTo>
                    <a:pt x="1793379" y="477697"/>
                  </a:lnTo>
                  <a:lnTo>
                    <a:pt x="1810410" y="489534"/>
                  </a:lnTo>
                  <a:lnTo>
                    <a:pt x="1842630" y="515594"/>
                  </a:lnTo>
                  <a:lnTo>
                    <a:pt x="1860740" y="549084"/>
                  </a:lnTo>
                  <a:lnTo>
                    <a:pt x="1863001" y="553745"/>
                  </a:lnTo>
                  <a:lnTo>
                    <a:pt x="1882267" y="588124"/>
                  </a:lnTo>
                  <a:lnTo>
                    <a:pt x="1903310" y="600227"/>
                  </a:lnTo>
                  <a:lnTo>
                    <a:pt x="1906943" y="603783"/>
                  </a:lnTo>
                  <a:lnTo>
                    <a:pt x="1915528" y="619252"/>
                  </a:lnTo>
                  <a:lnTo>
                    <a:pt x="1919351" y="621233"/>
                  </a:lnTo>
                  <a:lnTo>
                    <a:pt x="1924900" y="622973"/>
                  </a:lnTo>
                  <a:lnTo>
                    <a:pt x="1931568" y="623468"/>
                  </a:lnTo>
                  <a:lnTo>
                    <a:pt x="1936864" y="623239"/>
                  </a:lnTo>
                  <a:lnTo>
                    <a:pt x="1938566" y="623239"/>
                  </a:lnTo>
                  <a:lnTo>
                    <a:pt x="1938743" y="623163"/>
                  </a:lnTo>
                  <a:lnTo>
                    <a:pt x="1938934" y="623150"/>
                  </a:lnTo>
                  <a:lnTo>
                    <a:pt x="1956904" y="621334"/>
                  </a:lnTo>
                  <a:lnTo>
                    <a:pt x="1994877" y="628510"/>
                  </a:lnTo>
                  <a:lnTo>
                    <a:pt x="2010194" y="645185"/>
                  </a:lnTo>
                  <a:lnTo>
                    <a:pt x="2013635" y="647331"/>
                  </a:lnTo>
                  <a:lnTo>
                    <a:pt x="2044509" y="658380"/>
                  </a:lnTo>
                  <a:lnTo>
                    <a:pt x="2053005" y="657707"/>
                  </a:lnTo>
                  <a:lnTo>
                    <a:pt x="2100795" y="622960"/>
                  </a:lnTo>
                  <a:lnTo>
                    <a:pt x="2104694" y="621372"/>
                  </a:lnTo>
                  <a:lnTo>
                    <a:pt x="2115832" y="619277"/>
                  </a:lnTo>
                  <a:lnTo>
                    <a:pt x="2130272" y="619518"/>
                  </a:lnTo>
                  <a:lnTo>
                    <a:pt x="2145119" y="621423"/>
                  </a:lnTo>
                  <a:lnTo>
                    <a:pt x="2189696" y="643801"/>
                  </a:lnTo>
                  <a:lnTo>
                    <a:pt x="2199856" y="651179"/>
                  </a:lnTo>
                  <a:lnTo>
                    <a:pt x="2202103" y="650862"/>
                  </a:lnTo>
                  <a:lnTo>
                    <a:pt x="2204466" y="647674"/>
                  </a:lnTo>
                  <a:lnTo>
                    <a:pt x="2204148" y="645426"/>
                  </a:lnTo>
                  <a:lnTo>
                    <a:pt x="2202510" y="644194"/>
                  </a:lnTo>
                  <a:lnTo>
                    <a:pt x="2163305" y="619277"/>
                  </a:lnTo>
                  <a:lnTo>
                    <a:pt x="2115121" y="612114"/>
                  </a:lnTo>
                  <a:lnTo>
                    <a:pt x="2101977" y="614718"/>
                  </a:lnTo>
                  <a:lnTo>
                    <a:pt x="2096173" y="617093"/>
                  </a:lnTo>
                  <a:lnTo>
                    <a:pt x="2078202" y="642073"/>
                  </a:lnTo>
                  <a:lnTo>
                    <a:pt x="2074862" y="644004"/>
                  </a:lnTo>
                  <a:lnTo>
                    <a:pt x="2068080" y="646874"/>
                  </a:lnTo>
                  <a:lnTo>
                    <a:pt x="2059254" y="649274"/>
                  </a:lnTo>
                  <a:lnTo>
                    <a:pt x="2050173" y="650824"/>
                  </a:lnTo>
                  <a:lnTo>
                    <a:pt x="2042655" y="651129"/>
                  </a:lnTo>
                  <a:lnTo>
                    <a:pt x="2036787" y="649884"/>
                  </a:lnTo>
                  <a:lnTo>
                    <a:pt x="1999272" y="622668"/>
                  </a:lnTo>
                  <a:lnTo>
                    <a:pt x="1996579" y="621334"/>
                  </a:lnTo>
                  <a:lnTo>
                    <a:pt x="1995055" y="620585"/>
                  </a:lnTo>
                  <a:lnTo>
                    <a:pt x="1988604" y="618286"/>
                  </a:lnTo>
                  <a:lnTo>
                    <a:pt x="1983270" y="617207"/>
                  </a:lnTo>
                  <a:lnTo>
                    <a:pt x="1980450" y="616635"/>
                  </a:lnTo>
                  <a:lnTo>
                    <a:pt x="1971357" y="615442"/>
                  </a:lnTo>
                  <a:lnTo>
                    <a:pt x="1962061" y="614553"/>
                  </a:lnTo>
                  <a:lnTo>
                    <a:pt x="1960803" y="614464"/>
                  </a:lnTo>
                  <a:lnTo>
                    <a:pt x="1956816" y="614108"/>
                  </a:lnTo>
                  <a:lnTo>
                    <a:pt x="1945868" y="615264"/>
                  </a:lnTo>
                  <a:lnTo>
                    <a:pt x="1952231" y="607644"/>
                  </a:lnTo>
                  <a:lnTo>
                    <a:pt x="1957171" y="598017"/>
                  </a:lnTo>
                  <a:lnTo>
                    <a:pt x="1963470" y="570496"/>
                  </a:lnTo>
                  <a:lnTo>
                    <a:pt x="1969935" y="561352"/>
                  </a:lnTo>
                  <a:lnTo>
                    <a:pt x="1979218" y="552996"/>
                  </a:lnTo>
                  <a:lnTo>
                    <a:pt x="1983460" y="552996"/>
                  </a:lnTo>
                  <a:lnTo>
                    <a:pt x="1986216" y="553046"/>
                  </a:lnTo>
                  <a:lnTo>
                    <a:pt x="2003628" y="572935"/>
                  </a:lnTo>
                  <a:lnTo>
                    <a:pt x="2008771" y="573887"/>
                  </a:lnTo>
                  <a:lnTo>
                    <a:pt x="2046973" y="561835"/>
                  </a:lnTo>
                  <a:lnTo>
                    <a:pt x="2064207" y="540499"/>
                  </a:lnTo>
                  <a:lnTo>
                    <a:pt x="2066950" y="538873"/>
                  </a:lnTo>
                  <a:lnTo>
                    <a:pt x="2105660" y="531520"/>
                  </a:lnTo>
                  <a:lnTo>
                    <a:pt x="2132660" y="535254"/>
                  </a:lnTo>
                  <a:lnTo>
                    <a:pt x="2142693" y="533082"/>
                  </a:lnTo>
                  <a:lnTo>
                    <a:pt x="2144953" y="531520"/>
                  </a:lnTo>
                  <a:lnTo>
                    <a:pt x="2150135" y="527939"/>
                  </a:lnTo>
                  <a:lnTo>
                    <a:pt x="2163915" y="518414"/>
                  </a:lnTo>
                  <a:lnTo>
                    <a:pt x="2167445" y="518223"/>
                  </a:lnTo>
                  <a:lnTo>
                    <a:pt x="2210371" y="550113"/>
                  </a:lnTo>
                  <a:lnTo>
                    <a:pt x="2215362" y="552462"/>
                  </a:lnTo>
                  <a:lnTo>
                    <a:pt x="2226805" y="555294"/>
                  </a:lnTo>
                  <a:lnTo>
                    <a:pt x="2241702" y="556539"/>
                  </a:lnTo>
                  <a:lnTo>
                    <a:pt x="2255266" y="556818"/>
                  </a:lnTo>
                  <a:lnTo>
                    <a:pt x="2264676" y="556679"/>
                  </a:lnTo>
                  <a:lnTo>
                    <a:pt x="2266251" y="555015"/>
                  </a:lnTo>
                  <a:close/>
                </a:path>
                <a:path w="2941955" h="1188084">
                  <a:moveTo>
                    <a:pt x="2941764" y="991793"/>
                  </a:moveTo>
                  <a:lnTo>
                    <a:pt x="2932798" y="945692"/>
                  </a:lnTo>
                  <a:lnTo>
                    <a:pt x="2928315" y="935977"/>
                  </a:lnTo>
                  <a:lnTo>
                    <a:pt x="2924518" y="937120"/>
                  </a:lnTo>
                  <a:lnTo>
                    <a:pt x="2923438" y="939114"/>
                  </a:lnTo>
                  <a:lnTo>
                    <a:pt x="2924010" y="941019"/>
                  </a:lnTo>
                  <a:lnTo>
                    <a:pt x="2927045" y="951890"/>
                  </a:lnTo>
                  <a:lnTo>
                    <a:pt x="2930664" y="966304"/>
                  </a:lnTo>
                  <a:lnTo>
                    <a:pt x="2933598" y="980681"/>
                  </a:lnTo>
                  <a:lnTo>
                    <a:pt x="2934589" y="991400"/>
                  </a:lnTo>
                  <a:lnTo>
                    <a:pt x="2934373" y="995514"/>
                  </a:lnTo>
                  <a:lnTo>
                    <a:pt x="2924492" y="1020152"/>
                  </a:lnTo>
                  <a:lnTo>
                    <a:pt x="2923895" y="1024648"/>
                  </a:lnTo>
                  <a:lnTo>
                    <a:pt x="2923006" y="1041184"/>
                  </a:lnTo>
                  <a:lnTo>
                    <a:pt x="2923616" y="1061021"/>
                  </a:lnTo>
                  <a:lnTo>
                    <a:pt x="2925089" y="1080579"/>
                  </a:lnTo>
                  <a:lnTo>
                    <a:pt x="2926753" y="1096302"/>
                  </a:lnTo>
                  <a:lnTo>
                    <a:pt x="2927172" y="1099667"/>
                  </a:lnTo>
                  <a:lnTo>
                    <a:pt x="2928455" y="1107821"/>
                  </a:lnTo>
                  <a:lnTo>
                    <a:pt x="2930283" y="1120025"/>
                  </a:lnTo>
                  <a:lnTo>
                    <a:pt x="2931680" y="1132890"/>
                  </a:lnTo>
                  <a:lnTo>
                    <a:pt x="2931871" y="1144993"/>
                  </a:lnTo>
                  <a:lnTo>
                    <a:pt x="2930093" y="1154887"/>
                  </a:lnTo>
                  <a:lnTo>
                    <a:pt x="2907550" y="1182712"/>
                  </a:lnTo>
                  <a:lnTo>
                    <a:pt x="2907538" y="1184986"/>
                  </a:lnTo>
                  <a:lnTo>
                    <a:pt x="2909633" y="1187119"/>
                  </a:lnTo>
                  <a:lnTo>
                    <a:pt x="2910560" y="1187475"/>
                  </a:lnTo>
                  <a:lnTo>
                    <a:pt x="2912389" y="1187475"/>
                  </a:lnTo>
                  <a:lnTo>
                    <a:pt x="2936837" y="1157351"/>
                  </a:lnTo>
                  <a:lnTo>
                    <a:pt x="2938970" y="1146390"/>
                  </a:lnTo>
                  <a:lnTo>
                    <a:pt x="2938869" y="1132890"/>
                  </a:lnTo>
                  <a:lnTo>
                    <a:pt x="2937522" y="1119911"/>
                  </a:lnTo>
                  <a:lnTo>
                    <a:pt x="2935554" y="1106690"/>
                  </a:lnTo>
                  <a:lnTo>
                    <a:pt x="2934284" y="1098664"/>
                  </a:lnTo>
                  <a:lnTo>
                    <a:pt x="2933890" y="1095413"/>
                  </a:lnTo>
                  <a:lnTo>
                    <a:pt x="2932239" y="1080020"/>
                  </a:lnTo>
                  <a:lnTo>
                    <a:pt x="2930791" y="1060907"/>
                  </a:lnTo>
                  <a:lnTo>
                    <a:pt x="2930169" y="1041603"/>
                  </a:lnTo>
                  <a:lnTo>
                    <a:pt x="2930995" y="1025613"/>
                  </a:lnTo>
                  <a:lnTo>
                    <a:pt x="2931490" y="1021994"/>
                  </a:lnTo>
                  <a:lnTo>
                    <a:pt x="2941485" y="997077"/>
                  </a:lnTo>
                  <a:lnTo>
                    <a:pt x="2941764" y="991793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9819322" y="3535130"/>
              <a:ext cx="1047690" cy="1315495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10842691" y="4274130"/>
              <a:ext cx="110240" cy="769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466144" y="8004130"/>
              <a:ext cx="22860" cy="62230"/>
            </a:xfrm>
            <a:custGeom>
              <a:avLst/>
              <a:gdLst/>
              <a:ahLst/>
              <a:cxnLst/>
              <a:rect l="l" t="t" r="r" b="b"/>
              <a:pathLst>
                <a:path w="22859" h="62229">
                  <a:moveTo>
                    <a:pt x="17437" y="0"/>
                  </a:moveTo>
                  <a:lnTo>
                    <a:pt x="2945" y="43338"/>
                  </a:lnTo>
                  <a:lnTo>
                    <a:pt x="0" y="61623"/>
                  </a:lnTo>
                  <a:lnTo>
                    <a:pt x="1785" y="60031"/>
                  </a:lnTo>
                  <a:lnTo>
                    <a:pt x="4916" y="60031"/>
                  </a:lnTo>
                  <a:lnTo>
                    <a:pt x="7666" y="58559"/>
                  </a:lnTo>
                  <a:lnTo>
                    <a:pt x="8843" y="50818"/>
                  </a:lnTo>
                  <a:lnTo>
                    <a:pt x="9961" y="44867"/>
                  </a:lnTo>
                  <a:lnTo>
                    <a:pt x="12689" y="34516"/>
                  </a:lnTo>
                  <a:lnTo>
                    <a:pt x="16586" y="21389"/>
                  </a:lnTo>
                  <a:lnTo>
                    <a:pt x="20094" y="10064"/>
                  </a:lnTo>
                  <a:lnTo>
                    <a:pt x="22254" y="3235"/>
                  </a:lnTo>
                  <a:lnTo>
                    <a:pt x="21217" y="1204"/>
                  </a:lnTo>
                  <a:lnTo>
                    <a:pt x="17437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321074" y="3404859"/>
              <a:ext cx="2472801" cy="416055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5617711" y="4995843"/>
              <a:ext cx="2795270" cy="1477645"/>
            </a:xfrm>
            <a:custGeom>
              <a:avLst/>
              <a:gdLst/>
              <a:ahLst/>
              <a:cxnLst/>
              <a:rect l="l" t="t" r="r" b="b"/>
              <a:pathLst>
                <a:path w="2795269" h="1477645">
                  <a:moveTo>
                    <a:pt x="58331" y="1320800"/>
                  </a:moveTo>
                  <a:lnTo>
                    <a:pt x="30594" y="1320800"/>
                  </a:lnTo>
                  <a:lnTo>
                    <a:pt x="21221" y="1333500"/>
                  </a:lnTo>
                  <a:lnTo>
                    <a:pt x="9880" y="1346200"/>
                  </a:lnTo>
                  <a:lnTo>
                    <a:pt x="7721" y="1346200"/>
                  </a:lnTo>
                  <a:lnTo>
                    <a:pt x="0" y="1371600"/>
                  </a:lnTo>
                  <a:lnTo>
                    <a:pt x="5473" y="1371600"/>
                  </a:lnTo>
                  <a:lnTo>
                    <a:pt x="13931" y="1358900"/>
                  </a:lnTo>
                  <a:lnTo>
                    <a:pt x="15938" y="1346200"/>
                  </a:lnTo>
                  <a:lnTo>
                    <a:pt x="26581" y="1333500"/>
                  </a:lnTo>
                  <a:lnTo>
                    <a:pt x="33426" y="1333500"/>
                  </a:lnTo>
                  <a:lnTo>
                    <a:pt x="58331" y="1320800"/>
                  </a:lnTo>
                  <a:close/>
                </a:path>
                <a:path w="2795269" h="1477645">
                  <a:moveTo>
                    <a:pt x="340448" y="1155700"/>
                  </a:moveTo>
                  <a:lnTo>
                    <a:pt x="288290" y="1155700"/>
                  </a:lnTo>
                  <a:lnTo>
                    <a:pt x="269252" y="1168400"/>
                  </a:lnTo>
                  <a:lnTo>
                    <a:pt x="247383" y="1168400"/>
                  </a:lnTo>
                  <a:lnTo>
                    <a:pt x="226441" y="1181100"/>
                  </a:lnTo>
                  <a:lnTo>
                    <a:pt x="210197" y="1193800"/>
                  </a:lnTo>
                  <a:lnTo>
                    <a:pt x="206336" y="1193800"/>
                  </a:lnTo>
                  <a:lnTo>
                    <a:pt x="189026" y="1219200"/>
                  </a:lnTo>
                  <a:lnTo>
                    <a:pt x="181000" y="1219200"/>
                  </a:lnTo>
                  <a:lnTo>
                    <a:pt x="147815" y="1231900"/>
                  </a:lnTo>
                  <a:lnTo>
                    <a:pt x="142595" y="1231900"/>
                  </a:lnTo>
                  <a:lnTo>
                    <a:pt x="130886" y="1244600"/>
                  </a:lnTo>
                  <a:lnTo>
                    <a:pt x="118097" y="1257300"/>
                  </a:lnTo>
                  <a:lnTo>
                    <a:pt x="106273" y="1270000"/>
                  </a:lnTo>
                  <a:lnTo>
                    <a:pt x="97523" y="1270000"/>
                  </a:lnTo>
                  <a:lnTo>
                    <a:pt x="95161" y="1282700"/>
                  </a:lnTo>
                  <a:lnTo>
                    <a:pt x="86207" y="1295400"/>
                  </a:lnTo>
                  <a:lnTo>
                    <a:pt x="84061" y="1295400"/>
                  </a:lnTo>
                  <a:lnTo>
                    <a:pt x="79197" y="1308100"/>
                  </a:lnTo>
                  <a:lnTo>
                    <a:pt x="65379" y="1308100"/>
                  </a:lnTo>
                  <a:lnTo>
                    <a:pt x="59042" y="1320800"/>
                  </a:lnTo>
                  <a:lnTo>
                    <a:pt x="76225" y="1320800"/>
                  </a:lnTo>
                  <a:lnTo>
                    <a:pt x="83654" y="1308100"/>
                  </a:lnTo>
                  <a:lnTo>
                    <a:pt x="89420" y="1308100"/>
                  </a:lnTo>
                  <a:lnTo>
                    <a:pt x="92278" y="1295400"/>
                  </a:lnTo>
                  <a:lnTo>
                    <a:pt x="101320" y="1282700"/>
                  </a:lnTo>
                  <a:lnTo>
                    <a:pt x="103162" y="1282700"/>
                  </a:lnTo>
                  <a:lnTo>
                    <a:pt x="112179" y="1270000"/>
                  </a:lnTo>
                  <a:lnTo>
                    <a:pt x="123698" y="1257300"/>
                  </a:lnTo>
                  <a:lnTo>
                    <a:pt x="135661" y="1244600"/>
                  </a:lnTo>
                  <a:lnTo>
                    <a:pt x="146011" y="1244600"/>
                  </a:lnTo>
                  <a:lnTo>
                    <a:pt x="150215" y="1231900"/>
                  </a:lnTo>
                  <a:lnTo>
                    <a:pt x="193852" y="1231900"/>
                  </a:lnTo>
                  <a:lnTo>
                    <a:pt x="211378" y="1206500"/>
                  </a:lnTo>
                  <a:lnTo>
                    <a:pt x="214439" y="1206500"/>
                  </a:lnTo>
                  <a:lnTo>
                    <a:pt x="230124" y="1193800"/>
                  </a:lnTo>
                  <a:lnTo>
                    <a:pt x="250532" y="1181100"/>
                  </a:lnTo>
                  <a:lnTo>
                    <a:pt x="271830" y="1168400"/>
                  </a:lnTo>
                  <a:lnTo>
                    <a:pt x="332511" y="1168400"/>
                  </a:lnTo>
                  <a:lnTo>
                    <a:pt x="340448" y="1155700"/>
                  </a:lnTo>
                  <a:close/>
                </a:path>
                <a:path w="2795269" h="1477645">
                  <a:moveTo>
                    <a:pt x="374802" y="1130300"/>
                  </a:moveTo>
                  <a:lnTo>
                    <a:pt x="370801" y="1130300"/>
                  </a:lnTo>
                  <a:lnTo>
                    <a:pt x="348437" y="1155700"/>
                  </a:lnTo>
                  <a:lnTo>
                    <a:pt x="352488" y="1155700"/>
                  </a:lnTo>
                  <a:lnTo>
                    <a:pt x="374802" y="1130300"/>
                  </a:lnTo>
                  <a:close/>
                </a:path>
                <a:path w="2795269" h="1477645">
                  <a:moveTo>
                    <a:pt x="412419" y="1130300"/>
                  </a:moveTo>
                  <a:lnTo>
                    <a:pt x="402323" y="1117600"/>
                  </a:lnTo>
                  <a:lnTo>
                    <a:pt x="392582" y="1130300"/>
                  </a:lnTo>
                  <a:lnTo>
                    <a:pt x="412419" y="1130300"/>
                  </a:lnTo>
                  <a:close/>
                </a:path>
                <a:path w="2795269" h="1477645">
                  <a:moveTo>
                    <a:pt x="791591" y="977900"/>
                  </a:moveTo>
                  <a:lnTo>
                    <a:pt x="781304" y="965200"/>
                  </a:lnTo>
                  <a:lnTo>
                    <a:pt x="760361" y="965200"/>
                  </a:lnTo>
                  <a:lnTo>
                    <a:pt x="754951" y="977900"/>
                  </a:lnTo>
                  <a:lnTo>
                    <a:pt x="750316" y="977900"/>
                  </a:lnTo>
                  <a:lnTo>
                    <a:pt x="737387" y="990600"/>
                  </a:lnTo>
                  <a:lnTo>
                    <a:pt x="735101" y="990600"/>
                  </a:lnTo>
                  <a:lnTo>
                    <a:pt x="714895" y="1003300"/>
                  </a:lnTo>
                  <a:lnTo>
                    <a:pt x="688873" y="1016000"/>
                  </a:lnTo>
                  <a:lnTo>
                    <a:pt x="662724" y="1016000"/>
                  </a:lnTo>
                  <a:lnTo>
                    <a:pt x="642188" y="1028700"/>
                  </a:lnTo>
                  <a:lnTo>
                    <a:pt x="597369" y="1028700"/>
                  </a:lnTo>
                  <a:lnTo>
                    <a:pt x="583196" y="1041400"/>
                  </a:lnTo>
                  <a:lnTo>
                    <a:pt x="567105" y="1041400"/>
                  </a:lnTo>
                  <a:lnTo>
                    <a:pt x="551929" y="1054100"/>
                  </a:lnTo>
                  <a:lnTo>
                    <a:pt x="540499" y="1066800"/>
                  </a:lnTo>
                  <a:lnTo>
                    <a:pt x="536232" y="1066800"/>
                  </a:lnTo>
                  <a:lnTo>
                    <a:pt x="521957" y="1104900"/>
                  </a:lnTo>
                  <a:lnTo>
                    <a:pt x="503174" y="1104900"/>
                  </a:lnTo>
                  <a:lnTo>
                    <a:pt x="483539" y="1117600"/>
                  </a:lnTo>
                  <a:lnTo>
                    <a:pt x="436905" y="1117600"/>
                  </a:lnTo>
                  <a:lnTo>
                    <a:pt x="428815" y="1130300"/>
                  </a:lnTo>
                  <a:lnTo>
                    <a:pt x="464693" y="1130300"/>
                  </a:lnTo>
                  <a:lnTo>
                    <a:pt x="486460" y="1117600"/>
                  </a:lnTo>
                  <a:lnTo>
                    <a:pt x="506653" y="1117600"/>
                  </a:lnTo>
                  <a:lnTo>
                    <a:pt x="522135" y="1104900"/>
                  </a:lnTo>
                  <a:lnTo>
                    <a:pt x="529615" y="1104900"/>
                  </a:lnTo>
                  <a:lnTo>
                    <a:pt x="532841" y="1092200"/>
                  </a:lnTo>
                  <a:lnTo>
                    <a:pt x="535889" y="1092200"/>
                  </a:lnTo>
                  <a:lnTo>
                    <a:pt x="542226" y="1066800"/>
                  </a:lnTo>
                  <a:lnTo>
                    <a:pt x="556209" y="1066800"/>
                  </a:lnTo>
                  <a:lnTo>
                    <a:pt x="570649" y="1054100"/>
                  </a:lnTo>
                  <a:lnTo>
                    <a:pt x="586028" y="1041400"/>
                  </a:lnTo>
                  <a:lnTo>
                    <a:pt x="638568" y="1041400"/>
                  </a:lnTo>
                  <a:lnTo>
                    <a:pt x="643712" y="1028700"/>
                  </a:lnTo>
                  <a:lnTo>
                    <a:pt x="664667" y="1028700"/>
                  </a:lnTo>
                  <a:lnTo>
                    <a:pt x="691426" y="1016000"/>
                  </a:lnTo>
                  <a:lnTo>
                    <a:pt x="718185" y="1016000"/>
                  </a:lnTo>
                  <a:lnTo>
                    <a:pt x="739165" y="1003300"/>
                  </a:lnTo>
                  <a:lnTo>
                    <a:pt x="742645" y="1003300"/>
                  </a:lnTo>
                  <a:lnTo>
                    <a:pt x="755230" y="977900"/>
                  </a:lnTo>
                  <a:lnTo>
                    <a:pt x="791591" y="977900"/>
                  </a:lnTo>
                  <a:close/>
                </a:path>
                <a:path w="2795269" h="1477645">
                  <a:moveTo>
                    <a:pt x="858456" y="927100"/>
                  </a:moveTo>
                  <a:lnTo>
                    <a:pt x="843737" y="927100"/>
                  </a:lnTo>
                  <a:lnTo>
                    <a:pt x="839355" y="939800"/>
                  </a:lnTo>
                  <a:lnTo>
                    <a:pt x="835291" y="939800"/>
                  </a:lnTo>
                  <a:lnTo>
                    <a:pt x="831342" y="952500"/>
                  </a:lnTo>
                  <a:lnTo>
                    <a:pt x="823099" y="965200"/>
                  </a:lnTo>
                  <a:lnTo>
                    <a:pt x="814870" y="965200"/>
                  </a:lnTo>
                  <a:lnTo>
                    <a:pt x="797725" y="977900"/>
                  </a:lnTo>
                  <a:lnTo>
                    <a:pt x="817613" y="977900"/>
                  </a:lnTo>
                  <a:lnTo>
                    <a:pt x="828522" y="965200"/>
                  </a:lnTo>
                  <a:lnTo>
                    <a:pt x="846810" y="939800"/>
                  </a:lnTo>
                  <a:lnTo>
                    <a:pt x="851623" y="939800"/>
                  </a:lnTo>
                  <a:lnTo>
                    <a:pt x="858456" y="927100"/>
                  </a:lnTo>
                  <a:close/>
                </a:path>
                <a:path w="2795269" h="1477645">
                  <a:moveTo>
                    <a:pt x="919975" y="939800"/>
                  </a:moveTo>
                  <a:lnTo>
                    <a:pt x="904036" y="927100"/>
                  </a:lnTo>
                  <a:lnTo>
                    <a:pt x="858456" y="927100"/>
                  </a:lnTo>
                  <a:lnTo>
                    <a:pt x="867371" y="939800"/>
                  </a:lnTo>
                  <a:lnTo>
                    <a:pt x="919975" y="939800"/>
                  </a:lnTo>
                  <a:close/>
                </a:path>
                <a:path w="2795269" h="1477645">
                  <a:moveTo>
                    <a:pt x="978979" y="939800"/>
                  </a:moveTo>
                  <a:lnTo>
                    <a:pt x="928420" y="939800"/>
                  </a:lnTo>
                  <a:lnTo>
                    <a:pt x="938352" y="952500"/>
                  </a:lnTo>
                  <a:lnTo>
                    <a:pt x="970864" y="952500"/>
                  </a:lnTo>
                  <a:lnTo>
                    <a:pt x="978979" y="939800"/>
                  </a:lnTo>
                  <a:close/>
                </a:path>
                <a:path w="2795269" h="1477645">
                  <a:moveTo>
                    <a:pt x="1372501" y="533400"/>
                  </a:moveTo>
                  <a:lnTo>
                    <a:pt x="1332026" y="533400"/>
                  </a:lnTo>
                  <a:lnTo>
                    <a:pt x="1326527" y="546100"/>
                  </a:lnTo>
                  <a:lnTo>
                    <a:pt x="1312760" y="558800"/>
                  </a:lnTo>
                  <a:lnTo>
                    <a:pt x="1300238" y="558800"/>
                  </a:lnTo>
                  <a:lnTo>
                    <a:pt x="1290713" y="571500"/>
                  </a:lnTo>
                  <a:lnTo>
                    <a:pt x="1281722" y="584200"/>
                  </a:lnTo>
                  <a:lnTo>
                    <a:pt x="1274800" y="584200"/>
                  </a:lnTo>
                  <a:lnTo>
                    <a:pt x="1269669" y="596900"/>
                  </a:lnTo>
                  <a:lnTo>
                    <a:pt x="1269276" y="596900"/>
                  </a:lnTo>
                  <a:lnTo>
                    <a:pt x="1264437" y="609600"/>
                  </a:lnTo>
                  <a:lnTo>
                    <a:pt x="1259154" y="622300"/>
                  </a:lnTo>
                  <a:lnTo>
                    <a:pt x="1256004" y="622300"/>
                  </a:lnTo>
                  <a:lnTo>
                    <a:pt x="1248930" y="635000"/>
                  </a:lnTo>
                  <a:lnTo>
                    <a:pt x="1243977" y="647700"/>
                  </a:lnTo>
                  <a:lnTo>
                    <a:pt x="1239126" y="660400"/>
                  </a:lnTo>
                  <a:lnTo>
                    <a:pt x="1234478" y="660400"/>
                  </a:lnTo>
                  <a:lnTo>
                    <a:pt x="1229283" y="673100"/>
                  </a:lnTo>
                  <a:lnTo>
                    <a:pt x="1222616" y="673100"/>
                  </a:lnTo>
                  <a:lnTo>
                    <a:pt x="1214996" y="685800"/>
                  </a:lnTo>
                  <a:lnTo>
                    <a:pt x="1211148" y="685800"/>
                  </a:lnTo>
                  <a:lnTo>
                    <a:pt x="1199426" y="698500"/>
                  </a:lnTo>
                  <a:lnTo>
                    <a:pt x="1192390" y="698500"/>
                  </a:lnTo>
                  <a:lnTo>
                    <a:pt x="1186205" y="711200"/>
                  </a:lnTo>
                  <a:lnTo>
                    <a:pt x="1181176" y="711200"/>
                  </a:lnTo>
                  <a:lnTo>
                    <a:pt x="1177378" y="723900"/>
                  </a:lnTo>
                  <a:lnTo>
                    <a:pt x="1167917" y="736600"/>
                  </a:lnTo>
                  <a:lnTo>
                    <a:pt x="1164996" y="749300"/>
                  </a:lnTo>
                  <a:lnTo>
                    <a:pt x="1160970" y="749300"/>
                  </a:lnTo>
                  <a:lnTo>
                    <a:pt x="1157020" y="762000"/>
                  </a:lnTo>
                  <a:lnTo>
                    <a:pt x="1148994" y="762000"/>
                  </a:lnTo>
                  <a:lnTo>
                    <a:pt x="1131785" y="774700"/>
                  </a:lnTo>
                  <a:lnTo>
                    <a:pt x="1116634" y="774700"/>
                  </a:lnTo>
                  <a:lnTo>
                    <a:pt x="1110234" y="787400"/>
                  </a:lnTo>
                  <a:lnTo>
                    <a:pt x="1102334" y="787400"/>
                  </a:lnTo>
                  <a:lnTo>
                    <a:pt x="1099820" y="800100"/>
                  </a:lnTo>
                  <a:lnTo>
                    <a:pt x="1097648" y="800100"/>
                  </a:lnTo>
                  <a:lnTo>
                    <a:pt x="1095679" y="812800"/>
                  </a:lnTo>
                  <a:lnTo>
                    <a:pt x="1091311" y="825500"/>
                  </a:lnTo>
                  <a:lnTo>
                    <a:pt x="1088453" y="838200"/>
                  </a:lnTo>
                  <a:lnTo>
                    <a:pt x="1077048" y="838200"/>
                  </a:lnTo>
                  <a:lnTo>
                    <a:pt x="1069441" y="850900"/>
                  </a:lnTo>
                  <a:lnTo>
                    <a:pt x="1061580" y="850900"/>
                  </a:lnTo>
                  <a:lnTo>
                    <a:pt x="1048194" y="863600"/>
                  </a:lnTo>
                  <a:lnTo>
                    <a:pt x="1043889" y="863600"/>
                  </a:lnTo>
                  <a:lnTo>
                    <a:pt x="1038733" y="876300"/>
                  </a:lnTo>
                  <a:lnTo>
                    <a:pt x="1033157" y="876300"/>
                  </a:lnTo>
                  <a:lnTo>
                    <a:pt x="1027264" y="889000"/>
                  </a:lnTo>
                  <a:lnTo>
                    <a:pt x="1025283" y="889000"/>
                  </a:lnTo>
                  <a:lnTo>
                    <a:pt x="1011135" y="901700"/>
                  </a:lnTo>
                  <a:lnTo>
                    <a:pt x="1000950" y="914400"/>
                  </a:lnTo>
                  <a:lnTo>
                    <a:pt x="990993" y="927100"/>
                  </a:lnTo>
                  <a:lnTo>
                    <a:pt x="981735" y="939800"/>
                  </a:lnTo>
                  <a:lnTo>
                    <a:pt x="995273" y="939800"/>
                  </a:lnTo>
                  <a:lnTo>
                    <a:pt x="1005586" y="927100"/>
                  </a:lnTo>
                  <a:lnTo>
                    <a:pt x="1026668" y="901700"/>
                  </a:lnTo>
                  <a:lnTo>
                    <a:pt x="1032713" y="889000"/>
                  </a:lnTo>
                  <a:lnTo>
                    <a:pt x="1038479" y="889000"/>
                  </a:lnTo>
                  <a:lnTo>
                    <a:pt x="1043889" y="876300"/>
                  </a:lnTo>
                  <a:lnTo>
                    <a:pt x="1052779" y="876300"/>
                  </a:lnTo>
                  <a:lnTo>
                    <a:pt x="1065822" y="863600"/>
                  </a:lnTo>
                  <a:lnTo>
                    <a:pt x="1074229" y="850900"/>
                  </a:lnTo>
                  <a:lnTo>
                    <a:pt x="1082179" y="850900"/>
                  </a:lnTo>
                  <a:lnTo>
                    <a:pt x="1089063" y="838200"/>
                  </a:lnTo>
                  <a:lnTo>
                    <a:pt x="1094270" y="838200"/>
                  </a:lnTo>
                  <a:lnTo>
                    <a:pt x="1097876" y="825500"/>
                  </a:lnTo>
                  <a:lnTo>
                    <a:pt x="1107414" y="800100"/>
                  </a:lnTo>
                  <a:lnTo>
                    <a:pt x="1110830" y="787400"/>
                  </a:lnTo>
                  <a:lnTo>
                    <a:pt x="1127607" y="787400"/>
                  </a:lnTo>
                  <a:lnTo>
                    <a:pt x="1141768" y="774700"/>
                  </a:lnTo>
                  <a:lnTo>
                    <a:pt x="1153744" y="774700"/>
                  </a:lnTo>
                  <a:lnTo>
                    <a:pt x="1158214" y="762000"/>
                  </a:lnTo>
                  <a:lnTo>
                    <a:pt x="1162507" y="762000"/>
                  </a:lnTo>
                  <a:lnTo>
                    <a:pt x="1166812" y="749300"/>
                  </a:lnTo>
                  <a:lnTo>
                    <a:pt x="1171079" y="749300"/>
                  </a:lnTo>
                  <a:lnTo>
                    <a:pt x="1176147" y="736600"/>
                  </a:lnTo>
                  <a:lnTo>
                    <a:pt x="1183360" y="723900"/>
                  </a:lnTo>
                  <a:lnTo>
                    <a:pt x="1186764" y="723900"/>
                  </a:lnTo>
                  <a:lnTo>
                    <a:pt x="1191602" y="711200"/>
                  </a:lnTo>
                  <a:lnTo>
                    <a:pt x="1197698" y="711200"/>
                  </a:lnTo>
                  <a:lnTo>
                    <a:pt x="1204569" y="698500"/>
                  </a:lnTo>
                  <a:lnTo>
                    <a:pt x="1220000" y="685800"/>
                  </a:lnTo>
                  <a:lnTo>
                    <a:pt x="1227823" y="685800"/>
                  </a:lnTo>
                  <a:lnTo>
                    <a:pt x="1234732" y="673100"/>
                  </a:lnTo>
                  <a:lnTo>
                    <a:pt x="1240218" y="673100"/>
                  </a:lnTo>
                  <a:lnTo>
                    <a:pt x="1244384" y="660400"/>
                  </a:lnTo>
                  <a:lnTo>
                    <a:pt x="1245082" y="660400"/>
                  </a:lnTo>
                  <a:lnTo>
                    <a:pt x="1250061" y="647700"/>
                  </a:lnTo>
                  <a:lnTo>
                    <a:pt x="1255141" y="647700"/>
                  </a:lnTo>
                  <a:lnTo>
                    <a:pt x="1263992" y="622300"/>
                  </a:lnTo>
                  <a:lnTo>
                    <a:pt x="1265491" y="622300"/>
                  </a:lnTo>
                  <a:lnTo>
                    <a:pt x="1270609" y="609600"/>
                  </a:lnTo>
                  <a:lnTo>
                    <a:pt x="1275638" y="596900"/>
                  </a:lnTo>
                  <a:lnTo>
                    <a:pt x="1280477" y="596900"/>
                  </a:lnTo>
                  <a:lnTo>
                    <a:pt x="1287170" y="584200"/>
                  </a:lnTo>
                  <a:lnTo>
                    <a:pt x="1296035" y="584200"/>
                  </a:lnTo>
                  <a:lnTo>
                    <a:pt x="1305356" y="571500"/>
                  </a:lnTo>
                  <a:lnTo>
                    <a:pt x="1315021" y="558800"/>
                  </a:lnTo>
                  <a:lnTo>
                    <a:pt x="1330528" y="546100"/>
                  </a:lnTo>
                  <a:lnTo>
                    <a:pt x="1356614" y="546100"/>
                  </a:lnTo>
                  <a:lnTo>
                    <a:pt x="1372501" y="533400"/>
                  </a:lnTo>
                  <a:close/>
                </a:path>
                <a:path w="2795269" h="1477645">
                  <a:moveTo>
                    <a:pt x="1435773" y="1054531"/>
                  </a:moveTo>
                  <a:lnTo>
                    <a:pt x="1434439" y="1050785"/>
                  </a:lnTo>
                  <a:lnTo>
                    <a:pt x="1432394" y="1049820"/>
                  </a:lnTo>
                  <a:lnTo>
                    <a:pt x="1424165" y="1052830"/>
                  </a:lnTo>
                  <a:lnTo>
                    <a:pt x="1387805" y="1071473"/>
                  </a:lnTo>
                  <a:lnTo>
                    <a:pt x="1377365" y="1092619"/>
                  </a:lnTo>
                  <a:lnTo>
                    <a:pt x="1370025" y="1095717"/>
                  </a:lnTo>
                  <a:lnTo>
                    <a:pt x="1346657" y="1087869"/>
                  </a:lnTo>
                  <a:lnTo>
                    <a:pt x="1330388" y="1078560"/>
                  </a:lnTo>
                  <a:lnTo>
                    <a:pt x="1326413" y="1077836"/>
                  </a:lnTo>
                  <a:lnTo>
                    <a:pt x="1312672" y="1076820"/>
                  </a:lnTo>
                  <a:lnTo>
                    <a:pt x="1296314" y="1077645"/>
                  </a:lnTo>
                  <a:lnTo>
                    <a:pt x="1280223" y="1079881"/>
                  </a:lnTo>
                  <a:lnTo>
                    <a:pt x="1267320" y="1083081"/>
                  </a:lnTo>
                  <a:lnTo>
                    <a:pt x="1261529" y="1085049"/>
                  </a:lnTo>
                  <a:lnTo>
                    <a:pt x="1242377" y="1100658"/>
                  </a:lnTo>
                  <a:lnTo>
                    <a:pt x="1236548" y="1104950"/>
                  </a:lnTo>
                  <a:lnTo>
                    <a:pt x="1231036" y="1108163"/>
                  </a:lnTo>
                  <a:lnTo>
                    <a:pt x="1226210" y="1109611"/>
                  </a:lnTo>
                  <a:lnTo>
                    <a:pt x="1222502" y="1109916"/>
                  </a:lnTo>
                  <a:lnTo>
                    <a:pt x="1197292" y="1094282"/>
                  </a:lnTo>
                  <a:lnTo>
                    <a:pt x="1191526" y="1094282"/>
                  </a:lnTo>
                  <a:lnTo>
                    <a:pt x="1151763" y="1110259"/>
                  </a:lnTo>
                  <a:lnTo>
                    <a:pt x="1118336" y="1135786"/>
                  </a:lnTo>
                  <a:lnTo>
                    <a:pt x="1111859" y="1139113"/>
                  </a:lnTo>
                  <a:lnTo>
                    <a:pt x="1066977" y="1157071"/>
                  </a:lnTo>
                  <a:lnTo>
                    <a:pt x="1039558" y="1186002"/>
                  </a:lnTo>
                  <a:lnTo>
                    <a:pt x="1022934" y="1215542"/>
                  </a:lnTo>
                  <a:lnTo>
                    <a:pt x="1019200" y="1221511"/>
                  </a:lnTo>
                  <a:lnTo>
                    <a:pt x="1005255" y="1241336"/>
                  </a:lnTo>
                  <a:lnTo>
                    <a:pt x="1000582" y="1252334"/>
                  </a:lnTo>
                  <a:lnTo>
                    <a:pt x="997077" y="1278039"/>
                  </a:lnTo>
                  <a:lnTo>
                    <a:pt x="995654" y="1285963"/>
                  </a:lnTo>
                  <a:lnTo>
                    <a:pt x="993775" y="1292923"/>
                  </a:lnTo>
                  <a:lnTo>
                    <a:pt x="991247" y="1298168"/>
                  </a:lnTo>
                  <a:lnTo>
                    <a:pt x="989584" y="1300492"/>
                  </a:lnTo>
                  <a:lnTo>
                    <a:pt x="970648" y="1309903"/>
                  </a:lnTo>
                  <a:lnTo>
                    <a:pt x="964882" y="1316037"/>
                  </a:lnTo>
                  <a:lnTo>
                    <a:pt x="941628" y="1349311"/>
                  </a:lnTo>
                  <a:lnTo>
                    <a:pt x="904621" y="1369923"/>
                  </a:lnTo>
                  <a:lnTo>
                    <a:pt x="898321" y="1371307"/>
                  </a:lnTo>
                  <a:lnTo>
                    <a:pt x="893140" y="1370279"/>
                  </a:lnTo>
                  <a:lnTo>
                    <a:pt x="886206" y="1367713"/>
                  </a:lnTo>
                  <a:lnTo>
                    <a:pt x="878763" y="1364386"/>
                  </a:lnTo>
                  <a:lnTo>
                    <a:pt x="870470" y="1360195"/>
                  </a:lnTo>
                  <a:lnTo>
                    <a:pt x="868311" y="1360868"/>
                  </a:lnTo>
                  <a:lnTo>
                    <a:pt x="866457" y="1364373"/>
                  </a:lnTo>
                  <a:lnTo>
                    <a:pt x="867117" y="1366545"/>
                  </a:lnTo>
                  <a:lnTo>
                    <a:pt x="873798" y="1369987"/>
                  </a:lnTo>
                  <a:lnTo>
                    <a:pt x="881837" y="1373682"/>
                  </a:lnTo>
                  <a:lnTo>
                    <a:pt x="890739" y="1377048"/>
                  </a:lnTo>
                  <a:lnTo>
                    <a:pt x="898258" y="1378508"/>
                  </a:lnTo>
                  <a:lnTo>
                    <a:pt x="905941" y="1377035"/>
                  </a:lnTo>
                  <a:lnTo>
                    <a:pt x="944702" y="1355940"/>
                  </a:lnTo>
                  <a:lnTo>
                    <a:pt x="970927" y="1320101"/>
                  </a:lnTo>
                  <a:lnTo>
                    <a:pt x="974991" y="1315770"/>
                  </a:lnTo>
                  <a:lnTo>
                    <a:pt x="1002449" y="1288503"/>
                  </a:lnTo>
                  <a:lnTo>
                    <a:pt x="1007567" y="1254264"/>
                  </a:lnTo>
                  <a:lnTo>
                    <a:pt x="1011555" y="1244854"/>
                  </a:lnTo>
                  <a:lnTo>
                    <a:pt x="1025182" y="1225511"/>
                  </a:lnTo>
                  <a:lnTo>
                    <a:pt x="1029131" y="1219212"/>
                  </a:lnTo>
                  <a:lnTo>
                    <a:pt x="1045489" y="1190066"/>
                  </a:lnTo>
                  <a:lnTo>
                    <a:pt x="1050531" y="1182217"/>
                  </a:lnTo>
                  <a:lnTo>
                    <a:pt x="1080046" y="1156906"/>
                  </a:lnTo>
                  <a:lnTo>
                    <a:pt x="1114285" y="1145946"/>
                  </a:lnTo>
                  <a:lnTo>
                    <a:pt x="1122438" y="1141755"/>
                  </a:lnTo>
                  <a:lnTo>
                    <a:pt x="1154620" y="1116926"/>
                  </a:lnTo>
                  <a:lnTo>
                    <a:pt x="1191641" y="1101483"/>
                  </a:lnTo>
                  <a:lnTo>
                    <a:pt x="1195235" y="1101483"/>
                  </a:lnTo>
                  <a:lnTo>
                    <a:pt x="1220698" y="1117282"/>
                  </a:lnTo>
                  <a:lnTo>
                    <a:pt x="1226756" y="1116787"/>
                  </a:lnTo>
                  <a:lnTo>
                    <a:pt x="1232992" y="1115161"/>
                  </a:lnTo>
                  <a:lnTo>
                    <a:pt x="1239481" y="1111631"/>
                  </a:lnTo>
                  <a:lnTo>
                    <a:pt x="1246098" y="1106881"/>
                  </a:lnTo>
                  <a:lnTo>
                    <a:pt x="1265072" y="1091438"/>
                  </a:lnTo>
                  <a:lnTo>
                    <a:pt x="1269631" y="1089901"/>
                  </a:lnTo>
                  <a:lnTo>
                    <a:pt x="1281709" y="1086942"/>
                  </a:lnTo>
                  <a:lnTo>
                    <a:pt x="1296974" y="1084846"/>
                  </a:lnTo>
                  <a:lnTo>
                    <a:pt x="1312456" y="1084033"/>
                  </a:lnTo>
                  <a:lnTo>
                    <a:pt x="1325130" y="1084910"/>
                  </a:lnTo>
                  <a:lnTo>
                    <a:pt x="1327886" y="1085418"/>
                  </a:lnTo>
                  <a:lnTo>
                    <a:pt x="1343736" y="1094486"/>
                  </a:lnTo>
                  <a:lnTo>
                    <a:pt x="1357223" y="1098854"/>
                  </a:lnTo>
                  <a:lnTo>
                    <a:pt x="1364856" y="1100747"/>
                  </a:lnTo>
                  <a:lnTo>
                    <a:pt x="1371739" y="1101432"/>
                  </a:lnTo>
                  <a:lnTo>
                    <a:pt x="1377403" y="1100404"/>
                  </a:lnTo>
                  <a:lnTo>
                    <a:pt x="1382610" y="1098207"/>
                  </a:lnTo>
                  <a:lnTo>
                    <a:pt x="1393583" y="1075994"/>
                  </a:lnTo>
                  <a:lnTo>
                    <a:pt x="1395590" y="1074293"/>
                  </a:lnTo>
                  <a:lnTo>
                    <a:pt x="1402880" y="1069822"/>
                  </a:lnTo>
                  <a:lnTo>
                    <a:pt x="1413484" y="1064907"/>
                  </a:lnTo>
                  <a:lnTo>
                    <a:pt x="1424470" y="1060424"/>
                  </a:lnTo>
                  <a:lnTo>
                    <a:pt x="1434795" y="1056589"/>
                  </a:lnTo>
                  <a:lnTo>
                    <a:pt x="1435773" y="1054531"/>
                  </a:lnTo>
                  <a:close/>
                </a:path>
                <a:path w="2795269" h="1477645">
                  <a:moveTo>
                    <a:pt x="1439811" y="1091133"/>
                  </a:moveTo>
                  <a:lnTo>
                    <a:pt x="1435912" y="1079373"/>
                  </a:lnTo>
                  <a:lnTo>
                    <a:pt x="1434490" y="1075207"/>
                  </a:lnTo>
                  <a:lnTo>
                    <a:pt x="1432458" y="1074191"/>
                  </a:lnTo>
                  <a:lnTo>
                    <a:pt x="1428699" y="1075461"/>
                  </a:lnTo>
                  <a:lnTo>
                    <a:pt x="1427695" y="1077518"/>
                  </a:lnTo>
                  <a:lnTo>
                    <a:pt x="1429981" y="1084275"/>
                  </a:lnTo>
                  <a:lnTo>
                    <a:pt x="1432598" y="1093127"/>
                  </a:lnTo>
                  <a:lnTo>
                    <a:pt x="1432534" y="1101598"/>
                  </a:lnTo>
                  <a:lnTo>
                    <a:pt x="1422692" y="1131087"/>
                  </a:lnTo>
                  <a:lnTo>
                    <a:pt x="1421218" y="1139380"/>
                  </a:lnTo>
                  <a:lnTo>
                    <a:pt x="1412379" y="1184046"/>
                  </a:lnTo>
                  <a:lnTo>
                    <a:pt x="1385582" y="1220558"/>
                  </a:lnTo>
                  <a:lnTo>
                    <a:pt x="1362024" y="1225664"/>
                  </a:lnTo>
                  <a:lnTo>
                    <a:pt x="1358620" y="1227150"/>
                  </a:lnTo>
                  <a:lnTo>
                    <a:pt x="1320673" y="1249337"/>
                  </a:lnTo>
                  <a:lnTo>
                    <a:pt x="1301775" y="1280172"/>
                  </a:lnTo>
                  <a:lnTo>
                    <a:pt x="1299006" y="1283347"/>
                  </a:lnTo>
                  <a:lnTo>
                    <a:pt x="1264348" y="1309497"/>
                  </a:lnTo>
                  <a:lnTo>
                    <a:pt x="1220546" y="1320076"/>
                  </a:lnTo>
                  <a:lnTo>
                    <a:pt x="1206931" y="1323670"/>
                  </a:lnTo>
                  <a:lnTo>
                    <a:pt x="1173988" y="1352003"/>
                  </a:lnTo>
                  <a:lnTo>
                    <a:pt x="1167676" y="1366520"/>
                  </a:lnTo>
                  <a:lnTo>
                    <a:pt x="1164310" y="1372870"/>
                  </a:lnTo>
                  <a:lnTo>
                    <a:pt x="1145984" y="1409166"/>
                  </a:lnTo>
                  <a:lnTo>
                    <a:pt x="1119644" y="1446682"/>
                  </a:lnTo>
                  <a:lnTo>
                    <a:pt x="1084859" y="1469758"/>
                  </a:lnTo>
                  <a:lnTo>
                    <a:pt x="1075613" y="1470113"/>
                  </a:lnTo>
                  <a:lnTo>
                    <a:pt x="1062964" y="1469009"/>
                  </a:lnTo>
                  <a:lnTo>
                    <a:pt x="1050175" y="1467218"/>
                  </a:lnTo>
                  <a:lnTo>
                    <a:pt x="1040485" y="1465554"/>
                  </a:lnTo>
                  <a:lnTo>
                    <a:pt x="1038542" y="1465186"/>
                  </a:lnTo>
                  <a:lnTo>
                    <a:pt x="1036662" y="1466469"/>
                  </a:lnTo>
                  <a:lnTo>
                    <a:pt x="1078941" y="1477391"/>
                  </a:lnTo>
                  <a:lnTo>
                    <a:pt x="1081824" y="1477391"/>
                  </a:lnTo>
                  <a:lnTo>
                    <a:pt x="1116711" y="1460030"/>
                  </a:lnTo>
                  <a:lnTo>
                    <a:pt x="1141717" y="1429283"/>
                  </a:lnTo>
                  <a:lnTo>
                    <a:pt x="1160907" y="1396009"/>
                  </a:lnTo>
                  <a:lnTo>
                    <a:pt x="1170711" y="1376133"/>
                  </a:lnTo>
                  <a:lnTo>
                    <a:pt x="1174153" y="1369631"/>
                  </a:lnTo>
                  <a:lnTo>
                    <a:pt x="1198613" y="1334325"/>
                  </a:lnTo>
                  <a:lnTo>
                    <a:pt x="1247482" y="1321536"/>
                  </a:lnTo>
                  <a:lnTo>
                    <a:pt x="1257896" y="1318983"/>
                  </a:lnTo>
                  <a:lnTo>
                    <a:pt x="1298244" y="1294396"/>
                  </a:lnTo>
                  <a:lnTo>
                    <a:pt x="1322158" y="1257871"/>
                  </a:lnTo>
                  <a:lnTo>
                    <a:pt x="1325638" y="1254506"/>
                  </a:lnTo>
                  <a:lnTo>
                    <a:pt x="1361465" y="1233728"/>
                  </a:lnTo>
                  <a:lnTo>
                    <a:pt x="1388478" y="1227277"/>
                  </a:lnTo>
                  <a:lnTo>
                    <a:pt x="1392936" y="1224229"/>
                  </a:lnTo>
                  <a:lnTo>
                    <a:pt x="1418247" y="1188288"/>
                  </a:lnTo>
                  <a:lnTo>
                    <a:pt x="1428369" y="1140167"/>
                  </a:lnTo>
                  <a:lnTo>
                    <a:pt x="1429664" y="1132865"/>
                  </a:lnTo>
                  <a:lnTo>
                    <a:pt x="1439760" y="1096086"/>
                  </a:lnTo>
                  <a:lnTo>
                    <a:pt x="1439811" y="1091133"/>
                  </a:lnTo>
                  <a:close/>
                </a:path>
                <a:path w="2795269" h="1477645">
                  <a:moveTo>
                    <a:pt x="1466938" y="457200"/>
                  </a:moveTo>
                  <a:lnTo>
                    <a:pt x="1453172" y="457200"/>
                  </a:lnTo>
                  <a:lnTo>
                    <a:pt x="1444472" y="469900"/>
                  </a:lnTo>
                  <a:lnTo>
                    <a:pt x="1436738" y="469900"/>
                  </a:lnTo>
                  <a:lnTo>
                    <a:pt x="1431251" y="482600"/>
                  </a:lnTo>
                  <a:lnTo>
                    <a:pt x="1428610" y="482600"/>
                  </a:lnTo>
                  <a:lnTo>
                    <a:pt x="1421117" y="508000"/>
                  </a:lnTo>
                  <a:lnTo>
                    <a:pt x="1414614" y="508000"/>
                  </a:lnTo>
                  <a:lnTo>
                    <a:pt x="1407960" y="520700"/>
                  </a:lnTo>
                  <a:lnTo>
                    <a:pt x="1388287" y="520700"/>
                  </a:lnTo>
                  <a:lnTo>
                    <a:pt x="1382496" y="533400"/>
                  </a:lnTo>
                  <a:lnTo>
                    <a:pt x="1400238" y="533400"/>
                  </a:lnTo>
                  <a:lnTo>
                    <a:pt x="1409687" y="520700"/>
                  </a:lnTo>
                  <a:lnTo>
                    <a:pt x="1418056" y="520700"/>
                  </a:lnTo>
                  <a:lnTo>
                    <a:pt x="1424152" y="508000"/>
                  </a:lnTo>
                  <a:lnTo>
                    <a:pt x="1427441" y="508000"/>
                  </a:lnTo>
                  <a:lnTo>
                    <a:pt x="1435023" y="482600"/>
                  </a:lnTo>
                  <a:lnTo>
                    <a:pt x="1442300" y="482600"/>
                  </a:lnTo>
                  <a:lnTo>
                    <a:pt x="1449336" y="469900"/>
                  </a:lnTo>
                  <a:lnTo>
                    <a:pt x="1463154" y="469900"/>
                  </a:lnTo>
                  <a:lnTo>
                    <a:pt x="1466938" y="457200"/>
                  </a:lnTo>
                  <a:close/>
                </a:path>
                <a:path w="2795269" h="1477645">
                  <a:moveTo>
                    <a:pt x="1502562" y="469900"/>
                  </a:moveTo>
                  <a:lnTo>
                    <a:pt x="1493570" y="457200"/>
                  </a:lnTo>
                  <a:lnTo>
                    <a:pt x="1466938" y="457200"/>
                  </a:lnTo>
                  <a:lnTo>
                    <a:pt x="1474546" y="469900"/>
                  </a:lnTo>
                  <a:lnTo>
                    <a:pt x="1502562" y="469900"/>
                  </a:lnTo>
                  <a:close/>
                </a:path>
                <a:path w="2795269" h="1477645">
                  <a:moveTo>
                    <a:pt x="1608734" y="444500"/>
                  </a:moveTo>
                  <a:lnTo>
                    <a:pt x="1581416" y="444500"/>
                  </a:lnTo>
                  <a:lnTo>
                    <a:pt x="1566049" y="457200"/>
                  </a:lnTo>
                  <a:lnTo>
                    <a:pt x="1533055" y="457200"/>
                  </a:lnTo>
                  <a:lnTo>
                    <a:pt x="1524190" y="469900"/>
                  </a:lnTo>
                  <a:lnTo>
                    <a:pt x="1555826" y="469900"/>
                  </a:lnTo>
                  <a:lnTo>
                    <a:pt x="1567903" y="457200"/>
                  </a:lnTo>
                  <a:lnTo>
                    <a:pt x="1602206" y="457200"/>
                  </a:lnTo>
                  <a:lnTo>
                    <a:pt x="1608734" y="444500"/>
                  </a:lnTo>
                  <a:close/>
                </a:path>
                <a:path w="2795269" h="1477645">
                  <a:moveTo>
                    <a:pt x="1800694" y="279400"/>
                  </a:moveTo>
                  <a:lnTo>
                    <a:pt x="1793760" y="266700"/>
                  </a:lnTo>
                  <a:lnTo>
                    <a:pt x="1759038" y="266700"/>
                  </a:lnTo>
                  <a:lnTo>
                    <a:pt x="1743837" y="279400"/>
                  </a:lnTo>
                  <a:lnTo>
                    <a:pt x="1738172" y="279400"/>
                  </a:lnTo>
                  <a:lnTo>
                    <a:pt x="1734058" y="292100"/>
                  </a:lnTo>
                  <a:lnTo>
                    <a:pt x="1731035" y="304800"/>
                  </a:lnTo>
                  <a:lnTo>
                    <a:pt x="1728635" y="317500"/>
                  </a:lnTo>
                  <a:lnTo>
                    <a:pt x="1725930" y="330200"/>
                  </a:lnTo>
                  <a:lnTo>
                    <a:pt x="1723491" y="330200"/>
                  </a:lnTo>
                  <a:lnTo>
                    <a:pt x="1721599" y="342900"/>
                  </a:lnTo>
                  <a:lnTo>
                    <a:pt x="1718538" y="342900"/>
                  </a:lnTo>
                  <a:lnTo>
                    <a:pt x="1715084" y="355600"/>
                  </a:lnTo>
                  <a:lnTo>
                    <a:pt x="1711413" y="355600"/>
                  </a:lnTo>
                  <a:lnTo>
                    <a:pt x="1707629" y="368300"/>
                  </a:lnTo>
                  <a:lnTo>
                    <a:pt x="1700644" y="368300"/>
                  </a:lnTo>
                  <a:lnTo>
                    <a:pt x="1691017" y="381000"/>
                  </a:lnTo>
                  <a:lnTo>
                    <a:pt x="1680552" y="381000"/>
                  </a:lnTo>
                  <a:lnTo>
                    <a:pt x="1664525" y="393700"/>
                  </a:lnTo>
                  <a:lnTo>
                    <a:pt x="1663979" y="393700"/>
                  </a:lnTo>
                  <a:lnTo>
                    <a:pt x="1644383" y="406400"/>
                  </a:lnTo>
                  <a:lnTo>
                    <a:pt x="1635747" y="406400"/>
                  </a:lnTo>
                  <a:lnTo>
                    <a:pt x="1627771" y="419100"/>
                  </a:lnTo>
                  <a:lnTo>
                    <a:pt x="1614563" y="444500"/>
                  </a:lnTo>
                  <a:lnTo>
                    <a:pt x="1622513" y="444500"/>
                  </a:lnTo>
                  <a:lnTo>
                    <a:pt x="1626819" y="431800"/>
                  </a:lnTo>
                  <a:lnTo>
                    <a:pt x="1631086" y="431800"/>
                  </a:lnTo>
                  <a:lnTo>
                    <a:pt x="1636699" y="419100"/>
                  </a:lnTo>
                  <a:lnTo>
                    <a:pt x="1640916" y="419100"/>
                  </a:lnTo>
                  <a:lnTo>
                    <a:pt x="1647913" y="406400"/>
                  </a:lnTo>
                  <a:lnTo>
                    <a:pt x="1667052" y="406400"/>
                  </a:lnTo>
                  <a:lnTo>
                    <a:pt x="1679600" y="393700"/>
                  </a:lnTo>
                  <a:lnTo>
                    <a:pt x="1684642" y="393700"/>
                  </a:lnTo>
                  <a:lnTo>
                    <a:pt x="1695551" y="381000"/>
                  </a:lnTo>
                  <a:lnTo>
                    <a:pt x="1705571" y="381000"/>
                  </a:lnTo>
                  <a:lnTo>
                    <a:pt x="1713064" y="368300"/>
                  </a:lnTo>
                  <a:lnTo>
                    <a:pt x="1717382" y="368300"/>
                  </a:lnTo>
                  <a:lnTo>
                    <a:pt x="1721434" y="355600"/>
                  </a:lnTo>
                  <a:lnTo>
                    <a:pt x="1725104" y="342900"/>
                  </a:lnTo>
                  <a:lnTo>
                    <a:pt x="1728330" y="342900"/>
                  </a:lnTo>
                  <a:lnTo>
                    <a:pt x="1730184" y="330200"/>
                  </a:lnTo>
                  <a:lnTo>
                    <a:pt x="1732838" y="330200"/>
                  </a:lnTo>
                  <a:lnTo>
                    <a:pt x="1735683" y="317500"/>
                  </a:lnTo>
                  <a:lnTo>
                    <a:pt x="1737791" y="304800"/>
                  </a:lnTo>
                  <a:lnTo>
                    <a:pt x="1740382" y="292100"/>
                  </a:lnTo>
                  <a:lnTo>
                    <a:pt x="1743710" y="292100"/>
                  </a:lnTo>
                  <a:lnTo>
                    <a:pt x="1748015" y="279400"/>
                  </a:lnTo>
                  <a:lnTo>
                    <a:pt x="1800694" y="279400"/>
                  </a:lnTo>
                  <a:close/>
                </a:path>
                <a:path w="2795269" h="1477645">
                  <a:moveTo>
                    <a:pt x="1830793" y="317500"/>
                  </a:moveTo>
                  <a:lnTo>
                    <a:pt x="1827695" y="292100"/>
                  </a:lnTo>
                  <a:lnTo>
                    <a:pt x="1824964" y="292100"/>
                  </a:lnTo>
                  <a:lnTo>
                    <a:pt x="1819973" y="279400"/>
                  </a:lnTo>
                  <a:lnTo>
                    <a:pt x="1804720" y="279400"/>
                  </a:lnTo>
                  <a:lnTo>
                    <a:pt x="1816112" y="292100"/>
                  </a:lnTo>
                  <a:lnTo>
                    <a:pt x="1820862" y="292100"/>
                  </a:lnTo>
                  <a:lnTo>
                    <a:pt x="1824101" y="317500"/>
                  </a:lnTo>
                  <a:lnTo>
                    <a:pt x="1830793" y="317500"/>
                  </a:lnTo>
                  <a:close/>
                </a:path>
                <a:path w="2795269" h="1477645">
                  <a:moveTo>
                    <a:pt x="1864639" y="292100"/>
                  </a:moveTo>
                  <a:lnTo>
                    <a:pt x="1856295" y="292100"/>
                  </a:lnTo>
                  <a:lnTo>
                    <a:pt x="1853476" y="304800"/>
                  </a:lnTo>
                  <a:lnTo>
                    <a:pt x="1851571" y="317500"/>
                  </a:lnTo>
                  <a:lnTo>
                    <a:pt x="1858289" y="317500"/>
                  </a:lnTo>
                  <a:lnTo>
                    <a:pt x="1860270" y="304800"/>
                  </a:lnTo>
                  <a:lnTo>
                    <a:pt x="1861083" y="304800"/>
                  </a:lnTo>
                  <a:lnTo>
                    <a:pt x="1864639" y="292100"/>
                  </a:lnTo>
                  <a:close/>
                </a:path>
                <a:path w="2795269" h="1477645">
                  <a:moveTo>
                    <a:pt x="1928114" y="266700"/>
                  </a:moveTo>
                  <a:lnTo>
                    <a:pt x="1921129" y="266700"/>
                  </a:lnTo>
                  <a:lnTo>
                    <a:pt x="1902409" y="292100"/>
                  </a:lnTo>
                  <a:lnTo>
                    <a:pt x="1906485" y="292100"/>
                  </a:lnTo>
                  <a:lnTo>
                    <a:pt x="1928114" y="266700"/>
                  </a:lnTo>
                  <a:close/>
                </a:path>
                <a:path w="2795269" h="1477645">
                  <a:moveTo>
                    <a:pt x="1980514" y="266700"/>
                  </a:moveTo>
                  <a:lnTo>
                    <a:pt x="1962353" y="266700"/>
                  </a:lnTo>
                  <a:lnTo>
                    <a:pt x="1969071" y="279400"/>
                  </a:lnTo>
                  <a:lnTo>
                    <a:pt x="1975192" y="279400"/>
                  </a:lnTo>
                  <a:lnTo>
                    <a:pt x="1980514" y="266700"/>
                  </a:lnTo>
                  <a:close/>
                </a:path>
                <a:path w="2795269" h="1477645">
                  <a:moveTo>
                    <a:pt x="2000999" y="254000"/>
                  </a:moveTo>
                  <a:lnTo>
                    <a:pt x="1989442" y="254000"/>
                  </a:lnTo>
                  <a:lnTo>
                    <a:pt x="1983486" y="266700"/>
                  </a:lnTo>
                  <a:lnTo>
                    <a:pt x="1994166" y="266700"/>
                  </a:lnTo>
                  <a:lnTo>
                    <a:pt x="2000999" y="254000"/>
                  </a:lnTo>
                  <a:close/>
                </a:path>
                <a:path w="2795269" h="1477645">
                  <a:moveTo>
                    <a:pt x="2096249" y="127000"/>
                  </a:moveTo>
                  <a:lnTo>
                    <a:pt x="2087016" y="127000"/>
                  </a:lnTo>
                  <a:lnTo>
                    <a:pt x="2076907" y="139700"/>
                  </a:lnTo>
                  <a:lnTo>
                    <a:pt x="2074430" y="139700"/>
                  </a:lnTo>
                  <a:lnTo>
                    <a:pt x="2065947" y="152400"/>
                  </a:lnTo>
                  <a:lnTo>
                    <a:pt x="2063419" y="152400"/>
                  </a:lnTo>
                  <a:lnTo>
                    <a:pt x="2055914" y="165100"/>
                  </a:lnTo>
                  <a:lnTo>
                    <a:pt x="2048586" y="177800"/>
                  </a:lnTo>
                  <a:lnTo>
                    <a:pt x="2046490" y="177800"/>
                  </a:lnTo>
                  <a:lnTo>
                    <a:pt x="2041639" y="203200"/>
                  </a:lnTo>
                  <a:lnTo>
                    <a:pt x="2039975" y="203200"/>
                  </a:lnTo>
                  <a:lnTo>
                    <a:pt x="2032927" y="215900"/>
                  </a:lnTo>
                  <a:lnTo>
                    <a:pt x="2022906" y="228600"/>
                  </a:lnTo>
                  <a:lnTo>
                    <a:pt x="2011895" y="241300"/>
                  </a:lnTo>
                  <a:lnTo>
                    <a:pt x="2001901" y="254000"/>
                  </a:lnTo>
                  <a:lnTo>
                    <a:pt x="2006663" y="254000"/>
                  </a:lnTo>
                  <a:lnTo>
                    <a:pt x="2016772" y="241300"/>
                  </a:lnTo>
                  <a:lnTo>
                    <a:pt x="2028151" y="228600"/>
                  </a:lnTo>
                  <a:lnTo>
                    <a:pt x="2038692" y="215900"/>
                  </a:lnTo>
                  <a:lnTo>
                    <a:pt x="2046287" y="215900"/>
                  </a:lnTo>
                  <a:lnTo>
                    <a:pt x="2048471" y="203200"/>
                  </a:lnTo>
                  <a:lnTo>
                    <a:pt x="2048700" y="203200"/>
                  </a:lnTo>
                  <a:lnTo>
                    <a:pt x="2053323" y="177800"/>
                  </a:lnTo>
                  <a:lnTo>
                    <a:pt x="2054948" y="177800"/>
                  </a:lnTo>
                  <a:lnTo>
                    <a:pt x="2061832" y="165100"/>
                  </a:lnTo>
                  <a:lnTo>
                    <a:pt x="2071331" y="152400"/>
                  </a:lnTo>
                  <a:lnTo>
                    <a:pt x="2072627" y="152400"/>
                  </a:lnTo>
                  <a:lnTo>
                    <a:pt x="2081669" y="139700"/>
                  </a:lnTo>
                  <a:lnTo>
                    <a:pt x="2091080" y="139700"/>
                  </a:lnTo>
                  <a:lnTo>
                    <a:pt x="2096249" y="127000"/>
                  </a:lnTo>
                  <a:close/>
                </a:path>
                <a:path w="2795269" h="1477645">
                  <a:moveTo>
                    <a:pt x="2140394" y="114300"/>
                  </a:moveTo>
                  <a:lnTo>
                    <a:pt x="2124011" y="114300"/>
                  </a:lnTo>
                  <a:lnTo>
                    <a:pt x="2108225" y="127000"/>
                  </a:lnTo>
                  <a:lnTo>
                    <a:pt x="2133790" y="127000"/>
                  </a:lnTo>
                  <a:lnTo>
                    <a:pt x="2140394" y="114300"/>
                  </a:lnTo>
                  <a:close/>
                </a:path>
                <a:path w="2795269" h="1477645">
                  <a:moveTo>
                    <a:pt x="2157336" y="101600"/>
                  </a:moveTo>
                  <a:lnTo>
                    <a:pt x="2147100" y="101600"/>
                  </a:lnTo>
                  <a:lnTo>
                    <a:pt x="2142109" y="114300"/>
                  </a:lnTo>
                  <a:lnTo>
                    <a:pt x="2151354" y="114300"/>
                  </a:lnTo>
                  <a:lnTo>
                    <a:pt x="2157336" y="101600"/>
                  </a:lnTo>
                  <a:close/>
                </a:path>
                <a:path w="2795269" h="1477645">
                  <a:moveTo>
                    <a:pt x="2225141" y="12700"/>
                  </a:moveTo>
                  <a:lnTo>
                    <a:pt x="2210181" y="12700"/>
                  </a:lnTo>
                  <a:lnTo>
                    <a:pt x="2203907" y="25400"/>
                  </a:lnTo>
                  <a:lnTo>
                    <a:pt x="2199436" y="25400"/>
                  </a:lnTo>
                  <a:lnTo>
                    <a:pt x="2196757" y="38100"/>
                  </a:lnTo>
                  <a:lnTo>
                    <a:pt x="2192985" y="63500"/>
                  </a:lnTo>
                  <a:lnTo>
                    <a:pt x="2188857" y="63500"/>
                  </a:lnTo>
                  <a:lnTo>
                    <a:pt x="2171535" y="76200"/>
                  </a:lnTo>
                  <a:lnTo>
                    <a:pt x="2168321" y="88900"/>
                  </a:lnTo>
                  <a:lnTo>
                    <a:pt x="2158517" y="101600"/>
                  </a:lnTo>
                  <a:lnTo>
                    <a:pt x="2163394" y="101600"/>
                  </a:lnTo>
                  <a:lnTo>
                    <a:pt x="2169172" y="88900"/>
                  </a:lnTo>
                  <a:lnTo>
                    <a:pt x="2180463" y="88900"/>
                  </a:lnTo>
                  <a:lnTo>
                    <a:pt x="2185378" y="76200"/>
                  </a:lnTo>
                  <a:lnTo>
                    <a:pt x="2190280" y="76200"/>
                  </a:lnTo>
                  <a:lnTo>
                    <a:pt x="2194610" y="63500"/>
                  </a:lnTo>
                  <a:lnTo>
                    <a:pt x="2199881" y="63500"/>
                  </a:lnTo>
                  <a:lnTo>
                    <a:pt x="2203627" y="38100"/>
                  </a:lnTo>
                  <a:lnTo>
                    <a:pt x="2205469" y="38100"/>
                  </a:lnTo>
                  <a:lnTo>
                    <a:pt x="2209368" y="25400"/>
                  </a:lnTo>
                  <a:lnTo>
                    <a:pt x="2220353" y="25400"/>
                  </a:lnTo>
                  <a:lnTo>
                    <a:pt x="2225141" y="12700"/>
                  </a:lnTo>
                  <a:close/>
                </a:path>
                <a:path w="2795269" h="1477645">
                  <a:moveTo>
                    <a:pt x="2251265" y="25400"/>
                  </a:moveTo>
                  <a:lnTo>
                    <a:pt x="2239099" y="12700"/>
                  </a:lnTo>
                  <a:lnTo>
                    <a:pt x="2227643" y="12700"/>
                  </a:lnTo>
                  <a:lnTo>
                    <a:pt x="2251151" y="25400"/>
                  </a:lnTo>
                  <a:close/>
                </a:path>
                <a:path w="2795269" h="1477645">
                  <a:moveTo>
                    <a:pt x="2270201" y="0"/>
                  </a:moveTo>
                  <a:lnTo>
                    <a:pt x="2259177" y="0"/>
                  </a:lnTo>
                  <a:lnTo>
                    <a:pt x="2255786" y="12700"/>
                  </a:lnTo>
                  <a:lnTo>
                    <a:pt x="2253577" y="12700"/>
                  </a:lnTo>
                  <a:lnTo>
                    <a:pt x="2251265" y="25400"/>
                  </a:lnTo>
                  <a:lnTo>
                    <a:pt x="2260574" y="25400"/>
                  </a:lnTo>
                  <a:lnTo>
                    <a:pt x="2263254" y="12700"/>
                  </a:lnTo>
                  <a:lnTo>
                    <a:pt x="2265337" y="12700"/>
                  </a:lnTo>
                  <a:lnTo>
                    <a:pt x="2270201" y="0"/>
                  </a:lnTo>
                  <a:close/>
                </a:path>
                <a:path w="2795269" h="1477645">
                  <a:moveTo>
                    <a:pt x="2339454" y="38100"/>
                  </a:moveTo>
                  <a:lnTo>
                    <a:pt x="2332659" y="25400"/>
                  </a:lnTo>
                  <a:lnTo>
                    <a:pt x="2325776" y="25400"/>
                  </a:lnTo>
                  <a:lnTo>
                    <a:pt x="2315311" y="12700"/>
                  </a:lnTo>
                  <a:lnTo>
                    <a:pt x="2311019" y="12700"/>
                  </a:lnTo>
                  <a:lnTo>
                    <a:pt x="2296033" y="0"/>
                  </a:lnTo>
                  <a:lnTo>
                    <a:pt x="2282418" y="0"/>
                  </a:lnTo>
                  <a:lnTo>
                    <a:pt x="2292451" y="12700"/>
                  </a:lnTo>
                  <a:lnTo>
                    <a:pt x="2299906" y="12700"/>
                  </a:lnTo>
                  <a:lnTo>
                    <a:pt x="2310968" y="25400"/>
                  </a:lnTo>
                  <a:lnTo>
                    <a:pt x="2322106" y="25400"/>
                  </a:lnTo>
                  <a:lnTo>
                    <a:pt x="2329192" y="38100"/>
                  </a:lnTo>
                  <a:lnTo>
                    <a:pt x="2339454" y="38100"/>
                  </a:lnTo>
                  <a:close/>
                </a:path>
                <a:path w="2795269" h="1477645">
                  <a:moveTo>
                    <a:pt x="2383104" y="76200"/>
                  </a:moveTo>
                  <a:lnTo>
                    <a:pt x="2382482" y="63500"/>
                  </a:lnTo>
                  <a:lnTo>
                    <a:pt x="2380970" y="63500"/>
                  </a:lnTo>
                  <a:lnTo>
                    <a:pt x="2378456" y="50800"/>
                  </a:lnTo>
                  <a:lnTo>
                    <a:pt x="2374912" y="50800"/>
                  </a:lnTo>
                  <a:lnTo>
                    <a:pt x="2370925" y="38100"/>
                  </a:lnTo>
                  <a:lnTo>
                    <a:pt x="2345334" y="38100"/>
                  </a:lnTo>
                  <a:lnTo>
                    <a:pt x="2367419" y="50800"/>
                  </a:lnTo>
                  <a:lnTo>
                    <a:pt x="2373096" y="50800"/>
                  </a:lnTo>
                  <a:lnTo>
                    <a:pt x="2375738" y="63500"/>
                  </a:lnTo>
                  <a:lnTo>
                    <a:pt x="2375890" y="76200"/>
                  </a:lnTo>
                  <a:lnTo>
                    <a:pt x="2365845" y="101600"/>
                  </a:lnTo>
                  <a:lnTo>
                    <a:pt x="2373871" y="101600"/>
                  </a:lnTo>
                  <a:lnTo>
                    <a:pt x="2383104" y="76200"/>
                  </a:lnTo>
                  <a:close/>
                </a:path>
                <a:path w="2795269" h="1477645">
                  <a:moveTo>
                    <a:pt x="2441791" y="63500"/>
                  </a:moveTo>
                  <a:lnTo>
                    <a:pt x="2425166" y="63500"/>
                  </a:lnTo>
                  <a:lnTo>
                    <a:pt x="2412542" y="88900"/>
                  </a:lnTo>
                  <a:lnTo>
                    <a:pt x="2410091" y="88900"/>
                  </a:lnTo>
                  <a:lnTo>
                    <a:pt x="2400046" y="101600"/>
                  </a:lnTo>
                  <a:lnTo>
                    <a:pt x="2374442" y="101600"/>
                  </a:lnTo>
                  <a:lnTo>
                    <a:pt x="2382786" y="114300"/>
                  </a:lnTo>
                  <a:lnTo>
                    <a:pt x="2404122" y="114300"/>
                  </a:lnTo>
                  <a:lnTo>
                    <a:pt x="2415552" y="101600"/>
                  </a:lnTo>
                  <a:lnTo>
                    <a:pt x="2418372" y="88900"/>
                  </a:lnTo>
                  <a:lnTo>
                    <a:pt x="2430272" y="76200"/>
                  </a:lnTo>
                  <a:lnTo>
                    <a:pt x="2433701" y="76200"/>
                  </a:lnTo>
                  <a:lnTo>
                    <a:pt x="2441791" y="63500"/>
                  </a:lnTo>
                  <a:close/>
                </a:path>
                <a:path w="2795269" h="1477645">
                  <a:moveTo>
                    <a:pt x="2542641" y="76200"/>
                  </a:moveTo>
                  <a:lnTo>
                    <a:pt x="2526411" y="63500"/>
                  </a:lnTo>
                  <a:lnTo>
                    <a:pt x="2476423" y="63500"/>
                  </a:lnTo>
                  <a:lnTo>
                    <a:pt x="2481986" y="76200"/>
                  </a:lnTo>
                  <a:lnTo>
                    <a:pt x="2542641" y="76200"/>
                  </a:lnTo>
                  <a:close/>
                </a:path>
                <a:path w="2795269" h="1477645">
                  <a:moveTo>
                    <a:pt x="2555900" y="152400"/>
                  </a:moveTo>
                  <a:lnTo>
                    <a:pt x="2526779" y="152400"/>
                  </a:lnTo>
                  <a:lnTo>
                    <a:pt x="2519248" y="165100"/>
                  </a:lnTo>
                  <a:lnTo>
                    <a:pt x="2513888" y="165100"/>
                  </a:lnTo>
                  <a:lnTo>
                    <a:pt x="2510955" y="177800"/>
                  </a:lnTo>
                  <a:lnTo>
                    <a:pt x="2510701" y="177800"/>
                  </a:lnTo>
                  <a:lnTo>
                    <a:pt x="2510307" y="190500"/>
                  </a:lnTo>
                  <a:lnTo>
                    <a:pt x="2510891" y="203200"/>
                  </a:lnTo>
                  <a:lnTo>
                    <a:pt x="2518765" y="203200"/>
                  </a:lnTo>
                  <a:lnTo>
                    <a:pt x="2517851" y="190500"/>
                  </a:lnTo>
                  <a:lnTo>
                    <a:pt x="2517508" y="190500"/>
                  </a:lnTo>
                  <a:lnTo>
                    <a:pt x="2517813" y="177800"/>
                  </a:lnTo>
                  <a:lnTo>
                    <a:pt x="2518029" y="177800"/>
                  </a:lnTo>
                  <a:lnTo>
                    <a:pt x="2519692" y="165100"/>
                  </a:lnTo>
                  <a:lnTo>
                    <a:pt x="2546350" y="165100"/>
                  </a:lnTo>
                  <a:lnTo>
                    <a:pt x="2555900" y="152400"/>
                  </a:lnTo>
                  <a:close/>
                </a:path>
                <a:path w="2795269" h="1477645">
                  <a:moveTo>
                    <a:pt x="2612898" y="101600"/>
                  </a:moveTo>
                  <a:lnTo>
                    <a:pt x="2603423" y="101600"/>
                  </a:lnTo>
                  <a:lnTo>
                    <a:pt x="2598178" y="114300"/>
                  </a:lnTo>
                  <a:lnTo>
                    <a:pt x="2588488" y="139700"/>
                  </a:lnTo>
                  <a:lnTo>
                    <a:pt x="2572347" y="139700"/>
                  </a:lnTo>
                  <a:lnTo>
                    <a:pt x="2559024" y="152400"/>
                  </a:lnTo>
                  <a:lnTo>
                    <a:pt x="2584564" y="152400"/>
                  </a:lnTo>
                  <a:lnTo>
                    <a:pt x="2593327" y="139700"/>
                  </a:lnTo>
                  <a:lnTo>
                    <a:pt x="2594267" y="139700"/>
                  </a:lnTo>
                  <a:lnTo>
                    <a:pt x="2606154" y="114300"/>
                  </a:lnTo>
                  <a:lnTo>
                    <a:pt x="2609215" y="114300"/>
                  </a:lnTo>
                  <a:lnTo>
                    <a:pt x="2612898" y="101600"/>
                  </a:lnTo>
                  <a:close/>
                </a:path>
                <a:path w="2795269" h="1477645">
                  <a:moveTo>
                    <a:pt x="2640469" y="88900"/>
                  </a:moveTo>
                  <a:lnTo>
                    <a:pt x="2623070" y="88900"/>
                  </a:lnTo>
                  <a:lnTo>
                    <a:pt x="2614663" y="101600"/>
                  </a:lnTo>
                  <a:lnTo>
                    <a:pt x="2633751" y="101600"/>
                  </a:lnTo>
                  <a:lnTo>
                    <a:pt x="2640469" y="88900"/>
                  </a:lnTo>
                  <a:close/>
                </a:path>
                <a:path w="2795269" h="1477645">
                  <a:moveTo>
                    <a:pt x="2703093" y="25400"/>
                  </a:moveTo>
                  <a:lnTo>
                    <a:pt x="2696845" y="25400"/>
                  </a:lnTo>
                  <a:lnTo>
                    <a:pt x="2692196" y="38100"/>
                  </a:lnTo>
                  <a:lnTo>
                    <a:pt x="2691053" y="38100"/>
                  </a:lnTo>
                  <a:lnTo>
                    <a:pt x="2683535" y="50800"/>
                  </a:lnTo>
                  <a:lnTo>
                    <a:pt x="2649778" y="50800"/>
                  </a:lnTo>
                  <a:lnTo>
                    <a:pt x="2623528" y="38100"/>
                  </a:lnTo>
                  <a:lnTo>
                    <a:pt x="2611437" y="38100"/>
                  </a:lnTo>
                  <a:lnTo>
                    <a:pt x="2598458" y="63500"/>
                  </a:lnTo>
                  <a:lnTo>
                    <a:pt x="2571572" y="63500"/>
                  </a:lnTo>
                  <a:lnTo>
                    <a:pt x="2558631" y="76200"/>
                  </a:lnTo>
                  <a:lnTo>
                    <a:pt x="2593949" y="76200"/>
                  </a:lnTo>
                  <a:lnTo>
                    <a:pt x="2600363" y="63500"/>
                  </a:lnTo>
                  <a:lnTo>
                    <a:pt x="2603614" y="63500"/>
                  </a:lnTo>
                  <a:lnTo>
                    <a:pt x="2615819" y="50800"/>
                  </a:lnTo>
                  <a:lnTo>
                    <a:pt x="2622118" y="50800"/>
                  </a:lnTo>
                  <a:lnTo>
                    <a:pt x="2647442" y="63500"/>
                  </a:lnTo>
                  <a:lnTo>
                    <a:pt x="2675356" y="63500"/>
                  </a:lnTo>
                  <a:lnTo>
                    <a:pt x="2687040" y="50800"/>
                  </a:lnTo>
                  <a:lnTo>
                    <a:pt x="2698470" y="50800"/>
                  </a:lnTo>
                  <a:lnTo>
                    <a:pt x="2703093" y="25400"/>
                  </a:lnTo>
                  <a:close/>
                </a:path>
                <a:path w="2795269" h="1477645">
                  <a:moveTo>
                    <a:pt x="2770390" y="25400"/>
                  </a:moveTo>
                  <a:lnTo>
                    <a:pt x="2757690" y="12700"/>
                  </a:lnTo>
                  <a:lnTo>
                    <a:pt x="2723197" y="12700"/>
                  </a:lnTo>
                  <a:lnTo>
                    <a:pt x="2710015" y="25400"/>
                  </a:lnTo>
                  <a:lnTo>
                    <a:pt x="2770390" y="25400"/>
                  </a:lnTo>
                  <a:close/>
                </a:path>
                <a:path w="2795269" h="1477645">
                  <a:moveTo>
                    <a:pt x="2794838" y="38100"/>
                  </a:moveTo>
                  <a:lnTo>
                    <a:pt x="2790774" y="38100"/>
                  </a:lnTo>
                  <a:lnTo>
                    <a:pt x="2782354" y="25400"/>
                  </a:lnTo>
                  <a:lnTo>
                    <a:pt x="2778417" y="25400"/>
                  </a:lnTo>
                  <a:lnTo>
                    <a:pt x="2785135" y="38100"/>
                  </a:lnTo>
                  <a:lnTo>
                    <a:pt x="2786875" y="38100"/>
                  </a:lnTo>
                  <a:lnTo>
                    <a:pt x="2787700" y="50800"/>
                  </a:lnTo>
                  <a:lnTo>
                    <a:pt x="2786862" y="63500"/>
                  </a:lnTo>
                  <a:lnTo>
                    <a:pt x="2777909" y="88900"/>
                  </a:lnTo>
                  <a:lnTo>
                    <a:pt x="2777502" y="101600"/>
                  </a:lnTo>
                  <a:lnTo>
                    <a:pt x="2782887" y="114300"/>
                  </a:lnTo>
                  <a:lnTo>
                    <a:pt x="2785122" y="127000"/>
                  </a:lnTo>
                  <a:lnTo>
                    <a:pt x="2783675" y="127000"/>
                  </a:lnTo>
                  <a:lnTo>
                    <a:pt x="2779801" y="139700"/>
                  </a:lnTo>
                  <a:lnTo>
                    <a:pt x="2778988" y="139700"/>
                  </a:lnTo>
                  <a:lnTo>
                    <a:pt x="2782887" y="114300"/>
                  </a:lnTo>
                  <a:lnTo>
                    <a:pt x="2688298" y="114300"/>
                  </a:lnTo>
                  <a:lnTo>
                    <a:pt x="2687726" y="114300"/>
                  </a:lnTo>
                  <a:lnTo>
                    <a:pt x="2685300" y="114300"/>
                  </a:lnTo>
                  <a:lnTo>
                    <a:pt x="2681097" y="101600"/>
                  </a:lnTo>
                  <a:lnTo>
                    <a:pt x="2675940" y="101600"/>
                  </a:lnTo>
                  <a:lnTo>
                    <a:pt x="2670835" y="88900"/>
                  </a:lnTo>
                  <a:lnTo>
                    <a:pt x="2654439" y="88900"/>
                  </a:lnTo>
                  <a:lnTo>
                    <a:pt x="2661793" y="101600"/>
                  </a:lnTo>
                  <a:lnTo>
                    <a:pt x="2671788" y="101600"/>
                  </a:lnTo>
                  <a:lnTo>
                    <a:pt x="2679649" y="114300"/>
                  </a:lnTo>
                  <a:lnTo>
                    <a:pt x="2680830" y="114300"/>
                  </a:lnTo>
                  <a:lnTo>
                    <a:pt x="2670619" y="139700"/>
                  </a:lnTo>
                  <a:lnTo>
                    <a:pt x="2670975" y="139700"/>
                  </a:lnTo>
                  <a:lnTo>
                    <a:pt x="2672334" y="152400"/>
                  </a:lnTo>
                  <a:lnTo>
                    <a:pt x="2675394" y="152400"/>
                  </a:lnTo>
                  <a:lnTo>
                    <a:pt x="2679801" y="165100"/>
                  </a:lnTo>
                  <a:lnTo>
                    <a:pt x="2684195" y="165100"/>
                  </a:lnTo>
                  <a:lnTo>
                    <a:pt x="2681109" y="152400"/>
                  </a:lnTo>
                  <a:lnTo>
                    <a:pt x="2678607" y="152400"/>
                  </a:lnTo>
                  <a:lnTo>
                    <a:pt x="2678049" y="139700"/>
                  </a:lnTo>
                  <a:lnTo>
                    <a:pt x="2679611" y="135597"/>
                  </a:lnTo>
                  <a:lnTo>
                    <a:pt x="2678049" y="139700"/>
                  </a:lnTo>
                  <a:lnTo>
                    <a:pt x="2681109" y="152400"/>
                  </a:lnTo>
                  <a:lnTo>
                    <a:pt x="2707703" y="152400"/>
                  </a:lnTo>
                  <a:lnTo>
                    <a:pt x="2702966" y="165100"/>
                  </a:lnTo>
                  <a:lnTo>
                    <a:pt x="2713964" y="165100"/>
                  </a:lnTo>
                  <a:lnTo>
                    <a:pt x="2716098" y="152400"/>
                  </a:lnTo>
                  <a:lnTo>
                    <a:pt x="2718917" y="152400"/>
                  </a:lnTo>
                  <a:lnTo>
                    <a:pt x="2724226" y="139700"/>
                  </a:lnTo>
                  <a:lnTo>
                    <a:pt x="2756966" y="139700"/>
                  </a:lnTo>
                  <a:lnTo>
                    <a:pt x="2775991" y="152400"/>
                  </a:lnTo>
                  <a:lnTo>
                    <a:pt x="2786646" y="139700"/>
                  </a:lnTo>
                  <a:lnTo>
                    <a:pt x="2790799" y="139700"/>
                  </a:lnTo>
                  <a:lnTo>
                    <a:pt x="2792450" y="127000"/>
                  </a:lnTo>
                  <a:lnTo>
                    <a:pt x="2790329" y="114300"/>
                  </a:lnTo>
                  <a:lnTo>
                    <a:pt x="2784716" y="88900"/>
                  </a:lnTo>
                  <a:lnTo>
                    <a:pt x="2785046" y="88900"/>
                  </a:lnTo>
                  <a:lnTo>
                    <a:pt x="2793974" y="63500"/>
                  </a:lnTo>
                  <a:lnTo>
                    <a:pt x="2794724" y="50800"/>
                  </a:lnTo>
                  <a:lnTo>
                    <a:pt x="2794838" y="3810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7199219" y="2013949"/>
              <a:ext cx="12406937" cy="72801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65945">
              <a:lnSpc>
                <a:spcPct val="100000"/>
              </a:lnSpc>
              <a:spcBef>
                <a:spcPts val="105"/>
              </a:spcBef>
            </a:pPr>
            <a:r>
              <a:rPr spc="-45" dirty="0">
                <a:latin typeface="+mn-lt"/>
              </a:rPr>
              <a:t>Estonia</a:t>
            </a:r>
            <a:endParaRPr spc="-45" dirty="0">
              <a:latin typeface="+mn-l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765762" y="9206638"/>
            <a:ext cx="20935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Lithuania</a:t>
            </a:r>
            <a:endParaRPr sz="4200">
              <a:cs typeface="Proxima Nov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06367" y="2565625"/>
            <a:ext cx="22840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0" dirty="0">
                <a:solidFill>
                  <a:srgbClr val="AB9F97"/>
                </a:solidFill>
                <a:cs typeface="Proxima Nova"/>
              </a:rPr>
              <a:t>Baltic</a:t>
            </a:r>
            <a:r>
              <a:rPr sz="4200" spc="-145" dirty="0">
                <a:solidFill>
                  <a:srgbClr val="AB9F97"/>
                </a:solidFill>
                <a:cs typeface="Proxima Nova"/>
              </a:rPr>
              <a:t> </a:t>
            </a:r>
            <a:r>
              <a:rPr sz="4200" spc="-45" dirty="0">
                <a:solidFill>
                  <a:srgbClr val="AB9F97"/>
                </a:solidFill>
                <a:cs typeface="Proxima Nova"/>
              </a:rPr>
              <a:t>Sea</a:t>
            </a:r>
            <a:endParaRPr sz="4200">
              <a:cs typeface="Proxima Nov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156208" y="1948303"/>
            <a:ext cx="151066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Russia</a:t>
            </a:r>
            <a:endParaRPr sz="4200">
              <a:cs typeface="Proxima Nov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684674" y="10026885"/>
            <a:ext cx="174498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Belarus</a:t>
            </a:r>
            <a:endParaRPr sz="4200">
              <a:cs typeface="Proxima Nov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6935839" y="8368383"/>
            <a:ext cx="115062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Daugavpils</a:t>
            </a:r>
            <a:endParaRPr sz="1800">
              <a:cs typeface="Proxima Nov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6666562" y="6241847"/>
            <a:ext cx="1656080" cy="1767839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R="22225" algn="r">
              <a:lnSpc>
                <a:spcPct val="100000"/>
              </a:lnSpc>
              <a:spcBef>
                <a:spcPts val="820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Rezekne</a:t>
            </a:r>
            <a:endParaRPr sz="18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1550"/>
              </a:spcBef>
            </a:pPr>
            <a:r>
              <a:rPr sz="3700" b="1" spc="-30" dirty="0">
                <a:solidFill>
                  <a:srgbClr val="FFFFFF"/>
                </a:solidFill>
                <a:cs typeface="Proxima Nova"/>
              </a:rPr>
              <a:t>Latgale</a:t>
            </a:r>
            <a:endParaRPr sz="3700">
              <a:cs typeface="Proxima Nova"/>
            </a:endParaRPr>
          </a:p>
          <a:p>
            <a:pPr marR="5080" algn="r">
              <a:lnSpc>
                <a:spcPct val="100000"/>
              </a:lnSpc>
              <a:spcBef>
                <a:spcPts val="2690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Aglona</a:t>
            </a:r>
            <a:endParaRPr sz="1800">
              <a:cs typeface="Proxima Nov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8494345" y="6220271"/>
            <a:ext cx="63055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Ludza</a:t>
            </a:r>
            <a:endParaRPr sz="1800">
              <a:cs typeface="Proxima Nova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64423" y="10430295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3" y="0"/>
                </a:moveTo>
                <a:lnTo>
                  <a:pt x="82739" y="14347"/>
                </a:lnTo>
                <a:lnTo>
                  <a:pt x="43037" y="43037"/>
                </a:lnTo>
                <a:lnTo>
                  <a:pt x="14347" y="82743"/>
                </a:lnTo>
                <a:lnTo>
                  <a:pt x="1" y="127773"/>
                </a:lnTo>
                <a:lnTo>
                  <a:pt x="0" y="174577"/>
                </a:lnTo>
                <a:lnTo>
                  <a:pt x="14344" y="219607"/>
                </a:lnTo>
                <a:lnTo>
                  <a:pt x="43037" y="259313"/>
                </a:lnTo>
                <a:lnTo>
                  <a:pt x="82747" y="288006"/>
                </a:lnTo>
                <a:lnTo>
                  <a:pt x="127765" y="302349"/>
                </a:lnTo>
                <a:lnTo>
                  <a:pt x="174574" y="302349"/>
                </a:lnTo>
                <a:lnTo>
                  <a:pt x="219606" y="288003"/>
                </a:lnTo>
                <a:lnTo>
                  <a:pt x="226228" y="283218"/>
                </a:lnTo>
                <a:lnTo>
                  <a:pt x="141421" y="283218"/>
                </a:lnTo>
                <a:lnTo>
                  <a:pt x="126240" y="275241"/>
                </a:lnTo>
                <a:lnTo>
                  <a:pt x="124524" y="273480"/>
                </a:lnTo>
                <a:lnTo>
                  <a:pt x="97653" y="273480"/>
                </a:lnTo>
                <a:lnTo>
                  <a:pt x="88456" y="269024"/>
                </a:lnTo>
                <a:lnTo>
                  <a:pt x="79610" y="263851"/>
                </a:lnTo>
                <a:lnTo>
                  <a:pt x="71146" y="257976"/>
                </a:lnTo>
                <a:lnTo>
                  <a:pt x="63110" y="251428"/>
                </a:lnTo>
                <a:lnTo>
                  <a:pt x="68062" y="247041"/>
                </a:lnTo>
                <a:lnTo>
                  <a:pt x="73308" y="243073"/>
                </a:lnTo>
                <a:lnTo>
                  <a:pt x="78784" y="239523"/>
                </a:lnTo>
                <a:lnTo>
                  <a:pt x="100318" y="239523"/>
                </a:lnTo>
                <a:lnTo>
                  <a:pt x="99398" y="237513"/>
                </a:lnTo>
                <a:lnTo>
                  <a:pt x="49424" y="237513"/>
                </a:lnTo>
                <a:lnTo>
                  <a:pt x="37041" y="220406"/>
                </a:lnTo>
                <a:lnTo>
                  <a:pt x="27605" y="201736"/>
                </a:lnTo>
                <a:lnTo>
                  <a:pt x="21244" y="181806"/>
                </a:lnTo>
                <a:lnTo>
                  <a:pt x="18085" y="160918"/>
                </a:lnTo>
                <a:lnTo>
                  <a:pt x="302349" y="160918"/>
                </a:lnTo>
                <a:lnTo>
                  <a:pt x="302350" y="141421"/>
                </a:lnTo>
                <a:lnTo>
                  <a:pt x="18085" y="141421"/>
                </a:lnTo>
                <a:lnTo>
                  <a:pt x="21244" y="120533"/>
                </a:lnTo>
                <a:lnTo>
                  <a:pt x="27605" y="100604"/>
                </a:lnTo>
                <a:lnTo>
                  <a:pt x="37041" y="81938"/>
                </a:lnTo>
                <a:lnTo>
                  <a:pt x="49424" y="64837"/>
                </a:lnTo>
                <a:lnTo>
                  <a:pt x="99397" y="64837"/>
                </a:lnTo>
                <a:lnTo>
                  <a:pt x="100322" y="62816"/>
                </a:lnTo>
                <a:lnTo>
                  <a:pt x="78784" y="62816"/>
                </a:lnTo>
                <a:lnTo>
                  <a:pt x="73308" y="59267"/>
                </a:lnTo>
                <a:lnTo>
                  <a:pt x="68062" y="55298"/>
                </a:lnTo>
                <a:lnTo>
                  <a:pt x="63110" y="50921"/>
                </a:lnTo>
                <a:lnTo>
                  <a:pt x="71152" y="44363"/>
                </a:lnTo>
                <a:lnTo>
                  <a:pt x="79612" y="38489"/>
                </a:lnTo>
                <a:lnTo>
                  <a:pt x="88457" y="33315"/>
                </a:lnTo>
                <a:lnTo>
                  <a:pt x="97653" y="28859"/>
                </a:lnTo>
                <a:lnTo>
                  <a:pt x="124526" y="28859"/>
                </a:lnTo>
                <a:lnTo>
                  <a:pt x="126237" y="27103"/>
                </a:lnTo>
                <a:lnTo>
                  <a:pt x="141421" y="19121"/>
                </a:lnTo>
                <a:lnTo>
                  <a:pt x="226214" y="19121"/>
                </a:lnTo>
                <a:lnTo>
                  <a:pt x="219598" y="14344"/>
                </a:lnTo>
                <a:lnTo>
                  <a:pt x="174577" y="1"/>
                </a:lnTo>
                <a:lnTo>
                  <a:pt x="127773" y="0"/>
                </a:lnTo>
                <a:close/>
              </a:path>
              <a:path w="302894" h="302895">
                <a:moveTo>
                  <a:pt x="160918" y="218581"/>
                </a:moveTo>
                <a:lnTo>
                  <a:pt x="141421" y="218581"/>
                </a:lnTo>
                <a:lnTo>
                  <a:pt x="141421" y="283218"/>
                </a:lnTo>
                <a:lnTo>
                  <a:pt x="160918" y="283218"/>
                </a:lnTo>
                <a:lnTo>
                  <a:pt x="160918" y="218581"/>
                </a:lnTo>
                <a:close/>
              </a:path>
              <a:path w="302894" h="302895">
                <a:moveTo>
                  <a:pt x="230591" y="218581"/>
                </a:moveTo>
                <a:lnTo>
                  <a:pt x="160918" y="218581"/>
                </a:lnTo>
                <a:lnTo>
                  <a:pt x="172724" y="219954"/>
                </a:lnTo>
                <a:lnTo>
                  <a:pt x="184267" y="222344"/>
                </a:lnTo>
                <a:lnTo>
                  <a:pt x="195493" y="225730"/>
                </a:lnTo>
                <a:lnTo>
                  <a:pt x="206351" y="230089"/>
                </a:lnTo>
                <a:lnTo>
                  <a:pt x="198843" y="246481"/>
                </a:lnTo>
                <a:lnTo>
                  <a:pt x="188751" y="262264"/>
                </a:lnTo>
                <a:lnTo>
                  <a:pt x="176101" y="275242"/>
                </a:lnTo>
                <a:lnTo>
                  <a:pt x="160918" y="283218"/>
                </a:lnTo>
                <a:lnTo>
                  <a:pt x="226228" y="283218"/>
                </a:lnTo>
                <a:lnTo>
                  <a:pt x="239706" y="273480"/>
                </a:lnTo>
                <a:lnTo>
                  <a:pt x="204697" y="273480"/>
                </a:lnTo>
                <a:lnTo>
                  <a:pt x="210248" y="265550"/>
                </a:lnTo>
                <a:lnTo>
                  <a:pt x="215231" y="257177"/>
                </a:lnTo>
                <a:lnTo>
                  <a:pt x="219663" y="248466"/>
                </a:lnTo>
                <a:lnTo>
                  <a:pt x="223565" y="239523"/>
                </a:lnTo>
                <a:lnTo>
                  <a:pt x="273612" y="239523"/>
                </a:lnTo>
                <a:lnTo>
                  <a:pt x="275065" y="237513"/>
                </a:lnTo>
                <a:lnTo>
                  <a:pt x="252926" y="237513"/>
                </a:lnTo>
                <a:lnTo>
                  <a:pt x="247473" y="232855"/>
                </a:lnTo>
                <a:lnTo>
                  <a:pt x="241844" y="228480"/>
                </a:lnTo>
                <a:lnTo>
                  <a:pt x="236044" y="224394"/>
                </a:lnTo>
                <a:lnTo>
                  <a:pt x="230078" y="220602"/>
                </a:lnTo>
                <a:lnTo>
                  <a:pt x="230591" y="218581"/>
                </a:lnTo>
                <a:close/>
              </a:path>
              <a:path w="302894" h="302895">
                <a:moveTo>
                  <a:pt x="100318" y="239523"/>
                </a:moveTo>
                <a:lnTo>
                  <a:pt x="78784" y="239523"/>
                </a:lnTo>
                <a:lnTo>
                  <a:pt x="82685" y="248466"/>
                </a:lnTo>
                <a:lnTo>
                  <a:pt x="87115" y="257177"/>
                </a:lnTo>
                <a:lnTo>
                  <a:pt x="92097" y="265550"/>
                </a:lnTo>
                <a:lnTo>
                  <a:pt x="97653" y="273480"/>
                </a:lnTo>
                <a:lnTo>
                  <a:pt x="124524" y="273480"/>
                </a:lnTo>
                <a:lnTo>
                  <a:pt x="113591" y="262261"/>
                </a:lnTo>
                <a:lnTo>
                  <a:pt x="103502" y="246477"/>
                </a:lnTo>
                <a:lnTo>
                  <a:pt x="100318" y="239523"/>
                </a:lnTo>
                <a:close/>
              </a:path>
              <a:path w="302894" h="302895">
                <a:moveTo>
                  <a:pt x="273612" y="239523"/>
                </a:moveTo>
                <a:lnTo>
                  <a:pt x="223565" y="239523"/>
                </a:lnTo>
                <a:lnTo>
                  <a:pt x="229042" y="243073"/>
                </a:lnTo>
                <a:lnTo>
                  <a:pt x="234277" y="247041"/>
                </a:lnTo>
                <a:lnTo>
                  <a:pt x="204697" y="273480"/>
                </a:lnTo>
                <a:lnTo>
                  <a:pt x="239706" y="273480"/>
                </a:lnTo>
                <a:lnTo>
                  <a:pt x="259313" y="259313"/>
                </a:lnTo>
                <a:lnTo>
                  <a:pt x="273612" y="239523"/>
                </a:lnTo>
                <a:close/>
              </a:path>
              <a:path w="302894" h="302895">
                <a:moveTo>
                  <a:pt x="82543" y="160918"/>
                </a:moveTo>
                <a:lnTo>
                  <a:pt x="63047" y="160918"/>
                </a:lnTo>
                <a:lnTo>
                  <a:pt x="64052" y="176531"/>
                </a:lnTo>
                <a:lnTo>
                  <a:pt x="65939" y="191750"/>
                </a:lnTo>
                <a:lnTo>
                  <a:pt x="68686" y="206473"/>
                </a:lnTo>
                <a:lnTo>
                  <a:pt x="72272" y="220602"/>
                </a:lnTo>
                <a:lnTo>
                  <a:pt x="66306" y="224394"/>
                </a:lnTo>
                <a:lnTo>
                  <a:pt x="60506" y="228480"/>
                </a:lnTo>
                <a:lnTo>
                  <a:pt x="54877" y="232855"/>
                </a:lnTo>
                <a:lnTo>
                  <a:pt x="49424" y="237513"/>
                </a:lnTo>
                <a:lnTo>
                  <a:pt x="99398" y="237513"/>
                </a:lnTo>
                <a:lnTo>
                  <a:pt x="95999" y="230089"/>
                </a:lnTo>
                <a:lnTo>
                  <a:pt x="106857" y="225730"/>
                </a:lnTo>
                <a:lnTo>
                  <a:pt x="118082" y="222344"/>
                </a:lnTo>
                <a:lnTo>
                  <a:pt x="129621" y="219954"/>
                </a:lnTo>
                <a:lnTo>
                  <a:pt x="141421" y="218581"/>
                </a:lnTo>
                <a:lnTo>
                  <a:pt x="230591" y="218581"/>
                </a:lnTo>
                <a:lnTo>
                  <a:pt x="232403" y="211440"/>
                </a:lnTo>
                <a:lnTo>
                  <a:pt x="89936" y="211440"/>
                </a:lnTo>
                <a:lnTo>
                  <a:pt x="87105" y="199454"/>
                </a:lnTo>
                <a:lnTo>
                  <a:pt x="84920" y="186992"/>
                </a:lnTo>
                <a:lnTo>
                  <a:pt x="83395" y="174123"/>
                </a:lnTo>
                <a:lnTo>
                  <a:pt x="82543" y="160918"/>
                </a:lnTo>
                <a:close/>
              </a:path>
              <a:path w="302894" h="302895">
                <a:moveTo>
                  <a:pt x="302349" y="160918"/>
                </a:moveTo>
                <a:lnTo>
                  <a:pt x="284265" y="160918"/>
                </a:lnTo>
                <a:lnTo>
                  <a:pt x="281101" y="181806"/>
                </a:lnTo>
                <a:lnTo>
                  <a:pt x="274741" y="201736"/>
                </a:lnTo>
                <a:lnTo>
                  <a:pt x="265307" y="220406"/>
                </a:lnTo>
                <a:lnTo>
                  <a:pt x="252926" y="237513"/>
                </a:lnTo>
                <a:lnTo>
                  <a:pt x="275065" y="237513"/>
                </a:lnTo>
                <a:lnTo>
                  <a:pt x="288003" y="219607"/>
                </a:lnTo>
                <a:lnTo>
                  <a:pt x="302349" y="174577"/>
                </a:lnTo>
                <a:lnTo>
                  <a:pt x="302349" y="160918"/>
                </a:lnTo>
                <a:close/>
              </a:path>
              <a:path w="302894" h="302895">
                <a:moveTo>
                  <a:pt x="160918" y="160918"/>
                </a:moveTo>
                <a:lnTo>
                  <a:pt x="141421" y="160918"/>
                </a:lnTo>
                <a:lnTo>
                  <a:pt x="141421" y="199053"/>
                </a:lnTo>
                <a:lnTo>
                  <a:pt x="128067" y="200470"/>
                </a:lnTo>
                <a:lnTo>
                  <a:pt x="114995" y="203024"/>
                </a:lnTo>
                <a:lnTo>
                  <a:pt x="102265" y="206689"/>
                </a:lnTo>
                <a:lnTo>
                  <a:pt x="89936" y="211440"/>
                </a:lnTo>
                <a:lnTo>
                  <a:pt x="212414" y="211440"/>
                </a:lnTo>
                <a:lnTo>
                  <a:pt x="200084" y="206689"/>
                </a:lnTo>
                <a:lnTo>
                  <a:pt x="187353" y="203024"/>
                </a:lnTo>
                <a:lnTo>
                  <a:pt x="174278" y="200470"/>
                </a:lnTo>
                <a:lnTo>
                  <a:pt x="160918" y="199053"/>
                </a:lnTo>
                <a:lnTo>
                  <a:pt x="160918" y="160918"/>
                </a:lnTo>
                <a:close/>
              </a:path>
              <a:path w="302894" h="302895">
                <a:moveTo>
                  <a:pt x="239303" y="160918"/>
                </a:moveTo>
                <a:lnTo>
                  <a:pt x="219806" y="160918"/>
                </a:lnTo>
                <a:lnTo>
                  <a:pt x="218953" y="174123"/>
                </a:lnTo>
                <a:lnTo>
                  <a:pt x="217426" y="186992"/>
                </a:lnTo>
                <a:lnTo>
                  <a:pt x="215240" y="199454"/>
                </a:lnTo>
                <a:lnTo>
                  <a:pt x="212414" y="211440"/>
                </a:lnTo>
                <a:lnTo>
                  <a:pt x="232403" y="211440"/>
                </a:lnTo>
                <a:lnTo>
                  <a:pt x="233664" y="206473"/>
                </a:lnTo>
                <a:lnTo>
                  <a:pt x="236411" y="191750"/>
                </a:lnTo>
                <a:lnTo>
                  <a:pt x="238298" y="176531"/>
                </a:lnTo>
                <a:lnTo>
                  <a:pt x="239303" y="160918"/>
                </a:lnTo>
                <a:close/>
              </a:path>
              <a:path w="302894" h="302895">
                <a:moveTo>
                  <a:pt x="99397" y="64837"/>
                </a:moveTo>
                <a:lnTo>
                  <a:pt x="49424" y="64837"/>
                </a:lnTo>
                <a:lnTo>
                  <a:pt x="54877" y="69489"/>
                </a:lnTo>
                <a:lnTo>
                  <a:pt x="60506" y="73862"/>
                </a:lnTo>
                <a:lnTo>
                  <a:pt x="66306" y="77950"/>
                </a:lnTo>
                <a:lnTo>
                  <a:pt x="72272" y="81748"/>
                </a:lnTo>
                <a:lnTo>
                  <a:pt x="68686" y="95875"/>
                </a:lnTo>
                <a:lnTo>
                  <a:pt x="65939" y="110595"/>
                </a:lnTo>
                <a:lnTo>
                  <a:pt x="64052" y="125810"/>
                </a:lnTo>
                <a:lnTo>
                  <a:pt x="63047" y="141421"/>
                </a:lnTo>
                <a:lnTo>
                  <a:pt x="82543" y="141421"/>
                </a:lnTo>
                <a:lnTo>
                  <a:pt x="83395" y="128220"/>
                </a:lnTo>
                <a:lnTo>
                  <a:pt x="84920" y="115351"/>
                </a:lnTo>
                <a:lnTo>
                  <a:pt x="87105" y="102887"/>
                </a:lnTo>
                <a:lnTo>
                  <a:pt x="89936" y="90899"/>
                </a:lnTo>
                <a:lnTo>
                  <a:pt x="232401" y="90899"/>
                </a:lnTo>
                <a:lnTo>
                  <a:pt x="230588" y="83758"/>
                </a:lnTo>
                <a:lnTo>
                  <a:pt x="141421" y="83758"/>
                </a:lnTo>
                <a:lnTo>
                  <a:pt x="129621" y="82392"/>
                </a:lnTo>
                <a:lnTo>
                  <a:pt x="118082" y="80004"/>
                </a:lnTo>
                <a:lnTo>
                  <a:pt x="106857" y="76620"/>
                </a:lnTo>
                <a:lnTo>
                  <a:pt x="95999" y="72261"/>
                </a:lnTo>
                <a:lnTo>
                  <a:pt x="99397" y="64837"/>
                </a:lnTo>
                <a:close/>
              </a:path>
              <a:path w="302894" h="302895">
                <a:moveTo>
                  <a:pt x="212414" y="90899"/>
                </a:moveTo>
                <a:lnTo>
                  <a:pt x="89936" y="90899"/>
                </a:lnTo>
                <a:lnTo>
                  <a:pt x="102265" y="95655"/>
                </a:lnTo>
                <a:lnTo>
                  <a:pt x="114995" y="99319"/>
                </a:lnTo>
                <a:lnTo>
                  <a:pt x="128067" y="101871"/>
                </a:lnTo>
                <a:lnTo>
                  <a:pt x="141421" y="103286"/>
                </a:lnTo>
                <a:lnTo>
                  <a:pt x="141421" y="141421"/>
                </a:lnTo>
                <a:lnTo>
                  <a:pt x="160918" y="141421"/>
                </a:lnTo>
                <a:lnTo>
                  <a:pt x="160918" y="103286"/>
                </a:lnTo>
                <a:lnTo>
                  <a:pt x="174278" y="101871"/>
                </a:lnTo>
                <a:lnTo>
                  <a:pt x="187353" y="99319"/>
                </a:lnTo>
                <a:lnTo>
                  <a:pt x="200084" y="95655"/>
                </a:lnTo>
                <a:lnTo>
                  <a:pt x="212414" y="90899"/>
                </a:lnTo>
                <a:close/>
              </a:path>
              <a:path w="302894" h="302895">
                <a:moveTo>
                  <a:pt x="232401" y="90899"/>
                </a:moveTo>
                <a:lnTo>
                  <a:pt x="212414" y="90899"/>
                </a:lnTo>
                <a:lnTo>
                  <a:pt x="215240" y="102887"/>
                </a:lnTo>
                <a:lnTo>
                  <a:pt x="217426" y="115351"/>
                </a:lnTo>
                <a:lnTo>
                  <a:pt x="218953" y="128220"/>
                </a:lnTo>
                <a:lnTo>
                  <a:pt x="219806" y="141421"/>
                </a:lnTo>
                <a:lnTo>
                  <a:pt x="239303" y="141421"/>
                </a:lnTo>
                <a:lnTo>
                  <a:pt x="238298" y="125810"/>
                </a:lnTo>
                <a:lnTo>
                  <a:pt x="236411" y="110595"/>
                </a:lnTo>
                <a:lnTo>
                  <a:pt x="233664" y="95875"/>
                </a:lnTo>
                <a:lnTo>
                  <a:pt x="232401" y="90899"/>
                </a:lnTo>
                <a:close/>
              </a:path>
              <a:path w="302894" h="302895">
                <a:moveTo>
                  <a:pt x="275067" y="64837"/>
                </a:moveTo>
                <a:lnTo>
                  <a:pt x="252926" y="64837"/>
                </a:lnTo>
                <a:lnTo>
                  <a:pt x="265307" y="81938"/>
                </a:lnTo>
                <a:lnTo>
                  <a:pt x="274741" y="100604"/>
                </a:lnTo>
                <a:lnTo>
                  <a:pt x="281101" y="120533"/>
                </a:lnTo>
                <a:lnTo>
                  <a:pt x="284265" y="141421"/>
                </a:lnTo>
                <a:lnTo>
                  <a:pt x="302350" y="141421"/>
                </a:lnTo>
                <a:lnTo>
                  <a:pt x="302350" y="127773"/>
                </a:lnTo>
                <a:lnTo>
                  <a:pt x="288006" y="82743"/>
                </a:lnTo>
                <a:lnTo>
                  <a:pt x="275067" y="64837"/>
                </a:lnTo>
                <a:close/>
              </a:path>
              <a:path w="302894" h="302895">
                <a:moveTo>
                  <a:pt x="160918" y="19121"/>
                </a:moveTo>
                <a:lnTo>
                  <a:pt x="141421" y="19121"/>
                </a:lnTo>
                <a:lnTo>
                  <a:pt x="141421" y="83758"/>
                </a:lnTo>
                <a:lnTo>
                  <a:pt x="160918" y="83758"/>
                </a:lnTo>
                <a:lnTo>
                  <a:pt x="160918" y="19121"/>
                </a:lnTo>
                <a:close/>
              </a:path>
              <a:path w="302894" h="302895">
                <a:moveTo>
                  <a:pt x="226214" y="19121"/>
                </a:moveTo>
                <a:lnTo>
                  <a:pt x="160918" y="19121"/>
                </a:lnTo>
                <a:lnTo>
                  <a:pt x="176104" y="27103"/>
                </a:lnTo>
                <a:lnTo>
                  <a:pt x="188755" y="40084"/>
                </a:lnTo>
                <a:lnTo>
                  <a:pt x="198846" y="55868"/>
                </a:lnTo>
                <a:lnTo>
                  <a:pt x="206351" y="72261"/>
                </a:lnTo>
                <a:lnTo>
                  <a:pt x="195493" y="76620"/>
                </a:lnTo>
                <a:lnTo>
                  <a:pt x="184267" y="80004"/>
                </a:lnTo>
                <a:lnTo>
                  <a:pt x="172724" y="82392"/>
                </a:lnTo>
                <a:lnTo>
                  <a:pt x="160918" y="83758"/>
                </a:lnTo>
                <a:lnTo>
                  <a:pt x="230588" y="83758"/>
                </a:lnTo>
                <a:lnTo>
                  <a:pt x="230078" y="81748"/>
                </a:lnTo>
                <a:lnTo>
                  <a:pt x="236044" y="77950"/>
                </a:lnTo>
                <a:lnTo>
                  <a:pt x="241844" y="73862"/>
                </a:lnTo>
                <a:lnTo>
                  <a:pt x="247473" y="69489"/>
                </a:lnTo>
                <a:lnTo>
                  <a:pt x="252926" y="64837"/>
                </a:lnTo>
                <a:lnTo>
                  <a:pt x="275067" y="64837"/>
                </a:lnTo>
                <a:lnTo>
                  <a:pt x="273606" y="62816"/>
                </a:lnTo>
                <a:lnTo>
                  <a:pt x="223565" y="62816"/>
                </a:lnTo>
                <a:lnTo>
                  <a:pt x="219664" y="53879"/>
                </a:lnTo>
                <a:lnTo>
                  <a:pt x="215234" y="45170"/>
                </a:lnTo>
                <a:lnTo>
                  <a:pt x="210253" y="36795"/>
                </a:lnTo>
                <a:lnTo>
                  <a:pt x="204697" y="28859"/>
                </a:lnTo>
                <a:lnTo>
                  <a:pt x="239691" y="28859"/>
                </a:lnTo>
                <a:lnTo>
                  <a:pt x="226214" y="19121"/>
                </a:lnTo>
                <a:close/>
              </a:path>
              <a:path w="302894" h="302895">
                <a:moveTo>
                  <a:pt x="124526" y="28859"/>
                </a:moveTo>
                <a:lnTo>
                  <a:pt x="97653" y="28859"/>
                </a:lnTo>
                <a:lnTo>
                  <a:pt x="92097" y="36795"/>
                </a:lnTo>
                <a:lnTo>
                  <a:pt x="87115" y="45170"/>
                </a:lnTo>
                <a:lnTo>
                  <a:pt x="82685" y="53879"/>
                </a:lnTo>
                <a:lnTo>
                  <a:pt x="78784" y="62816"/>
                </a:lnTo>
                <a:lnTo>
                  <a:pt x="100322" y="62816"/>
                </a:lnTo>
                <a:lnTo>
                  <a:pt x="103502" y="55868"/>
                </a:lnTo>
                <a:lnTo>
                  <a:pt x="113590" y="40084"/>
                </a:lnTo>
                <a:lnTo>
                  <a:pt x="124526" y="28859"/>
                </a:lnTo>
                <a:close/>
              </a:path>
              <a:path w="302894" h="302895">
                <a:moveTo>
                  <a:pt x="239691" y="28859"/>
                </a:moveTo>
                <a:lnTo>
                  <a:pt x="204697" y="28859"/>
                </a:lnTo>
                <a:lnTo>
                  <a:pt x="213893" y="33315"/>
                </a:lnTo>
                <a:lnTo>
                  <a:pt x="222738" y="38489"/>
                </a:lnTo>
                <a:lnTo>
                  <a:pt x="231198" y="44363"/>
                </a:lnTo>
                <a:lnTo>
                  <a:pt x="239240" y="50921"/>
                </a:lnTo>
                <a:lnTo>
                  <a:pt x="234277" y="55298"/>
                </a:lnTo>
                <a:lnTo>
                  <a:pt x="229042" y="59267"/>
                </a:lnTo>
                <a:lnTo>
                  <a:pt x="223565" y="62816"/>
                </a:lnTo>
                <a:lnTo>
                  <a:pt x="273606" y="62816"/>
                </a:lnTo>
                <a:lnTo>
                  <a:pt x="259313" y="43037"/>
                </a:lnTo>
                <a:lnTo>
                  <a:pt x="239691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75592" y="10402635"/>
            <a:ext cx="196977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rothkocenter.com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52" y="1294672"/>
            <a:ext cx="443166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Mark</a:t>
            </a:r>
            <a:r>
              <a:rPr sz="6100" b="1" spc="-19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Rothko</a:t>
            </a:r>
            <a:endParaRPr sz="61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9106" y="2998264"/>
            <a:ext cx="5167630" cy="26854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35" dirty="0">
                <a:solidFill>
                  <a:srgbClr val="FFFFFF"/>
                </a:solidFill>
                <a:cs typeface="Proxima Nova"/>
              </a:rPr>
              <a:t>Not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everybody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knows that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acclaimed artist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Mark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Rothko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was</a:t>
            </a:r>
            <a:r>
              <a:rPr sz="2400" b="1" spc="-3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born 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Daugavpils.</a:t>
            </a:r>
            <a:endParaRPr sz="240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>
              <a:cs typeface="Proxima Nova"/>
            </a:endParaRPr>
          </a:p>
          <a:p>
            <a:pPr marL="12700" marR="38735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Now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Daugavpils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Mark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Rothko Art Centre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 only place in Northern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Europe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providing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opportunity to get acquainted with his original  works.</a:t>
            </a:r>
            <a:endParaRPr sz="1950">
              <a:cs typeface="Proxima Nov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703059" cy="11308715"/>
            <a:chOff x="0" y="0"/>
            <a:chExt cx="6703059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702787" cy="1130855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4424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3" y="0"/>
                  </a:moveTo>
                  <a:lnTo>
                    <a:pt x="82736" y="14347"/>
                  </a:lnTo>
                  <a:lnTo>
                    <a:pt x="43029" y="43037"/>
                  </a:lnTo>
                  <a:lnTo>
                    <a:pt x="14345" y="82743"/>
                  </a:lnTo>
                  <a:lnTo>
                    <a:pt x="1" y="127773"/>
                  </a:lnTo>
                  <a:lnTo>
                    <a:pt x="0" y="174577"/>
                  </a:lnTo>
                  <a:lnTo>
                    <a:pt x="14342" y="219607"/>
                  </a:lnTo>
                  <a:lnTo>
                    <a:pt x="43029" y="259313"/>
                  </a:lnTo>
                  <a:lnTo>
                    <a:pt x="82745" y="288006"/>
                  </a:lnTo>
                  <a:lnTo>
                    <a:pt x="127766" y="302349"/>
                  </a:lnTo>
                  <a:lnTo>
                    <a:pt x="174577" y="302349"/>
                  </a:lnTo>
                  <a:lnTo>
                    <a:pt x="219609" y="288003"/>
                  </a:lnTo>
                  <a:lnTo>
                    <a:pt x="226231" y="283218"/>
                  </a:lnTo>
                  <a:lnTo>
                    <a:pt x="141424" y="283218"/>
                  </a:lnTo>
                  <a:lnTo>
                    <a:pt x="126239" y="275241"/>
                  </a:lnTo>
                  <a:lnTo>
                    <a:pt x="124523" y="273480"/>
                  </a:lnTo>
                  <a:lnTo>
                    <a:pt x="97656" y="273480"/>
                  </a:lnTo>
                  <a:lnTo>
                    <a:pt x="88459" y="269024"/>
                  </a:lnTo>
                  <a:lnTo>
                    <a:pt x="79611" y="263851"/>
                  </a:lnTo>
                  <a:lnTo>
                    <a:pt x="71145" y="257976"/>
                  </a:lnTo>
                  <a:lnTo>
                    <a:pt x="63102" y="251428"/>
                  </a:lnTo>
                  <a:lnTo>
                    <a:pt x="68065" y="247041"/>
                  </a:lnTo>
                  <a:lnTo>
                    <a:pt x="73301" y="243073"/>
                  </a:lnTo>
                  <a:lnTo>
                    <a:pt x="78787" y="239523"/>
                  </a:lnTo>
                  <a:lnTo>
                    <a:pt x="100313" y="239523"/>
                  </a:lnTo>
                  <a:lnTo>
                    <a:pt x="99392" y="237513"/>
                  </a:lnTo>
                  <a:lnTo>
                    <a:pt x="49417" y="237513"/>
                  </a:lnTo>
                  <a:lnTo>
                    <a:pt x="37040" y="220406"/>
                  </a:lnTo>
                  <a:lnTo>
                    <a:pt x="27606" y="201736"/>
                  </a:lnTo>
                  <a:lnTo>
                    <a:pt x="21242" y="181806"/>
                  </a:lnTo>
                  <a:lnTo>
                    <a:pt x="18077" y="160918"/>
                  </a:lnTo>
                  <a:lnTo>
                    <a:pt x="302349" y="160918"/>
                  </a:lnTo>
                  <a:lnTo>
                    <a:pt x="302349" y="141421"/>
                  </a:lnTo>
                  <a:lnTo>
                    <a:pt x="18077" y="141421"/>
                  </a:lnTo>
                  <a:lnTo>
                    <a:pt x="21242" y="120533"/>
                  </a:lnTo>
                  <a:lnTo>
                    <a:pt x="27606" y="100604"/>
                  </a:lnTo>
                  <a:lnTo>
                    <a:pt x="37040" y="81938"/>
                  </a:lnTo>
                  <a:lnTo>
                    <a:pt x="49417" y="64837"/>
                  </a:lnTo>
                  <a:lnTo>
                    <a:pt x="99390" y="64837"/>
                  </a:lnTo>
                  <a:lnTo>
                    <a:pt x="100315" y="62816"/>
                  </a:lnTo>
                  <a:lnTo>
                    <a:pt x="78787" y="62816"/>
                  </a:lnTo>
                  <a:lnTo>
                    <a:pt x="73301" y="59267"/>
                  </a:lnTo>
                  <a:lnTo>
                    <a:pt x="68065" y="55298"/>
                  </a:lnTo>
                  <a:lnTo>
                    <a:pt x="63102" y="50921"/>
                  </a:lnTo>
                  <a:lnTo>
                    <a:pt x="71150" y="44363"/>
                  </a:lnTo>
                  <a:lnTo>
                    <a:pt x="79613" y="38489"/>
                  </a:lnTo>
                  <a:lnTo>
                    <a:pt x="88459" y="33315"/>
                  </a:lnTo>
                  <a:lnTo>
                    <a:pt x="97656" y="28859"/>
                  </a:lnTo>
                  <a:lnTo>
                    <a:pt x="124527" y="28859"/>
                  </a:lnTo>
                  <a:lnTo>
                    <a:pt x="126238" y="27103"/>
                  </a:lnTo>
                  <a:lnTo>
                    <a:pt x="141424" y="19121"/>
                  </a:lnTo>
                  <a:lnTo>
                    <a:pt x="226217" y="19121"/>
                  </a:lnTo>
                  <a:lnTo>
                    <a:pt x="219601" y="14344"/>
                  </a:lnTo>
                  <a:lnTo>
                    <a:pt x="174579" y="1"/>
                  </a:lnTo>
                  <a:lnTo>
                    <a:pt x="127773" y="0"/>
                  </a:lnTo>
                  <a:close/>
                </a:path>
                <a:path w="302894" h="302895">
                  <a:moveTo>
                    <a:pt x="160921" y="218581"/>
                  </a:moveTo>
                  <a:lnTo>
                    <a:pt x="141424" y="218581"/>
                  </a:lnTo>
                  <a:lnTo>
                    <a:pt x="141424" y="283218"/>
                  </a:lnTo>
                  <a:lnTo>
                    <a:pt x="160921" y="283218"/>
                  </a:lnTo>
                  <a:lnTo>
                    <a:pt x="160921" y="218581"/>
                  </a:lnTo>
                  <a:close/>
                </a:path>
                <a:path w="302894" h="302895">
                  <a:moveTo>
                    <a:pt x="230584" y="218581"/>
                  </a:moveTo>
                  <a:lnTo>
                    <a:pt x="160921" y="218581"/>
                  </a:lnTo>
                  <a:lnTo>
                    <a:pt x="172726" y="219954"/>
                  </a:lnTo>
                  <a:lnTo>
                    <a:pt x="184266" y="222344"/>
                  </a:lnTo>
                  <a:lnTo>
                    <a:pt x="195492" y="225730"/>
                  </a:lnTo>
                  <a:lnTo>
                    <a:pt x="206354" y="230089"/>
                  </a:lnTo>
                  <a:lnTo>
                    <a:pt x="198846" y="246481"/>
                  </a:lnTo>
                  <a:lnTo>
                    <a:pt x="188754" y="262264"/>
                  </a:lnTo>
                  <a:lnTo>
                    <a:pt x="176104" y="275242"/>
                  </a:lnTo>
                  <a:lnTo>
                    <a:pt x="160921" y="283218"/>
                  </a:lnTo>
                  <a:lnTo>
                    <a:pt x="226231" y="283218"/>
                  </a:lnTo>
                  <a:lnTo>
                    <a:pt x="239708" y="273480"/>
                  </a:lnTo>
                  <a:lnTo>
                    <a:pt x="204689" y="273480"/>
                  </a:lnTo>
                  <a:lnTo>
                    <a:pt x="210245" y="265550"/>
                  </a:lnTo>
                  <a:lnTo>
                    <a:pt x="215227" y="257177"/>
                  </a:lnTo>
                  <a:lnTo>
                    <a:pt x="219657" y="248466"/>
                  </a:lnTo>
                  <a:lnTo>
                    <a:pt x="223558" y="239523"/>
                  </a:lnTo>
                  <a:lnTo>
                    <a:pt x="273615" y="239523"/>
                  </a:lnTo>
                  <a:lnTo>
                    <a:pt x="275067" y="237513"/>
                  </a:lnTo>
                  <a:lnTo>
                    <a:pt x="252929" y="237513"/>
                  </a:lnTo>
                  <a:lnTo>
                    <a:pt x="247474" y="232855"/>
                  </a:lnTo>
                  <a:lnTo>
                    <a:pt x="241841" y="228480"/>
                  </a:lnTo>
                  <a:lnTo>
                    <a:pt x="236038" y="224394"/>
                  </a:lnTo>
                  <a:lnTo>
                    <a:pt x="230071" y="220602"/>
                  </a:lnTo>
                  <a:lnTo>
                    <a:pt x="230584" y="218581"/>
                  </a:lnTo>
                  <a:close/>
                </a:path>
                <a:path w="302894" h="302895">
                  <a:moveTo>
                    <a:pt x="100313" y="239523"/>
                  </a:moveTo>
                  <a:lnTo>
                    <a:pt x="78787" y="239523"/>
                  </a:lnTo>
                  <a:lnTo>
                    <a:pt x="82688" y="248466"/>
                  </a:lnTo>
                  <a:lnTo>
                    <a:pt x="87118" y="257177"/>
                  </a:lnTo>
                  <a:lnTo>
                    <a:pt x="92100" y="265550"/>
                  </a:lnTo>
                  <a:lnTo>
                    <a:pt x="97656" y="273480"/>
                  </a:lnTo>
                  <a:lnTo>
                    <a:pt x="124523" y="273480"/>
                  </a:lnTo>
                  <a:lnTo>
                    <a:pt x="113589" y="262261"/>
                  </a:lnTo>
                  <a:lnTo>
                    <a:pt x="103499" y="246477"/>
                  </a:lnTo>
                  <a:lnTo>
                    <a:pt x="100313" y="239523"/>
                  </a:lnTo>
                  <a:close/>
                </a:path>
                <a:path w="302894" h="302895">
                  <a:moveTo>
                    <a:pt x="273615" y="239523"/>
                  </a:moveTo>
                  <a:lnTo>
                    <a:pt x="223558" y="239523"/>
                  </a:lnTo>
                  <a:lnTo>
                    <a:pt x="229045" y="243073"/>
                  </a:lnTo>
                  <a:lnTo>
                    <a:pt x="234280" y="247041"/>
                  </a:lnTo>
                  <a:lnTo>
                    <a:pt x="204689" y="273480"/>
                  </a:lnTo>
                  <a:lnTo>
                    <a:pt x="239708" y="273480"/>
                  </a:lnTo>
                  <a:lnTo>
                    <a:pt x="259316" y="259313"/>
                  </a:lnTo>
                  <a:lnTo>
                    <a:pt x="273615" y="239523"/>
                  </a:lnTo>
                  <a:close/>
                </a:path>
                <a:path w="302894" h="302895">
                  <a:moveTo>
                    <a:pt x="82536" y="160918"/>
                  </a:moveTo>
                  <a:lnTo>
                    <a:pt x="63039" y="160918"/>
                  </a:lnTo>
                  <a:lnTo>
                    <a:pt x="64046" y="176531"/>
                  </a:lnTo>
                  <a:lnTo>
                    <a:pt x="65937" y="191750"/>
                  </a:lnTo>
                  <a:lnTo>
                    <a:pt x="68688" y="206473"/>
                  </a:lnTo>
                  <a:lnTo>
                    <a:pt x="72274" y="220602"/>
                  </a:lnTo>
                  <a:lnTo>
                    <a:pt x="66307" y="224394"/>
                  </a:lnTo>
                  <a:lnTo>
                    <a:pt x="60504" y="228480"/>
                  </a:lnTo>
                  <a:lnTo>
                    <a:pt x="54871" y="232855"/>
                  </a:lnTo>
                  <a:lnTo>
                    <a:pt x="49417" y="237513"/>
                  </a:lnTo>
                  <a:lnTo>
                    <a:pt x="99392" y="237513"/>
                  </a:lnTo>
                  <a:lnTo>
                    <a:pt x="95991" y="230089"/>
                  </a:lnTo>
                  <a:lnTo>
                    <a:pt x="106855" y="225730"/>
                  </a:lnTo>
                  <a:lnTo>
                    <a:pt x="118083" y="222344"/>
                  </a:lnTo>
                  <a:lnTo>
                    <a:pt x="129624" y="219954"/>
                  </a:lnTo>
                  <a:lnTo>
                    <a:pt x="141424" y="218581"/>
                  </a:lnTo>
                  <a:lnTo>
                    <a:pt x="230584" y="218581"/>
                  </a:lnTo>
                  <a:lnTo>
                    <a:pt x="232397" y="211440"/>
                  </a:lnTo>
                  <a:lnTo>
                    <a:pt x="89928" y="211440"/>
                  </a:lnTo>
                  <a:lnTo>
                    <a:pt x="87102" y="199454"/>
                  </a:lnTo>
                  <a:lnTo>
                    <a:pt x="84917" y="186992"/>
                  </a:lnTo>
                  <a:lnTo>
                    <a:pt x="83389" y="174123"/>
                  </a:lnTo>
                  <a:lnTo>
                    <a:pt x="82536" y="160918"/>
                  </a:lnTo>
                  <a:close/>
                </a:path>
                <a:path w="302894" h="302895">
                  <a:moveTo>
                    <a:pt x="302349" y="160918"/>
                  </a:moveTo>
                  <a:lnTo>
                    <a:pt x="284268" y="160918"/>
                  </a:lnTo>
                  <a:lnTo>
                    <a:pt x="281103" y="181806"/>
                  </a:lnTo>
                  <a:lnTo>
                    <a:pt x="274740" y="201736"/>
                  </a:lnTo>
                  <a:lnTo>
                    <a:pt x="265306" y="220406"/>
                  </a:lnTo>
                  <a:lnTo>
                    <a:pt x="252929" y="237513"/>
                  </a:lnTo>
                  <a:lnTo>
                    <a:pt x="275067" y="237513"/>
                  </a:lnTo>
                  <a:lnTo>
                    <a:pt x="288004" y="219607"/>
                  </a:lnTo>
                  <a:lnTo>
                    <a:pt x="302349" y="174577"/>
                  </a:lnTo>
                  <a:lnTo>
                    <a:pt x="302349" y="160918"/>
                  </a:lnTo>
                  <a:close/>
                </a:path>
                <a:path w="302894" h="302895">
                  <a:moveTo>
                    <a:pt x="160921" y="160918"/>
                  </a:moveTo>
                  <a:lnTo>
                    <a:pt x="141424" y="160918"/>
                  </a:lnTo>
                  <a:lnTo>
                    <a:pt x="141424" y="199053"/>
                  </a:lnTo>
                  <a:lnTo>
                    <a:pt x="128064" y="200470"/>
                  </a:lnTo>
                  <a:lnTo>
                    <a:pt x="114989" y="203024"/>
                  </a:lnTo>
                  <a:lnTo>
                    <a:pt x="102258" y="206689"/>
                  </a:lnTo>
                  <a:lnTo>
                    <a:pt x="89928" y="211440"/>
                  </a:lnTo>
                  <a:lnTo>
                    <a:pt x="212417" y="211440"/>
                  </a:lnTo>
                  <a:lnTo>
                    <a:pt x="200087" y="206689"/>
                  </a:lnTo>
                  <a:lnTo>
                    <a:pt x="187356" y="203024"/>
                  </a:lnTo>
                  <a:lnTo>
                    <a:pt x="174281" y="200470"/>
                  </a:lnTo>
                  <a:lnTo>
                    <a:pt x="160921" y="199053"/>
                  </a:lnTo>
                  <a:lnTo>
                    <a:pt x="160921" y="160918"/>
                  </a:lnTo>
                  <a:close/>
                </a:path>
                <a:path w="302894" h="302895">
                  <a:moveTo>
                    <a:pt x="239306" y="160918"/>
                  </a:moveTo>
                  <a:lnTo>
                    <a:pt x="219809" y="160918"/>
                  </a:lnTo>
                  <a:lnTo>
                    <a:pt x="218956" y="174123"/>
                  </a:lnTo>
                  <a:lnTo>
                    <a:pt x="217428" y="186992"/>
                  </a:lnTo>
                  <a:lnTo>
                    <a:pt x="215243" y="199454"/>
                  </a:lnTo>
                  <a:lnTo>
                    <a:pt x="212417" y="211440"/>
                  </a:lnTo>
                  <a:lnTo>
                    <a:pt x="232397" y="211440"/>
                  </a:lnTo>
                  <a:lnTo>
                    <a:pt x="233658" y="206473"/>
                  </a:lnTo>
                  <a:lnTo>
                    <a:pt x="236408" y="191750"/>
                  </a:lnTo>
                  <a:lnTo>
                    <a:pt x="238299" y="176531"/>
                  </a:lnTo>
                  <a:lnTo>
                    <a:pt x="239306" y="160918"/>
                  </a:lnTo>
                  <a:close/>
                </a:path>
                <a:path w="302894" h="302895">
                  <a:moveTo>
                    <a:pt x="99390" y="64837"/>
                  </a:moveTo>
                  <a:lnTo>
                    <a:pt x="49417" y="64837"/>
                  </a:lnTo>
                  <a:lnTo>
                    <a:pt x="54871" y="69489"/>
                  </a:lnTo>
                  <a:lnTo>
                    <a:pt x="60504" y="73862"/>
                  </a:lnTo>
                  <a:lnTo>
                    <a:pt x="66307" y="77950"/>
                  </a:lnTo>
                  <a:lnTo>
                    <a:pt x="72274" y="81748"/>
                  </a:lnTo>
                  <a:lnTo>
                    <a:pt x="68688" y="95875"/>
                  </a:lnTo>
                  <a:lnTo>
                    <a:pt x="65937" y="110595"/>
                  </a:lnTo>
                  <a:lnTo>
                    <a:pt x="64046" y="125810"/>
                  </a:lnTo>
                  <a:lnTo>
                    <a:pt x="63039" y="141421"/>
                  </a:lnTo>
                  <a:lnTo>
                    <a:pt x="82536" y="141421"/>
                  </a:lnTo>
                  <a:lnTo>
                    <a:pt x="83389" y="128220"/>
                  </a:lnTo>
                  <a:lnTo>
                    <a:pt x="84917" y="115351"/>
                  </a:lnTo>
                  <a:lnTo>
                    <a:pt x="87102" y="102887"/>
                  </a:lnTo>
                  <a:lnTo>
                    <a:pt x="89928" y="90899"/>
                  </a:lnTo>
                  <a:lnTo>
                    <a:pt x="232394" y="90899"/>
                  </a:lnTo>
                  <a:lnTo>
                    <a:pt x="230581" y="83758"/>
                  </a:lnTo>
                  <a:lnTo>
                    <a:pt x="141424" y="83758"/>
                  </a:lnTo>
                  <a:lnTo>
                    <a:pt x="129624" y="82392"/>
                  </a:lnTo>
                  <a:lnTo>
                    <a:pt x="118083" y="80004"/>
                  </a:lnTo>
                  <a:lnTo>
                    <a:pt x="106855" y="76620"/>
                  </a:lnTo>
                  <a:lnTo>
                    <a:pt x="95991" y="72261"/>
                  </a:lnTo>
                  <a:lnTo>
                    <a:pt x="99390" y="64837"/>
                  </a:lnTo>
                  <a:close/>
                </a:path>
                <a:path w="302894" h="302895">
                  <a:moveTo>
                    <a:pt x="212417" y="90899"/>
                  </a:moveTo>
                  <a:lnTo>
                    <a:pt x="89928" y="90899"/>
                  </a:lnTo>
                  <a:lnTo>
                    <a:pt x="102258" y="95655"/>
                  </a:lnTo>
                  <a:lnTo>
                    <a:pt x="114989" y="99319"/>
                  </a:lnTo>
                  <a:lnTo>
                    <a:pt x="128064" y="101871"/>
                  </a:lnTo>
                  <a:lnTo>
                    <a:pt x="141424" y="103286"/>
                  </a:lnTo>
                  <a:lnTo>
                    <a:pt x="141424" y="141421"/>
                  </a:lnTo>
                  <a:lnTo>
                    <a:pt x="160921" y="141421"/>
                  </a:lnTo>
                  <a:lnTo>
                    <a:pt x="160921" y="103286"/>
                  </a:lnTo>
                  <a:lnTo>
                    <a:pt x="174281" y="101871"/>
                  </a:lnTo>
                  <a:lnTo>
                    <a:pt x="187356" y="99319"/>
                  </a:lnTo>
                  <a:lnTo>
                    <a:pt x="200087" y="95655"/>
                  </a:lnTo>
                  <a:lnTo>
                    <a:pt x="212417" y="90899"/>
                  </a:lnTo>
                  <a:close/>
                </a:path>
                <a:path w="302894" h="302895">
                  <a:moveTo>
                    <a:pt x="232394" y="90899"/>
                  </a:moveTo>
                  <a:lnTo>
                    <a:pt x="212417" y="90899"/>
                  </a:lnTo>
                  <a:lnTo>
                    <a:pt x="215243" y="102887"/>
                  </a:lnTo>
                  <a:lnTo>
                    <a:pt x="217428" y="115351"/>
                  </a:lnTo>
                  <a:lnTo>
                    <a:pt x="218956" y="128220"/>
                  </a:lnTo>
                  <a:lnTo>
                    <a:pt x="219809" y="141421"/>
                  </a:lnTo>
                  <a:lnTo>
                    <a:pt x="239306" y="141421"/>
                  </a:lnTo>
                  <a:lnTo>
                    <a:pt x="238299" y="125810"/>
                  </a:lnTo>
                  <a:lnTo>
                    <a:pt x="236408" y="110595"/>
                  </a:lnTo>
                  <a:lnTo>
                    <a:pt x="233658" y="95875"/>
                  </a:lnTo>
                  <a:lnTo>
                    <a:pt x="232394" y="90899"/>
                  </a:lnTo>
                  <a:close/>
                </a:path>
                <a:path w="302894" h="302895">
                  <a:moveTo>
                    <a:pt x="275067" y="64837"/>
                  </a:moveTo>
                  <a:lnTo>
                    <a:pt x="252929" y="64837"/>
                  </a:lnTo>
                  <a:lnTo>
                    <a:pt x="265306" y="81938"/>
                  </a:lnTo>
                  <a:lnTo>
                    <a:pt x="274740" y="100604"/>
                  </a:lnTo>
                  <a:lnTo>
                    <a:pt x="281103" y="120533"/>
                  </a:lnTo>
                  <a:lnTo>
                    <a:pt x="284268" y="141421"/>
                  </a:lnTo>
                  <a:lnTo>
                    <a:pt x="302349" y="141421"/>
                  </a:lnTo>
                  <a:lnTo>
                    <a:pt x="302349" y="127773"/>
                  </a:lnTo>
                  <a:lnTo>
                    <a:pt x="288004" y="82743"/>
                  </a:lnTo>
                  <a:lnTo>
                    <a:pt x="275067" y="64837"/>
                  </a:lnTo>
                  <a:close/>
                </a:path>
                <a:path w="302894" h="302895">
                  <a:moveTo>
                    <a:pt x="160921" y="19121"/>
                  </a:moveTo>
                  <a:lnTo>
                    <a:pt x="141424" y="19121"/>
                  </a:lnTo>
                  <a:lnTo>
                    <a:pt x="141424" y="83758"/>
                  </a:lnTo>
                  <a:lnTo>
                    <a:pt x="160921" y="83758"/>
                  </a:lnTo>
                  <a:lnTo>
                    <a:pt x="160921" y="19121"/>
                  </a:lnTo>
                  <a:close/>
                </a:path>
                <a:path w="302894" h="302895">
                  <a:moveTo>
                    <a:pt x="226217" y="19121"/>
                  </a:moveTo>
                  <a:lnTo>
                    <a:pt x="160921" y="19121"/>
                  </a:lnTo>
                  <a:lnTo>
                    <a:pt x="176107" y="27103"/>
                  </a:lnTo>
                  <a:lnTo>
                    <a:pt x="188758" y="40084"/>
                  </a:lnTo>
                  <a:lnTo>
                    <a:pt x="198849" y="55868"/>
                  </a:lnTo>
                  <a:lnTo>
                    <a:pt x="206354" y="72261"/>
                  </a:lnTo>
                  <a:lnTo>
                    <a:pt x="195492" y="76620"/>
                  </a:lnTo>
                  <a:lnTo>
                    <a:pt x="184266" y="80004"/>
                  </a:lnTo>
                  <a:lnTo>
                    <a:pt x="172726" y="82392"/>
                  </a:lnTo>
                  <a:lnTo>
                    <a:pt x="160921" y="83758"/>
                  </a:lnTo>
                  <a:lnTo>
                    <a:pt x="230581" y="83758"/>
                  </a:lnTo>
                  <a:lnTo>
                    <a:pt x="230071" y="81748"/>
                  </a:lnTo>
                  <a:lnTo>
                    <a:pt x="236038" y="77950"/>
                  </a:lnTo>
                  <a:lnTo>
                    <a:pt x="241841" y="73862"/>
                  </a:lnTo>
                  <a:lnTo>
                    <a:pt x="247474" y="69489"/>
                  </a:lnTo>
                  <a:lnTo>
                    <a:pt x="252929" y="64837"/>
                  </a:lnTo>
                  <a:lnTo>
                    <a:pt x="275067" y="64837"/>
                  </a:lnTo>
                  <a:lnTo>
                    <a:pt x="273607" y="62816"/>
                  </a:lnTo>
                  <a:lnTo>
                    <a:pt x="223558" y="62816"/>
                  </a:lnTo>
                  <a:lnTo>
                    <a:pt x="219657" y="53879"/>
                  </a:lnTo>
                  <a:lnTo>
                    <a:pt x="215227" y="45170"/>
                  </a:lnTo>
                  <a:lnTo>
                    <a:pt x="210245" y="36795"/>
                  </a:lnTo>
                  <a:lnTo>
                    <a:pt x="204689" y="28859"/>
                  </a:lnTo>
                  <a:lnTo>
                    <a:pt x="239694" y="28859"/>
                  </a:lnTo>
                  <a:lnTo>
                    <a:pt x="226217" y="19121"/>
                  </a:lnTo>
                  <a:close/>
                </a:path>
                <a:path w="302894" h="302895">
                  <a:moveTo>
                    <a:pt x="124527" y="28859"/>
                  </a:moveTo>
                  <a:lnTo>
                    <a:pt x="97656" y="28859"/>
                  </a:lnTo>
                  <a:lnTo>
                    <a:pt x="92100" y="36795"/>
                  </a:lnTo>
                  <a:lnTo>
                    <a:pt x="87118" y="45170"/>
                  </a:lnTo>
                  <a:lnTo>
                    <a:pt x="82688" y="53879"/>
                  </a:lnTo>
                  <a:lnTo>
                    <a:pt x="78787" y="62816"/>
                  </a:lnTo>
                  <a:lnTo>
                    <a:pt x="100315" y="62816"/>
                  </a:lnTo>
                  <a:lnTo>
                    <a:pt x="103496" y="55868"/>
                  </a:lnTo>
                  <a:lnTo>
                    <a:pt x="113587" y="40084"/>
                  </a:lnTo>
                  <a:lnTo>
                    <a:pt x="124527" y="28859"/>
                  </a:lnTo>
                  <a:close/>
                </a:path>
                <a:path w="302894" h="302895">
                  <a:moveTo>
                    <a:pt x="239694" y="28859"/>
                  </a:moveTo>
                  <a:lnTo>
                    <a:pt x="204689" y="28859"/>
                  </a:lnTo>
                  <a:lnTo>
                    <a:pt x="213886" y="33315"/>
                  </a:lnTo>
                  <a:lnTo>
                    <a:pt x="222732" y="38489"/>
                  </a:lnTo>
                  <a:lnTo>
                    <a:pt x="231195" y="44363"/>
                  </a:lnTo>
                  <a:lnTo>
                    <a:pt x="239243" y="50921"/>
                  </a:lnTo>
                  <a:lnTo>
                    <a:pt x="234280" y="55298"/>
                  </a:lnTo>
                  <a:lnTo>
                    <a:pt x="229045" y="59267"/>
                  </a:lnTo>
                  <a:lnTo>
                    <a:pt x="223558" y="62816"/>
                  </a:lnTo>
                  <a:lnTo>
                    <a:pt x="273607" y="62816"/>
                  </a:lnTo>
                  <a:lnTo>
                    <a:pt x="259316" y="43037"/>
                  </a:lnTo>
                  <a:lnTo>
                    <a:pt x="239694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575592" y="10402635"/>
            <a:ext cx="148336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vidzeme.com</a:t>
            </a:r>
            <a:endParaRPr sz="1950">
              <a:cs typeface="Proxima Nov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90853" y="0"/>
            <a:ext cx="13423900" cy="11329670"/>
            <a:chOff x="6690853" y="0"/>
            <a:chExt cx="13423900" cy="11329670"/>
          </a:xfrm>
        </p:grpSpPr>
        <p:sp>
          <p:nvSpPr>
            <p:cNvPr id="7" name="object 7"/>
            <p:cNvSpPr/>
            <p:nvPr/>
          </p:nvSpPr>
          <p:spPr>
            <a:xfrm>
              <a:off x="6690853" y="0"/>
              <a:ext cx="13423675" cy="113294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2357875" y="6752393"/>
              <a:ext cx="3856990" cy="1879600"/>
            </a:xfrm>
            <a:custGeom>
              <a:avLst/>
              <a:gdLst/>
              <a:ahLst/>
              <a:cxnLst/>
              <a:rect l="l" t="t" r="r" b="b"/>
              <a:pathLst>
                <a:path w="3856990" h="1879600">
                  <a:moveTo>
                    <a:pt x="140030" y="317500"/>
                  </a:moveTo>
                  <a:lnTo>
                    <a:pt x="133680" y="304800"/>
                  </a:lnTo>
                  <a:lnTo>
                    <a:pt x="133413" y="304800"/>
                  </a:lnTo>
                  <a:lnTo>
                    <a:pt x="132181" y="292100"/>
                  </a:lnTo>
                  <a:lnTo>
                    <a:pt x="130619" y="279400"/>
                  </a:lnTo>
                  <a:lnTo>
                    <a:pt x="128270" y="266700"/>
                  </a:lnTo>
                  <a:lnTo>
                    <a:pt x="126720" y="266700"/>
                  </a:lnTo>
                  <a:lnTo>
                    <a:pt x="121704" y="254000"/>
                  </a:lnTo>
                  <a:lnTo>
                    <a:pt x="121285" y="254000"/>
                  </a:lnTo>
                  <a:lnTo>
                    <a:pt x="120421" y="241300"/>
                  </a:lnTo>
                  <a:lnTo>
                    <a:pt x="120700" y="228600"/>
                  </a:lnTo>
                  <a:lnTo>
                    <a:pt x="121373" y="228600"/>
                  </a:lnTo>
                  <a:lnTo>
                    <a:pt x="121716" y="215900"/>
                  </a:lnTo>
                  <a:lnTo>
                    <a:pt x="128562" y="203200"/>
                  </a:lnTo>
                  <a:lnTo>
                    <a:pt x="128371" y="190500"/>
                  </a:lnTo>
                  <a:lnTo>
                    <a:pt x="123672" y="177800"/>
                  </a:lnTo>
                  <a:lnTo>
                    <a:pt x="121564" y="165100"/>
                  </a:lnTo>
                  <a:lnTo>
                    <a:pt x="121094" y="165100"/>
                  </a:lnTo>
                  <a:lnTo>
                    <a:pt x="127139" y="139700"/>
                  </a:lnTo>
                  <a:lnTo>
                    <a:pt x="126034" y="127000"/>
                  </a:lnTo>
                  <a:lnTo>
                    <a:pt x="123609" y="127000"/>
                  </a:lnTo>
                  <a:lnTo>
                    <a:pt x="119456" y="114300"/>
                  </a:lnTo>
                  <a:lnTo>
                    <a:pt x="114528" y="101600"/>
                  </a:lnTo>
                  <a:lnTo>
                    <a:pt x="106400" y="88900"/>
                  </a:lnTo>
                  <a:lnTo>
                    <a:pt x="96621" y="88900"/>
                  </a:lnTo>
                  <a:lnTo>
                    <a:pt x="94373" y="76200"/>
                  </a:lnTo>
                  <a:lnTo>
                    <a:pt x="88328" y="63500"/>
                  </a:lnTo>
                  <a:lnTo>
                    <a:pt x="86791" y="63500"/>
                  </a:lnTo>
                  <a:lnTo>
                    <a:pt x="79781" y="50800"/>
                  </a:lnTo>
                  <a:lnTo>
                    <a:pt x="41402" y="50800"/>
                  </a:lnTo>
                  <a:lnTo>
                    <a:pt x="33921" y="38100"/>
                  </a:lnTo>
                  <a:lnTo>
                    <a:pt x="26682" y="38100"/>
                  </a:lnTo>
                  <a:lnTo>
                    <a:pt x="20878" y="25400"/>
                  </a:lnTo>
                  <a:lnTo>
                    <a:pt x="16891" y="25400"/>
                  </a:lnTo>
                  <a:lnTo>
                    <a:pt x="13792" y="12700"/>
                  </a:lnTo>
                  <a:lnTo>
                    <a:pt x="10045" y="12700"/>
                  </a:lnTo>
                  <a:lnTo>
                    <a:pt x="6362" y="0"/>
                  </a:lnTo>
                  <a:lnTo>
                    <a:pt x="685" y="0"/>
                  </a:lnTo>
                  <a:lnTo>
                    <a:pt x="0" y="12700"/>
                  </a:lnTo>
                  <a:lnTo>
                    <a:pt x="2692" y="12700"/>
                  </a:lnTo>
                  <a:lnTo>
                    <a:pt x="6565" y="25400"/>
                  </a:lnTo>
                  <a:lnTo>
                    <a:pt x="11214" y="25400"/>
                  </a:lnTo>
                  <a:lnTo>
                    <a:pt x="15367" y="38100"/>
                  </a:lnTo>
                  <a:lnTo>
                    <a:pt x="20955" y="38100"/>
                  </a:lnTo>
                  <a:lnTo>
                    <a:pt x="28587" y="50800"/>
                  </a:lnTo>
                  <a:lnTo>
                    <a:pt x="36957" y="50800"/>
                  </a:lnTo>
                  <a:lnTo>
                    <a:pt x="44831" y="63500"/>
                  </a:lnTo>
                  <a:lnTo>
                    <a:pt x="82245" y="63500"/>
                  </a:lnTo>
                  <a:lnTo>
                    <a:pt x="87858" y="88900"/>
                  </a:lnTo>
                  <a:lnTo>
                    <a:pt x="90817" y="88900"/>
                  </a:lnTo>
                  <a:lnTo>
                    <a:pt x="100685" y="101600"/>
                  </a:lnTo>
                  <a:lnTo>
                    <a:pt x="108191" y="114300"/>
                  </a:lnTo>
                  <a:lnTo>
                    <a:pt x="112826" y="114300"/>
                  </a:lnTo>
                  <a:lnTo>
                    <a:pt x="116763" y="127000"/>
                  </a:lnTo>
                  <a:lnTo>
                    <a:pt x="118986" y="127000"/>
                  </a:lnTo>
                  <a:lnTo>
                    <a:pt x="119811" y="139700"/>
                  </a:lnTo>
                  <a:lnTo>
                    <a:pt x="113868" y="165100"/>
                  </a:lnTo>
                  <a:lnTo>
                    <a:pt x="114490" y="165100"/>
                  </a:lnTo>
                  <a:lnTo>
                    <a:pt x="116039" y="177800"/>
                  </a:lnTo>
                  <a:lnTo>
                    <a:pt x="120637" y="190500"/>
                  </a:lnTo>
                  <a:lnTo>
                    <a:pt x="121361" y="190500"/>
                  </a:lnTo>
                  <a:lnTo>
                    <a:pt x="114655" y="215900"/>
                  </a:lnTo>
                  <a:lnTo>
                    <a:pt x="114223" y="215900"/>
                  </a:lnTo>
                  <a:lnTo>
                    <a:pt x="113550" y="228600"/>
                  </a:lnTo>
                  <a:lnTo>
                    <a:pt x="113118" y="241300"/>
                  </a:lnTo>
                  <a:lnTo>
                    <a:pt x="113271" y="254000"/>
                  </a:lnTo>
                  <a:lnTo>
                    <a:pt x="114998" y="254000"/>
                  </a:lnTo>
                  <a:lnTo>
                    <a:pt x="118287" y="266700"/>
                  </a:lnTo>
                  <a:lnTo>
                    <a:pt x="121754" y="266700"/>
                  </a:lnTo>
                  <a:lnTo>
                    <a:pt x="123545" y="279400"/>
                  </a:lnTo>
                  <a:lnTo>
                    <a:pt x="124117" y="279400"/>
                  </a:lnTo>
                  <a:lnTo>
                    <a:pt x="124980" y="292100"/>
                  </a:lnTo>
                  <a:lnTo>
                    <a:pt x="125526" y="292100"/>
                  </a:lnTo>
                  <a:lnTo>
                    <a:pt x="126631" y="304800"/>
                  </a:lnTo>
                  <a:lnTo>
                    <a:pt x="128358" y="304800"/>
                  </a:lnTo>
                  <a:lnTo>
                    <a:pt x="131000" y="317500"/>
                  </a:lnTo>
                  <a:lnTo>
                    <a:pt x="140030" y="317500"/>
                  </a:lnTo>
                  <a:close/>
                </a:path>
                <a:path w="3856990" h="1879600">
                  <a:moveTo>
                    <a:pt x="198120" y="342900"/>
                  </a:moveTo>
                  <a:lnTo>
                    <a:pt x="168808" y="330200"/>
                  </a:lnTo>
                  <a:lnTo>
                    <a:pt x="163182" y="317500"/>
                  </a:lnTo>
                  <a:lnTo>
                    <a:pt x="141579" y="317500"/>
                  </a:lnTo>
                  <a:lnTo>
                    <a:pt x="148551" y="330200"/>
                  </a:lnTo>
                  <a:lnTo>
                    <a:pt x="166001" y="330200"/>
                  </a:lnTo>
                  <a:lnTo>
                    <a:pt x="195059" y="342900"/>
                  </a:lnTo>
                  <a:lnTo>
                    <a:pt x="198120" y="342900"/>
                  </a:lnTo>
                  <a:close/>
                </a:path>
                <a:path w="3856990" h="1879600">
                  <a:moveTo>
                    <a:pt x="232994" y="368300"/>
                  </a:moveTo>
                  <a:lnTo>
                    <a:pt x="208254" y="342900"/>
                  </a:lnTo>
                  <a:lnTo>
                    <a:pt x="204076" y="342900"/>
                  </a:lnTo>
                  <a:lnTo>
                    <a:pt x="223888" y="368300"/>
                  </a:lnTo>
                  <a:lnTo>
                    <a:pt x="232994" y="368300"/>
                  </a:lnTo>
                  <a:close/>
                </a:path>
                <a:path w="3856990" h="1879600">
                  <a:moveTo>
                    <a:pt x="349656" y="342900"/>
                  </a:moveTo>
                  <a:lnTo>
                    <a:pt x="346608" y="342900"/>
                  </a:lnTo>
                  <a:lnTo>
                    <a:pt x="326898" y="355600"/>
                  </a:lnTo>
                  <a:lnTo>
                    <a:pt x="322707" y="355600"/>
                  </a:lnTo>
                  <a:lnTo>
                    <a:pt x="308838" y="368300"/>
                  </a:lnTo>
                  <a:lnTo>
                    <a:pt x="234581" y="368300"/>
                  </a:lnTo>
                  <a:lnTo>
                    <a:pt x="240995" y="381000"/>
                  </a:lnTo>
                  <a:lnTo>
                    <a:pt x="305130" y="381000"/>
                  </a:lnTo>
                  <a:lnTo>
                    <a:pt x="321792" y="368300"/>
                  </a:lnTo>
                  <a:lnTo>
                    <a:pt x="326478" y="368300"/>
                  </a:lnTo>
                  <a:lnTo>
                    <a:pt x="330517" y="355600"/>
                  </a:lnTo>
                  <a:lnTo>
                    <a:pt x="349656" y="342900"/>
                  </a:lnTo>
                  <a:close/>
                </a:path>
                <a:path w="3856990" h="1879600">
                  <a:moveTo>
                    <a:pt x="416420" y="330200"/>
                  </a:moveTo>
                  <a:lnTo>
                    <a:pt x="386321" y="330200"/>
                  </a:lnTo>
                  <a:lnTo>
                    <a:pt x="357606" y="342900"/>
                  </a:lnTo>
                  <a:lnTo>
                    <a:pt x="395490" y="342900"/>
                  </a:lnTo>
                  <a:lnTo>
                    <a:pt x="416420" y="330200"/>
                  </a:lnTo>
                  <a:close/>
                </a:path>
                <a:path w="3856990" h="1879600">
                  <a:moveTo>
                    <a:pt x="474078" y="330200"/>
                  </a:moveTo>
                  <a:lnTo>
                    <a:pt x="454494" y="317500"/>
                  </a:lnTo>
                  <a:lnTo>
                    <a:pt x="435013" y="317500"/>
                  </a:lnTo>
                  <a:lnTo>
                    <a:pt x="419023" y="330200"/>
                  </a:lnTo>
                  <a:lnTo>
                    <a:pt x="474078" y="330200"/>
                  </a:lnTo>
                  <a:close/>
                </a:path>
                <a:path w="3856990" h="1879600">
                  <a:moveTo>
                    <a:pt x="549922" y="381000"/>
                  </a:moveTo>
                  <a:lnTo>
                    <a:pt x="538797" y="368300"/>
                  </a:lnTo>
                  <a:lnTo>
                    <a:pt x="532320" y="368300"/>
                  </a:lnTo>
                  <a:lnTo>
                    <a:pt x="526034" y="342900"/>
                  </a:lnTo>
                  <a:lnTo>
                    <a:pt x="522249" y="342900"/>
                  </a:lnTo>
                  <a:lnTo>
                    <a:pt x="516305" y="330200"/>
                  </a:lnTo>
                  <a:lnTo>
                    <a:pt x="498881" y="330200"/>
                  </a:lnTo>
                  <a:lnTo>
                    <a:pt x="507098" y="342900"/>
                  </a:lnTo>
                  <a:lnTo>
                    <a:pt x="519620" y="342900"/>
                  </a:lnTo>
                  <a:lnTo>
                    <a:pt x="524878" y="368300"/>
                  </a:lnTo>
                  <a:lnTo>
                    <a:pt x="526465" y="368300"/>
                  </a:lnTo>
                  <a:lnTo>
                    <a:pt x="530453" y="381000"/>
                  </a:lnTo>
                  <a:lnTo>
                    <a:pt x="549922" y="381000"/>
                  </a:lnTo>
                  <a:close/>
                </a:path>
                <a:path w="3856990" h="1879600">
                  <a:moveTo>
                    <a:pt x="664260" y="508000"/>
                  </a:moveTo>
                  <a:lnTo>
                    <a:pt x="658139" y="495300"/>
                  </a:lnTo>
                  <a:lnTo>
                    <a:pt x="652132" y="495300"/>
                  </a:lnTo>
                  <a:lnTo>
                    <a:pt x="648728" y="482600"/>
                  </a:lnTo>
                  <a:lnTo>
                    <a:pt x="645375" y="469900"/>
                  </a:lnTo>
                  <a:lnTo>
                    <a:pt x="642658" y="457200"/>
                  </a:lnTo>
                  <a:lnTo>
                    <a:pt x="632929" y="444500"/>
                  </a:lnTo>
                  <a:lnTo>
                    <a:pt x="630643" y="431800"/>
                  </a:lnTo>
                  <a:lnTo>
                    <a:pt x="627227" y="419100"/>
                  </a:lnTo>
                  <a:lnTo>
                    <a:pt x="626338" y="406400"/>
                  </a:lnTo>
                  <a:lnTo>
                    <a:pt x="620102" y="406400"/>
                  </a:lnTo>
                  <a:lnTo>
                    <a:pt x="602805" y="393700"/>
                  </a:lnTo>
                  <a:lnTo>
                    <a:pt x="600659" y="393700"/>
                  </a:lnTo>
                  <a:lnTo>
                    <a:pt x="601408" y="381000"/>
                  </a:lnTo>
                  <a:lnTo>
                    <a:pt x="601649" y="368300"/>
                  </a:lnTo>
                  <a:lnTo>
                    <a:pt x="595693" y="368300"/>
                  </a:lnTo>
                  <a:lnTo>
                    <a:pt x="584047" y="355600"/>
                  </a:lnTo>
                  <a:lnTo>
                    <a:pt x="572452" y="355600"/>
                  </a:lnTo>
                  <a:lnTo>
                    <a:pt x="566343" y="368300"/>
                  </a:lnTo>
                  <a:lnTo>
                    <a:pt x="556704" y="381000"/>
                  </a:lnTo>
                  <a:lnTo>
                    <a:pt x="563702" y="381000"/>
                  </a:lnTo>
                  <a:lnTo>
                    <a:pt x="575640" y="368300"/>
                  </a:lnTo>
                  <a:lnTo>
                    <a:pt x="590931" y="368300"/>
                  </a:lnTo>
                  <a:lnTo>
                    <a:pt x="594360" y="381000"/>
                  </a:lnTo>
                  <a:lnTo>
                    <a:pt x="594220" y="381000"/>
                  </a:lnTo>
                  <a:lnTo>
                    <a:pt x="593369" y="393700"/>
                  </a:lnTo>
                  <a:lnTo>
                    <a:pt x="598182" y="406400"/>
                  </a:lnTo>
                  <a:lnTo>
                    <a:pt x="615759" y="406400"/>
                  </a:lnTo>
                  <a:lnTo>
                    <a:pt x="619556" y="419100"/>
                  </a:lnTo>
                  <a:lnTo>
                    <a:pt x="619963" y="419100"/>
                  </a:lnTo>
                  <a:lnTo>
                    <a:pt x="623684" y="444500"/>
                  </a:lnTo>
                  <a:lnTo>
                    <a:pt x="626389" y="444500"/>
                  </a:lnTo>
                  <a:lnTo>
                    <a:pt x="636206" y="469900"/>
                  </a:lnTo>
                  <a:lnTo>
                    <a:pt x="638568" y="469900"/>
                  </a:lnTo>
                  <a:lnTo>
                    <a:pt x="641299" y="482600"/>
                  </a:lnTo>
                  <a:lnTo>
                    <a:pt x="644690" y="495300"/>
                  </a:lnTo>
                  <a:lnTo>
                    <a:pt x="645731" y="495300"/>
                  </a:lnTo>
                  <a:lnTo>
                    <a:pt x="651370" y="508000"/>
                  </a:lnTo>
                  <a:lnTo>
                    <a:pt x="664260" y="508000"/>
                  </a:lnTo>
                  <a:close/>
                </a:path>
                <a:path w="3856990" h="1879600">
                  <a:moveTo>
                    <a:pt x="785291" y="596900"/>
                  </a:moveTo>
                  <a:lnTo>
                    <a:pt x="782815" y="584200"/>
                  </a:lnTo>
                  <a:lnTo>
                    <a:pt x="780656" y="584200"/>
                  </a:lnTo>
                  <a:lnTo>
                    <a:pt x="776173" y="558800"/>
                  </a:lnTo>
                  <a:lnTo>
                    <a:pt x="768502" y="558800"/>
                  </a:lnTo>
                  <a:lnTo>
                    <a:pt x="757859" y="546100"/>
                  </a:lnTo>
                  <a:lnTo>
                    <a:pt x="747649" y="546100"/>
                  </a:lnTo>
                  <a:lnTo>
                    <a:pt x="727798" y="558800"/>
                  </a:lnTo>
                  <a:lnTo>
                    <a:pt x="723036" y="558800"/>
                  </a:lnTo>
                  <a:lnTo>
                    <a:pt x="718705" y="546100"/>
                  </a:lnTo>
                  <a:lnTo>
                    <a:pt x="716114" y="546100"/>
                  </a:lnTo>
                  <a:lnTo>
                    <a:pt x="717753" y="520700"/>
                  </a:lnTo>
                  <a:lnTo>
                    <a:pt x="717181" y="520700"/>
                  </a:lnTo>
                  <a:lnTo>
                    <a:pt x="716749" y="508000"/>
                  </a:lnTo>
                  <a:lnTo>
                    <a:pt x="715454" y="508000"/>
                  </a:lnTo>
                  <a:lnTo>
                    <a:pt x="713638" y="495300"/>
                  </a:lnTo>
                  <a:lnTo>
                    <a:pt x="710984" y="495300"/>
                  </a:lnTo>
                  <a:lnTo>
                    <a:pt x="707097" y="482600"/>
                  </a:lnTo>
                  <a:lnTo>
                    <a:pt x="683387" y="482600"/>
                  </a:lnTo>
                  <a:lnTo>
                    <a:pt x="680300" y="495300"/>
                  </a:lnTo>
                  <a:lnTo>
                    <a:pt x="676706" y="495300"/>
                  </a:lnTo>
                  <a:lnTo>
                    <a:pt x="667677" y="508000"/>
                  </a:lnTo>
                  <a:lnTo>
                    <a:pt x="671576" y="508000"/>
                  </a:lnTo>
                  <a:lnTo>
                    <a:pt x="682294" y="495300"/>
                  </a:lnTo>
                  <a:lnTo>
                    <a:pt x="707110" y="495300"/>
                  </a:lnTo>
                  <a:lnTo>
                    <a:pt x="709637" y="508000"/>
                  </a:lnTo>
                  <a:lnTo>
                    <a:pt x="710514" y="520700"/>
                  </a:lnTo>
                  <a:lnTo>
                    <a:pt x="708850" y="546100"/>
                  </a:lnTo>
                  <a:lnTo>
                    <a:pt x="710184" y="546100"/>
                  </a:lnTo>
                  <a:lnTo>
                    <a:pt x="715264" y="558800"/>
                  </a:lnTo>
                  <a:lnTo>
                    <a:pt x="728218" y="571500"/>
                  </a:lnTo>
                  <a:lnTo>
                    <a:pt x="749046" y="558800"/>
                  </a:lnTo>
                  <a:lnTo>
                    <a:pt x="764425" y="558800"/>
                  </a:lnTo>
                  <a:lnTo>
                    <a:pt x="769632" y="571500"/>
                  </a:lnTo>
                  <a:lnTo>
                    <a:pt x="773264" y="584200"/>
                  </a:lnTo>
                  <a:lnTo>
                    <a:pt x="776287" y="596900"/>
                  </a:lnTo>
                  <a:lnTo>
                    <a:pt x="785291" y="596900"/>
                  </a:lnTo>
                  <a:close/>
                </a:path>
                <a:path w="3856990" h="1879600">
                  <a:moveTo>
                    <a:pt x="807605" y="609600"/>
                  </a:moveTo>
                  <a:lnTo>
                    <a:pt x="799058" y="596900"/>
                  </a:lnTo>
                  <a:lnTo>
                    <a:pt x="786980" y="596900"/>
                  </a:lnTo>
                  <a:lnTo>
                    <a:pt x="795058" y="609600"/>
                  </a:lnTo>
                  <a:lnTo>
                    <a:pt x="807605" y="609600"/>
                  </a:lnTo>
                  <a:close/>
                </a:path>
                <a:path w="3856990" h="1879600">
                  <a:moveTo>
                    <a:pt x="879398" y="635000"/>
                  </a:moveTo>
                  <a:lnTo>
                    <a:pt x="868667" y="622300"/>
                  </a:lnTo>
                  <a:lnTo>
                    <a:pt x="858240" y="622300"/>
                  </a:lnTo>
                  <a:lnTo>
                    <a:pt x="846632" y="609600"/>
                  </a:lnTo>
                  <a:lnTo>
                    <a:pt x="843762" y="609600"/>
                  </a:lnTo>
                  <a:lnTo>
                    <a:pt x="834428" y="596900"/>
                  </a:lnTo>
                  <a:lnTo>
                    <a:pt x="816775" y="609600"/>
                  </a:lnTo>
                  <a:lnTo>
                    <a:pt x="839800" y="609600"/>
                  </a:lnTo>
                  <a:lnTo>
                    <a:pt x="848487" y="622300"/>
                  </a:lnTo>
                  <a:lnTo>
                    <a:pt x="855814" y="622300"/>
                  </a:lnTo>
                  <a:lnTo>
                    <a:pt x="859028" y="635000"/>
                  </a:lnTo>
                  <a:lnTo>
                    <a:pt x="879398" y="635000"/>
                  </a:lnTo>
                  <a:close/>
                </a:path>
                <a:path w="3856990" h="1879600">
                  <a:moveTo>
                    <a:pt x="944740" y="609600"/>
                  </a:moveTo>
                  <a:lnTo>
                    <a:pt x="935558" y="596900"/>
                  </a:lnTo>
                  <a:lnTo>
                    <a:pt x="925957" y="596900"/>
                  </a:lnTo>
                  <a:lnTo>
                    <a:pt x="918146" y="609600"/>
                  </a:lnTo>
                  <a:lnTo>
                    <a:pt x="914514" y="609600"/>
                  </a:lnTo>
                  <a:lnTo>
                    <a:pt x="910704" y="622300"/>
                  </a:lnTo>
                  <a:lnTo>
                    <a:pt x="909066" y="622300"/>
                  </a:lnTo>
                  <a:lnTo>
                    <a:pt x="903490" y="635000"/>
                  </a:lnTo>
                  <a:lnTo>
                    <a:pt x="915289" y="635000"/>
                  </a:lnTo>
                  <a:lnTo>
                    <a:pt x="918235" y="622300"/>
                  </a:lnTo>
                  <a:lnTo>
                    <a:pt x="920559" y="609600"/>
                  </a:lnTo>
                  <a:lnTo>
                    <a:pt x="944740" y="609600"/>
                  </a:lnTo>
                  <a:close/>
                </a:path>
                <a:path w="3856990" h="1879600">
                  <a:moveTo>
                    <a:pt x="1018374" y="596900"/>
                  </a:moveTo>
                  <a:lnTo>
                    <a:pt x="1014374" y="596900"/>
                  </a:lnTo>
                  <a:lnTo>
                    <a:pt x="999286" y="609600"/>
                  </a:lnTo>
                  <a:lnTo>
                    <a:pt x="950899" y="609600"/>
                  </a:lnTo>
                  <a:lnTo>
                    <a:pt x="961771" y="622300"/>
                  </a:lnTo>
                  <a:lnTo>
                    <a:pt x="996416" y="622300"/>
                  </a:lnTo>
                  <a:lnTo>
                    <a:pt x="1000848" y="609600"/>
                  </a:lnTo>
                  <a:lnTo>
                    <a:pt x="1010653" y="609600"/>
                  </a:lnTo>
                  <a:lnTo>
                    <a:pt x="1018374" y="596900"/>
                  </a:lnTo>
                  <a:close/>
                </a:path>
                <a:path w="3856990" h="1879600">
                  <a:moveTo>
                    <a:pt x="1175397" y="469900"/>
                  </a:moveTo>
                  <a:lnTo>
                    <a:pt x="1148943" y="457200"/>
                  </a:lnTo>
                  <a:lnTo>
                    <a:pt x="1102156" y="457200"/>
                  </a:lnTo>
                  <a:lnTo>
                    <a:pt x="1096556" y="469900"/>
                  </a:lnTo>
                  <a:lnTo>
                    <a:pt x="1090904" y="469900"/>
                  </a:lnTo>
                  <a:lnTo>
                    <a:pt x="1085989" y="482600"/>
                  </a:lnTo>
                  <a:lnTo>
                    <a:pt x="1079360" y="482600"/>
                  </a:lnTo>
                  <a:lnTo>
                    <a:pt x="1076680" y="495300"/>
                  </a:lnTo>
                  <a:lnTo>
                    <a:pt x="1073048" y="495300"/>
                  </a:lnTo>
                  <a:lnTo>
                    <a:pt x="1071384" y="508000"/>
                  </a:lnTo>
                  <a:lnTo>
                    <a:pt x="1070762" y="508000"/>
                  </a:lnTo>
                  <a:lnTo>
                    <a:pt x="1075042" y="533400"/>
                  </a:lnTo>
                  <a:lnTo>
                    <a:pt x="1074508" y="546100"/>
                  </a:lnTo>
                  <a:lnTo>
                    <a:pt x="1072438" y="558800"/>
                  </a:lnTo>
                  <a:lnTo>
                    <a:pt x="1068031" y="558800"/>
                  </a:lnTo>
                  <a:lnTo>
                    <a:pt x="1050886" y="571500"/>
                  </a:lnTo>
                  <a:lnTo>
                    <a:pt x="1046822" y="571500"/>
                  </a:lnTo>
                  <a:lnTo>
                    <a:pt x="1041844" y="584200"/>
                  </a:lnTo>
                  <a:lnTo>
                    <a:pt x="1037183" y="584200"/>
                  </a:lnTo>
                  <a:lnTo>
                    <a:pt x="1020064" y="596900"/>
                  </a:lnTo>
                  <a:lnTo>
                    <a:pt x="1040549" y="596900"/>
                  </a:lnTo>
                  <a:lnTo>
                    <a:pt x="1046060" y="584200"/>
                  </a:lnTo>
                  <a:lnTo>
                    <a:pt x="1050201" y="584200"/>
                  </a:lnTo>
                  <a:lnTo>
                    <a:pt x="1052512" y="571500"/>
                  </a:lnTo>
                  <a:lnTo>
                    <a:pt x="1072959" y="571500"/>
                  </a:lnTo>
                  <a:lnTo>
                    <a:pt x="1075524" y="558800"/>
                  </a:lnTo>
                  <a:lnTo>
                    <a:pt x="1078407" y="558800"/>
                  </a:lnTo>
                  <a:lnTo>
                    <a:pt x="1080376" y="546100"/>
                  </a:lnTo>
                  <a:lnTo>
                    <a:pt x="1081659" y="546100"/>
                  </a:lnTo>
                  <a:lnTo>
                    <a:pt x="1078039" y="520700"/>
                  </a:lnTo>
                  <a:lnTo>
                    <a:pt x="1078471" y="508000"/>
                  </a:lnTo>
                  <a:lnTo>
                    <a:pt x="1079284" y="508000"/>
                  </a:lnTo>
                  <a:lnTo>
                    <a:pt x="1084199" y="495300"/>
                  </a:lnTo>
                  <a:lnTo>
                    <a:pt x="1084732" y="495300"/>
                  </a:lnTo>
                  <a:lnTo>
                    <a:pt x="1092111" y="482600"/>
                  </a:lnTo>
                  <a:lnTo>
                    <a:pt x="1093076" y="482600"/>
                  </a:lnTo>
                  <a:lnTo>
                    <a:pt x="1100378" y="469900"/>
                  </a:lnTo>
                  <a:lnTo>
                    <a:pt x="1175397" y="469900"/>
                  </a:lnTo>
                  <a:close/>
                </a:path>
                <a:path w="3856990" h="1879600">
                  <a:moveTo>
                    <a:pt x="1283614" y="381000"/>
                  </a:moveTo>
                  <a:lnTo>
                    <a:pt x="1271435" y="381000"/>
                  </a:lnTo>
                  <a:lnTo>
                    <a:pt x="1269479" y="393700"/>
                  </a:lnTo>
                  <a:lnTo>
                    <a:pt x="1242529" y="393700"/>
                  </a:lnTo>
                  <a:lnTo>
                    <a:pt x="1223835" y="381000"/>
                  </a:lnTo>
                  <a:lnTo>
                    <a:pt x="1211719" y="393700"/>
                  </a:lnTo>
                  <a:lnTo>
                    <a:pt x="1203960" y="393700"/>
                  </a:lnTo>
                  <a:lnTo>
                    <a:pt x="1202651" y="406400"/>
                  </a:lnTo>
                  <a:lnTo>
                    <a:pt x="1201432" y="406400"/>
                  </a:lnTo>
                  <a:lnTo>
                    <a:pt x="1204239" y="419100"/>
                  </a:lnTo>
                  <a:lnTo>
                    <a:pt x="1208138" y="431800"/>
                  </a:lnTo>
                  <a:lnTo>
                    <a:pt x="1206423" y="431800"/>
                  </a:lnTo>
                  <a:lnTo>
                    <a:pt x="1203439" y="444500"/>
                  </a:lnTo>
                  <a:lnTo>
                    <a:pt x="1199692" y="457200"/>
                  </a:lnTo>
                  <a:lnTo>
                    <a:pt x="1192936" y="457200"/>
                  </a:lnTo>
                  <a:lnTo>
                    <a:pt x="1184300" y="469900"/>
                  </a:lnTo>
                  <a:lnTo>
                    <a:pt x="1197178" y="469900"/>
                  </a:lnTo>
                  <a:lnTo>
                    <a:pt x="1201229" y="457200"/>
                  </a:lnTo>
                  <a:lnTo>
                    <a:pt x="1205750" y="457200"/>
                  </a:lnTo>
                  <a:lnTo>
                    <a:pt x="1210043" y="444500"/>
                  </a:lnTo>
                  <a:lnTo>
                    <a:pt x="1213383" y="431800"/>
                  </a:lnTo>
                  <a:lnTo>
                    <a:pt x="1212126" y="431800"/>
                  </a:lnTo>
                  <a:lnTo>
                    <a:pt x="1208925" y="419100"/>
                  </a:lnTo>
                  <a:lnTo>
                    <a:pt x="1211021" y="419100"/>
                  </a:lnTo>
                  <a:lnTo>
                    <a:pt x="1208925" y="406400"/>
                  </a:lnTo>
                  <a:lnTo>
                    <a:pt x="1210322" y="406400"/>
                  </a:lnTo>
                  <a:lnTo>
                    <a:pt x="1216240" y="393700"/>
                  </a:lnTo>
                  <a:lnTo>
                    <a:pt x="1240205" y="393700"/>
                  </a:lnTo>
                  <a:lnTo>
                    <a:pt x="1256576" y="406400"/>
                  </a:lnTo>
                  <a:lnTo>
                    <a:pt x="1264539" y="406400"/>
                  </a:lnTo>
                  <a:lnTo>
                    <a:pt x="1273822" y="393700"/>
                  </a:lnTo>
                  <a:lnTo>
                    <a:pt x="1275384" y="393700"/>
                  </a:lnTo>
                  <a:lnTo>
                    <a:pt x="1283614" y="381000"/>
                  </a:lnTo>
                  <a:close/>
                </a:path>
                <a:path w="3856990" h="1879600">
                  <a:moveTo>
                    <a:pt x="1357249" y="330200"/>
                  </a:moveTo>
                  <a:lnTo>
                    <a:pt x="1347889" y="330200"/>
                  </a:lnTo>
                  <a:lnTo>
                    <a:pt x="1342580" y="355600"/>
                  </a:lnTo>
                  <a:lnTo>
                    <a:pt x="1327924" y="355600"/>
                  </a:lnTo>
                  <a:lnTo>
                    <a:pt x="1324025" y="368300"/>
                  </a:lnTo>
                  <a:lnTo>
                    <a:pt x="1315008" y="368300"/>
                  </a:lnTo>
                  <a:lnTo>
                    <a:pt x="1309674" y="381000"/>
                  </a:lnTo>
                  <a:lnTo>
                    <a:pt x="1286827" y="381000"/>
                  </a:lnTo>
                  <a:lnTo>
                    <a:pt x="1300429" y="393700"/>
                  </a:lnTo>
                  <a:lnTo>
                    <a:pt x="1307947" y="393700"/>
                  </a:lnTo>
                  <a:lnTo>
                    <a:pt x="1313230" y="381000"/>
                  </a:lnTo>
                  <a:lnTo>
                    <a:pt x="1320406" y="381000"/>
                  </a:lnTo>
                  <a:lnTo>
                    <a:pt x="1329182" y="368300"/>
                  </a:lnTo>
                  <a:lnTo>
                    <a:pt x="1332064" y="368300"/>
                  </a:lnTo>
                  <a:lnTo>
                    <a:pt x="1344688" y="355600"/>
                  </a:lnTo>
                  <a:lnTo>
                    <a:pt x="1348841" y="355600"/>
                  </a:lnTo>
                  <a:lnTo>
                    <a:pt x="1354061" y="342900"/>
                  </a:lnTo>
                  <a:lnTo>
                    <a:pt x="1357249" y="330200"/>
                  </a:lnTo>
                  <a:close/>
                </a:path>
                <a:path w="3856990" h="1879600">
                  <a:moveTo>
                    <a:pt x="1394701" y="355600"/>
                  </a:moveTo>
                  <a:lnTo>
                    <a:pt x="1390078" y="342900"/>
                  </a:lnTo>
                  <a:lnTo>
                    <a:pt x="1388122" y="330200"/>
                  </a:lnTo>
                  <a:lnTo>
                    <a:pt x="1377670" y="330200"/>
                  </a:lnTo>
                  <a:lnTo>
                    <a:pt x="1382102" y="342900"/>
                  </a:lnTo>
                  <a:lnTo>
                    <a:pt x="1382395" y="342900"/>
                  </a:lnTo>
                  <a:lnTo>
                    <a:pt x="1389011" y="355600"/>
                  </a:lnTo>
                  <a:lnTo>
                    <a:pt x="1394701" y="355600"/>
                  </a:lnTo>
                  <a:close/>
                </a:path>
                <a:path w="3856990" h="1879600">
                  <a:moveTo>
                    <a:pt x="1455597" y="330200"/>
                  </a:moveTo>
                  <a:lnTo>
                    <a:pt x="1451610" y="317500"/>
                  </a:lnTo>
                  <a:lnTo>
                    <a:pt x="1448676" y="317500"/>
                  </a:lnTo>
                  <a:lnTo>
                    <a:pt x="1448358" y="330200"/>
                  </a:lnTo>
                  <a:lnTo>
                    <a:pt x="1442250" y="330200"/>
                  </a:lnTo>
                  <a:lnTo>
                    <a:pt x="1432458" y="342900"/>
                  </a:lnTo>
                  <a:lnTo>
                    <a:pt x="1420837" y="342900"/>
                  </a:lnTo>
                  <a:lnTo>
                    <a:pt x="1413903" y="355600"/>
                  </a:lnTo>
                  <a:lnTo>
                    <a:pt x="1426146" y="355600"/>
                  </a:lnTo>
                  <a:lnTo>
                    <a:pt x="1434388" y="342900"/>
                  </a:lnTo>
                  <a:lnTo>
                    <a:pt x="1450124" y="342900"/>
                  </a:lnTo>
                  <a:lnTo>
                    <a:pt x="1455254" y="330200"/>
                  </a:lnTo>
                  <a:lnTo>
                    <a:pt x="1455597" y="330200"/>
                  </a:lnTo>
                  <a:close/>
                </a:path>
                <a:path w="3856990" h="1879600">
                  <a:moveTo>
                    <a:pt x="1509026" y="241300"/>
                  </a:moveTo>
                  <a:lnTo>
                    <a:pt x="1497330" y="228600"/>
                  </a:lnTo>
                  <a:lnTo>
                    <a:pt x="1461643" y="228600"/>
                  </a:lnTo>
                  <a:lnTo>
                    <a:pt x="1456359" y="241300"/>
                  </a:lnTo>
                  <a:lnTo>
                    <a:pt x="1453476" y="241300"/>
                  </a:lnTo>
                  <a:lnTo>
                    <a:pt x="1453311" y="254000"/>
                  </a:lnTo>
                  <a:lnTo>
                    <a:pt x="1451876" y="254000"/>
                  </a:lnTo>
                  <a:lnTo>
                    <a:pt x="1440357" y="266700"/>
                  </a:lnTo>
                  <a:lnTo>
                    <a:pt x="1436535" y="266700"/>
                  </a:lnTo>
                  <a:lnTo>
                    <a:pt x="1429181" y="279400"/>
                  </a:lnTo>
                  <a:lnTo>
                    <a:pt x="1426756" y="292100"/>
                  </a:lnTo>
                  <a:lnTo>
                    <a:pt x="1427416" y="292100"/>
                  </a:lnTo>
                  <a:lnTo>
                    <a:pt x="1430591" y="304800"/>
                  </a:lnTo>
                  <a:lnTo>
                    <a:pt x="1431163" y="304800"/>
                  </a:lnTo>
                  <a:lnTo>
                    <a:pt x="1442758" y="317500"/>
                  </a:lnTo>
                  <a:lnTo>
                    <a:pt x="1447977" y="317500"/>
                  </a:lnTo>
                  <a:lnTo>
                    <a:pt x="1436763" y="304800"/>
                  </a:lnTo>
                  <a:lnTo>
                    <a:pt x="1434782" y="304800"/>
                  </a:lnTo>
                  <a:lnTo>
                    <a:pt x="1434045" y="292100"/>
                  </a:lnTo>
                  <a:lnTo>
                    <a:pt x="1434744" y="279400"/>
                  </a:lnTo>
                  <a:lnTo>
                    <a:pt x="1440180" y="279400"/>
                  </a:lnTo>
                  <a:lnTo>
                    <a:pt x="1445234" y="266700"/>
                  </a:lnTo>
                  <a:lnTo>
                    <a:pt x="1452194" y="266700"/>
                  </a:lnTo>
                  <a:lnTo>
                    <a:pt x="1457375" y="254000"/>
                  </a:lnTo>
                  <a:lnTo>
                    <a:pt x="1460449" y="254000"/>
                  </a:lnTo>
                  <a:lnTo>
                    <a:pt x="1460601" y="241300"/>
                  </a:lnTo>
                  <a:lnTo>
                    <a:pt x="1509026" y="241300"/>
                  </a:lnTo>
                  <a:close/>
                </a:path>
                <a:path w="3856990" h="1879600">
                  <a:moveTo>
                    <a:pt x="1646262" y="431800"/>
                  </a:moveTo>
                  <a:lnTo>
                    <a:pt x="1640027" y="419100"/>
                  </a:lnTo>
                  <a:lnTo>
                    <a:pt x="1636572" y="419100"/>
                  </a:lnTo>
                  <a:lnTo>
                    <a:pt x="1633042" y="406400"/>
                  </a:lnTo>
                  <a:lnTo>
                    <a:pt x="1625955" y="406400"/>
                  </a:lnTo>
                  <a:lnTo>
                    <a:pt x="1618221" y="381000"/>
                  </a:lnTo>
                  <a:lnTo>
                    <a:pt x="1611299" y="381000"/>
                  </a:lnTo>
                  <a:lnTo>
                    <a:pt x="1593926" y="368300"/>
                  </a:lnTo>
                  <a:lnTo>
                    <a:pt x="1588338" y="355600"/>
                  </a:lnTo>
                  <a:lnTo>
                    <a:pt x="1582356" y="355600"/>
                  </a:lnTo>
                  <a:lnTo>
                    <a:pt x="1579143" y="342900"/>
                  </a:lnTo>
                  <a:lnTo>
                    <a:pt x="1577682" y="342900"/>
                  </a:lnTo>
                  <a:lnTo>
                    <a:pt x="1576146" y="330200"/>
                  </a:lnTo>
                  <a:lnTo>
                    <a:pt x="1573364" y="330200"/>
                  </a:lnTo>
                  <a:lnTo>
                    <a:pt x="1571879" y="317500"/>
                  </a:lnTo>
                  <a:lnTo>
                    <a:pt x="1569427" y="317500"/>
                  </a:lnTo>
                  <a:lnTo>
                    <a:pt x="1566291" y="304800"/>
                  </a:lnTo>
                  <a:lnTo>
                    <a:pt x="1565922" y="304800"/>
                  </a:lnTo>
                  <a:lnTo>
                    <a:pt x="1562265" y="292100"/>
                  </a:lnTo>
                  <a:lnTo>
                    <a:pt x="1559166" y="292100"/>
                  </a:lnTo>
                  <a:lnTo>
                    <a:pt x="1550860" y="279400"/>
                  </a:lnTo>
                  <a:lnTo>
                    <a:pt x="1548536" y="279400"/>
                  </a:lnTo>
                  <a:lnTo>
                    <a:pt x="1538033" y="254000"/>
                  </a:lnTo>
                  <a:lnTo>
                    <a:pt x="1530070" y="254000"/>
                  </a:lnTo>
                  <a:lnTo>
                    <a:pt x="1520659" y="241300"/>
                  </a:lnTo>
                  <a:lnTo>
                    <a:pt x="1516570" y="241300"/>
                  </a:lnTo>
                  <a:lnTo>
                    <a:pt x="1525384" y="254000"/>
                  </a:lnTo>
                  <a:lnTo>
                    <a:pt x="1532369" y="266700"/>
                  </a:lnTo>
                  <a:lnTo>
                    <a:pt x="1534655" y="266700"/>
                  </a:lnTo>
                  <a:lnTo>
                    <a:pt x="1542516" y="279400"/>
                  </a:lnTo>
                  <a:lnTo>
                    <a:pt x="1550517" y="292100"/>
                  </a:lnTo>
                  <a:lnTo>
                    <a:pt x="1555978" y="292100"/>
                  </a:lnTo>
                  <a:lnTo>
                    <a:pt x="1558036" y="304800"/>
                  </a:lnTo>
                  <a:lnTo>
                    <a:pt x="1559496" y="304800"/>
                  </a:lnTo>
                  <a:lnTo>
                    <a:pt x="1561998" y="317500"/>
                  </a:lnTo>
                  <a:lnTo>
                    <a:pt x="1563674" y="317500"/>
                  </a:lnTo>
                  <a:lnTo>
                    <a:pt x="1565097" y="330200"/>
                  </a:lnTo>
                  <a:lnTo>
                    <a:pt x="1565821" y="330200"/>
                  </a:lnTo>
                  <a:lnTo>
                    <a:pt x="1569440" y="342900"/>
                  </a:lnTo>
                  <a:lnTo>
                    <a:pt x="1572628" y="342900"/>
                  </a:lnTo>
                  <a:lnTo>
                    <a:pt x="1576108" y="355600"/>
                  </a:lnTo>
                  <a:lnTo>
                    <a:pt x="1579829" y="368300"/>
                  </a:lnTo>
                  <a:lnTo>
                    <a:pt x="1583194" y="368300"/>
                  </a:lnTo>
                  <a:lnTo>
                    <a:pt x="1599107" y="381000"/>
                  </a:lnTo>
                  <a:lnTo>
                    <a:pt x="1606499" y="381000"/>
                  </a:lnTo>
                  <a:lnTo>
                    <a:pt x="1612303" y="393700"/>
                  </a:lnTo>
                  <a:lnTo>
                    <a:pt x="1619656" y="406400"/>
                  </a:lnTo>
                  <a:lnTo>
                    <a:pt x="1623441" y="406400"/>
                  </a:lnTo>
                  <a:lnTo>
                    <a:pt x="1627301" y="419100"/>
                  </a:lnTo>
                  <a:lnTo>
                    <a:pt x="1631264" y="419100"/>
                  </a:lnTo>
                  <a:lnTo>
                    <a:pt x="1635340" y="431800"/>
                  </a:lnTo>
                  <a:lnTo>
                    <a:pt x="1646262" y="431800"/>
                  </a:lnTo>
                  <a:close/>
                </a:path>
                <a:path w="3856990" h="1879600">
                  <a:moveTo>
                    <a:pt x="1681289" y="444500"/>
                  </a:moveTo>
                  <a:lnTo>
                    <a:pt x="1663839" y="431800"/>
                  </a:lnTo>
                  <a:lnTo>
                    <a:pt x="1650987" y="431800"/>
                  </a:lnTo>
                  <a:lnTo>
                    <a:pt x="1660880" y="444500"/>
                  </a:lnTo>
                  <a:lnTo>
                    <a:pt x="1681289" y="444500"/>
                  </a:lnTo>
                  <a:close/>
                </a:path>
                <a:path w="3856990" h="1879600">
                  <a:moveTo>
                    <a:pt x="1890293" y="711200"/>
                  </a:moveTo>
                  <a:lnTo>
                    <a:pt x="1874672" y="698500"/>
                  </a:lnTo>
                  <a:lnTo>
                    <a:pt x="1869427" y="698500"/>
                  </a:lnTo>
                  <a:lnTo>
                    <a:pt x="1863432" y="673100"/>
                  </a:lnTo>
                  <a:lnTo>
                    <a:pt x="1861375" y="660400"/>
                  </a:lnTo>
                  <a:lnTo>
                    <a:pt x="1858086" y="660400"/>
                  </a:lnTo>
                  <a:lnTo>
                    <a:pt x="1854111" y="647700"/>
                  </a:lnTo>
                  <a:lnTo>
                    <a:pt x="1848853" y="647700"/>
                  </a:lnTo>
                  <a:lnTo>
                    <a:pt x="1842770" y="635000"/>
                  </a:lnTo>
                  <a:lnTo>
                    <a:pt x="1836331" y="635000"/>
                  </a:lnTo>
                  <a:lnTo>
                    <a:pt x="1822932" y="622300"/>
                  </a:lnTo>
                  <a:lnTo>
                    <a:pt x="1819440" y="622300"/>
                  </a:lnTo>
                  <a:lnTo>
                    <a:pt x="1813382" y="609600"/>
                  </a:lnTo>
                  <a:lnTo>
                    <a:pt x="1806841" y="596900"/>
                  </a:lnTo>
                  <a:lnTo>
                    <a:pt x="1801050" y="596900"/>
                  </a:lnTo>
                  <a:lnTo>
                    <a:pt x="1797291" y="584200"/>
                  </a:lnTo>
                  <a:lnTo>
                    <a:pt x="1795627" y="571500"/>
                  </a:lnTo>
                  <a:lnTo>
                    <a:pt x="1795995" y="558800"/>
                  </a:lnTo>
                  <a:lnTo>
                    <a:pt x="1796110" y="546100"/>
                  </a:lnTo>
                  <a:lnTo>
                    <a:pt x="1795907" y="546100"/>
                  </a:lnTo>
                  <a:lnTo>
                    <a:pt x="1795043" y="533400"/>
                  </a:lnTo>
                  <a:lnTo>
                    <a:pt x="1793214" y="533400"/>
                  </a:lnTo>
                  <a:lnTo>
                    <a:pt x="1789315" y="520700"/>
                  </a:lnTo>
                  <a:lnTo>
                    <a:pt x="1783537" y="520700"/>
                  </a:lnTo>
                  <a:lnTo>
                    <a:pt x="1776895" y="508000"/>
                  </a:lnTo>
                  <a:lnTo>
                    <a:pt x="1766989" y="508000"/>
                  </a:lnTo>
                  <a:lnTo>
                    <a:pt x="1765668" y="495300"/>
                  </a:lnTo>
                  <a:lnTo>
                    <a:pt x="1751266" y="482600"/>
                  </a:lnTo>
                  <a:lnTo>
                    <a:pt x="1733664" y="469900"/>
                  </a:lnTo>
                  <a:lnTo>
                    <a:pt x="1725371" y="469900"/>
                  </a:lnTo>
                  <a:lnTo>
                    <a:pt x="1715643" y="457200"/>
                  </a:lnTo>
                  <a:lnTo>
                    <a:pt x="1708264" y="457200"/>
                  </a:lnTo>
                  <a:lnTo>
                    <a:pt x="1699983" y="444500"/>
                  </a:lnTo>
                  <a:lnTo>
                    <a:pt x="1685315" y="444500"/>
                  </a:lnTo>
                  <a:lnTo>
                    <a:pt x="1691309" y="457200"/>
                  </a:lnTo>
                  <a:lnTo>
                    <a:pt x="1696250" y="457200"/>
                  </a:lnTo>
                  <a:lnTo>
                    <a:pt x="1711020" y="469900"/>
                  </a:lnTo>
                  <a:lnTo>
                    <a:pt x="1713687" y="469900"/>
                  </a:lnTo>
                  <a:lnTo>
                    <a:pt x="1728508" y="482600"/>
                  </a:lnTo>
                  <a:lnTo>
                    <a:pt x="1746021" y="495300"/>
                  </a:lnTo>
                  <a:lnTo>
                    <a:pt x="1760855" y="508000"/>
                  </a:lnTo>
                  <a:lnTo>
                    <a:pt x="1762201" y="508000"/>
                  </a:lnTo>
                  <a:lnTo>
                    <a:pt x="1771599" y="520700"/>
                  </a:lnTo>
                  <a:lnTo>
                    <a:pt x="1777796" y="520700"/>
                  </a:lnTo>
                  <a:lnTo>
                    <a:pt x="1783194" y="533400"/>
                  </a:lnTo>
                  <a:lnTo>
                    <a:pt x="1788121" y="533400"/>
                  </a:lnTo>
                  <a:lnTo>
                    <a:pt x="1788782" y="546100"/>
                  </a:lnTo>
                  <a:lnTo>
                    <a:pt x="1788934" y="546100"/>
                  </a:lnTo>
                  <a:lnTo>
                    <a:pt x="1788706" y="571500"/>
                  </a:lnTo>
                  <a:lnTo>
                    <a:pt x="1789315" y="584200"/>
                  </a:lnTo>
                  <a:lnTo>
                    <a:pt x="1790446" y="584200"/>
                  </a:lnTo>
                  <a:lnTo>
                    <a:pt x="1794522" y="596900"/>
                  </a:lnTo>
                  <a:lnTo>
                    <a:pt x="1800682" y="609600"/>
                  </a:lnTo>
                  <a:lnTo>
                    <a:pt x="1807565" y="622300"/>
                  </a:lnTo>
                  <a:lnTo>
                    <a:pt x="1813826" y="622300"/>
                  </a:lnTo>
                  <a:lnTo>
                    <a:pt x="1817776" y="635000"/>
                  </a:lnTo>
                  <a:lnTo>
                    <a:pt x="1831759" y="635000"/>
                  </a:lnTo>
                  <a:lnTo>
                    <a:pt x="1837880" y="647700"/>
                  </a:lnTo>
                  <a:lnTo>
                    <a:pt x="1843633" y="647700"/>
                  </a:lnTo>
                  <a:lnTo>
                    <a:pt x="1848523" y="660400"/>
                  </a:lnTo>
                  <a:lnTo>
                    <a:pt x="1854669" y="660400"/>
                  </a:lnTo>
                  <a:lnTo>
                    <a:pt x="1856054" y="673100"/>
                  </a:lnTo>
                  <a:lnTo>
                    <a:pt x="1858264" y="685800"/>
                  </a:lnTo>
                  <a:lnTo>
                    <a:pt x="1860092" y="685800"/>
                  </a:lnTo>
                  <a:lnTo>
                    <a:pt x="1862201" y="698500"/>
                  </a:lnTo>
                  <a:lnTo>
                    <a:pt x="1864804" y="698500"/>
                  </a:lnTo>
                  <a:lnTo>
                    <a:pt x="1868144" y="711200"/>
                  </a:lnTo>
                  <a:lnTo>
                    <a:pt x="1890293" y="711200"/>
                  </a:lnTo>
                  <a:close/>
                </a:path>
                <a:path w="3856990" h="1879600">
                  <a:moveTo>
                    <a:pt x="1916899" y="749300"/>
                  </a:moveTo>
                  <a:lnTo>
                    <a:pt x="1909927" y="736600"/>
                  </a:lnTo>
                  <a:lnTo>
                    <a:pt x="1900669" y="723900"/>
                  </a:lnTo>
                  <a:lnTo>
                    <a:pt x="1896986" y="711200"/>
                  </a:lnTo>
                  <a:lnTo>
                    <a:pt x="1891080" y="711200"/>
                  </a:lnTo>
                  <a:lnTo>
                    <a:pt x="1892808" y="723900"/>
                  </a:lnTo>
                  <a:lnTo>
                    <a:pt x="1904187" y="749300"/>
                  </a:lnTo>
                  <a:lnTo>
                    <a:pt x="1916899" y="749300"/>
                  </a:lnTo>
                  <a:close/>
                </a:path>
                <a:path w="3856990" h="1879600">
                  <a:moveTo>
                    <a:pt x="2152802" y="774700"/>
                  </a:moveTo>
                  <a:lnTo>
                    <a:pt x="2135924" y="774700"/>
                  </a:lnTo>
                  <a:lnTo>
                    <a:pt x="2127961" y="787400"/>
                  </a:lnTo>
                  <a:lnTo>
                    <a:pt x="2090331" y="787400"/>
                  </a:lnTo>
                  <a:lnTo>
                    <a:pt x="2087054" y="800100"/>
                  </a:lnTo>
                  <a:lnTo>
                    <a:pt x="2082787" y="800100"/>
                  </a:lnTo>
                  <a:lnTo>
                    <a:pt x="2080552" y="812800"/>
                  </a:lnTo>
                  <a:lnTo>
                    <a:pt x="2080285" y="825500"/>
                  </a:lnTo>
                  <a:lnTo>
                    <a:pt x="2079752" y="838200"/>
                  </a:lnTo>
                  <a:lnTo>
                    <a:pt x="2058009" y="838200"/>
                  </a:lnTo>
                  <a:lnTo>
                    <a:pt x="2033625" y="825500"/>
                  </a:lnTo>
                  <a:lnTo>
                    <a:pt x="2014156" y="825500"/>
                  </a:lnTo>
                  <a:lnTo>
                    <a:pt x="1999703" y="812800"/>
                  </a:lnTo>
                  <a:lnTo>
                    <a:pt x="1990293" y="800100"/>
                  </a:lnTo>
                  <a:lnTo>
                    <a:pt x="1986356" y="800100"/>
                  </a:lnTo>
                  <a:lnTo>
                    <a:pt x="1980501" y="787400"/>
                  </a:lnTo>
                  <a:lnTo>
                    <a:pt x="1977720" y="774700"/>
                  </a:lnTo>
                  <a:lnTo>
                    <a:pt x="1977364" y="774700"/>
                  </a:lnTo>
                  <a:lnTo>
                    <a:pt x="1974608" y="762000"/>
                  </a:lnTo>
                  <a:lnTo>
                    <a:pt x="1970913" y="762000"/>
                  </a:lnTo>
                  <a:lnTo>
                    <a:pt x="1966341" y="749300"/>
                  </a:lnTo>
                  <a:lnTo>
                    <a:pt x="1957527" y="749300"/>
                  </a:lnTo>
                  <a:lnTo>
                    <a:pt x="1962010" y="762000"/>
                  </a:lnTo>
                  <a:lnTo>
                    <a:pt x="1965464" y="762000"/>
                  </a:lnTo>
                  <a:lnTo>
                    <a:pt x="1968474" y="774700"/>
                  </a:lnTo>
                  <a:lnTo>
                    <a:pt x="1971167" y="774700"/>
                  </a:lnTo>
                  <a:lnTo>
                    <a:pt x="1976132" y="787400"/>
                  </a:lnTo>
                  <a:lnTo>
                    <a:pt x="1978723" y="800100"/>
                  </a:lnTo>
                  <a:lnTo>
                    <a:pt x="1981657" y="800100"/>
                  </a:lnTo>
                  <a:lnTo>
                    <a:pt x="1985162" y="812800"/>
                  </a:lnTo>
                  <a:lnTo>
                    <a:pt x="1995144" y="812800"/>
                  </a:lnTo>
                  <a:lnTo>
                    <a:pt x="2005723" y="825500"/>
                  </a:lnTo>
                  <a:lnTo>
                    <a:pt x="2010130" y="825500"/>
                  </a:lnTo>
                  <a:lnTo>
                    <a:pt x="2030222" y="838200"/>
                  </a:lnTo>
                  <a:lnTo>
                    <a:pt x="2055558" y="838200"/>
                  </a:lnTo>
                  <a:lnTo>
                    <a:pt x="2062505" y="850900"/>
                  </a:lnTo>
                  <a:lnTo>
                    <a:pt x="2087054" y="850900"/>
                  </a:lnTo>
                  <a:lnTo>
                    <a:pt x="2086876" y="838200"/>
                  </a:lnTo>
                  <a:lnTo>
                    <a:pt x="2087435" y="825500"/>
                  </a:lnTo>
                  <a:lnTo>
                    <a:pt x="2089315" y="812800"/>
                  </a:lnTo>
                  <a:lnTo>
                    <a:pt x="2092452" y="800100"/>
                  </a:lnTo>
                  <a:lnTo>
                    <a:pt x="2117140" y="800100"/>
                  </a:lnTo>
                  <a:lnTo>
                    <a:pt x="2130933" y="787400"/>
                  </a:lnTo>
                  <a:lnTo>
                    <a:pt x="2145868" y="787400"/>
                  </a:lnTo>
                  <a:lnTo>
                    <a:pt x="2152802" y="774700"/>
                  </a:lnTo>
                  <a:close/>
                </a:path>
                <a:path w="3856990" h="1879600">
                  <a:moveTo>
                    <a:pt x="2265476" y="736600"/>
                  </a:moveTo>
                  <a:lnTo>
                    <a:pt x="2242223" y="736600"/>
                  </a:lnTo>
                  <a:lnTo>
                    <a:pt x="2239530" y="749300"/>
                  </a:lnTo>
                  <a:lnTo>
                    <a:pt x="2225433" y="774700"/>
                  </a:lnTo>
                  <a:lnTo>
                    <a:pt x="2232037" y="774700"/>
                  </a:lnTo>
                  <a:lnTo>
                    <a:pt x="2247303" y="749300"/>
                  </a:lnTo>
                  <a:lnTo>
                    <a:pt x="2250821" y="749300"/>
                  </a:lnTo>
                  <a:lnTo>
                    <a:pt x="2265476" y="736600"/>
                  </a:lnTo>
                  <a:close/>
                </a:path>
                <a:path w="3856990" h="1879600">
                  <a:moveTo>
                    <a:pt x="2406421" y="736600"/>
                  </a:moveTo>
                  <a:lnTo>
                    <a:pt x="2398268" y="723900"/>
                  </a:lnTo>
                  <a:lnTo>
                    <a:pt x="2303500" y="723900"/>
                  </a:lnTo>
                  <a:lnTo>
                    <a:pt x="2282393" y="736600"/>
                  </a:lnTo>
                  <a:lnTo>
                    <a:pt x="2406421" y="736600"/>
                  </a:lnTo>
                  <a:close/>
                </a:path>
                <a:path w="3856990" h="1879600">
                  <a:moveTo>
                    <a:pt x="2476982" y="774700"/>
                  </a:moveTo>
                  <a:lnTo>
                    <a:pt x="2469565" y="762000"/>
                  </a:lnTo>
                  <a:lnTo>
                    <a:pt x="2460637" y="762000"/>
                  </a:lnTo>
                  <a:lnTo>
                    <a:pt x="2451798" y="749300"/>
                  </a:lnTo>
                  <a:lnTo>
                    <a:pt x="2436304" y="749300"/>
                  </a:lnTo>
                  <a:lnTo>
                    <a:pt x="2425382" y="736600"/>
                  </a:lnTo>
                  <a:lnTo>
                    <a:pt x="2413089" y="736600"/>
                  </a:lnTo>
                  <a:lnTo>
                    <a:pt x="2421661" y="749300"/>
                  </a:lnTo>
                  <a:lnTo>
                    <a:pt x="2431148" y="749300"/>
                  </a:lnTo>
                  <a:lnTo>
                    <a:pt x="2438425" y="762000"/>
                  </a:lnTo>
                  <a:lnTo>
                    <a:pt x="2457107" y="762000"/>
                  </a:lnTo>
                  <a:lnTo>
                    <a:pt x="2465933" y="774700"/>
                  </a:lnTo>
                  <a:lnTo>
                    <a:pt x="2476982" y="774700"/>
                  </a:lnTo>
                  <a:close/>
                </a:path>
                <a:path w="3856990" h="1879600">
                  <a:moveTo>
                    <a:pt x="2636977" y="914400"/>
                  </a:moveTo>
                  <a:lnTo>
                    <a:pt x="2629052" y="901700"/>
                  </a:lnTo>
                  <a:lnTo>
                    <a:pt x="2609075" y="901700"/>
                  </a:lnTo>
                  <a:lnTo>
                    <a:pt x="2601023" y="889000"/>
                  </a:lnTo>
                  <a:lnTo>
                    <a:pt x="2596756" y="889000"/>
                  </a:lnTo>
                  <a:lnTo>
                    <a:pt x="2593073" y="876300"/>
                  </a:lnTo>
                  <a:lnTo>
                    <a:pt x="2586113" y="876300"/>
                  </a:lnTo>
                  <a:lnTo>
                    <a:pt x="2581656" y="863600"/>
                  </a:lnTo>
                  <a:lnTo>
                    <a:pt x="2576588" y="863600"/>
                  </a:lnTo>
                  <a:lnTo>
                    <a:pt x="2567660" y="850900"/>
                  </a:lnTo>
                  <a:lnTo>
                    <a:pt x="2563520" y="838200"/>
                  </a:lnTo>
                  <a:lnTo>
                    <a:pt x="2555595" y="838200"/>
                  </a:lnTo>
                  <a:lnTo>
                    <a:pt x="2552103" y="825500"/>
                  </a:lnTo>
                  <a:lnTo>
                    <a:pt x="2542705" y="825500"/>
                  </a:lnTo>
                  <a:lnTo>
                    <a:pt x="2530945" y="812800"/>
                  </a:lnTo>
                  <a:lnTo>
                    <a:pt x="2518918" y="800100"/>
                  </a:lnTo>
                  <a:lnTo>
                    <a:pt x="2508707" y="787400"/>
                  </a:lnTo>
                  <a:lnTo>
                    <a:pt x="2501049" y="787400"/>
                  </a:lnTo>
                  <a:lnTo>
                    <a:pt x="2491778" y="774700"/>
                  </a:lnTo>
                  <a:lnTo>
                    <a:pt x="2479243" y="774700"/>
                  </a:lnTo>
                  <a:lnTo>
                    <a:pt x="2487815" y="787400"/>
                  </a:lnTo>
                  <a:lnTo>
                    <a:pt x="2496883" y="787400"/>
                  </a:lnTo>
                  <a:lnTo>
                    <a:pt x="2504338" y="800100"/>
                  </a:lnTo>
                  <a:lnTo>
                    <a:pt x="2514333" y="800100"/>
                  </a:lnTo>
                  <a:lnTo>
                    <a:pt x="2526119" y="812800"/>
                  </a:lnTo>
                  <a:lnTo>
                    <a:pt x="2535390" y="825500"/>
                  </a:lnTo>
                  <a:lnTo>
                    <a:pt x="2537625" y="825500"/>
                  </a:lnTo>
                  <a:lnTo>
                    <a:pt x="2546807" y="838200"/>
                  </a:lnTo>
                  <a:lnTo>
                    <a:pt x="2550884" y="838200"/>
                  </a:lnTo>
                  <a:lnTo>
                    <a:pt x="2556433" y="850900"/>
                  </a:lnTo>
                  <a:lnTo>
                    <a:pt x="2570924" y="863600"/>
                  </a:lnTo>
                  <a:lnTo>
                    <a:pt x="2576144" y="876300"/>
                  </a:lnTo>
                  <a:lnTo>
                    <a:pt x="2580411" y="876300"/>
                  </a:lnTo>
                  <a:lnTo>
                    <a:pt x="2587244" y="889000"/>
                  </a:lnTo>
                  <a:lnTo>
                    <a:pt x="2588056" y="889000"/>
                  </a:lnTo>
                  <a:lnTo>
                    <a:pt x="2596438" y="901700"/>
                  </a:lnTo>
                  <a:lnTo>
                    <a:pt x="2605011" y="901700"/>
                  </a:lnTo>
                  <a:lnTo>
                    <a:pt x="2613202" y="914400"/>
                  </a:lnTo>
                  <a:lnTo>
                    <a:pt x="2636977" y="914400"/>
                  </a:lnTo>
                  <a:close/>
                </a:path>
                <a:path w="3856990" h="1879600">
                  <a:moveTo>
                    <a:pt x="2719717" y="939800"/>
                  </a:moveTo>
                  <a:lnTo>
                    <a:pt x="2712593" y="927100"/>
                  </a:lnTo>
                  <a:lnTo>
                    <a:pt x="2693009" y="927100"/>
                  </a:lnTo>
                  <a:lnTo>
                    <a:pt x="2686634" y="914400"/>
                  </a:lnTo>
                  <a:lnTo>
                    <a:pt x="2672880" y="914400"/>
                  </a:lnTo>
                  <a:lnTo>
                    <a:pt x="2704490" y="939800"/>
                  </a:lnTo>
                  <a:lnTo>
                    <a:pt x="2719717" y="939800"/>
                  </a:lnTo>
                  <a:close/>
                </a:path>
                <a:path w="3856990" h="1879600">
                  <a:moveTo>
                    <a:pt x="2774607" y="952500"/>
                  </a:moveTo>
                  <a:lnTo>
                    <a:pt x="2766403" y="939800"/>
                  </a:lnTo>
                  <a:lnTo>
                    <a:pt x="2726499" y="939800"/>
                  </a:lnTo>
                  <a:lnTo>
                    <a:pt x="2736240" y="952500"/>
                  </a:lnTo>
                  <a:lnTo>
                    <a:pt x="2774607" y="952500"/>
                  </a:lnTo>
                  <a:close/>
                </a:path>
                <a:path w="3856990" h="1879600">
                  <a:moveTo>
                    <a:pt x="3016313" y="1168400"/>
                  </a:moveTo>
                  <a:lnTo>
                    <a:pt x="3003486" y="1155700"/>
                  </a:lnTo>
                  <a:lnTo>
                    <a:pt x="3002343" y="1155700"/>
                  </a:lnTo>
                  <a:lnTo>
                    <a:pt x="2988297" y="1143000"/>
                  </a:lnTo>
                  <a:lnTo>
                    <a:pt x="2973082" y="1130300"/>
                  </a:lnTo>
                  <a:lnTo>
                    <a:pt x="2960192" y="1117600"/>
                  </a:lnTo>
                  <a:lnTo>
                    <a:pt x="2952242" y="1104900"/>
                  </a:lnTo>
                  <a:lnTo>
                    <a:pt x="2939415" y="1104900"/>
                  </a:lnTo>
                  <a:lnTo>
                    <a:pt x="2925508" y="1079500"/>
                  </a:lnTo>
                  <a:lnTo>
                    <a:pt x="2914307" y="1066800"/>
                  </a:lnTo>
                  <a:lnTo>
                    <a:pt x="2910154" y="1066800"/>
                  </a:lnTo>
                  <a:lnTo>
                    <a:pt x="2905671" y="1054100"/>
                  </a:lnTo>
                  <a:lnTo>
                    <a:pt x="2900972" y="1054100"/>
                  </a:lnTo>
                  <a:lnTo>
                    <a:pt x="2893085" y="1041400"/>
                  </a:lnTo>
                  <a:lnTo>
                    <a:pt x="2891396" y="1041400"/>
                  </a:lnTo>
                  <a:lnTo>
                    <a:pt x="2886773" y="1028700"/>
                  </a:lnTo>
                  <a:lnTo>
                    <a:pt x="2885440" y="1028700"/>
                  </a:lnTo>
                  <a:lnTo>
                    <a:pt x="2882366" y="1016000"/>
                  </a:lnTo>
                  <a:lnTo>
                    <a:pt x="2876423" y="1016000"/>
                  </a:lnTo>
                  <a:lnTo>
                    <a:pt x="2869971" y="1003300"/>
                  </a:lnTo>
                  <a:lnTo>
                    <a:pt x="2865374" y="1003300"/>
                  </a:lnTo>
                  <a:lnTo>
                    <a:pt x="2859786" y="990600"/>
                  </a:lnTo>
                  <a:lnTo>
                    <a:pt x="2849207" y="977900"/>
                  </a:lnTo>
                  <a:lnTo>
                    <a:pt x="2839796" y="977900"/>
                  </a:lnTo>
                  <a:lnTo>
                    <a:pt x="2827528" y="965200"/>
                  </a:lnTo>
                  <a:lnTo>
                    <a:pt x="2811894" y="965200"/>
                  </a:lnTo>
                  <a:lnTo>
                    <a:pt x="2795663" y="952500"/>
                  </a:lnTo>
                  <a:lnTo>
                    <a:pt x="2779268" y="952500"/>
                  </a:lnTo>
                  <a:lnTo>
                    <a:pt x="2792819" y="965200"/>
                  </a:lnTo>
                  <a:lnTo>
                    <a:pt x="2808617" y="965200"/>
                  </a:lnTo>
                  <a:lnTo>
                    <a:pt x="2823845" y="977900"/>
                  </a:lnTo>
                  <a:lnTo>
                    <a:pt x="2835643" y="977900"/>
                  </a:lnTo>
                  <a:lnTo>
                    <a:pt x="2844596" y="990600"/>
                  </a:lnTo>
                  <a:lnTo>
                    <a:pt x="2854820" y="1003300"/>
                  </a:lnTo>
                  <a:lnTo>
                    <a:pt x="2855620" y="1003300"/>
                  </a:lnTo>
                  <a:lnTo>
                    <a:pt x="2864688" y="1016000"/>
                  </a:lnTo>
                  <a:lnTo>
                    <a:pt x="2872587" y="1016000"/>
                  </a:lnTo>
                  <a:lnTo>
                    <a:pt x="2876562" y="1028700"/>
                  </a:lnTo>
                  <a:lnTo>
                    <a:pt x="2880880" y="1028700"/>
                  </a:lnTo>
                  <a:lnTo>
                    <a:pt x="2884754" y="1041400"/>
                  </a:lnTo>
                  <a:lnTo>
                    <a:pt x="2885402" y="1041400"/>
                  </a:lnTo>
                  <a:lnTo>
                    <a:pt x="2894863" y="1054100"/>
                  </a:lnTo>
                  <a:lnTo>
                    <a:pt x="2899689" y="1066800"/>
                  </a:lnTo>
                  <a:lnTo>
                    <a:pt x="2904350" y="1066800"/>
                  </a:lnTo>
                  <a:lnTo>
                    <a:pt x="2908706" y="1079500"/>
                  </a:lnTo>
                  <a:lnTo>
                    <a:pt x="2920187" y="1092200"/>
                  </a:lnTo>
                  <a:lnTo>
                    <a:pt x="2934347" y="1104900"/>
                  </a:lnTo>
                  <a:lnTo>
                    <a:pt x="2947365" y="1117600"/>
                  </a:lnTo>
                  <a:lnTo>
                    <a:pt x="2955417" y="1117600"/>
                  </a:lnTo>
                  <a:lnTo>
                    <a:pt x="2968460" y="1130300"/>
                  </a:lnTo>
                  <a:lnTo>
                    <a:pt x="2983865" y="1143000"/>
                  </a:lnTo>
                  <a:lnTo>
                    <a:pt x="2990786" y="1155700"/>
                  </a:lnTo>
                  <a:lnTo>
                    <a:pt x="2999282" y="1155700"/>
                  </a:lnTo>
                  <a:lnTo>
                    <a:pt x="3007487" y="1168400"/>
                  </a:lnTo>
                  <a:lnTo>
                    <a:pt x="3016313" y="1168400"/>
                  </a:lnTo>
                  <a:close/>
                </a:path>
                <a:path w="3856990" h="1879600">
                  <a:moveTo>
                    <a:pt x="3082518" y="1206500"/>
                  </a:moveTo>
                  <a:lnTo>
                    <a:pt x="3075965" y="1193800"/>
                  </a:lnTo>
                  <a:lnTo>
                    <a:pt x="3066008" y="1193800"/>
                  </a:lnTo>
                  <a:lnTo>
                    <a:pt x="3071977" y="1206500"/>
                  </a:lnTo>
                  <a:lnTo>
                    <a:pt x="3082518" y="1206500"/>
                  </a:lnTo>
                  <a:close/>
                </a:path>
                <a:path w="3856990" h="1879600">
                  <a:moveTo>
                    <a:pt x="3112897" y="1231900"/>
                  </a:moveTo>
                  <a:lnTo>
                    <a:pt x="3102191" y="1219200"/>
                  </a:lnTo>
                  <a:lnTo>
                    <a:pt x="3097809" y="1206500"/>
                  </a:lnTo>
                  <a:lnTo>
                    <a:pt x="3085503" y="1206500"/>
                  </a:lnTo>
                  <a:lnTo>
                    <a:pt x="3091116" y="1219200"/>
                  </a:lnTo>
                  <a:lnTo>
                    <a:pt x="3093250" y="1219200"/>
                  </a:lnTo>
                  <a:lnTo>
                    <a:pt x="3108325" y="1231900"/>
                  </a:lnTo>
                  <a:lnTo>
                    <a:pt x="3112897" y="1231900"/>
                  </a:lnTo>
                  <a:close/>
                </a:path>
                <a:path w="3856990" h="1879600">
                  <a:moveTo>
                    <a:pt x="3130994" y="1244600"/>
                  </a:moveTo>
                  <a:lnTo>
                    <a:pt x="3125622" y="1231900"/>
                  </a:lnTo>
                  <a:lnTo>
                    <a:pt x="3115068" y="1231900"/>
                  </a:lnTo>
                  <a:lnTo>
                    <a:pt x="3121279" y="1244600"/>
                  </a:lnTo>
                  <a:lnTo>
                    <a:pt x="3130994" y="1244600"/>
                  </a:lnTo>
                  <a:close/>
                </a:path>
                <a:path w="3856990" h="1879600">
                  <a:moveTo>
                    <a:pt x="3230397" y="1320800"/>
                  </a:moveTo>
                  <a:lnTo>
                    <a:pt x="3222002" y="1308100"/>
                  </a:lnTo>
                  <a:lnTo>
                    <a:pt x="3217329" y="1308100"/>
                  </a:lnTo>
                  <a:lnTo>
                    <a:pt x="3196780" y="1282700"/>
                  </a:lnTo>
                  <a:lnTo>
                    <a:pt x="3192475" y="1282700"/>
                  </a:lnTo>
                  <a:lnTo>
                    <a:pt x="3185312" y="1270000"/>
                  </a:lnTo>
                  <a:lnTo>
                    <a:pt x="3176460" y="1270000"/>
                  </a:lnTo>
                  <a:lnTo>
                    <a:pt x="3166541" y="1257300"/>
                  </a:lnTo>
                  <a:lnTo>
                    <a:pt x="3148939" y="1257300"/>
                  </a:lnTo>
                  <a:lnTo>
                    <a:pt x="3142145" y="1244600"/>
                  </a:lnTo>
                  <a:lnTo>
                    <a:pt x="3132137" y="1244600"/>
                  </a:lnTo>
                  <a:lnTo>
                    <a:pt x="3138360" y="1257300"/>
                  </a:lnTo>
                  <a:lnTo>
                    <a:pt x="3145294" y="1257300"/>
                  </a:lnTo>
                  <a:lnTo>
                    <a:pt x="3162795" y="1270000"/>
                  </a:lnTo>
                  <a:lnTo>
                    <a:pt x="3172447" y="1270000"/>
                  </a:lnTo>
                  <a:lnTo>
                    <a:pt x="3180994" y="1282700"/>
                  </a:lnTo>
                  <a:lnTo>
                    <a:pt x="3191459" y="1282700"/>
                  </a:lnTo>
                  <a:lnTo>
                    <a:pt x="3196031" y="1295400"/>
                  </a:lnTo>
                  <a:lnTo>
                    <a:pt x="3204832" y="1308100"/>
                  </a:lnTo>
                  <a:lnTo>
                    <a:pt x="3209226" y="1308100"/>
                  </a:lnTo>
                  <a:lnTo>
                    <a:pt x="3213595" y="1320800"/>
                  </a:lnTo>
                  <a:lnTo>
                    <a:pt x="3230397" y="1320800"/>
                  </a:lnTo>
                  <a:close/>
                </a:path>
                <a:path w="3856990" h="1879600">
                  <a:moveTo>
                    <a:pt x="3262503" y="1333500"/>
                  </a:moveTo>
                  <a:lnTo>
                    <a:pt x="3249587" y="1320800"/>
                  </a:lnTo>
                  <a:lnTo>
                    <a:pt x="3230715" y="1320800"/>
                  </a:lnTo>
                  <a:lnTo>
                    <a:pt x="3240824" y="1333500"/>
                  </a:lnTo>
                  <a:lnTo>
                    <a:pt x="3262503" y="1333500"/>
                  </a:lnTo>
                  <a:close/>
                </a:path>
                <a:path w="3856990" h="1879600">
                  <a:moveTo>
                    <a:pt x="3505822" y="976820"/>
                  </a:moveTo>
                  <a:lnTo>
                    <a:pt x="3505212" y="974623"/>
                  </a:lnTo>
                  <a:lnTo>
                    <a:pt x="3503485" y="973658"/>
                  </a:lnTo>
                  <a:lnTo>
                    <a:pt x="3496043" y="971042"/>
                  </a:lnTo>
                  <a:lnTo>
                    <a:pt x="3486454" y="969860"/>
                  </a:lnTo>
                  <a:lnTo>
                    <a:pt x="3476917" y="970559"/>
                  </a:lnTo>
                  <a:lnTo>
                    <a:pt x="3469652" y="973582"/>
                  </a:lnTo>
                  <a:lnTo>
                    <a:pt x="3464534" y="977671"/>
                  </a:lnTo>
                  <a:lnTo>
                    <a:pt x="3463366" y="1007503"/>
                  </a:lnTo>
                  <a:lnTo>
                    <a:pt x="3461524" y="1010018"/>
                  </a:lnTo>
                  <a:lnTo>
                    <a:pt x="3427425" y="1028369"/>
                  </a:lnTo>
                  <a:lnTo>
                    <a:pt x="3404247" y="1026452"/>
                  </a:lnTo>
                  <a:lnTo>
                    <a:pt x="3399942" y="1027531"/>
                  </a:lnTo>
                  <a:lnTo>
                    <a:pt x="3394748" y="1029385"/>
                  </a:lnTo>
                  <a:lnTo>
                    <a:pt x="3388880" y="1032370"/>
                  </a:lnTo>
                  <a:lnTo>
                    <a:pt x="3382975" y="1035862"/>
                  </a:lnTo>
                  <a:lnTo>
                    <a:pt x="3362553" y="1048842"/>
                  </a:lnTo>
                  <a:lnTo>
                    <a:pt x="3357461" y="1050340"/>
                  </a:lnTo>
                  <a:lnTo>
                    <a:pt x="3348634" y="1052156"/>
                  </a:lnTo>
                  <a:lnTo>
                    <a:pt x="3337801" y="1053299"/>
                  </a:lnTo>
                  <a:lnTo>
                    <a:pt x="3325901" y="1053985"/>
                  </a:lnTo>
                  <a:lnTo>
                    <a:pt x="3296107" y="1055001"/>
                  </a:lnTo>
                  <a:lnTo>
                    <a:pt x="3285439" y="1056220"/>
                  </a:lnTo>
                  <a:lnTo>
                    <a:pt x="3243961" y="1059408"/>
                  </a:lnTo>
                  <a:lnTo>
                    <a:pt x="3209798" y="1076490"/>
                  </a:lnTo>
                  <a:lnTo>
                    <a:pt x="3195129" y="1099794"/>
                  </a:lnTo>
                  <a:lnTo>
                    <a:pt x="3192843" y="1102601"/>
                  </a:lnTo>
                  <a:lnTo>
                    <a:pt x="3162135" y="1133690"/>
                  </a:lnTo>
                  <a:lnTo>
                    <a:pt x="3129102" y="1154010"/>
                  </a:lnTo>
                  <a:lnTo>
                    <a:pt x="3094393" y="1171016"/>
                  </a:lnTo>
                  <a:lnTo>
                    <a:pt x="3054312" y="1179182"/>
                  </a:lnTo>
                  <a:lnTo>
                    <a:pt x="3052978" y="1181023"/>
                  </a:lnTo>
                  <a:lnTo>
                    <a:pt x="3037319" y="1181100"/>
                  </a:lnTo>
                  <a:lnTo>
                    <a:pt x="3029369" y="1168400"/>
                  </a:lnTo>
                  <a:lnTo>
                    <a:pt x="3018485" y="1168400"/>
                  </a:lnTo>
                  <a:lnTo>
                    <a:pt x="3025838" y="1181100"/>
                  </a:lnTo>
                  <a:lnTo>
                    <a:pt x="3033953" y="1181100"/>
                  </a:lnTo>
                  <a:lnTo>
                    <a:pt x="3050730" y="1193800"/>
                  </a:lnTo>
                  <a:lnTo>
                    <a:pt x="3062313" y="1193800"/>
                  </a:lnTo>
                  <a:lnTo>
                    <a:pt x="3057245" y="1185989"/>
                  </a:lnTo>
                  <a:lnTo>
                    <a:pt x="3062719" y="1185062"/>
                  </a:lnTo>
                  <a:lnTo>
                    <a:pt x="3105112" y="1174419"/>
                  </a:lnTo>
                  <a:lnTo>
                    <a:pt x="3138906" y="1156677"/>
                  </a:lnTo>
                  <a:lnTo>
                    <a:pt x="3174796" y="1133170"/>
                  </a:lnTo>
                  <a:lnTo>
                    <a:pt x="3201022" y="1103960"/>
                  </a:lnTo>
                  <a:lnTo>
                    <a:pt x="3206915" y="1094193"/>
                  </a:lnTo>
                  <a:lnTo>
                    <a:pt x="3210839" y="1087818"/>
                  </a:lnTo>
                  <a:lnTo>
                    <a:pt x="3246094" y="1066380"/>
                  </a:lnTo>
                  <a:lnTo>
                    <a:pt x="3286048" y="1063396"/>
                  </a:lnTo>
                  <a:lnTo>
                    <a:pt x="3296615" y="1062177"/>
                  </a:lnTo>
                  <a:lnTo>
                    <a:pt x="3338753" y="1060437"/>
                  </a:lnTo>
                  <a:lnTo>
                    <a:pt x="3396284" y="1035862"/>
                  </a:lnTo>
                  <a:lnTo>
                    <a:pt x="3404832" y="1033703"/>
                  </a:lnTo>
                  <a:lnTo>
                    <a:pt x="3428060" y="1035634"/>
                  </a:lnTo>
                  <a:lnTo>
                    <a:pt x="3432391" y="1034478"/>
                  </a:lnTo>
                  <a:lnTo>
                    <a:pt x="3434600" y="1033703"/>
                  </a:lnTo>
                  <a:lnTo>
                    <a:pt x="3440633" y="1031595"/>
                  </a:lnTo>
                  <a:lnTo>
                    <a:pt x="3471583" y="981240"/>
                  </a:lnTo>
                  <a:lnTo>
                    <a:pt x="3474148" y="979195"/>
                  </a:lnTo>
                  <a:lnTo>
                    <a:pt x="3479190" y="977404"/>
                  </a:lnTo>
                  <a:lnTo>
                    <a:pt x="3486518" y="977061"/>
                  </a:lnTo>
                  <a:lnTo>
                    <a:pt x="3494125" y="977963"/>
                  </a:lnTo>
                  <a:lnTo>
                    <a:pt x="3499942" y="979906"/>
                  </a:lnTo>
                  <a:lnTo>
                    <a:pt x="3501669" y="980884"/>
                  </a:lnTo>
                  <a:lnTo>
                    <a:pt x="3503853" y="980287"/>
                  </a:lnTo>
                  <a:lnTo>
                    <a:pt x="3505682" y="977061"/>
                  </a:lnTo>
                  <a:lnTo>
                    <a:pt x="3505822" y="976820"/>
                  </a:lnTo>
                  <a:close/>
                </a:path>
                <a:path w="3856990" h="1879600">
                  <a:moveTo>
                    <a:pt x="3663734" y="1739900"/>
                  </a:moveTo>
                  <a:lnTo>
                    <a:pt x="3657104" y="1739900"/>
                  </a:lnTo>
                  <a:lnTo>
                    <a:pt x="3649434" y="1752600"/>
                  </a:lnTo>
                  <a:lnTo>
                    <a:pt x="3642563" y="1752600"/>
                  </a:lnTo>
                  <a:lnTo>
                    <a:pt x="3636962" y="1765300"/>
                  </a:lnTo>
                  <a:lnTo>
                    <a:pt x="3630879" y="1778000"/>
                  </a:lnTo>
                  <a:lnTo>
                    <a:pt x="3625392" y="1790700"/>
                  </a:lnTo>
                  <a:lnTo>
                    <a:pt x="3621570" y="1790700"/>
                  </a:lnTo>
                  <a:lnTo>
                    <a:pt x="3620020" y="1803400"/>
                  </a:lnTo>
                  <a:lnTo>
                    <a:pt x="3618890" y="1803400"/>
                  </a:lnTo>
                  <a:lnTo>
                    <a:pt x="3617963" y="1816100"/>
                  </a:lnTo>
                  <a:lnTo>
                    <a:pt x="3616528" y="1828800"/>
                  </a:lnTo>
                  <a:lnTo>
                    <a:pt x="3615639" y="1841500"/>
                  </a:lnTo>
                  <a:lnTo>
                    <a:pt x="3612972" y="1841500"/>
                  </a:lnTo>
                  <a:lnTo>
                    <a:pt x="3610737" y="1854200"/>
                  </a:lnTo>
                  <a:lnTo>
                    <a:pt x="3606889" y="1854200"/>
                  </a:lnTo>
                  <a:lnTo>
                    <a:pt x="3602571" y="1866900"/>
                  </a:lnTo>
                  <a:lnTo>
                    <a:pt x="3597935" y="1866900"/>
                  </a:lnTo>
                  <a:lnTo>
                    <a:pt x="3591458" y="1879600"/>
                  </a:lnTo>
                  <a:lnTo>
                    <a:pt x="3603663" y="1879600"/>
                  </a:lnTo>
                  <a:lnTo>
                    <a:pt x="3608514" y="1866900"/>
                  </a:lnTo>
                  <a:lnTo>
                    <a:pt x="3613061" y="1866900"/>
                  </a:lnTo>
                  <a:lnTo>
                    <a:pt x="3616909" y="1854200"/>
                  </a:lnTo>
                  <a:lnTo>
                    <a:pt x="3619639" y="1854200"/>
                  </a:lnTo>
                  <a:lnTo>
                    <a:pt x="3621405" y="1841500"/>
                  </a:lnTo>
                  <a:lnTo>
                    <a:pt x="3622687" y="1841500"/>
                  </a:lnTo>
                  <a:lnTo>
                    <a:pt x="3623640" y="1828800"/>
                  </a:lnTo>
                  <a:lnTo>
                    <a:pt x="3624415" y="1816100"/>
                  </a:lnTo>
                  <a:lnTo>
                    <a:pt x="3625151" y="1816100"/>
                  </a:lnTo>
                  <a:lnTo>
                    <a:pt x="3626231" y="1803400"/>
                  </a:lnTo>
                  <a:lnTo>
                    <a:pt x="3628326" y="1790700"/>
                  </a:lnTo>
                  <a:lnTo>
                    <a:pt x="3631869" y="1790700"/>
                  </a:lnTo>
                  <a:lnTo>
                    <a:pt x="3637076" y="1778000"/>
                  </a:lnTo>
                  <a:lnTo>
                    <a:pt x="3642842" y="1765300"/>
                  </a:lnTo>
                  <a:lnTo>
                    <a:pt x="3648138" y="1765300"/>
                  </a:lnTo>
                  <a:lnTo>
                    <a:pt x="3656507" y="1752600"/>
                  </a:lnTo>
                  <a:lnTo>
                    <a:pt x="3659301" y="1752600"/>
                  </a:lnTo>
                  <a:lnTo>
                    <a:pt x="3663734" y="1739900"/>
                  </a:lnTo>
                  <a:close/>
                </a:path>
                <a:path w="3856990" h="1879600">
                  <a:moveTo>
                    <a:pt x="3712502" y="1397000"/>
                  </a:moveTo>
                  <a:lnTo>
                    <a:pt x="3697808" y="1384300"/>
                  </a:lnTo>
                  <a:lnTo>
                    <a:pt x="3677297" y="1384300"/>
                  </a:lnTo>
                  <a:lnTo>
                    <a:pt x="3661981" y="1371600"/>
                  </a:lnTo>
                  <a:lnTo>
                    <a:pt x="3657041" y="1371600"/>
                  </a:lnTo>
                  <a:lnTo>
                    <a:pt x="3642118" y="1358900"/>
                  </a:lnTo>
                  <a:lnTo>
                    <a:pt x="3640302" y="1358900"/>
                  </a:lnTo>
                  <a:lnTo>
                    <a:pt x="3623691" y="1346200"/>
                  </a:lnTo>
                  <a:lnTo>
                    <a:pt x="3619296" y="1346200"/>
                  </a:lnTo>
                  <a:lnTo>
                    <a:pt x="3606342" y="1333500"/>
                  </a:lnTo>
                  <a:lnTo>
                    <a:pt x="3595192" y="1320800"/>
                  </a:lnTo>
                  <a:lnTo>
                    <a:pt x="3590112" y="1320800"/>
                  </a:lnTo>
                  <a:lnTo>
                    <a:pt x="3572764" y="1308100"/>
                  </a:lnTo>
                  <a:lnTo>
                    <a:pt x="3557397" y="1282700"/>
                  </a:lnTo>
                  <a:lnTo>
                    <a:pt x="3555225" y="1282700"/>
                  </a:lnTo>
                  <a:lnTo>
                    <a:pt x="3552520" y="1244600"/>
                  </a:lnTo>
                  <a:lnTo>
                    <a:pt x="3549561" y="1244600"/>
                  </a:lnTo>
                  <a:lnTo>
                    <a:pt x="3543363" y="1231900"/>
                  </a:lnTo>
                  <a:lnTo>
                    <a:pt x="3534562" y="1231900"/>
                  </a:lnTo>
                  <a:lnTo>
                    <a:pt x="3524580" y="1219200"/>
                  </a:lnTo>
                  <a:lnTo>
                    <a:pt x="3514864" y="1219200"/>
                  </a:lnTo>
                  <a:lnTo>
                    <a:pt x="3512794" y="1206500"/>
                  </a:lnTo>
                  <a:lnTo>
                    <a:pt x="3501821" y="1206500"/>
                  </a:lnTo>
                  <a:lnTo>
                    <a:pt x="3492436" y="1193800"/>
                  </a:lnTo>
                  <a:lnTo>
                    <a:pt x="3482289" y="1193800"/>
                  </a:lnTo>
                  <a:lnTo>
                    <a:pt x="3472154" y="1181100"/>
                  </a:lnTo>
                  <a:lnTo>
                    <a:pt x="3448164" y="1181100"/>
                  </a:lnTo>
                  <a:lnTo>
                    <a:pt x="3431362" y="1193800"/>
                  </a:lnTo>
                  <a:lnTo>
                    <a:pt x="3415385" y="1193800"/>
                  </a:lnTo>
                  <a:lnTo>
                    <a:pt x="3403168" y="1206500"/>
                  </a:lnTo>
                  <a:lnTo>
                    <a:pt x="3395510" y="1206500"/>
                  </a:lnTo>
                  <a:lnTo>
                    <a:pt x="3388220" y="1219200"/>
                  </a:lnTo>
                  <a:lnTo>
                    <a:pt x="3387204" y="1219200"/>
                  </a:lnTo>
                  <a:lnTo>
                    <a:pt x="3379559" y="1231900"/>
                  </a:lnTo>
                  <a:lnTo>
                    <a:pt x="3373844" y="1231900"/>
                  </a:lnTo>
                  <a:lnTo>
                    <a:pt x="3370669" y="1244600"/>
                  </a:lnTo>
                  <a:lnTo>
                    <a:pt x="3361271" y="1270000"/>
                  </a:lnTo>
                  <a:lnTo>
                    <a:pt x="3358870" y="1282700"/>
                  </a:lnTo>
                  <a:lnTo>
                    <a:pt x="3351809" y="1282700"/>
                  </a:lnTo>
                  <a:lnTo>
                    <a:pt x="3342881" y="1295400"/>
                  </a:lnTo>
                  <a:lnTo>
                    <a:pt x="3333394" y="1308100"/>
                  </a:lnTo>
                  <a:lnTo>
                    <a:pt x="3327247" y="1320800"/>
                  </a:lnTo>
                  <a:lnTo>
                    <a:pt x="3315004" y="1320800"/>
                  </a:lnTo>
                  <a:lnTo>
                    <a:pt x="3302444" y="1333500"/>
                  </a:lnTo>
                  <a:lnTo>
                    <a:pt x="3264217" y="1333500"/>
                  </a:lnTo>
                  <a:lnTo>
                    <a:pt x="3278708" y="1346200"/>
                  </a:lnTo>
                  <a:lnTo>
                    <a:pt x="3290481" y="1346200"/>
                  </a:lnTo>
                  <a:lnTo>
                    <a:pt x="3304438" y="1333500"/>
                  </a:lnTo>
                  <a:lnTo>
                    <a:pt x="3320173" y="1333500"/>
                  </a:lnTo>
                  <a:lnTo>
                    <a:pt x="3328695" y="1320800"/>
                  </a:lnTo>
                  <a:lnTo>
                    <a:pt x="3339096" y="1320800"/>
                  </a:lnTo>
                  <a:lnTo>
                    <a:pt x="3349625" y="1308100"/>
                  </a:lnTo>
                  <a:lnTo>
                    <a:pt x="3358794" y="1295400"/>
                  </a:lnTo>
                  <a:lnTo>
                    <a:pt x="3365157" y="1282700"/>
                  </a:lnTo>
                  <a:lnTo>
                    <a:pt x="3367925" y="1270000"/>
                  </a:lnTo>
                  <a:lnTo>
                    <a:pt x="3377311" y="1244600"/>
                  </a:lnTo>
                  <a:lnTo>
                    <a:pt x="3380016" y="1244600"/>
                  </a:lnTo>
                  <a:lnTo>
                    <a:pt x="3385324" y="1231900"/>
                  </a:lnTo>
                  <a:lnTo>
                    <a:pt x="3392525" y="1219200"/>
                  </a:lnTo>
                  <a:lnTo>
                    <a:pt x="3400260" y="1219200"/>
                  </a:lnTo>
                  <a:lnTo>
                    <a:pt x="3407181" y="1206500"/>
                  </a:lnTo>
                  <a:lnTo>
                    <a:pt x="3418878" y="1206500"/>
                  </a:lnTo>
                  <a:lnTo>
                    <a:pt x="3433864" y="1193800"/>
                  </a:lnTo>
                  <a:lnTo>
                    <a:pt x="3479381" y="1193800"/>
                  </a:lnTo>
                  <a:lnTo>
                    <a:pt x="3488804" y="1206500"/>
                  </a:lnTo>
                  <a:lnTo>
                    <a:pt x="3497313" y="1206500"/>
                  </a:lnTo>
                  <a:lnTo>
                    <a:pt x="3502850" y="1219200"/>
                  </a:lnTo>
                  <a:lnTo>
                    <a:pt x="3510661" y="1219200"/>
                  </a:lnTo>
                  <a:lnTo>
                    <a:pt x="3519678" y="1231900"/>
                  </a:lnTo>
                  <a:lnTo>
                    <a:pt x="3529203" y="1231900"/>
                  </a:lnTo>
                  <a:lnTo>
                    <a:pt x="3537623" y="1244600"/>
                  </a:lnTo>
                  <a:lnTo>
                    <a:pt x="3543350" y="1244600"/>
                  </a:lnTo>
                  <a:lnTo>
                    <a:pt x="3545509" y="1257300"/>
                  </a:lnTo>
                  <a:lnTo>
                    <a:pt x="3548202" y="1282700"/>
                  </a:lnTo>
                  <a:lnTo>
                    <a:pt x="3551199" y="1282700"/>
                  </a:lnTo>
                  <a:lnTo>
                    <a:pt x="3567188" y="1308100"/>
                  </a:lnTo>
                  <a:lnTo>
                    <a:pt x="3579203" y="1320800"/>
                  </a:lnTo>
                  <a:lnTo>
                    <a:pt x="3590213" y="1333500"/>
                  </a:lnTo>
                  <a:lnTo>
                    <a:pt x="3594379" y="1333500"/>
                  </a:lnTo>
                  <a:lnTo>
                    <a:pt x="3611372" y="1346200"/>
                  </a:lnTo>
                  <a:lnTo>
                    <a:pt x="3614839" y="1346200"/>
                  </a:lnTo>
                  <a:lnTo>
                    <a:pt x="3629406" y="1358900"/>
                  </a:lnTo>
                  <a:lnTo>
                    <a:pt x="3635667" y="1358900"/>
                  </a:lnTo>
                  <a:lnTo>
                    <a:pt x="3646919" y="1371600"/>
                  </a:lnTo>
                  <a:lnTo>
                    <a:pt x="3648367" y="1371600"/>
                  </a:lnTo>
                  <a:lnTo>
                    <a:pt x="3667239" y="1384300"/>
                  </a:lnTo>
                  <a:lnTo>
                    <a:pt x="3669157" y="1384300"/>
                  </a:lnTo>
                  <a:lnTo>
                    <a:pt x="3691382" y="1397000"/>
                  </a:lnTo>
                  <a:lnTo>
                    <a:pt x="3712502" y="1397000"/>
                  </a:lnTo>
                  <a:close/>
                </a:path>
                <a:path w="3856990" h="1879600">
                  <a:moveTo>
                    <a:pt x="3713759" y="1739900"/>
                  </a:moveTo>
                  <a:lnTo>
                    <a:pt x="3698544" y="1727200"/>
                  </a:lnTo>
                  <a:lnTo>
                    <a:pt x="3672573" y="1727200"/>
                  </a:lnTo>
                  <a:lnTo>
                    <a:pt x="3665016" y="1739900"/>
                  </a:lnTo>
                  <a:lnTo>
                    <a:pt x="3713759" y="1739900"/>
                  </a:lnTo>
                  <a:close/>
                </a:path>
                <a:path w="3856990" h="1879600">
                  <a:moveTo>
                    <a:pt x="3856571" y="1524000"/>
                  </a:moveTo>
                  <a:lnTo>
                    <a:pt x="3856164" y="1511300"/>
                  </a:lnTo>
                  <a:lnTo>
                    <a:pt x="3855301" y="1498600"/>
                  </a:lnTo>
                  <a:lnTo>
                    <a:pt x="3854056" y="1498600"/>
                  </a:lnTo>
                  <a:lnTo>
                    <a:pt x="3851757" y="1485900"/>
                  </a:lnTo>
                  <a:lnTo>
                    <a:pt x="3846080" y="1460500"/>
                  </a:lnTo>
                  <a:lnTo>
                    <a:pt x="3843782" y="1460500"/>
                  </a:lnTo>
                  <a:lnTo>
                    <a:pt x="3838524" y="1447800"/>
                  </a:lnTo>
                  <a:lnTo>
                    <a:pt x="3829342" y="1422400"/>
                  </a:lnTo>
                  <a:lnTo>
                    <a:pt x="3817404" y="1422400"/>
                  </a:lnTo>
                  <a:lnTo>
                    <a:pt x="3801326" y="1409700"/>
                  </a:lnTo>
                  <a:lnTo>
                    <a:pt x="3784663" y="1409700"/>
                  </a:lnTo>
                  <a:lnTo>
                    <a:pt x="3770960" y="1397000"/>
                  </a:lnTo>
                  <a:lnTo>
                    <a:pt x="3713530" y="1397000"/>
                  </a:lnTo>
                  <a:lnTo>
                    <a:pt x="3722243" y="1409700"/>
                  </a:lnTo>
                  <a:lnTo>
                    <a:pt x="3783025" y="1409700"/>
                  </a:lnTo>
                  <a:lnTo>
                    <a:pt x="3798849" y="1422400"/>
                  </a:lnTo>
                  <a:lnTo>
                    <a:pt x="3813568" y="1422400"/>
                  </a:lnTo>
                  <a:lnTo>
                    <a:pt x="3823957" y="1435100"/>
                  </a:lnTo>
                  <a:lnTo>
                    <a:pt x="3831996" y="1447800"/>
                  </a:lnTo>
                  <a:lnTo>
                    <a:pt x="3836162" y="1460500"/>
                  </a:lnTo>
                  <a:lnTo>
                    <a:pt x="3838968" y="1460500"/>
                  </a:lnTo>
                  <a:lnTo>
                    <a:pt x="3844506" y="1485900"/>
                  </a:lnTo>
                  <a:lnTo>
                    <a:pt x="3846715" y="1498600"/>
                  </a:lnTo>
                  <a:lnTo>
                    <a:pt x="3848227" y="1498600"/>
                  </a:lnTo>
                  <a:lnTo>
                    <a:pt x="3849052" y="1511300"/>
                  </a:lnTo>
                  <a:lnTo>
                    <a:pt x="3849395" y="1524000"/>
                  </a:lnTo>
                  <a:lnTo>
                    <a:pt x="3849154" y="1524000"/>
                  </a:lnTo>
                  <a:lnTo>
                    <a:pt x="3848265" y="1536700"/>
                  </a:lnTo>
                  <a:lnTo>
                    <a:pt x="3847325" y="1536700"/>
                  </a:lnTo>
                  <a:lnTo>
                    <a:pt x="3832034" y="1562100"/>
                  </a:lnTo>
                  <a:lnTo>
                    <a:pt x="3830967" y="1574800"/>
                  </a:lnTo>
                  <a:lnTo>
                    <a:pt x="3830510" y="1574800"/>
                  </a:lnTo>
                  <a:lnTo>
                    <a:pt x="3830853" y="1587500"/>
                  </a:lnTo>
                  <a:lnTo>
                    <a:pt x="3831742" y="1587500"/>
                  </a:lnTo>
                  <a:lnTo>
                    <a:pt x="3833203" y="1600200"/>
                  </a:lnTo>
                  <a:lnTo>
                    <a:pt x="3835806" y="1612900"/>
                  </a:lnTo>
                  <a:lnTo>
                    <a:pt x="3834879" y="1612900"/>
                  </a:lnTo>
                  <a:lnTo>
                    <a:pt x="3833571" y="1625600"/>
                  </a:lnTo>
                  <a:lnTo>
                    <a:pt x="3831310" y="1625600"/>
                  </a:lnTo>
                  <a:lnTo>
                    <a:pt x="3829342" y="1638300"/>
                  </a:lnTo>
                  <a:lnTo>
                    <a:pt x="3825252" y="1651000"/>
                  </a:lnTo>
                  <a:lnTo>
                    <a:pt x="3818102" y="1663700"/>
                  </a:lnTo>
                  <a:lnTo>
                    <a:pt x="3811232" y="1676400"/>
                  </a:lnTo>
                  <a:lnTo>
                    <a:pt x="3800081" y="1676400"/>
                  </a:lnTo>
                  <a:lnTo>
                    <a:pt x="3795458" y="1689100"/>
                  </a:lnTo>
                  <a:lnTo>
                    <a:pt x="3784777" y="1701800"/>
                  </a:lnTo>
                  <a:lnTo>
                    <a:pt x="3768229" y="1714500"/>
                  </a:lnTo>
                  <a:lnTo>
                    <a:pt x="3753383" y="1714500"/>
                  </a:lnTo>
                  <a:lnTo>
                    <a:pt x="3745204" y="1727200"/>
                  </a:lnTo>
                  <a:lnTo>
                    <a:pt x="3726370" y="1727200"/>
                  </a:lnTo>
                  <a:lnTo>
                    <a:pt x="3718318" y="1739900"/>
                  </a:lnTo>
                  <a:lnTo>
                    <a:pt x="3738422" y="1739900"/>
                  </a:lnTo>
                  <a:lnTo>
                    <a:pt x="3748252" y="1727200"/>
                  </a:lnTo>
                  <a:lnTo>
                    <a:pt x="3757066" y="1727200"/>
                  </a:lnTo>
                  <a:lnTo>
                    <a:pt x="3771481" y="1714500"/>
                  </a:lnTo>
                  <a:lnTo>
                    <a:pt x="3788397" y="1701800"/>
                  </a:lnTo>
                  <a:lnTo>
                    <a:pt x="3804615" y="1689100"/>
                  </a:lnTo>
                  <a:lnTo>
                    <a:pt x="3806025" y="1689100"/>
                  </a:lnTo>
                  <a:lnTo>
                    <a:pt x="3816947" y="1676400"/>
                  </a:lnTo>
                  <a:lnTo>
                    <a:pt x="3817467" y="1676400"/>
                  </a:lnTo>
                  <a:lnTo>
                    <a:pt x="3824274" y="1663700"/>
                  </a:lnTo>
                  <a:lnTo>
                    <a:pt x="3831818" y="1651000"/>
                  </a:lnTo>
                  <a:lnTo>
                    <a:pt x="3837089" y="1638300"/>
                  </a:lnTo>
                  <a:lnTo>
                    <a:pt x="3838181" y="1638300"/>
                  </a:lnTo>
                  <a:lnTo>
                    <a:pt x="3841000" y="1625600"/>
                  </a:lnTo>
                  <a:lnTo>
                    <a:pt x="3841953" y="1625600"/>
                  </a:lnTo>
                  <a:lnTo>
                    <a:pt x="3843083" y="1612900"/>
                  </a:lnTo>
                  <a:lnTo>
                    <a:pt x="3840467" y="1600200"/>
                  </a:lnTo>
                  <a:lnTo>
                    <a:pt x="3838333" y="1587500"/>
                  </a:lnTo>
                  <a:lnTo>
                    <a:pt x="3837013" y="1574800"/>
                  </a:lnTo>
                  <a:lnTo>
                    <a:pt x="3838854" y="1562100"/>
                  </a:lnTo>
                  <a:lnTo>
                    <a:pt x="3854069" y="1536700"/>
                  </a:lnTo>
                  <a:lnTo>
                    <a:pt x="3855262" y="1536700"/>
                  </a:lnTo>
                  <a:lnTo>
                    <a:pt x="3856329" y="1524000"/>
                  </a:lnTo>
                  <a:lnTo>
                    <a:pt x="3856571" y="152400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15249152" y="7620028"/>
              <a:ext cx="243992" cy="186127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13871470" y="6818138"/>
              <a:ext cx="1994528" cy="979322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12645937" y="7118470"/>
              <a:ext cx="2941955" cy="1188085"/>
            </a:xfrm>
            <a:custGeom>
              <a:avLst/>
              <a:gdLst/>
              <a:ahLst/>
              <a:cxnLst/>
              <a:rect l="l" t="t" r="r" b="b"/>
              <a:pathLst>
                <a:path w="2941955" h="1188084">
                  <a:moveTo>
                    <a:pt x="365175" y="424992"/>
                  </a:moveTo>
                  <a:lnTo>
                    <a:pt x="351155" y="412191"/>
                  </a:lnTo>
                  <a:lnTo>
                    <a:pt x="337972" y="412775"/>
                  </a:lnTo>
                  <a:lnTo>
                    <a:pt x="334429" y="411391"/>
                  </a:lnTo>
                  <a:lnTo>
                    <a:pt x="329603" y="407352"/>
                  </a:lnTo>
                  <a:lnTo>
                    <a:pt x="325577" y="402170"/>
                  </a:lnTo>
                  <a:lnTo>
                    <a:pt x="322237" y="394474"/>
                  </a:lnTo>
                  <a:lnTo>
                    <a:pt x="320890" y="388772"/>
                  </a:lnTo>
                  <a:lnTo>
                    <a:pt x="321449" y="373138"/>
                  </a:lnTo>
                  <a:lnTo>
                    <a:pt x="319036" y="365544"/>
                  </a:lnTo>
                  <a:lnTo>
                    <a:pt x="314604" y="359524"/>
                  </a:lnTo>
                  <a:lnTo>
                    <a:pt x="310184" y="353745"/>
                  </a:lnTo>
                  <a:lnTo>
                    <a:pt x="304546" y="346290"/>
                  </a:lnTo>
                  <a:lnTo>
                    <a:pt x="300316" y="340893"/>
                  </a:lnTo>
                  <a:lnTo>
                    <a:pt x="299580" y="340436"/>
                  </a:lnTo>
                  <a:lnTo>
                    <a:pt x="292493" y="336003"/>
                  </a:lnTo>
                  <a:lnTo>
                    <a:pt x="283464" y="333870"/>
                  </a:lnTo>
                  <a:lnTo>
                    <a:pt x="274002" y="333146"/>
                  </a:lnTo>
                  <a:lnTo>
                    <a:pt x="264909" y="334822"/>
                  </a:lnTo>
                  <a:lnTo>
                    <a:pt x="259321" y="335940"/>
                  </a:lnTo>
                  <a:lnTo>
                    <a:pt x="247599" y="340842"/>
                  </a:lnTo>
                  <a:lnTo>
                    <a:pt x="246138" y="340423"/>
                  </a:lnTo>
                  <a:lnTo>
                    <a:pt x="228015" y="294728"/>
                  </a:lnTo>
                  <a:lnTo>
                    <a:pt x="225069" y="264731"/>
                  </a:lnTo>
                  <a:lnTo>
                    <a:pt x="219710" y="254546"/>
                  </a:lnTo>
                  <a:lnTo>
                    <a:pt x="187083" y="218986"/>
                  </a:lnTo>
                  <a:lnTo>
                    <a:pt x="179781" y="198755"/>
                  </a:lnTo>
                  <a:lnTo>
                    <a:pt x="185928" y="178574"/>
                  </a:lnTo>
                  <a:lnTo>
                    <a:pt x="186118" y="174713"/>
                  </a:lnTo>
                  <a:lnTo>
                    <a:pt x="180644" y="133070"/>
                  </a:lnTo>
                  <a:lnTo>
                    <a:pt x="161925" y="109994"/>
                  </a:lnTo>
                  <a:lnTo>
                    <a:pt x="160083" y="102209"/>
                  </a:lnTo>
                  <a:lnTo>
                    <a:pt x="166408" y="75526"/>
                  </a:lnTo>
                  <a:lnTo>
                    <a:pt x="165239" y="70370"/>
                  </a:lnTo>
                  <a:lnTo>
                    <a:pt x="162166" y="62445"/>
                  </a:lnTo>
                  <a:lnTo>
                    <a:pt x="126238" y="29756"/>
                  </a:lnTo>
                  <a:lnTo>
                    <a:pt x="121920" y="27597"/>
                  </a:lnTo>
                  <a:lnTo>
                    <a:pt x="105486" y="18440"/>
                  </a:lnTo>
                  <a:lnTo>
                    <a:pt x="96951" y="13995"/>
                  </a:lnTo>
                  <a:lnTo>
                    <a:pt x="96278" y="13690"/>
                  </a:lnTo>
                  <a:lnTo>
                    <a:pt x="88861" y="10312"/>
                  </a:lnTo>
                  <a:lnTo>
                    <a:pt x="82918" y="8356"/>
                  </a:lnTo>
                  <a:lnTo>
                    <a:pt x="81711" y="7962"/>
                  </a:lnTo>
                  <a:lnTo>
                    <a:pt x="76301" y="7188"/>
                  </a:lnTo>
                  <a:lnTo>
                    <a:pt x="69977" y="6997"/>
                  </a:lnTo>
                  <a:lnTo>
                    <a:pt x="63093" y="7188"/>
                  </a:lnTo>
                  <a:lnTo>
                    <a:pt x="42468" y="8356"/>
                  </a:lnTo>
                  <a:lnTo>
                    <a:pt x="38112" y="7886"/>
                  </a:lnTo>
                  <a:lnTo>
                    <a:pt x="29476" y="6362"/>
                  </a:lnTo>
                  <a:lnTo>
                    <a:pt x="18503" y="3873"/>
                  </a:lnTo>
                  <a:lnTo>
                    <a:pt x="9017" y="1549"/>
                  </a:lnTo>
                  <a:lnTo>
                    <a:pt x="2959" y="0"/>
                  </a:lnTo>
                  <a:lnTo>
                    <a:pt x="1016" y="1155"/>
                  </a:lnTo>
                  <a:lnTo>
                    <a:pt x="37338" y="15024"/>
                  </a:lnTo>
                  <a:lnTo>
                    <a:pt x="42291" y="15570"/>
                  </a:lnTo>
                  <a:lnTo>
                    <a:pt x="74637" y="13690"/>
                  </a:lnTo>
                  <a:lnTo>
                    <a:pt x="80073" y="14947"/>
                  </a:lnTo>
                  <a:lnTo>
                    <a:pt x="86652" y="17170"/>
                  </a:lnTo>
                  <a:lnTo>
                    <a:pt x="94373" y="20739"/>
                  </a:lnTo>
                  <a:lnTo>
                    <a:pt x="102539" y="25019"/>
                  </a:lnTo>
                  <a:lnTo>
                    <a:pt x="118567" y="33947"/>
                  </a:lnTo>
                  <a:lnTo>
                    <a:pt x="123202" y="36271"/>
                  </a:lnTo>
                  <a:lnTo>
                    <a:pt x="155689" y="65532"/>
                  </a:lnTo>
                  <a:lnTo>
                    <a:pt x="159042" y="75501"/>
                  </a:lnTo>
                  <a:lnTo>
                    <a:pt x="152704" y="102209"/>
                  </a:lnTo>
                  <a:lnTo>
                    <a:pt x="155308" y="113258"/>
                  </a:lnTo>
                  <a:lnTo>
                    <a:pt x="177380" y="147789"/>
                  </a:lnTo>
                  <a:lnTo>
                    <a:pt x="179019" y="166636"/>
                  </a:lnTo>
                  <a:lnTo>
                    <a:pt x="178930" y="175120"/>
                  </a:lnTo>
                  <a:lnTo>
                    <a:pt x="178803" y="177304"/>
                  </a:lnTo>
                  <a:lnTo>
                    <a:pt x="172466" y="198158"/>
                  </a:lnTo>
                  <a:lnTo>
                    <a:pt x="173088" y="202907"/>
                  </a:lnTo>
                  <a:lnTo>
                    <a:pt x="192214" y="240347"/>
                  </a:lnTo>
                  <a:lnTo>
                    <a:pt x="214045" y="259219"/>
                  </a:lnTo>
                  <a:lnTo>
                    <a:pt x="218020" y="266788"/>
                  </a:lnTo>
                  <a:lnTo>
                    <a:pt x="224536" y="310273"/>
                  </a:lnTo>
                  <a:lnTo>
                    <a:pt x="239890" y="346100"/>
                  </a:lnTo>
                  <a:lnTo>
                    <a:pt x="248018" y="348462"/>
                  </a:lnTo>
                  <a:lnTo>
                    <a:pt x="261442" y="342849"/>
                  </a:lnTo>
                  <a:lnTo>
                    <a:pt x="268084" y="341503"/>
                  </a:lnTo>
                  <a:lnTo>
                    <a:pt x="272338" y="340842"/>
                  </a:lnTo>
                  <a:lnTo>
                    <a:pt x="275043" y="340436"/>
                  </a:lnTo>
                  <a:lnTo>
                    <a:pt x="282384" y="341007"/>
                  </a:lnTo>
                  <a:lnTo>
                    <a:pt x="290080" y="342976"/>
                  </a:lnTo>
                  <a:lnTo>
                    <a:pt x="295694" y="346481"/>
                  </a:lnTo>
                  <a:lnTo>
                    <a:pt x="307060" y="361492"/>
                  </a:lnTo>
                  <a:lnTo>
                    <a:pt x="312458" y="368541"/>
                  </a:lnTo>
                  <a:lnTo>
                    <a:pt x="314236" y="374142"/>
                  </a:lnTo>
                  <a:lnTo>
                    <a:pt x="313893" y="383717"/>
                  </a:lnTo>
                  <a:lnTo>
                    <a:pt x="314553" y="386892"/>
                  </a:lnTo>
                  <a:lnTo>
                    <a:pt x="336778" y="420014"/>
                  </a:lnTo>
                  <a:lnTo>
                    <a:pt x="349554" y="419455"/>
                  </a:lnTo>
                  <a:lnTo>
                    <a:pt x="354914" y="422236"/>
                  </a:lnTo>
                  <a:lnTo>
                    <a:pt x="356882" y="424992"/>
                  </a:lnTo>
                  <a:lnTo>
                    <a:pt x="365175" y="424992"/>
                  </a:lnTo>
                  <a:close/>
                </a:path>
                <a:path w="2941955" h="1188084">
                  <a:moveTo>
                    <a:pt x="1018590" y="12471"/>
                  </a:moveTo>
                  <a:lnTo>
                    <a:pt x="1017092" y="10744"/>
                  </a:lnTo>
                  <a:lnTo>
                    <a:pt x="1013117" y="10490"/>
                  </a:lnTo>
                  <a:lnTo>
                    <a:pt x="1011428" y="11988"/>
                  </a:lnTo>
                  <a:lnTo>
                    <a:pt x="1010996" y="18592"/>
                  </a:lnTo>
                  <a:lnTo>
                    <a:pt x="1018184" y="18592"/>
                  </a:lnTo>
                  <a:lnTo>
                    <a:pt x="1018590" y="12471"/>
                  </a:lnTo>
                  <a:close/>
                </a:path>
                <a:path w="2941955" h="1188084">
                  <a:moveTo>
                    <a:pt x="2266251" y="555015"/>
                  </a:moveTo>
                  <a:lnTo>
                    <a:pt x="2266137" y="551091"/>
                  </a:lnTo>
                  <a:lnTo>
                    <a:pt x="2264613" y="549605"/>
                  </a:lnTo>
                  <a:lnTo>
                    <a:pt x="2252675" y="549605"/>
                  </a:lnTo>
                  <a:lnTo>
                    <a:pt x="2239822" y="549224"/>
                  </a:lnTo>
                  <a:lnTo>
                    <a:pt x="2227288" y="548106"/>
                  </a:lnTo>
                  <a:lnTo>
                    <a:pt x="2218410" y="545947"/>
                  </a:lnTo>
                  <a:lnTo>
                    <a:pt x="2214892" y="544283"/>
                  </a:lnTo>
                  <a:lnTo>
                    <a:pt x="2198446" y="524103"/>
                  </a:lnTo>
                  <a:lnTo>
                    <a:pt x="2194725" y="521639"/>
                  </a:lnTo>
                  <a:lnTo>
                    <a:pt x="2189772" y="518693"/>
                  </a:lnTo>
                  <a:lnTo>
                    <a:pt x="2188819" y="518223"/>
                  </a:lnTo>
                  <a:lnTo>
                    <a:pt x="2182507" y="515073"/>
                  </a:lnTo>
                  <a:lnTo>
                    <a:pt x="2174430" y="512076"/>
                  </a:lnTo>
                  <a:lnTo>
                    <a:pt x="2167039" y="511035"/>
                  </a:lnTo>
                  <a:lnTo>
                    <a:pt x="2161502" y="511352"/>
                  </a:lnTo>
                  <a:lnTo>
                    <a:pt x="2139785" y="526351"/>
                  </a:lnTo>
                  <a:lnTo>
                    <a:pt x="2132380" y="527939"/>
                  </a:lnTo>
                  <a:lnTo>
                    <a:pt x="2105901" y="524306"/>
                  </a:lnTo>
                  <a:lnTo>
                    <a:pt x="2101659" y="524598"/>
                  </a:lnTo>
                  <a:lnTo>
                    <a:pt x="2095131" y="525157"/>
                  </a:lnTo>
                  <a:lnTo>
                    <a:pt x="2045550" y="554151"/>
                  </a:lnTo>
                  <a:lnTo>
                    <a:pt x="2043023" y="555840"/>
                  </a:lnTo>
                  <a:lnTo>
                    <a:pt x="2035479" y="560006"/>
                  </a:lnTo>
                  <a:lnTo>
                    <a:pt x="2026259" y="563854"/>
                  </a:lnTo>
                  <a:lnTo>
                    <a:pt x="2017191" y="566445"/>
                  </a:lnTo>
                  <a:lnTo>
                    <a:pt x="2010079" y="566826"/>
                  </a:lnTo>
                  <a:lnTo>
                    <a:pt x="2007387" y="566318"/>
                  </a:lnTo>
                  <a:lnTo>
                    <a:pt x="1995728" y="552996"/>
                  </a:lnTo>
                  <a:lnTo>
                    <a:pt x="1989518" y="545896"/>
                  </a:lnTo>
                  <a:lnTo>
                    <a:pt x="1983435" y="545795"/>
                  </a:lnTo>
                  <a:lnTo>
                    <a:pt x="1950377" y="595528"/>
                  </a:lnTo>
                  <a:lnTo>
                    <a:pt x="1946579" y="602919"/>
                  </a:lnTo>
                  <a:lnTo>
                    <a:pt x="1937943" y="613562"/>
                  </a:lnTo>
                  <a:lnTo>
                    <a:pt x="1935619" y="616331"/>
                  </a:lnTo>
                  <a:lnTo>
                    <a:pt x="1927225" y="617207"/>
                  </a:lnTo>
                  <a:lnTo>
                    <a:pt x="1920748" y="613867"/>
                  </a:lnTo>
                  <a:lnTo>
                    <a:pt x="1912721" y="599376"/>
                  </a:lnTo>
                  <a:lnTo>
                    <a:pt x="1907679" y="594461"/>
                  </a:lnTo>
                  <a:lnTo>
                    <a:pt x="1877987" y="569277"/>
                  </a:lnTo>
                  <a:lnTo>
                    <a:pt x="1869516" y="550710"/>
                  </a:lnTo>
                  <a:lnTo>
                    <a:pt x="1867306" y="546163"/>
                  </a:lnTo>
                  <a:lnTo>
                    <a:pt x="1847761" y="510578"/>
                  </a:lnTo>
                  <a:lnTo>
                    <a:pt x="1795818" y="470649"/>
                  </a:lnTo>
                  <a:lnTo>
                    <a:pt x="1793595" y="471055"/>
                  </a:lnTo>
                  <a:lnTo>
                    <a:pt x="1791335" y="474345"/>
                  </a:lnTo>
                  <a:lnTo>
                    <a:pt x="1791741" y="476580"/>
                  </a:lnTo>
                  <a:lnTo>
                    <a:pt x="1810410" y="489534"/>
                  </a:lnTo>
                  <a:lnTo>
                    <a:pt x="1816608" y="493903"/>
                  </a:lnTo>
                  <a:lnTo>
                    <a:pt x="1848777" y="522465"/>
                  </a:lnTo>
                  <a:lnTo>
                    <a:pt x="1860740" y="549084"/>
                  </a:lnTo>
                  <a:lnTo>
                    <a:pt x="1863001" y="553745"/>
                  </a:lnTo>
                  <a:lnTo>
                    <a:pt x="1882267" y="588124"/>
                  </a:lnTo>
                  <a:lnTo>
                    <a:pt x="1903310" y="600227"/>
                  </a:lnTo>
                  <a:lnTo>
                    <a:pt x="1906943" y="603783"/>
                  </a:lnTo>
                  <a:lnTo>
                    <a:pt x="1915528" y="619252"/>
                  </a:lnTo>
                  <a:lnTo>
                    <a:pt x="1919351" y="621233"/>
                  </a:lnTo>
                  <a:lnTo>
                    <a:pt x="1924900" y="622973"/>
                  </a:lnTo>
                  <a:lnTo>
                    <a:pt x="1931568" y="623468"/>
                  </a:lnTo>
                  <a:lnTo>
                    <a:pt x="1936864" y="623239"/>
                  </a:lnTo>
                  <a:lnTo>
                    <a:pt x="1938566" y="623239"/>
                  </a:lnTo>
                  <a:lnTo>
                    <a:pt x="1938743" y="623163"/>
                  </a:lnTo>
                  <a:lnTo>
                    <a:pt x="1938934" y="623150"/>
                  </a:lnTo>
                  <a:lnTo>
                    <a:pt x="1956904" y="621334"/>
                  </a:lnTo>
                  <a:lnTo>
                    <a:pt x="1994877" y="628510"/>
                  </a:lnTo>
                  <a:lnTo>
                    <a:pt x="2010194" y="645185"/>
                  </a:lnTo>
                  <a:lnTo>
                    <a:pt x="2013635" y="647331"/>
                  </a:lnTo>
                  <a:lnTo>
                    <a:pt x="2044509" y="658380"/>
                  </a:lnTo>
                  <a:lnTo>
                    <a:pt x="2053005" y="657707"/>
                  </a:lnTo>
                  <a:lnTo>
                    <a:pt x="2100795" y="622960"/>
                  </a:lnTo>
                  <a:lnTo>
                    <a:pt x="2104694" y="621372"/>
                  </a:lnTo>
                  <a:lnTo>
                    <a:pt x="2115832" y="619277"/>
                  </a:lnTo>
                  <a:lnTo>
                    <a:pt x="2130272" y="619518"/>
                  </a:lnTo>
                  <a:lnTo>
                    <a:pt x="2145119" y="621423"/>
                  </a:lnTo>
                  <a:lnTo>
                    <a:pt x="2189696" y="643801"/>
                  </a:lnTo>
                  <a:lnTo>
                    <a:pt x="2199856" y="651179"/>
                  </a:lnTo>
                  <a:lnTo>
                    <a:pt x="2202103" y="650862"/>
                  </a:lnTo>
                  <a:lnTo>
                    <a:pt x="2204466" y="647674"/>
                  </a:lnTo>
                  <a:lnTo>
                    <a:pt x="2204148" y="645426"/>
                  </a:lnTo>
                  <a:lnTo>
                    <a:pt x="2202510" y="644194"/>
                  </a:lnTo>
                  <a:lnTo>
                    <a:pt x="2163305" y="619277"/>
                  </a:lnTo>
                  <a:lnTo>
                    <a:pt x="2115121" y="612114"/>
                  </a:lnTo>
                  <a:lnTo>
                    <a:pt x="2101977" y="614718"/>
                  </a:lnTo>
                  <a:lnTo>
                    <a:pt x="2096173" y="617093"/>
                  </a:lnTo>
                  <a:lnTo>
                    <a:pt x="2078202" y="642073"/>
                  </a:lnTo>
                  <a:lnTo>
                    <a:pt x="2074862" y="644004"/>
                  </a:lnTo>
                  <a:lnTo>
                    <a:pt x="2068080" y="646874"/>
                  </a:lnTo>
                  <a:lnTo>
                    <a:pt x="2059254" y="649274"/>
                  </a:lnTo>
                  <a:lnTo>
                    <a:pt x="2050173" y="650824"/>
                  </a:lnTo>
                  <a:lnTo>
                    <a:pt x="2042655" y="651129"/>
                  </a:lnTo>
                  <a:lnTo>
                    <a:pt x="2036787" y="649884"/>
                  </a:lnTo>
                  <a:lnTo>
                    <a:pt x="1999272" y="622668"/>
                  </a:lnTo>
                  <a:lnTo>
                    <a:pt x="1996579" y="621334"/>
                  </a:lnTo>
                  <a:lnTo>
                    <a:pt x="1995055" y="620585"/>
                  </a:lnTo>
                  <a:lnTo>
                    <a:pt x="1988604" y="618286"/>
                  </a:lnTo>
                  <a:lnTo>
                    <a:pt x="1983270" y="617207"/>
                  </a:lnTo>
                  <a:lnTo>
                    <a:pt x="1980450" y="616635"/>
                  </a:lnTo>
                  <a:lnTo>
                    <a:pt x="1971357" y="615442"/>
                  </a:lnTo>
                  <a:lnTo>
                    <a:pt x="1962061" y="614553"/>
                  </a:lnTo>
                  <a:lnTo>
                    <a:pt x="1960803" y="614464"/>
                  </a:lnTo>
                  <a:lnTo>
                    <a:pt x="1956816" y="614108"/>
                  </a:lnTo>
                  <a:lnTo>
                    <a:pt x="1945868" y="615264"/>
                  </a:lnTo>
                  <a:lnTo>
                    <a:pt x="1952231" y="607644"/>
                  </a:lnTo>
                  <a:lnTo>
                    <a:pt x="1957171" y="598017"/>
                  </a:lnTo>
                  <a:lnTo>
                    <a:pt x="1963470" y="570496"/>
                  </a:lnTo>
                  <a:lnTo>
                    <a:pt x="1969935" y="561352"/>
                  </a:lnTo>
                  <a:lnTo>
                    <a:pt x="1979218" y="552996"/>
                  </a:lnTo>
                  <a:lnTo>
                    <a:pt x="1983460" y="552996"/>
                  </a:lnTo>
                  <a:lnTo>
                    <a:pt x="1986216" y="553046"/>
                  </a:lnTo>
                  <a:lnTo>
                    <a:pt x="2003628" y="572935"/>
                  </a:lnTo>
                  <a:lnTo>
                    <a:pt x="2008771" y="573887"/>
                  </a:lnTo>
                  <a:lnTo>
                    <a:pt x="2046973" y="561835"/>
                  </a:lnTo>
                  <a:lnTo>
                    <a:pt x="2064207" y="540499"/>
                  </a:lnTo>
                  <a:lnTo>
                    <a:pt x="2066950" y="538873"/>
                  </a:lnTo>
                  <a:lnTo>
                    <a:pt x="2105660" y="531520"/>
                  </a:lnTo>
                  <a:lnTo>
                    <a:pt x="2132660" y="535254"/>
                  </a:lnTo>
                  <a:lnTo>
                    <a:pt x="2142693" y="533082"/>
                  </a:lnTo>
                  <a:lnTo>
                    <a:pt x="2144953" y="531520"/>
                  </a:lnTo>
                  <a:lnTo>
                    <a:pt x="2150135" y="527939"/>
                  </a:lnTo>
                  <a:lnTo>
                    <a:pt x="2163915" y="518414"/>
                  </a:lnTo>
                  <a:lnTo>
                    <a:pt x="2167445" y="518223"/>
                  </a:lnTo>
                  <a:lnTo>
                    <a:pt x="2210371" y="550113"/>
                  </a:lnTo>
                  <a:lnTo>
                    <a:pt x="2215362" y="552462"/>
                  </a:lnTo>
                  <a:lnTo>
                    <a:pt x="2226805" y="555294"/>
                  </a:lnTo>
                  <a:lnTo>
                    <a:pt x="2241702" y="556539"/>
                  </a:lnTo>
                  <a:lnTo>
                    <a:pt x="2255266" y="556818"/>
                  </a:lnTo>
                  <a:lnTo>
                    <a:pt x="2264689" y="556679"/>
                  </a:lnTo>
                  <a:lnTo>
                    <a:pt x="2266251" y="555015"/>
                  </a:lnTo>
                  <a:close/>
                </a:path>
                <a:path w="2941955" h="1188084">
                  <a:moveTo>
                    <a:pt x="2941764" y="991793"/>
                  </a:moveTo>
                  <a:lnTo>
                    <a:pt x="2932798" y="945692"/>
                  </a:lnTo>
                  <a:lnTo>
                    <a:pt x="2928315" y="935977"/>
                  </a:lnTo>
                  <a:lnTo>
                    <a:pt x="2924518" y="937120"/>
                  </a:lnTo>
                  <a:lnTo>
                    <a:pt x="2923438" y="939114"/>
                  </a:lnTo>
                  <a:lnTo>
                    <a:pt x="2924010" y="941019"/>
                  </a:lnTo>
                  <a:lnTo>
                    <a:pt x="2927045" y="951890"/>
                  </a:lnTo>
                  <a:lnTo>
                    <a:pt x="2930664" y="966304"/>
                  </a:lnTo>
                  <a:lnTo>
                    <a:pt x="2933598" y="980681"/>
                  </a:lnTo>
                  <a:lnTo>
                    <a:pt x="2934589" y="991400"/>
                  </a:lnTo>
                  <a:lnTo>
                    <a:pt x="2934373" y="995514"/>
                  </a:lnTo>
                  <a:lnTo>
                    <a:pt x="2924492" y="1020152"/>
                  </a:lnTo>
                  <a:lnTo>
                    <a:pt x="2923895" y="1024648"/>
                  </a:lnTo>
                  <a:lnTo>
                    <a:pt x="2923006" y="1041184"/>
                  </a:lnTo>
                  <a:lnTo>
                    <a:pt x="2923616" y="1061021"/>
                  </a:lnTo>
                  <a:lnTo>
                    <a:pt x="2925089" y="1080579"/>
                  </a:lnTo>
                  <a:lnTo>
                    <a:pt x="2926753" y="1096302"/>
                  </a:lnTo>
                  <a:lnTo>
                    <a:pt x="2927172" y="1099667"/>
                  </a:lnTo>
                  <a:lnTo>
                    <a:pt x="2928455" y="1107821"/>
                  </a:lnTo>
                  <a:lnTo>
                    <a:pt x="2930283" y="1120025"/>
                  </a:lnTo>
                  <a:lnTo>
                    <a:pt x="2931680" y="1132890"/>
                  </a:lnTo>
                  <a:lnTo>
                    <a:pt x="2931871" y="1144993"/>
                  </a:lnTo>
                  <a:lnTo>
                    <a:pt x="2930093" y="1154887"/>
                  </a:lnTo>
                  <a:lnTo>
                    <a:pt x="2907550" y="1182712"/>
                  </a:lnTo>
                  <a:lnTo>
                    <a:pt x="2907538" y="1184986"/>
                  </a:lnTo>
                  <a:lnTo>
                    <a:pt x="2909633" y="1187119"/>
                  </a:lnTo>
                  <a:lnTo>
                    <a:pt x="2910560" y="1187475"/>
                  </a:lnTo>
                  <a:lnTo>
                    <a:pt x="2912389" y="1187475"/>
                  </a:lnTo>
                  <a:lnTo>
                    <a:pt x="2936837" y="1157351"/>
                  </a:lnTo>
                  <a:lnTo>
                    <a:pt x="2938970" y="1146390"/>
                  </a:lnTo>
                  <a:lnTo>
                    <a:pt x="2938869" y="1132890"/>
                  </a:lnTo>
                  <a:lnTo>
                    <a:pt x="2937522" y="1119911"/>
                  </a:lnTo>
                  <a:lnTo>
                    <a:pt x="2935554" y="1106690"/>
                  </a:lnTo>
                  <a:lnTo>
                    <a:pt x="2934284" y="1098664"/>
                  </a:lnTo>
                  <a:lnTo>
                    <a:pt x="2933890" y="1095413"/>
                  </a:lnTo>
                  <a:lnTo>
                    <a:pt x="2932239" y="1080020"/>
                  </a:lnTo>
                  <a:lnTo>
                    <a:pt x="2930791" y="1060907"/>
                  </a:lnTo>
                  <a:lnTo>
                    <a:pt x="2930169" y="1041603"/>
                  </a:lnTo>
                  <a:lnTo>
                    <a:pt x="2930995" y="1025613"/>
                  </a:lnTo>
                  <a:lnTo>
                    <a:pt x="2931490" y="1021994"/>
                  </a:lnTo>
                  <a:lnTo>
                    <a:pt x="2941485" y="997077"/>
                  </a:lnTo>
                  <a:lnTo>
                    <a:pt x="2941764" y="991793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9819321" y="3535129"/>
              <a:ext cx="1047690" cy="1315496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10842691" y="4274130"/>
              <a:ext cx="110240" cy="76929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7466143" y="8004129"/>
              <a:ext cx="22860" cy="62230"/>
            </a:xfrm>
            <a:custGeom>
              <a:avLst/>
              <a:gdLst/>
              <a:ahLst/>
              <a:cxnLst/>
              <a:rect l="l" t="t" r="r" b="b"/>
              <a:pathLst>
                <a:path w="22859" h="62229">
                  <a:moveTo>
                    <a:pt x="17437" y="0"/>
                  </a:moveTo>
                  <a:lnTo>
                    <a:pt x="2945" y="43338"/>
                  </a:lnTo>
                  <a:lnTo>
                    <a:pt x="0" y="61625"/>
                  </a:lnTo>
                  <a:lnTo>
                    <a:pt x="1786" y="60031"/>
                  </a:lnTo>
                  <a:lnTo>
                    <a:pt x="7466" y="60031"/>
                  </a:lnTo>
                  <a:lnTo>
                    <a:pt x="16586" y="21389"/>
                  </a:lnTo>
                  <a:lnTo>
                    <a:pt x="22254" y="3235"/>
                  </a:lnTo>
                  <a:lnTo>
                    <a:pt x="21217" y="1204"/>
                  </a:lnTo>
                  <a:lnTo>
                    <a:pt x="17437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7321073" y="3404860"/>
              <a:ext cx="2472802" cy="4160550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15617711" y="4995843"/>
              <a:ext cx="2795270" cy="1477645"/>
            </a:xfrm>
            <a:custGeom>
              <a:avLst/>
              <a:gdLst/>
              <a:ahLst/>
              <a:cxnLst/>
              <a:rect l="l" t="t" r="r" b="b"/>
              <a:pathLst>
                <a:path w="2795269" h="1477645">
                  <a:moveTo>
                    <a:pt x="58331" y="1320800"/>
                  </a:moveTo>
                  <a:lnTo>
                    <a:pt x="30594" y="1320800"/>
                  </a:lnTo>
                  <a:lnTo>
                    <a:pt x="21221" y="1333500"/>
                  </a:lnTo>
                  <a:lnTo>
                    <a:pt x="9880" y="1346200"/>
                  </a:lnTo>
                  <a:lnTo>
                    <a:pt x="7721" y="1346200"/>
                  </a:lnTo>
                  <a:lnTo>
                    <a:pt x="0" y="1371600"/>
                  </a:lnTo>
                  <a:lnTo>
                    <a:pt x="5473" y="1371600"/>
                  </a:lnTo>
                  <a:lnTo>
                    <a:pt x="13931" y="1358900"/>
                  </a:lnTo>
                  <a:lnTo>
                    <a:pt x="15938" y="1346200"/>
                  </a:lnTo>
                  <a:lnTo>
                    <a:pt x="26581" y="1333500"/>
                  </a:lnTo>
                  <a:lnTo>
                    <a:pt x="33426" y="1333500"/>
                  </a:lnTo>
                  <a:lnTo>
                    <a:pt x="58331" y="1320800"/>
                  </a:lnTo>
                  <a:close/>
                </a:path>
                <a:path w="2795269" h="1477645">
                  <a:moveTo>
                    <a:pt x="340448" y="1155700"/>
                  </a:moveTo>
                  <a:lnTo>
                    <a:pt x="288290" y="1155700"/>
                  </a:lnTo>
                  <a:lnTo>
                    <a:pt x="269252" y="1168400"/>
                  </a:lnTo>
                  <a:lnTo>
                    <a:pt x="247383" y="1168400"/>
                  </a:lnTo>
                  <a:lnTo>
                    <a:pt x="226441" y="1181100"/>
                  </a:lnTo>
                  <a:lnTo>
                    <a:pt x="210197" y="1193800"/>
                  </a:lnTo>
                  <a:lnTo>
                    <a:pt x="206336" y="1193800"/>
                  </a:lnTo>
                  <a:lnTo>
                    <a:pt x="189026" y="1219200"/>
                  </a:lnTo>
                  <a:lnTo>
                    <a:pt x="181000" y="1219200"/>
                  </a:lnTo>
                  <a:lnTo>
                    <a:pt x="147815" y="1231900"/>
                  </a:lnTo>
                  <a:lnTo>
                    <a:pt x="142595" y="1231900"/>
                  </a:lnTo>
                  <a:lnTo>
                    <a:pt x="130886" y="1244600"/>
                  </a:lnTo>
                  <a:lnTo>
                    <a:pt x="118097" y="1257300"/>
                  </a:lnTo>
                  <a:lnTo>
                    <a:pt x="106273" y="1270000"/>
                  </a:lnTo>
                  <a:lnTo>
                    <a:pt x="97523" y="1270000"/>
                  </a:lnTo>
                  <a:lnTo>
                    <a:pt x="95161" y="1282700"/>
                  </a:lnTo>
                  <a:lnTo>
                    <a:pt x="86207" y="1295400"/>
                  </a:lnTo>
                  <a:lnTo>
                    <a:pt x="84061" y="1295400"/>
                  </a:lnTo>
                  <a:lnTo>
                    <a:pt x="79197" y="1308100"/>
                  </a:lnTo>
                  <a:lnTo>
                    <a:pt x="65379" y="1308100"/>
                  </a:lnTo>
                  <a:lnTo>
                    <a:pt x="59042" y="1320800"/>
                  </a:lnTo>
                  <a:lnTo>
                    <a:pt x="76225" y="1320800"/>
                  </a:lnTo>
                  <a:lnTo>
                    <a:pt x="83654" y="1308100"/>
                  </a:lnTo>
                  <a:lnTo>
                    <a:pt x="89420" y="1308100"/>
                  </a:lnTo>
                  <a:lnTo>
                    <a:pt x="92278" y="1295400"/>
                  </a:lnTo>
                  <a:lnTo>
                    <a:pt x="101320" y="1282700"/>
                  </a:lnTo>
                  <a:lnTo>
                    <a:pt x="103162" y="1282700"/>
                  </a:lnTo>
                  <a:lnTo>
                    <a:pt x="112179" y="1270000"/>
                  </a:lnTo>
                  <a:lnTo>
                    <a:pt x="123698" y="1257300"/>
                  </a:lnTo>
                  <a:lnTo>
                    <a:pt x="135661" y="1244600"/>
                  </a:lnTo>
                  <a:lnTo>
                    <a:pt x="146011" y="1244600"/>
                  </a:lnTo>
                  <a:lnTo>
                    <a:pt x="150215" y="1231900"/>
                  </a:lnTo>
                  <a:lnTo>
                    <a:pt x="193852" y="1231900"/>
                  </a:lnTo>
                  <a:lnTo>
                    <a:pt x="211378" y="1206500"/>
                  </a:lnTo>
                  <a:lnTo>
                    <a:pt x="214439" y="1206500"/>
                  </a:lnTo>
                  <a:lnTo>
                    <a:pt x="230124" y="1193800"/>
                  </a:lnTo>
                  <a:lnTo>
                    <a:pt x="250532" y="1181100"/>
                  </a:lnTo>
                  <a:lnTo>
                    <a:pt x="271830" y="1168400"/>
                  </a:lnTo>
                  <a:lnTo>
                    <a:pt x="332511" y="1168400"/>
                  </a:lnTo>
                  <a:lnTo>
                    <a:pt x="340448" y="1155700"/>
                  </a:lnTo>
                  <a:close/>
                </a:path>
                <a:path w="2795269" h="1477645">
                  <a:moveTo>
                    <a:pt x="374802" y="1130300"/>
                  </a:moveTo>
                  <a:lnTo>
                    <a:pt x="370801" y="1130300"/>
                  </a:lnTo>
                  <a:lnTo>
                    <a:pt x="348437" y="1155700"/>
                  </a:lnTo>
                  <a:lnTo>
                    <a:pt x="352501" y="1155700"/>
                  </a:lnTo>
                  <a:lnTo>
                    <a:pt x="374802" y="1130300"/>
                  </a:lnTo>
                  <a:close/>
                </a:path>
                <a:path w="2795269" h="1477645">
                  <a:moveTo>
                    <a:pt x="412419" y="1130300"/>
                  </a:moveTo>
                  <a:lnTo>
                    <a:pt x="402323" y="1117600"/>
                  </a:lnTo>
                  <a:lnTo>
                    <a:pt x="392582" y="1130300"/>
                  </a:lnTo>
                  <a:lnTo>
                    <a:pt x="412419" y="1130300"/>
                  </a:lnTo>
                  <a:close/>
                </a:path>
                <a:path w="2795269" h="1477645">
                  <a:moveTo>
                    <a:pt x="791591" y="977900"/>
                  </a:moveTo>
                  <a:lnTo>
                    <a:pt x="781304" y="965200"/>
                  </a:lnTo>
                  <a:lnTo>
                    <a:pt x="760374" y="965200"/>
                  </a:lnTo>
                  <a:lnTo>
                    <a:pt x="754951" y="977900"/>
                  </a:lnTo>
                  <a:lnTo>
                    <a:pt x="750316" y="977900"/>
                  </a:lnTo>
                  <a:lnTo>
                    <a:pt x="737387" y="990600"/>
                  </a:lnTo>
                  <a:lnTo>
                    <a:pt x="735101" y="990600"/>
                  </a:lnTo>
                  <a:lnTo>
                    <a:pt x="714895" y="1003300"/>
                  </a:lnTo>
                  <a:lnTo>
                    <a:pt x="688873" y="1016000"/>
                  </a:lnTo>
                  <a:lnTo>
                    <a:pt x="662724" y="1016000"/>
                  </a:lnTo>
                  <a:lnTo>
                    <a:pt x="642188" y="1028700"/>
                  </a:lnTo>
                  <a:lnTo>
                    <a:pt x="597369" y="1028700"/>
                  </a:lnTo>
                  <a:lnTo>
                    <a:pt x="583196" y="1041400"/>
                  </a:lnTo>
                  <a:lnTo>
                    <a:pt x="567105" y="1041400"/>
                  </a:lnTo>
                  <a:lnTo>
                    <a:pt x="551929" y="1054100"/>
                  </a:lnTo>
                  <a:lnTo>
                    <a:pt x="540499" y="1066800"/>
                  </a:lnTo>
                  <a:lnTo>
                    <a:pt x="536232" y="1066800"/>
                  </a:lnTo>
                  <a:lnTo>
                    <a:pt x="521957" y="1104900"/>
                  </a:lnTo>
                  <a:lnTo>
                    <a:pt x="503174" y="1104900"/>
                  </a:lnTo>
                  <a:lnTo>
                    <a:pt x="483539" y="1117600"/>
                  </a:lnTo>
                  <a:lnTo>
                    <a:pt x="436905" y="1117600"/>
                  </a:lnTo>
                  <a:lnTo>
                    <a:pt x="428815" y="1130300"/>
                  </a:lnTo>
                  <a:lnTo>
                    <a:pt x="464693" y="1130300"/>
                  </a:lnTo>
                  <a:lnTo>
                    <a:pt x="486460" y="1117600"/>
                  </a:lnTo>
                  <a:lnTo>
                    <a:pt x="506653" y="1117600"/>
                  </a:lnTo>
                  <a:lnTo>
                    <a:pt x="522135" y="1104900"/>
                  </a:lnTo>
                  <a:lnTo>
                    <a:pt x="529615" y="1104900"/>
                  </a:lnTo>
                  <a:lnTo>
                    <a:pt x="532841" y="1092200"/>
                  </a:lnTo>
                  <a:lnTo>
                    <a:pt x="535889" y="1092200"/>
                  </a:lnTo>
                  <a:lnTo>
                    <a:pt x="542226" y="1066800"/>
                  </a:lnTo>
                  <a:lnTo>
                    <a:pt x="556209" y="1066800"/>
                  </a:lnTo>
                  <a:lnTo>
                    <a:pt x="570649" y="1054100"/>
                  </a:lnTo>
                  <a:lnTo>
                    <a:pt x="586028" y="1041400"/>
                  </a:lnTo>
                  <a:lnTo>
                    <a:pt x="638568" y="1041400"/>
                  </a:lnTo>
                  <a:lnTo>
                    <a:pt x="643712" y="1028700"/>
                  </a:lnTo>
                  <a:lnTo>
                    <a:pt x="664667" y="1028700"/>
                  </a:lnTo>
                  <a:lnTo>
                    <a:pt x="691426" y="1016000"/>
                  </a:lnTo>
                  <a:lnTo>
                    <a:pt x="718185" y="1016000"/>
                  </a:lnTo>
                  <a:lnTo>
                    <a:pt x="739165" y="1003300"/>
                  </a:lnTo>
                  <a:lnTo>
                    <a:pt x="742645" y="1003300"/>
                  </a:lnTo>
                  <a:lnTo>
                    <a:pt x="755230" y="977900"/>
                  </a:lnTo>
                  <a:lnTo>
                    <a:pt x="791591" y="977900"/>
                  </a:lnTo>
                  <a:close/>
                </a:path>
                <a:path w="2795269" h="1477645">
                  <a:moveTo>
                    <a:pt x="858469" y="927100"/>
                  </a:moveTo>
                  <a:lnTo>
                    <a:pt x="843737" y="927100"/>
                  </a:lnTo>
                  <a:lnTo>
                    <a:pt x="839355" y="939800"/>
                  </a:lnTo>
                  <a:lnTo>
                    <a:pt x="835291" y="939800"/>
                  </a:lnTo>
                  <a:lnTo>
                    <a:pt x="831342" y="952500"/>
                  </a:lnTo>
                  <a:lnTo>
                    <a:pt x="823099" y="965200"/>
                  </a:lnTo>
                  <a:lnTo>
                    <a:pt x="814870" y="965200"/>
                  </a:lnTo>
                  <a:lnTo>
                    <a:pt x="797725" y="977900"/>
                  </a:lnTo>
                  <a:lnTo>
                    <a:pt x="817613" y="977900"/>
                  </a:lnTo>
                  <a:lnTo>
                    <a:pt x="828535" y="965200"/>
                  </a:lnTo>
                  <a:lnTo>
                    <a:pt x="832954" y="965200"/>
                  </a:lnTo>
                  <a:lnTo>
                    <a:pt x="846810" y="939800"/>
                  </a:lnTo>
                  <a:lnTo>
                    <a:pt x="851623" y="939800"/>
                  </a:lnTo>
                  <a:lnTo>
                    <a:pt x="858469" y="927100"/>
                  </a:lnTo>
                  <a:close/>
                </a:path>
                <a:path w="2795269" h="1477645">
                  <a:moveTo>
                    <a:pt x="919975" y="939800"/>
                  </a:moveTo>
                  <a:lnTo>
                    <a:pt x="904036" y="927100"/>
                  </a:lnTo>
                  <a:lnTo>
                    <a:pt x="858469" y="927100"/>
                  </a:lnTo>
                  <a:lnTo>
                    <a:pt x="867371" y="939800"/>
                  </a:lnTo>
                  <a:lnTo>
                    <a:pt x="919975" y="939800"/>
                  </a:lnTo>
                  <a:close/>
                </a:path>
                <a:path w="2795269" h="1477645">
                  <a:moveTo>
                    <a:pt x="978979" y="939800"/>
                  </a:moveTo>
                  <a:lnTo>
                    <a:pt x="928420" y="939800"/>
                  </a:lnTo>
                  <a:lnTo>
                    <a:pt x="938352" y="952500"/>
                  </a:lnTo>
                  <a:lnTo>
                    <a:pt x="970864" y="952500"/>
                  </a:lnTo>
                  <a:lnTo>
                    <a:pt x="978979" y="939800"/>
                  </a:lnTo>
                  <a:close/>
                </a:path>
                <a:path w="2795269" h="1477645">
                  <a:moveTo>
                    <a:pt x="1372501" y="533400"/>
                  </a:moveTo>
                  <a:lnTo>
                    <a:pt x="1332026" y="533400"/>
                  </a:lnTo>
                  <a:lnTo>
                    <a:pt x="1326527" y="546100"/>
                  </a:lnTo>
                  <a:lnTo>
                    <a:pt x="1312760" y="558800"/>
                  </a:lnTo>
                  <a:lnTo>
                    <a:pt x="1300238" y="558800"/>
                  </a:lnTo>
                  <a:lnTo>
                    <a:pt x="1290713" y="571500"/>
                  </a:lnTo>
                  <a:lnTo>
                    <a:pt x="1281722" y="584200"/>
                  </a:lnTo>
                  <a:lnTo>
                    <a:pt x="1274800" y="584200"/>
                  </a:lnTo>
                  <a:lnTo>
                    <a:pt x="1269669" y="596900"/>
                  </a:lnTo>
                  <a:lnTo>
                    <a:pt x="1269276" y="596900"/>
                  </a:lnTo>
                  <a:lnTo>
                    <a:pt x="1264437" y="609600"/>
                  </a:lnTo>
                  <a:lnTo>
                    <a:pt x="1259154" y="622300"/>
                  </a:lnTo>
                  <a:lnTo>
                    <a:pt x="1256004" y="622300"/>
                  </a:lnTo>
                  <a:lnTo>
                    <a:pt x="1248930" y="635000"/>
                  </a:lnTo>
                  <a:lnTo>
                    <a:pt x="1243977" y="647700"/>
                  </a:lnTo>
                  <a:lnTo>
                    <a:pt x="1239126" y="660400"/>
                  </a:lnTo>
                  <a:lnTo>
                    <a:pt x="1234478" y="660400"/>
                  </a:lnTo>
                  <a:lnTo>
                    <a:pt x="1229283" y="673100"/>
                  </a:lnTo>
                  <a:lnTo>
                    <a:pt x="1222616" y="673100"/>
                  </a:lnTo>
                  <a:lnTo>
                    <a:pt x="1214996" y="685800"/>
                  </a:lnTo>
                  <a:lnTo>
                    <a:pt x="1211148" y="685800"/>
                  </a:lnTo>
                  <a:lnTo>
                    <a:pt x="1199426" y="698500"/>
                  </a:lnTo>
                  <a:lnTo>
                    <a:pt x="1192390" y="698500"/>
                  </a:lnTo>
                  <a:lnTo>
                    <a:pt x="1186205" y="711200"/>
                  </a:lnTo>
                  <a:lnTo>
                    <a:pt x="1181176" y="711200"/>
                  </a:lnTo>
                  <a:lnTo>
                    <a:pt x="1177378" y="723900"/>
                  </a:lnTo>
                  <a:lnTo>
                    <a:pt x="1167917" y="736600"/>
                  </a:lnTo>
                  <a:lnTo>
                    <a:pt x="1164996" y="749300"/>
                  </a:lnTo>
                  <a:lnTo>
                    <a:pt x="1160970" y="749300"/>
                  </a:lnTo>
                  <a:lnTo>
                    <a:pt x="1157020" y="762000"/>
                  </a:lnTo>
                  <a:lnTo>
                    <a:pt x="1148994" y="762000"/>
                  </a:lnTo>
                  <a:lnTo>
                    <a:pt x="1131785" y="774700"/>
                  </a:lnTo>
                  <a:lnTo>
                    <a:pt x="1116634" y="774700"/>
                  </a:lnTo>
                  <a:lnTo>
                    <a:pt x="1110234" y="787400"/>
                  </a:lnTo>
                  <a:lnTo>
                    <a:pt x="1102334" y="787400"/>
                  </a:lnTo>
                  <a:lnTo>
                    <a:pt x="1099820" y="800100"/>
                  </a:lnTo>
                  <a:lnTo>
                    <a:pt x="1097648" y="800100"/>
                  </a:lnTo>
                  <a:lnTo>
                    <a:pt x="1095679" y="812800"/>
                  </a:lnTo>
                  <a:lnTo>
                    <a:pt x="1091323" y="825500"/>
                  </a:lnTo>
                  <a:lnTo>
                    <a:pt x="1088453" y="838200"/>
                  </a:lnTo>
                  <a:lnTo>
                    <a:pt x="1077048" y="838200"/>
                  </a:lnTo>
                  <a:lnTo>
                    <a:pt x="1069441" y="850900"/>
                  </a:lnTo>
                  <a:lnTo>
                    <a:pt x="1061580" y="850900"/>
                  </a:lnTo>
                  <a:lnTo>
                    <a:pt x="1048194" y="863600"/>
                  </a:lnTo>
                  <a:lnTo>
                    <a:pt x="1043889" y="863600"/>
                  </a:lnTo>
                  <a:lnTo>
                    <a:pt x="1038733" y="876300"/>
                  </a:lnTo>
                  <a:lnTo>
                    <a:pt x="1033157" y="876300"/>
                  </a:lnTo>
                  <a:lnTo>
                    <a:pt x="1027264" y="889000"/>
                  </a:lnTo>
                  <a:lnTo>
                    <a:pt x="1025283" y="889000"/>
                  </a:lnTo>
                  <a:lnTo>
                    <a:pt x="1011135" y="901700"/>
                  </a:lnTo>
                  <a:lnTo>
                    <a:pt x="1000950" y="914400"/>
                  </a:lnTo>
                  <a:lnTo>
                    <a:pt x="990993" y="927100"/>
                  </a:lnTo>
                  <a:lnTo>
                    <a:pt x="981735" y="939800"/>
                  </a:lnTo>
                  <a:lnTo>
                    <a:pt x="995273" y="939800"/>
                  </a:lnTo>
                  <a:lnTo>
                    <a:pt x="1005586" y="927100"/>
                  </a:lnTo>
                  <a:lnTo>
                    <a:pt x="1026668" y="901700"/>
                  </a:lnTo>
                  <a:lnTo>
                    <a:pt x="1032713" y="889000"/>
                  </a:lnTo>
                  <a:lnTo>
                    <a:pt x="1038479" y="889000"/>
                  </a:lnTo>
                  <a:lnTo>
                    <a:pt x="1043889" y="876300"/>
                  </a:lnTo>
                  <a:lnTo>
                    <a:pt x="1052779" y="876300"/>
                  </a:lnTo>
                  <a:lnTo>
                    <a:pt x="1065822" y="863600"/>
                  </a:lnTo>
                  <a:lnTo>
                    <a:pt x="1074242" y="850900"/>
                  </a:lnTo>
                  <a:lnTo>
                    <a:pt x="1082192" y="850900"/>
                  </a:lnTo>
                  <a:lnTo>
                    <a:pt x="1089063" y="838200"/>
                  </a:lnTo>
                  <a:lnTo>
                    <a:pt x="1094270" y="838200"/>
                  </a:lnTo>
                  <a:lnTo>
                    <a:pt x="1097876" y="825500"/>
                  </a:lnTo>
                  <a:lnTo>
                    <a:pt x="1107414" y="800100"/>
                  </a:lnTo>
                  <a:lnTo>
                    <a:pt x="1110830" y="787400"/>
                  </a:lnTo>
                  <a:lnTo>
                    <a:pt x="1127607" y="787400"/>
                  </a:lnTo>
                  <a:lnTo>
                    <a:pt x="1141768" y="774700"/>
                  </a:lnTo>
                  <a:lnTo>
                    <a:pt x="1153744" y="774700"/>
                  </a:lnTo>
                  <a:lnTo>
                    <a:pt x="1158214" y="762000"/>
                  </a:lnTo>
                  <a:lnTo>
                    <a:pt x="1162507" y="762000"/>
                  </a:lnTo>
                  <a:lnTo>
                    <a:pt x="1166812" y="749300"/>
                  </a:lnTo>
                  <a:lnTo>
                    <a:pt x="1171079" y="749300"/>
                  </a:lnTo>
                  <a:lnTo>
                    <a:pt x="1176147" y="736600"/>
                  </a:lnTo>
                  <a:lnTo>
                    <a:pt x="1183360" y="723900"/>
                  </a:lnTo>
                  <a:lnTo>
                    <a:pt x="1186764" y="723900"/>
                  </a:lnTo>
                  <a:lnTo>
                    <a:pt x="1191602" y="711200"/>
                  </a:lnTo>
                  <a:lnTo>
                    <a:pt x="1197698" y="711200"/>
                  </a:lnTo>
                  <a:lnTo>
                    <a:pt x="1204569" y="698500"/>
                  </a:lnTo>
                  <a:lnTo>
                    <a:pt x="1220000" y="685800"/>
                  </a:lnTo>
                  <a:lnTo>
                    <a:pt x="1227823" y="685800"/>
                  </a:lnTo>
                  <a:lnTo>
                    <a:pt x="1234732" y="673100"/>
                  </a:lnTo>
                  <a:lnTo>
                    <a:pt x="1240218" y="673100"/>
                  </a:lnTo>
                  <a:lnTo>
                    <a:pt x="1244384" y="660400"/>
                  </a:lnTo>
                  <a:lnTo>
                    <a:pt x="1245082" y="660400"/>
                  </a:lnTo>
                  <a:lnTo>
                    <a:pt x="1250061" y="647700"/>
                  </a:lnTo>
                  <a:lnTo>
                    <a:pt x="1255153" y="647700"/>
                  </a:lnTo>
                  <a:lnTo>
                    <a:pt x="1264005" y="622300"/>
                  </a:lnTo>
                  <a:lnTo>
                    <a:pt x="1265491" y="622300"/>
                  </a:lnTo>
                  <a:lnTo>
                    <a:pt x="1270609" y="609600"/>
                  </a:lnTo>
                  <a:lnTo>
                    <a:pt x="1275638" y="596900"/>
                  </a:lnTo>
                  <a:lnTo>
                    <a:pt x="1280477" y="596900"/>
                  </a:lnTo>
                  <a:lnTo>
                    <a:pt x="1287170" y="584200"/>
                  </a:lnTo>
                  <a:lnTo>
                    <a:pt x="1296035" y="584200"/>
                  </a:lnTo>
                  <a:lnTo>
                    <a:pt x="1305356" y="571500"/>
                  </a:lnTo>
                  <a:lnTo>
                    <a:pt x="1315021" y="558800"/>
                  </a:lnTo>
                  <a:lnTo>
                    <a:pt x="1330528" y="546100"/>
                  </a:lnTo>
                  <a:lnTo>
                    <a:pt x="1356614" y="546100"/>
                  </a:lnTo>
                  <a:lnTo>
                    <a:pt x="1372501" y="533400"/>
                  </a:lnTo>
                  <a:close/>
                </a:path>
                <a:path w="2795269" h="1477645">
                  <a:moveTo>
                    <a:pt x="1435773" y="1054531"/>
                  </a:moveTo>
                  <a:lnTo>
                    <a:pt x="1434439" y="1050785"/>
                  </a:lnTo>
                  <a:lnTo>
                    <a:pt x="1432394" y="1049820"/>
                  </a:lnTo>
                  <a:lnTo>
                    <a:pt x="1424165" y="1052830"/>
                  </a:lnTo>
                  <a:lnTo>
                    <a:pt x="1387805" y="1071473"/>
                  </a:lnTo>
                  <a:lnTo>
                    <a:pt x="1377365" y="1092619"/>
                  </a:lnTo>
                  <a:lnTo>
                    <a:pt x="1370025" y="1095717"/>
                  </a:lnTo>
                  <a:lnTo>
                    <a:pt x="1346657" y="1087869"/>
                  </a:lnTo>
                  <a:lnTo>
                    <a:pt x="1330388" y="1078560"/>
                  </a:lnTo>
                  <a:lnTo>
                    <a:pt x="1326413" y="1077836"/>
                  </a:lnTo>
                  <a:lnTo>
                    <a:pt x="1312672" y="1076820"/>
                  </a:lnTo>
                  <a:lnTo>
                    <a:pt x="1296314" y="1077645"/>
                  </a:lnTo>
                  <a:lnTo>
                    <a:pt x="1280223" y="1079881"/>
                  </a:lnTo>
                  <a:lnTo>
                    <a:pt x="1267320" y="1083081"/>
                  </a:lnTo>
                  <a:lnTo>
                    <a:pt x="1261529" y="1085049"/>
                  </a:lnTo>
                  <a:lnTo>
                    <a:pt x="1242377" y="1100658"/>
                  </a:lnTo>
                  <a:lnTo>
                    <a:pt x="1236548" y="1104950"/>
                  </a:lnTo>
                  <a:lnTo>
                    <a:pt x="1231036" y="1108163"/>
                  </a:lnTo>
                  <a:lnTo>
                    <a:pt x="1226210" y="1109611"/>
                  </a:lnTo>
                  <a:lnTo>
                    <a:pt x="1222502" y="1109916"/>
                  </a:lnTo>
                  <a:lnTo>
                    <a:pt x="1197292" y="1094282"/>
                  </a:lnTo>
                  <a:lnTo>
                    <a:pt x="1191526" y="1094282"/>
                  </a:lnTo>
                  <a:lnTo>
                    <a:pt x="1151763" y="1110259"/>
                  </a:lnTo>
                  <a:lnTo>
                    <a:pt x="1118336" y="1135786"/>
                  </a:lnTo>
                  <a:lnTo>
                    <a:pt x="1111859" y="1139113"/>
                  </a:lnTo>
                  <a:lnTo>
                    <a:pt x="1066977" y="1157071"/>
                  </a:lnTo>
                  <a:lnTo>
                    <a:pt x="1039558" y="1186002"/>
                  </a:lnTo>
                  <a:lnTo>
                    <a:pt x="1022934" y="1215542"/>
                  </a:lnTo>
                  <a:lnTo>
                    <a:pt x="1019200" y="1221511"/>
                  </a:lnTo>
                  <a:lnTo>
                    <a:pt x="1005255" y="1241336"/>
                  </a:lnTo>
                  <a:lnTo>
                    <a:pt x="1000582" y="1252334"/>
                  </a:lnTo>
                  <a:lnTo>
                    <a:pt x="997077" y="1278039"/>
                  </a:lnTo>
                  <a:lnTo>
                    <a:pt x="995654" y="1285963"/>
                  </a:lnTo>
                  <a:lnTo>
                    <a:pt x="993775" y="1292923"/>
                  </a:lnTo>
                  <a:lnTo>
                    <a:pt x="991247" y="1298168"/>
                  </a:lnTo>
                  <a:lnTo>
                    <a:pt x="989584" y="1300492"/>
                  </a:lnTo>
                  <a:lnTo>
                    <a:pt x="970648" y="1309903"/>
                  </a:lnTo>
                  <a:lnTo>
                    <a:pt x="964882" y="1316037"/>
                  </a:lnTo>
                  <a:lnTo>
                    <a:pt x="941628" y="1349311"/>
                  </a:lnTo>
                  <a:lnTo>
                    <a:pt x="904621" y="1369923"/>
                  </a:lnTo>
                  <a:lnTo>
                    <a:pt x="898321" y="1371307"/>
                  </a:lnTo>
                  <a:lnTo>
                    <a:pt x="893140" y="1370279"/>
                  </a:lnTo>
                  <a:lnTo>
                    <a:pt x="886206" y="1367713"/>
                  </a:lnTo>
                  <a:lnTo>
                    <a:pt x="878763" y="1364386"/>
                  </a:lnTo>
                  <a:lnTo>
                    <a:pt x="870470" y="1360195"/>
                  </a:lnTo>
                  <a:lnTo>
                    <a:pt x="868311" y="1360868"/>
                  </a:lnTo>
                  <a:lnTo>
                    <a:pt x="866457" y="1364373"/>
                  </a:lnTo>
                  <a:lnTo>
                    <a:pt x="867117" y="1366545"/>
                  </a:lnTo>
                  <a:lnTo>
                    <a:pt x="873798" y="1369987"/>
                  </a:lnTo>
                  <a:lnTo>
                    <a:pt x="881837" y="1373682"/>
                  </a:lnTo>
                  <a:lnTo>
                    <a:pt x="890739" y="1377048"/>
                  </a:lnTo>
                  <a:lnTo>
                    <a:pt x="898258" y="1378508"/>
                  </a:lnTo>
                  <a:lnTo>
                    <a:pt x="905941" y="1377035"/>
                  </a:lnTo>
                  <a:lnTo>
                    <a:pt x="944702" y="1355940"/>
                  </a:lnTo>
                  <a:lnTo>
                    <a:pt x="970927" y="1320101"/>
                  </a:lnTo>
                  <a:lnTo>
                    <a:pt x="975004" y="1315770"/>
                  </a:lnTo>
                  <a:lnTo>
                    <a:pt x="1002449" y="1288503"/>
                  </a:lnTo>
                  <a:lnTo>
                    <a:pt x="1007567" y="1254264"/>
                  </a:lnTo>
                  <a:lnTo>
                    <a:pt x="1011555" y="1244854"/>
                  </a:lnTo>
                  <a:lnTo>
                    <a:pt x="1025182" y="1225511"/>
                  </a:lnTo>
                  <a:lnTo>
                    <a:pt x="1029144" y="1219212"/>
                  </a:lnTo>
                  <a:lnTo>
                    <a:pt x="1045489" y="1190066"/>
                  </a:lnTo>
                  <a:lnTo>
                    <a:pt x="1050531" y="1182217"/>
                  </a:lnTo>
                  <a:lnTo>
                    <a:pt x="1080046" y="1156906"/>
                  </a:lnTo>
                  <a:lnTo>
                    <a:pt x="1114285" y="1145946"/>
                  </a:lnTo>
                  <a:lnTo>
                    <a:pt x="1122438" y="1141755"/>
                  </a:lnTo>
                  <a:lnTo>
                    <a:pt x="1154620" y="1116926"/>
                  </a:lnTo>
                  <a:lnTo>
                    <a:pt x="1191641" y="1101483"/>
                  </a:lnTo>
                  <a:lnTo>
                    <a:pt x="1195235" y="1101483"/>
                  </a:lnTo>
                  <a:lnTo>
                    <a:pt x="1220698" y="1117282"/>
                  </a:lnTo>
                  <a:lnTo>
                    <a:pt x="1226756" y="1116787"/>
                  </a:lnTo>
                  <a:lnTo>
                    <a:pt x="1232992" y="1115161"/>
                  </a:lnTo>
                  <a:lnTo>
                    <a:pt x="1239481" y="1111631"/>
                  </a:lnTo>
                  <a:lnTo>
                    <a:pt x="1246098" y="1106881"/>
                  </a:lnTo>
                  <a:lnTo>
                    <a:pt x="1265072" y="1091438"/>
                  </a:lnTo>
                  <a:lnTo>
                    <a:pt x="1269631" y="1089901"/>
                  </a:lnTo>
                  <a:lnTo>
                    <a:pt x="1281709" y="1086942"/>
                  </a:lnTo>
                  <a:lnTo>
                    <a:pt x="1296974" y="1084846"/>
                  </a:lnTo>
                  <a:lnTo>
                    <a:pt x="1312456" y="1084033"/>
                  </a:lnTo>
                  <a:lnTo>
                    <a:pt x="1325130" y="1084910"/>
                  </a:lnTo>
                  <a:lnTo>
                    <a:pt x="1327886" y="1085418"/>
                  </a:lnTo>
                  <a:lnTo>
                    <a:pt x="1343736" y="1094486"/>
                  </a:lnTo>
                  <a:lnTo>
                    <a:pt x="1357223" y="1098854"/>
                  </a:lnTo>
                  <a:lnTo>
                    <a:pt x="1364856" y="1100747"/>
                  </a:lnTo>
                  <a:lnTo>
                    <a:pt x="1371739" y="1101432"/>
                  </a:lnTo>
                  <a:lnTo>
                    <a:pt x="1377403" y="1100404"/>
                  </a:lnTo>
                  <a:lnTo>
                    <a:pt x="1382610" y="1098207"/>
                  </a:lnTo>
                  <a:lnTo>
                    <a:pt x="1393583" y="1075994"/>
                  </a:lnTo>
                  <a:lnTo>
                    <a:pt x="1395590" y="1074293"/>
                  </a:lnTo>
                  <a:lnTo>
                    <a:pt x="1402880" y="1069822"/>
                  </a:lnTo>
                  <a:lnTo>
                    <a:pt x="1413484" y="1064907"/>
                  </a:lnTo>
                  <a:lnTo>
                    <a:pt x="1424470" y="1060424"/>
                  </a:lnTo>
                  <a:lnTo>
                    <a:pt x="1434795" y="1056589"/>
                  </a:lnTo>
                  <a:lnTo>
                    <a:pt x="1435773" y="1054531"/>
                  </a:lnTo>
                  <a:close/>
                </a:path>
                <a:path w="2795269" h="1477645">
                  <a:moveTo>
                    <a:pt x="1439811" y="1091133"/>
                  </a:moveTo>
                  <a:lnTo>
                    <a:pt x="1435912" y="1079373"/>
                  </a:lnTo>
                  <a:lnTo>
                    <a:pt x="1434490" y="1075207"/>
                  </a:lnTo>
                  <a:lnTo>
                    <a:pt x="1432458" y="1074191"/>
                  </a:lnTo>
                  <a:lnTo>
                    <a:pt x="1428699" y="1075461"/>
                  </a:lnTo>
                  <a:lnTo>
                    <a:pt x="1427695" y="1077518"/>
                  </a:lnTo>
                  <a:lnTo>
                    <a:pt x="1429981" y="1084275"/>
                  </a:lnTo>
                  <a:lnTo>
                    <a:pt x="1432598" y="1093127"/>
                  </a:lnTo>
                  <a:lnTo>
                    <a:pt x="1432534" y="1101598"/>
                  </a:lnTo>
                  <a:lnTo>
                    <a:pt x="1422692" y="1131087"/>
                  </a:lnTo>
                  <a:lnTo>
                    <a:pt x="1421218" y="1139380"/>
                  </a:lnTo>
                  <a:lnTo>
                    <a:pt x="1412379" y="1184046"/>
                  </a:lnTo>
                  <a:lnTo>
                    <a:pt x="1385582" y="1220558"/>
                  </a:lnTo>
                  <a:lnTo>
                    <a:pt x="1362024" y="1225664"/>
                  </a:lnTo>
                  <a:lnTo>
                    <a:pt x="1358620" y="1227150"/>
                  </a:lnTo>
                  <a:lnTo>
                    <a:pt x="1320673" y="1249337"/>
                  </a:lnTo>
                  <a:lnTo>
                    <a:pt x="1301775" y="1280172"/>
                  </a:lnTo>
                  <a:lnTo>
                    <a:pt x="1299006" y="1283347"/>
                  </a:lnTo>
                  <a:lnTo>
                    <a:pt x="1264348" y="1309497"/>
                  </a:lnTo>
                  <a:lnTo>
                    <a:pt x="1220546" y="1320076"/>
                  </a:lnTo>
                  <a:lnTo>
                    <a:pt x="1206931" y="1323670"/>
                  </a:lnTo>
                  <a:lnTo>
                    <a:pt x="1173988" y="1352003"/>
                  </a:lnTo>
                  <a:lnTo>
                    <a:pt x="1167676" y="1366520"/>
                  </a:lnTo>
                  <a:lnTo>
                    <a:pt x="1164310" y="1372870"/>
                  </a:lnTo>
                  <a:lnTo>
                    <a:pt x="1145984" y="1409166"/>
                  </a:lnTo>
                  <a:lnTo>
                    <a:pt x="1119644" y="1446682"/>
                  </a:lnTo>
                  <a:lnTo>
                    <a:pt x="1084859" y="1469758"/>
                  </a:lnTo>
                  <a:lnTo>
                    <a:pt x="1075613" y="1470113"/>
                  </a:lnTo>
                  <a:lnTo>
                    <a:pt x="1062964" y="1469009"/>
                  </a:lnTo>
                  <a:lnTo>
                    <a:pt x="1050175" y="1467218"/>
                  </a:lnTo>
                  <a:lnTo>
                    <a:pt x="1040485" y="1465554"/>
                  </a:lnTo>
                  <a:lnTo>
                    <a:pt x="1038542" y="1465186"/>
                  </a:lnTo>
                  <a:lnTo>
                    <a:pt x="1036662" y="1466469"/>
                  </a:lnTo>
                  <a:lnTo>
                    <a:pt x="1078941" y="1477391"/>
                  </a:lnTo>
                  <a:lnTo>
                    <a:pt x="1081824" y="1477391"/>
                  </a:lnTo>
                  <a:lnTo>
                    <a:pt x="1116711" y="1460030"/>
                  </a:lnTo>
                  <a:lnTo>
                    <a:pt x="1141717" y="1429283"/>
                  </a:lnTo>
                  <a:lnTo>
                    <a:pt x="1160907" y="1396009"/>
                  </a:lnTo>
                  <a:lnTo>
                    <a:pt x="1170711" y="1376133"/>
                  </a:lnTo>
                  <a:lnTo>
                    <a:pt x="1174153" y="1369631"/>
                  </a:lnTo>
                  <a:lnTo>
                    <a:pt x="1198613" y="1334325"/>
                  </a:lnTo>
                  <a:lnTo>
                    <a:pt x="1247482" y="1321536"/>
                  </a:lnTo>
                  <a:lnTo>
                    <a:pt x="1257896" y="1318983"/>
                  </a:lnTo>
                  <a:lnTo>
                    <a:pt x="1298244" y="1294396"/>
                  </a:lnTo>
                  <a:lnTo>
                    <a:pt x="1322158" y="1257871"/>
                  </a:lnTo>
                  <a:lnTo>
                    <a:pt x="1325638" y="1254506"/>
                  </a:lnTo>
                  <a:lnTo>
                    <a:pt x="1361465" y="1233728"/>
                  </a:lnTo>
                  <a:lnTo>
                    <a:pt x="1388478" y="1227277"/>
                  </a:lnTo>
                  <a:lnTo>
                    <a:pt x="1392936" y="1224229"/>
                  </a:lnTo>
                  <a:lnTo>
                    <a:pt x="1418247" y="1188288"/>
                  </a:lnTo>
                  <a:lnTo>
                    <a:pt x="1428369" y="1140167"/>
                  </a:lnTo>
                  <a:lnTo>
                    <a:pt x="1429664" y="1132865"/>
                  </a:lnTo>
                  <a:lnTo>
                    <a:pt x="1439760" y="1096086"/>
                  </a:lnTo>
                  <a:lnTo>
                    <a:pt x="1439811" y="1091133"/>
                  </a:lnTo>
                  <a:close/>
                </a:path>
                <a:path w="2795269" h="1477645">
                  <a:moveTo>
                    <a:pt x="1466938" y="457200"/>
                  </a:moveTo>
                  <a:lnTo>
                    <a:pt x="1453172" y="457200"/>
                  </a:lnTo>
                  <a:lnTo>
                    <a:pt x="1444472" y="469900"/>
                  </a:lnTo>
                  <a:lnTo>
                    <a:pt x="1436738" y="469900"/>
                  </a:lnTo>
                  <a:lnTo>
                    <a:pt x="1431251" y="482600"/>
                  </a:lnTo>
                  <a:lnTo>
                    <a:pt x="1428610" y="482600"/>
                  </a:lnTo>
                  <a:lnTo>
                    <a:pt x="1421117" y="508000"/>
                  </a:lnTo>
                  <a:lnTo>
                    <a:pt x="1414614" y="508000"/>
                  </a:lnTo>
                  <a:lnTo>
                    <a:pt x="1407972" y="520700"/>
                  </a:lnTo>
                  <a:lnTo>
                    <a:pt x="1388287" y="520700"/>
                  </a:lnTo>
                  <a:lnTo>
                    <a:pt x="1382496" y="533400"/>
                  </a:lnTo>
                  <a:lnTo>
                    <a:pt x="1400238" y="533400"/>
                  </a:lnTo>
                  <a:lnTo>
                    <a:pt x="1409687" y="520700"/>
                  </a:lnTo>
                  <a:lnTo>
                    <a:pt x="1418056" y="520700"/>
                  </a:lnTo>
                  <a:lnTo>
                    <a:pt x="1424152" y="508000"/>
                  </a:lnTo>
                  <a:lnTo>
                    <a:pt x="1427441" y="508000"/>
                  </a:lnTo>
                  <a:lnTo>
                    <a:pt x="1435023" y="482600"/>
                  </a:lnTo>
                  <a:lnTo>
                    <a:pt x="1442300" y="482600"/>
                  </a:lnTo>
                  <a:lnTo>
                    <a:pt x="1449336" y="469900"/>
                  </a:lnTo>
                  <a:lnTo>
                    <a:pt x="1463154" y="469900"/>
                  </a:lnTo>
                  <a:lnTo>
                    <a:pt x="1466938" y="457200"/>
                  </a:lnTo>
                  <a:close/>
                </a:path>
                <a:path w="2795269" h="1477645">
                  <a:moveTo>
                    <a:pt x="1502562" y="469900"/>
                  </a:moveTo>
                  <a:lnTo>
                    <a:pt x="1493570" y="457200"/>
                  </a:lnTo>
                  <a:lnTo>
                    <a:pt x="1466938" y="457200"/>
                  </a:lnTo>
                  <a:lnTo>
                    <a:pt x="1474546" y="469900"/>
                  </a:lnTo>
                  <a:lnTo>
                    <a:pt x="1502562" y="469900"/>
                  </a:lnTo>
                  <a:close/>
                </a:path>
                <a:path w="2795269" h="1477645">
                  <a:moveTo>
                    <a:pt x="1608734" y="444500"/>
                  </a:moveTo>
                  <a:lnTo>
                    <a:pt x="1581416" y="444500"/>
                  </a:lnTo>
                  <a:lnTo>
                    <a:pt x="1566049" y="457200"/>
                  </a:lnTo>
                  <a:lnTo>
                    <a:pt x="1533055" y="457200"/>
                  </a:lnTo>
                  <a:lnTo>
                    <a:pt x="1524190" y="469900"/>
                  </a:lnTo>
                  <a:lnTo>
                    <a:pt x="1555826" y="469900"/>
                  </a:lnTo>
                  <a:lnTo>
                    <a:pt x="1567903" y="457200"/>
                  </a:lnTo>
                  <a:lnTo>
                    <a:pt x="1602206" y="457200"/>
                  </a:lnTo>
                  <a:lnTo>
                    <a:pt x="1608734" y="444500"/>
                  </a:lnTo>
                  <a:close/>
                </a:path>
                <a:path w="2795269" h="1477645">
                  <a:moveTo>
                    <a:pt x="1800694" y="279400"/>
                  </a:moveTo>
                  <a:lnTo>
                    <a:pt x="1793760" y="266700"/>
                  </a:lnTo>
                  <a:lnTo>
                    <a:pt x="1759038" y="266700"/>
                  </a:lnTo>
                  <a:lnTo>
                    <a:pt x="1743837" y="279400"/>
                  </a:lnTo>
                  <a:lnTo>
                    <a:pt x="1738172" y="279400"/>
                  </a:lnTo>
                  <a:lnTo>
                    <a:pt x="1734058" y="292100"/>
                  </a:lnTo>
                  <a:lnTo>
                    <a:pt x="1731035" y="304800"/>
                  </a:lnTo>
                  <a:lnTo>
                    <a:pt x="1728635" y="317500"/>
                  </a:lnTo>
                  <a:lnTo>
                    <a:pt x="1725930" y="330200"/>
                  </a:lnTo>
                  <a:lnTo>
                    <a:pt x="1723491" y="330200"/>
                  </a:lnTo>
                  <a:lnTo>
                    <a:pt x="1721599" y="342900"/>
                  </a:lnTo>
                  <a:lnTo>
                    <a:pt x="1718538" y="342900"/>
                  </a:lnTo>
                  <a:lnTo>
                    <a:pt x="1715084" y="355600"/>
                  </a:lnTo>
                  <a:lnTo>
                    <a:pt x="1711413" y="355600"/>
                  </a:lnTo>
                  <a:lnTo>
                    <a:pt x="1707629" y="368300"/>
                  </a:lnTo>
                  <a:lnTo>
                    <a:pt x="1700644" y="368300"/>
                  </a:lnTo>
                  <a:lnTo>
                    <a:pt x="1691017" y="381000"/>
                  </a:lnTo>
                  <a:lnTo>
                    <a:pt x="1680552" y="381000"/>
                  </a:lnTo>
                  <a:lnTo>
                    <a:pt x="1664525" y="393700"/>
                  </a:lnTo>
                  <a:lnTo>
                    <a:pt x="1663979" y="393700"/>
                  </a:lnTo>
                  <a:lnTo>
                    <a:pt x="1644383" y="406400"/>
                  </a:lnTo>
                  <a:lnTo>
                    <a:pt x="1635747" y="406400"/>
                  </a:lnTo>
                  <a:lnTo>
                    <a:pt x="1627771" y="419100"/>
                  </a:lnTo>
                  <a:lnTo>
                    <a:pt x="1614563" y="444500"/>
                  </a:lnTo>
                  <a:lnTo>
                    <a:pt x="1622513" y="444500"/>
                  </a:lnTo>
                  <a:lnTo>
                    <a:pt x="1626819" y="431800"/>
                  </a:lnTo>
                  <a:lnTo>
                    <a:pt x="1631086" y="431800"/>
                  </a:lnTo>
                  <a:lnTo>
                    <a:pt x="1636699" y="419100"/>
                  </a:lnTo>
                  <a:lnTo>
                    <a:pt x="1640916" y="419100"/>
                  </a:lnTo>
                  <a:lnTo>
                    <a:pt x="1647913" y="406400"/>
                  </a:lnTo>
                  <a:lnTo>
                    <a:pt x="1667052" y="406400"/>
                  </a:lnTo>
                  <a:lnTo>
                    <a:pt x="1679600" y="393700"/>
                  </a:lnTo>
                  <a:lnTo>
                    <a:pt x="1684642" y="393700"/>
                  </a:lnTo>
                  <a:lnTo>
                    <a:pt x="1695551" y="381000"/>
                  </a:lnTo>
                  <a:lnTo>
                    <a:pt x="1705571" y="381000"/>
                  </a:lnTo>
                  <a:lnTo>
                    <a:pt x="1713064" y="368300"/>
                  </a:lnTo>
                  <a:lnTo>
                    <a:pt x="1717382" y="368300"/>
                  </a:lnTo>
                  <a:lnTo>
                    <a:pt x="1721434" y="355600"/>
                  </a:lnTo>
                  <a:lnTo>
                    <a:pt x="1725104" y="342900"/>
                  </a:lnTo>
                  <a:lnTo>
                    <a:pt x="1728330" y="342900"/>
                  </a:lnTo>
                  <a:lnTo>
                    <a:pt x="1730184" y="330200"/>
                  </a:lnTo>
                  <a:lnTo>
                    <a:pt x="1732838" y="330200"/>
                  </a:lnTo>
                  <a:lnTo>
                    <a:pt x="1735683" y="317500"/>
                  </a:lnTo>
                  <a:lnTo>
                    <a:pt x="1737791" y="304800"/>
                  </a:lnTo>
                  <a:lnTo>
                    <a:pt x="1740382" y="292100"/>
                  </a:lnTo>
                  <a:lnTo>
                    <a:pt x="1743710" y="292100"/>
                  </a:lnTo>
                  <a:lnTo>
                    <a:pt x="1748015" y="279400"/>
                  </a:lnTo>
                  <a:lnTo>
                    <a:pt x="1800694" y="279400"/>
                  </a:lnTo>
                  <a:close/>
                </a:path>
                <a:path w="2795269" h="1477645">
                  <a:moveTo>
                    <a:pt x="1830793" y="317500"/>
                  </a:moveTo>
                  <a:lnTo>
                    <a:pt x="1827695" y="292100"/>
                  </a:lnTo>
                  <a:lnTo>
                    <a:pt x="1824964" y="292100"/>
                  </a:lnTo>
                  <a:lnTo>
                    <a:pt x="1819973" y="279400"/>
                  </a:lnTo>
                  <a:lnTo>
                    <a:pt x="1804720" y="279400"/>
                  </a:lnTo>
                  <a:lnTo>
                    <a:pt x="1816112" y="292100"/>
                  </a:lnTo>
                  <a:lnTo>
                    <a:pt x="1820862" y="292100"/>
                  </a:lnTo>
                  <a:lnTo>
                    <a:pt x="1824101" y="317500"/>
                  </a:lnTo>
                  <a:lnTo>
                    <a:pt x="1830793" y="317500"/>
                  </a:lnTo>
                  <a:close/>
                </a:path>
                <a:path w="2795269" h="1477645">
                  <a:moveTo>
                    <a:pt x="1864639" y="292100"/>
                  </a:moveTo>
                  <a:lnTo>
                    <a:pt x="1856295" y="292100"/>
                  </a:lnTo>
                  <a:lnTo>
                    <a:pt x="1853476" y="304800"/>
                  </a:lnTo>
                  <a:lnTo>
                    <a:pt x="1851571" y="317500"/>
                  </a:lnTo>
                  <a:lnTo>
                    <a:pt x="1858289" y="317500"/>
                  </a:lnTo>
                  <a:lnTo>
                    <a:pt x="1860270" y="304800"/>
                  </a:lnTo>
                  <a:lnTo>
                    <a:pt x="1861083" y="304800"/>
                  </a:lnTo>
                  <a:lnTo>
                    <a:pt x="1864639" y="292100"/>
                  </a:lnTo>
                  <a:close/>
                </a:path>
                <a:path w="2795269" h="1477645">
                  <a:moveTo>
                    <a:pt x="1928114" y="266700"/>
                  </a:moveTo>
                  <a:lnTo>
                    <a:pt x="1921129" y="266700"/>
                  </a:lnTo>
                  <a:lnTo>
                    <a:pt x="1902409" y="292100"/>
                  </a:lnTo>
                  <a:lnTo>
                    <a:pt x="1906485" y="292100"/>
                  </a:lnTo>
                  <a:lnTo>
                    <a:pt x="1928114" y="266700"/>
                  </a:lnTo>
                  <a:close/>
                </a:path>
                <a:path w="2795269" h="1477645">
                  <a:moveTo>
                    <a:pt x="1980514" y="266700"/>
                  </a:moveTo>
                  <a:lnTo>
                    <a:pt x="1962353" y="266700"/>
                  </a:lnTo>
                  <a:lnTo>
                    <a:pt x="1969071" y="279400"/>
                  </a:lnTo>
                  <a:lnTo>
                    <a:pt x="1975192" y="279400"/>
                  </a:lnTo>
                  <a:lnTo>
                    <a:pt x="1980514" y="266700"/>
                  </a:lnTo>
                  <a:close/>
                </a:path>
                <a:path w="2795269" h="1477645">
                  <a:moveTo>
                    <a:pt x="2000999" y="254000"/>
                  </a:moveTo>
                  <a:lnTo>
                    <a:pt x="1989442" y="254000"/>
                  </a:lnTo>
                  <a:lnTo>
                    <a:pt x="1983486" y="266700"/>
                  </a:lnTo>
                  <a:lnTo>
                    <a:pt x="1994166" y="266700"/>
                  </a:lnTo>
                  <a:lnTo>
                    <a:pt x="2000999" y="254000"/>
                  </a:lnTo>
                  <a:close/>
                </a:path>
                <a:path w="2795269" h="1477645">
                  <a:moveTo>
                    <a:pt x="2096249" y="127000"/>
                  </a:moveTo>
                  <a:lnTo>
                    <a:pt x="2087016" y="127000"/>
                  </a:lnTo>
                  <a:lnTo>
                    <a:pt x="2076907" y="139700"/>
                  </a:lnTo>
                  <a:lnTo>
                    <a:pt x="2074430" y="139700"/>
                  </a:lnTo>
                  <a:lnTo>
                    <a:pt x="2065947" y="152400"/>
                  </a:lnTo>
                  <a:lnTo>
                    <a:pt x="2063419" y="152400"/>
                  </a:lnTo>
                  <a:lnTo>
                    <a:pt x="2055914" y="165100"/>
                  </a:lnTo>
                  <a:lnTo>
                    <a:pt x="2048586" y="177800"/>
                  </a:lnTo>
                  <a:lnTo>
                    <a:pt x="2046490" y="177800"/>
                  </a:lnTo>
                  <a:lnTo>
                    <a:pt x="2041639" y="203200"/>
                  </a:lnTo>
                  <a:lnTo>
                    <a:pt x="2039975" y="203200"/>
                  </a:lnTo>
                  <a:lnTo>
                    <a:pt x="2032927" y="215900"/>
                  </a:lnTo>
                  <a:lnTo>
                    <a:pt x="2022906" y="228600"/>
                  </a:lnTo>
                  <a:lnTo>
                    <a:pt x="2011895" y="241300"/>
                  </a:lnTo>
                  <a:lnTo>
                    <a:pt x="2001901" y="254000"/>
                  </a:lnTo>
                  <a:lnTo>
                    <a:pt x="2006663" y="254000"/>
                  </a:lnTo>
                  <a:lnTo>
                    <a:pt x="2016772" y="241300"/>
                  </a:lnTo>
                  <a:lnTo>
                    <a:pt x="2028151" y="228600"/>
                  </a:lnTo>
                  <a:lnTo>
                    <a:pt x="2038692" y="215900"/>
                  </a:lnTo>
                  <a:lnTo>
                    <a:pt x="2046287" y="215900"/>
                  </a:lnTo>
                  <a:lnTo>
                    <a:pt x="2048471" y="203200"/>
                  </a:lnTo>
                  <a:lnTo>
                    <a:pt x="2048700" y="203200"/>
                  </a:lnTo>
                  <a:lnTo>
                    <a:pt x="2053323" y="177800"/>
                  </a:lnTo>
                  <a:lnTo>
                    <a:pt x="2054948" y="177800"/>
                  </a:lnTo>
                  <a:lnTo>
                    <a:pt x="2061832" y="165100"/>
                  </a:lnTo>
                  <a:lnTo>
                    <a:pt x="2071331" y="152400"/>
                  </a:lnTo>
                  <a:lnTo>
                    <a:pt x="2072627" y="152400"/>
                  </a:lnTo>
                  <a:lnTo>
                    <a:pt x="2081669" y="139700"/>
                  </a:lnTo>
                  <a:lnTo>
                    <a:pt x="2091080" y="139700"/>
                  </a:lnTo>
                  <a:lnTo>
                    <a:pt x="2096249" y="127000"/>
                  </a:lnTo>
                  <a:close/>
                </a:path>
                <a:path w="2795269" h="1477645">
                  <a:moveTo>
                    <a:pt x="2140394" y="114300"/>
                  </a:moveTo>
                  <a:lnTo>
                    <a:pt x="2124011" y="114300"/>
                  </a:lnTo>
                  <a:lnTo>
                    <a:pt x="2108225" y="127000"/>
                  </a:lnTo>
                  <a:lnTo>
                    <a:pt x="2133790" y="127000"/>
                  </a:lnTo>
                  <a:lnTo>
                    <a:pt x="2140394" y="114300"/>
                  </a:lnTo>
                  <a:close/>
                </a:path>
                <a:path w="2795269" h="1477645">
                  <a:moveTo>
                    <a:pt x="2157336" y="101600"/>
                  </a:moveTo>
                  <a:lnTo>
                    <a:pt x="2147100" y="101600"/>
                  </a:lnTo>
                  <a:lnTo>
                    <a:pt x="2142109" y="114300"/>
                  </a:lnTo>
                  <a:lnTo>
                    <a:pt x="2151354" y="114300"/>
                  </a:lnTo>
                  <a:lnTo>
                    <a:pt x="2157336" y="101600"/>
                  </a:lnTo>
                  <a:close/>
                </a:path>
                <a:path w="2795269" h="1477645">
                  <a:moveTo>
                    <a:pt x="2225141" y="12700"/>
                  </a:moveTo>
                  <a:lnTo>
                    <a:pt x="2210181" y="12700"/>
                  </a:lnTo>
                  <a:lnTo>
                    <a:pt x="2203907" y="25400"/>
                  </a:lnTo>
                  <a:lnTo>
                    <a:pt x="2199436" y="25400"/>
                  </a:lnTo>
                  <a:lnTo>
                    <a:pt x="2196757" y="38100"/>
                  </a:lnTo>
                  <a:lnTo>
                    <a:pt x="2192985" y="63500"/>
                  </a:lnTo>
                  <a:lnTo>
                    <a:pt x="2188857" y="63500"/>
                  </a:lnTo>
                  <a:lnTo>
                    <a:pt x="2171535" y="76200"/>
                  </a:lnTo>
                  <a:lnTo>
                    <a:pt x="2168321" y="88900"/>
                  </a:lnTo>
                  <a:lnTo>
                    <a:pt x="2158517" y="101600"/>
                  </a:lnTo>
                  <a:lnTo>
                    <a:pt x="2163394" y="101600"/>
                  </a:lnTo>
                  <a:lnTo>
                    <a:pt x="2169172" y="88900"/>
                  </a:lnTo>
                  <a:lnTo>
                    <a:pt x="2180463" y="88900"/>
                  </a:lnTo>
                  <a:lnTo>
                    <a:pt x="2185378" y="76200"/>
                  </a:lnTo>
                  <a:lnTo>
                    <a:pt x="2190280" y="76200"/>
                  </a:lnTo>
                  <a:lnTo>
                    <a:pt x="2194610" y="63500"/>
                  </a:lnTo>
                  <a:lnTo>
                    <a:pt x="2199881" y="63500"/>
                  </a:lnTo>
                  <a:lnTo>
                    <a:pt x="2203627" y="38100"/>
                  </a:lnTo>
                  <a:lnTo>
                    <a:pt x="2205469" y="38100"/>
                  </a:lnTo>
                  <a:lnTo>
                    <a:pt x="2209368" y="25400"/>
                  </a:lnTo>
                  <a:lnTo>
                    <a:pt x="2220353" y="25400"/>
                  </a:lnTo>
                  <a:lnTo>
                    <a:pt x="2225141" y="12700"/>
                  </a:lnTo>
                  <a:close/>
                </a:path>
                <a:path w="2795269" h="1477645">
                  <a:moveTo>
                    <a:pt x="2251265" y="25400"/>
                  </a:moveTo>
                  <a:lnTo>
                    <a:pt x="2239099" y="12700"/>
                  </a:lnTo>
                  <a:lnTo>
                    <a:pt x="2227643" y="12700"/>
                  </a:lnTo>
                  <a:lnTo>
                    <a:pt x="2251151" y="25400"/>
                  </a:lnTo>
                  <a:close/>
                </a:path>
                <a:path w="2795269" h="1477645">
                  <a:moveTo>
                    <a:pt x="2270201" y="0"/>
                  </a:moveTo>
                  <a:lnTo>
                    <a:pt x="2259177" y="0"/>
                  </a:lnTo>
                  <a:lnTo>
                    <a:pt x="2255786" y="12700"/>
                  </a:lnTo>
                  <a:lnTo>
                    <a:pt x="2253577" y="12700"/>
                  </a:lnTo>
                  <a:lnTo>
                    <a:pt x="2251265" y="25400"/>
                  </a:lnTo>
                  <a:lnTo>
                    <a:pt x="2260574" y="25400"/>
                  </a:lnTo>
                  <a:lnTo>
                    <a:pt x="2263254" y="12700"/>
                  </a:lnTo>
                  <a:lnTo>
                    <a:pt x="2265337" y="12700"/>
                  </a:lnTo>
                  <a:lnTo>
                    <a:pt x="2270201" y="0"/>
                  </a:lnTo>
                  <a:close/>
                </a:path>
                <a:path w="2795269" h="1477645">
                  <a:moveTo>
                    <a:pt x="2339454" y="38100"/>
                  </a:moveTo>
                  <a:lnTo>
                    <a:pt x="2332659" y="25400"/>
                  </a:lnTo>
                  <a:lnTo>
                    <a:pt x="2325776" y="25400"/>
                  </a:lnTo>
                  <a:lnTo>
                    <a:pt x="2315311" y="12700"/>
                  </a:lnTo>
                  <a:lnTo>
                    <a:pt x="2311019" y="12700"/>
                  </a:lnTo>
                  <a:lnTo>
                    <a:pt x="2296033" y="0"/>
                  </a:lnTo>
                  <a:lnTo>
                    <a:pt x="2282418" y="0"/>
                  </a:lnTo>
                  <a:lnTo>
                    <a:pt x="2292451" y="12700"/>
                  </a:lnTo>
                  <a:lnTo>
                    <a:pt x="2299906" y="12700"/>
                  </a:lnTo>
                  <a:lnTo>
                    <a:pt x="2310968" y="25400"/>
                  </a:lnTo>
                  <a:lnTo>
                    <a:pt x="2322106" y="25400"/>
                  </a:lnTo>
                  <a:lnTo>
                    <a:pt x="2329205" y="38100"/>
                  </a:lnTo>
                  <a:lnTo>
                    <a:pt x="2339454" y="38100"/>
                  </a:lnTo>
                  <a:close/>
                </a:path>
                <a:path w="2795269" h="1477645">
                  <a:moveTo>
                    <a:pt x="2383104" y="76200"/>
                  </a:moveTo>
                  <a:lnTo>
                    <a:pt x="2382482" y="63500"/>
                  </a:lnTo>
                  <a:lnTo>
                    <a:pt x="2380970" y="63500"/>
                  </a:lnTo>
                  <a:lnTo>
                    <a:pt x="2378456" y="50800"/>
                  </a:lnTo>
                  <a:lnTo>
                    <a:pt x="2374912" y="50800"/>
                  </a:lnTo>
                  <a:lnTo>
                    <a:pt x="2370925" y="38100"/>
                  </a:lnTo>
                  <a:lnTo>
                    <a:pt x="2345334" y="38100"/>
                  </a:lnTo>
                  <a:lnTo>
                    <a:pt x="2367419" y="50800"/>
                  </a:lnTo>
                  <a:lnTo>
                    <a:pt x="2373096" y="50800"/>
                  </a:lnTo>
                  <a:lnTo>
                    <a:pt x="2375738" y="63500"/>
                  </a:lnTo>
                  <a:lnTo>
                    <a:pt x="2375890" y="76200"/>
                  </a:lnTo>
                  <a:lnTo>
                    <a:pt x="2365845" y="101600"/>
                  </a:lnTo>
                  <a:lnTo>
                    <a:pt x="2373871" y="101600"/>
                  </a:lnTo>
                  <a:lnTo>
                    <a:pt x="2383104" y="76200"/>
                  </a:lnTo>
                  <a:close/>
                </a:path>
                <a:path w="2795269" h="1477645">
                  <a:moveTo>
                    <a:pt x="2441791" y="63500"/>
                  </a:moveTo>
                  <a:lnTo>
                    <a:pt x="2425166" y="63500"/>
                  </a:lnTo>
                  <a:lnTo>
                    <a:pt x="2412542" y="88900"/>
                  </a:lnTo>
                  <a:lnTo>
                    <a:pt x="2410091" y="88900"/>
                  </a:lnTo>
                  <a:lnTo>
                    <a:pt x="2400046" y="101600"/>
                  </a:lnTo>
                  <a:lnTo>
                    <a:pt x="2374442" y="101600"/>
                  </a:lnTo>
                  <a:lnTo>
                    <a:pt x="2382786" y="114300"/>
                  </a:lnTo>
                  <a:lnTo>
                    <a:pt x="2404122" y="114300"/>
                  </a:lnTo>
                  <a:lnTo>
                    <a:pt x="2415552" y="101600"/>
                  </a:lnTo>
                  <a:lnTo>
                    <a:pt x="2418372" y="88900"/>
                  </a:lnTo>
                  <a:lnTo>
                    <a:pt x="2430284" y="76200"/>
                  </a:lnTo>
                  <a:lnTo>
                    <a:pt x="2433701" y="76200"/>
                  </a:lnTo>
                  <a:lnTo>
                    <a:pt x="2441791" y="63500"/>
                  </a:lnTo>
                  <a:close/>
                </a:path>
                <a:path w="2795269" h="1477645">
                  <a:moveTo>
                    <a:pt x="2542641" y="76200"/>
                  </a:moveTo>
                  <a:lnTo>
                    <a:pt x="2526411" y="63500"/>
                  </a:lnTo>
                  <a:lnTo>
                    <a:pt x="2476423" y="63500"/>
                  </a:lnTo>
                  <a:lnTo>
                    <a:pt x="2481986" y="76200"/>
                  </a:lnTo>
                  <a:lnTo>
                    <a:pt x="2542641" y="76200"/>
                  </a:lnTo>
                  <a:close/>
                </a:path>
                <a:path w="2795269" h="1477645">
                  <a:moveTo>
                    <a:pt x="2555900" y="152400"/>
                  </a:moveTo>
                  <a:lnTo>
                    <a:pt x="2526779" y="152400"/>
                  </a:lnTo>
                  <a:lnTo>
                    <a:pt x="2519248" y="165100"/>
                  </a:lnTo>
                  <a:lnTo>
                    <a:pt x="2513888" y="165100"/>
                  </a:lnTo>
                  <a:lnTo>
                    <a:pt x="2510955" y="177800"/>
                  </a:lnTo>
                  <a:lnTo>
                    <a:pt x="2510713" y="177800"/>
                  </a:lnTo>
                  <a:lnTo>
                    <a:pt x="2510307" y="190500"/>
                  </a:lnTo>
                  <a:lnTo>
                    <a:pt x="2510891" y="203200"/>
                  </a:lnTo>
                  <a:lnTo>
                    <a:pt x="2518778" y="203200"/>
                  </a:lnTo>
                  <a:lnTo>
                    <a:pt x="2517851" y="190500"/>
                  </a:lnTo>
                  <a:lnTo>
                    <a:pt x="2517508" y="190500"/>
                  </a:lnTo>
                  <a:lnTo>
                    <a:pt x="2517813" y="177800"/>
                  </a:lnTo>
                  <a:lnTo>
                    <a:pt x="2518029" y="177800"/>
                  </a:lnTo>
                  <a:lnTo>
                    <a:pt x="2519692" y="165100"/>
                  </a:lnTo>
                  <a:lnTo>
                    <a:pt x="2546350" y="165100"/>
                  </a:lnTo>
                  <a:lnTo>
                    <a:pt x="2555900" y="152400"/>
                  </a:lnTo>
                  <a:close/>
                </a:path>
                <a:path w="2795269" h="1477645">
                  <a:moveTo>
                    <a:pt x="2612898" y="101600"/>
                  </a:moveTo>
                  <a:lnTo>
                    <a:pt x="2603423" y="101600"/>
                  </a:lnTo>
                  <a:lnTo>
                    <a:pt x="2598178" y="114300"/>
                  </a:lnTo>
                  <a:lnTo>
                    <a:pt x="2588488" y="139700"/>
                  </a:lnTo>
                  <a:lnTo>
                    <a:pt x="2572347" y="139700"/>
                  </a:lnTo>
                  <a:lnTo>
                    <a:pt x="2559024" y="152400"/>
                  </a:lnTo>
                  <a:lnTo>
                    <a:pt x="2584564" y="152400"/>
                  </a:lnTo>
                  <a:lnTo>
                    <a:pt x="2593327" y="139700"/>
                  </a:lnTo>
                  <a:lnTo>
                    <a:pt x="2594267" y="139700"/>
                  </a:lnTo>
                  <a:lnTo>
                    <a:pt x="2606154" y="114300"/>
                  </a:lnTo>
                  <a:lnTo>
                    <a:pt x="2609215" y="114300"/>
                  </a:lnTo>
                  <a:lnTo>
                    <a:pt x="2612898" y="101600"/>
                  </a:lnTo>
                  <a:close/>
                </a:path>
                <a:path w="2795269" h="1477645">
                  <a:moveTo>
                    <a:pt x="2640469" y="88900"/>
                  </a:moveTo>
                  <a:lnTo>
                    <a:pt x="2623070" y="88900"/>
                  </a:lnTo>
                  <a:lnTo>
                    <a:pt x="2614663" y="101600"/>
                  </a:lnTo>
                  <a:lnTo>
                    <a:pt x="2633751" y="101600"/>
                  </a:lnTo>
                  <a:lnTo>
                    <a:pt x="2640469" y="88900"/>
                  </a:lnTo>
                  <a:close/>
                </a:path>
                <a:path w="2795269" h="1477645">
                  <a:moveTo>
                    <a:pt x="2703093" y="25400"/>
                  </a:moveTo>
                  <a:lnTo>
                    <a:pt x="2696845" y="25400"/>
                  </a:lnTo>
                  <a:lnTo>
                    <a:pt x="2692196" y="38100"/>
                  </a:lnTo>
                  <a:lnTo>
                    <a:pt x="2691053" y="38100"/>
                  </a:lnTo>
                  <a:lnTo>
                    <a:pt x="2683535" y="50800"/>
                  </a:lnTo>
                  <a:lnTo>
                    <a:pt x="2649778" y="50800"/>
                  </a:lnTo>
                  <a:lnTo>
                    <a:pt x="2623528" y="38100"/>
                  </a:lnTo>
                  <a:lnTo>
                    <a:pt x="2611437" y="38100"/>
                  </a:lnTo>
                  <a:lnTo>
                    <a:pt x="2598470" y="63500"/>
                  </a:lnTo>
                  <a:lnTo>
                    <a:pt x="2571572" y="63500"/>
                  </a:lnTo>
                  <a:lnTo>
                    <a:pt x="2558631" y="76200"/>
                  </a:lnTo>
                  <a:lnTo>
                    <a:pt x="2593949" y="76200"/>
                  </a:lnTo>
                  <a:lnTo>
                    <a:pt x="2600363" y="63500"/>
                  </a:lnTo>
                  <a:lnTo>
                    <a:pt x="2603614" y="63500"/>
                  </a:lnTo>
                  <a:lnTo>
                    <a:pt x="2615819" y="50800"/>
                  </a:lnTo>
                  <a:lnTo>
                    <a:pt x="2622118" y="50800"/>
                  </a:lnTo>
                  <a:lnTo>
                    <a:pt x="2647442" y="63500"/>
                  </a:lnTo>
                  <a:lnTo>
                    <a:pt x="2675356" y="63500"/>
                  </a:lnTo>
                  <a:lnTo>
                    <a:pt x="2687040" y="50800"/>
                  </a:lnTo>
                  <a:lnTo>
                    <a:pt x="2698470" y="50800"/>
                  </a:lnTo>
                  <a:lnTo>
                    <a:pt x="2703093" y="25400"/>
                  </a:lnTo>
                  <a:close/>
                </a:path>
                <a:path w="2795269" h="1477645">
                  <a:moveTo>
                    <a:pt x="2770390" y="25400"/>
                  </a:moveTo>
                  <a:lnTo>
                    <a:pt x="2757690" y="12700"/>
                  </a:lnTo>
                  <a:lnTo>
                    <a:pt x="2723197" y="12700"/>
                  </a:lnTo>
                  <a:lnTo>
                    <a:pt x="2710015" y="25400"/>
                  </a:lnTo>
                  <a:lnTo>
                    <a:pt x="2770390" y="25400"/>
                  </a:lnTo>
                  <a:close/>
                </a:path>
                <a:path w="2795269" h="1477645">
                  <a:moveTo>
                    <a:pt x="2794838" y="38100"/>
                  </a:moveTo>
                  <a:lnTo>
                    <a:pt x="2790774" y="38100"/>
                  </a:lnTo>
                  <a:lnTo>
                    <a:pt x="2782354" y="25400"/>
                  </a:lnTo>
                  <a:lnTo>
                    <a:pt x="2778417" y="25400"/>
                  </a:lnTo>
                  <a:lnTo>
                    <a:pt x="2785135" y="38100"/>
                  </a:lnTo>
                  <a:lnTo>
                    <a:pt x="2786875" y="38100"/>
                  </a:lnTo>
                  <a:lnTo>
                    <a:pt x="2787700" y="50800"/>
                  </a:lnTo>
                  <a:lnTo>
                    <a:pt x="2786862" y="63500"/>
                  </a:lnTo>
                  <a:lnTo>
                    <a:pt x="2777909" y="88900"/>
                  </a:lnTo>
                  <a:lnTo>
                    <a:pt x="2777502" y="101600"/>
                  </a:lnTo>
                  <a:lnTo>
                    <a:pt x="2782887" y="114300"/>
                  </a:lnTo>
                  <a:lnTo>
                    <a:pt x="2785122" y="127000"/>
                  </a:lnTo>
                  <a:lnTo>
                    <a:pt x="2783675" y="127000"/>
                  </a:lnTo>
                  <a:lnTo>
                    <a:pt x="2779801" y="139700"/>
                  </a:lnTo>
                  <a:lnTo>
                    <a:pt x="2778988" y="139700"/>
                  </a:lnTo>
                  <a:lnTo>
                    <a:pt x="2782887" y="114300"/>
                  </a:lnTo>
                  <a:lnTo>
                    <a:pt x="2688298" y="114300"/>
                  </a:lnTo>
                  <a:lnTo>
                    <a:pt x="2687726" y="114300"/>
                  </a:lnTo>
                  <a:lnTo>
                    <a:pt x="2685300" y="114300"/>
                  </a:lnTo>
                  <a:lnTo>
                    <a:pt x="2681109" y="101600"/>
                  </a:lnTo>
                  <a:lnTo>
                    <a:pt x="2675940" y="101600"/>
                  </a:lnTo>
                  <a:lnTo>
                    <a:pt x="2670835" y="88900"/>
                  </a:lnTo>
                  <a:lnTo>
                    <a:pt x="2654439" y="88900"/>
                  </a:lnTo>
                  <a:lnTo>
                    <a:pt x="2661793" y="101600"/>
                  </a:lnTo>
                  <a:lnTo>
                    <a:pt x="2671788" y="101600"/>
                  </a:lnTo>
                  <a:lnTo>
                    <a:pt x="2679649" y="114300"/>
                  </a:lnTo>
                  <a:lnTo>
                    <a:pt x="2680830" y="114300"/>
                  </a:lnTo>
                  <a:lnTo>
                    <a:pt x="2670619" y="139700"/>
                  </a:lnTo>
                  <a:lnTo>
                    <a:pt x="2670975" y="139700"/>
                  </a:lnTo>
                  <a:lnTo>
                    <a:pt x="2672334" y="152400"/>
                  </a:lnTo>
                  <a:lnTo>
                    <a:pt x="2675394" y="152400"/>
                  </a:lnTo>
                  <a:lnTo>
                    <a:pt x="2679801" y="165100"/>
                  </a:lnTo>
                  <a:lnTo>
                    <a:pt x="2684195" y="165100"/>
                  </a:lnTo>
                  <a:lnTo>
                    <a:pt x="2681109" y="152400"/>
                  </a:lnTo>
                  <a:lnTo>
                    <a:pt x="2678607" y="152400"/>
                  </a:lnTo>
                  <a:lnTo>
                    <a:pt x="2678049" y="139700"/>
                  </a:lnTo>
                  <a:lnTo>
                    <a:pt x="2679611" y="135597"/>
                  </a:lnTo>
                  <a:lnTo>
                    <a:pt x="2678049" y="139700"/>
                  </a:lnTo>
                  <a:lnTo>
                    <a:pt x="2681109" y="152400"/>
                  </a:lnTo>
                  <a:lnTo>
                    <a:pt x="2707703" y="152400"/>
                  </a:lnTo>
                  <a:lnTo>
                    <a:pt x="2702966" y="165100"/>
                  </a:lnTo>
                  <a:lnTo>
                    <a:pt x="2713964" y="165100"/>
                  </a:lnTo>
                  <a:lnTo>
                    <a:pt x="2716098" y="152400"/>
                  </a:lnTo>
                  <a:lnTo>
                    <a:pt x="2718917" y="152400"/>
                  </a:lnTo>
                  <a:lnTo>
                    <a:pt x="2724226" y="139700"/>
                  </a:lnTo>
                  <a:lnTo>
                    <a:pt x="2756966" y="139700"/>
                  </a:lnTo>
                  <a:lnTo>
                    <a:pt x="2775991" y="152400"/>
                  </a:lnTo>
                  <a:lnTo>
                    <a:pt x="2786646" y="139700"/>
                  </a:lnTo>
                  <a:lnTo>
                    <a:pt x="2790799" y="139700"/>
                  </a:lnTo>
                  <a:lnTo>
                    <a:pt x="2792450" y="127000"/>
                  </a:lnTo>
                  <a:lnTo>
                    <a:pt x="2790329" y="114300"/>
                  </a:lnTo>
                  <a:lnTo>
                    <a:pt x="2784716" y="88900"/>
                  </a:lnTo>
                  <a:lnTo>
                    <a:pt x="2785046" y="88900"/>
                  </a:lnTo>
                  <a:lnTo>
                    <a:pt x="2793974" y="63500"/>
                  </a:lnTo>
                  <a:lnTo>
                    <a:pt x="2794724" y="50800"/>
                  </a:lnTo>
                  <a:lnTo>
                    <a:pt x="2794838" y="3810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199219" y="2013949"/>
              <a:ext cx="12406937" cy="7280156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65945">
              <a:lnSpc>
                <a:spcPct val="100000"/>
              </a:lnSpc>
              <a:spcBef>
                <a:spcPts val="105"/>
              </a:spcBef>
            </a:pPr>
            <a:r>
              <a:rPr spc="-45" dirty="0">
                <a:latin typeface="+mn-lt"/>
              </a:rPr>
              <a:t>Estonia</a:t>
            </a:r>
            <a:endParaRPr spc="-45" dirty="0">
              <a:latin typeface="+mn-lt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765762" y="9206638"/>
            <a:ext cx="20935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Lithuania</a:t>
            </a:r>
            <a:endParaRPr sz="4200">
              <a:cs typeface="Proxima Nov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106367" y="2565625"/>
            <a:ext cx="22840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0" dirty="0">
                <a:solidFill>
                  <a:srgbClr val="AB9F97"/>
                </a:solidFill>
                <a:cs typeface="Proxima Nova"/>
              </a:rPr>
              <a:t>Baltic</a:t>
            </a:r>
            <a:r>
              <a:rPr sz="4200" spc="-145" dirty="0">
                <a:solidFill>
                  <a:srgbClr val="AB9F97"/>
                </a:solidFill>
                <a:cs typeface="Proxima Nova"/>
              </a:rPr>
              <a:t> </a:t>
            </a:r>
            <a:r>
              <a:rPr sz="4200" spc="-45" dirty="0">
                <a:solidFill>
                  <a:srgbClr val="AB9F97"/>
                </a:solidFill>
                <a:cs typeface="Proxima Nova"/>
              </a:rPr>
              <a:t>Sea</a:t>
            </a:r>
            <a:endParaRPr sz="4200">
              <a:cs typeface="Proxima Nov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8156208" y="1948303"/>
            <a:ext cx="151066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Russia</a:t>
            </a:r>
            <a:endParaRPr sz="4200">
              <a:cs typeface="Proxima Nov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7684674" y="10026885"/>
            <a:ext cx="174498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Belarus</a:t>
            </a:r>
            <a:endParaRPr sz="4200">
              <a:cs typeface="Proxima Nov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71772" y="1294672"/>
            <a:ext cx="304165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Vidzeme  region</a:t>
            </a:r>
            <a:endParaRPr sz="6100">
              <a:cs typeface="Proxima Nov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119055" y="3942291"/>
            <a:ext cx="4928870" cy="40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20015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Literally meaning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"the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Middle</a:t>
            </a:r>
            <a:r>
              <a:rPr sz="2400" b="1" spc="-29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Land",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Vidzeme covers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central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and 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northern parts of Latvia. Coastline,  hills, rivers and cli</a:t>
            </a:r>
            <a:r>
              <a:rPr lang="lv-LV" sz="2400" b="1" dirty="0" err="1">
                <a:solidFill>
                  <a:srgbClr val="FFFFFF"/>
                </a:solidFill>
                <a:cs typeface="Proxima Nova"/>
              </a:rPr>
              <a:t>ff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s –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Vidzeme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is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diverse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simply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meant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for</a:t>
            </a:r>
            <a:r>
              <a:rPr sz="2400" b="1" spc="-3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nature  lovers.</a:t>
            </a:r>
            <a:endParaRPr sz="2400" dirty="0">
              <a:cs typeface="Proxima Nova"/>
            </a:endParaRPr>
          </a:p>
          <a:p>
            <a:pPr marL="12700" marR="5080">
              <a:lnSpc>
                <a:spcPct val="101000"/>
              </a:lnSpc>
              <a:spcBef>
                <a:spcPts val="2295"/>
              </a:spcBef>
            </a:pP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E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ven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though the region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recognized for the  outstanding landscapes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historical sites  like medieval castles, this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also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where you  can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visit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Riga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Jurmala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-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cities buzzing  with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life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di</a:t>
            </a:r>
            <a:r>
              <a:rPr lang="lv-LV" sz="1950" dirty="0" err="1">
                <a:solidFill>
                  <a:srgbClr val="FFFFFF"/>
                </a:solidFill>
                <a:cs typeface="Proxima Nova"/>
              </a:rPr>
              <a:t>ff</a:t>
            </a:r>
            <a:r>
              <a:rPr sz="1950" dirty="0" err="1">
                <a:solidFill>
                  <a:srgbClr val="FFFFFF"/>
                </a:solidFill>
                <a:cs typeface="Proxima Nova"/>
              </a:rPr>
              <a:t>erent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events.</a:t>
            </a:r>
            <a:endParaRPr sz="1950" dirty="0">
              <a:cs typeface="Proxima Nov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119055" y="8238926"/>
            <a:ext cx="4890770" cy="18351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Bordering Estonia,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Vidzeme can be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proud</a:t>
            </a:r>
            <a:r>
              <a:rPr sz="1950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unique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town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that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split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between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two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countries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-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called Valka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on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our side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Valga across the border.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inhabitants 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have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learned to coexist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take the best  from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each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country.</a:t>
            </a:r>
            <a:endParaRPr sz="1950">
              <a:cs typeface="Proxima Nov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137740" y="4191060"/>
            <a:ext cx="1868805" cy="594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00" b="1" spc="-25" dirty="0">
                <a:solidFill>
                  <a:srgbClr val="FFFFFF"/>
                </a:solidFill>
                <a:cs typeface="Proxima Nova"/>
              </a:rPr>
              <a:t>Vidzeme</a:t>
            </a:r>
            <a:endParaRPr sz="3700">
              <a:cs typeface="Proxima Nov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656314" y="5089252"/>
            <a:ext cx="4768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Riga</a:t>
            </a:r>
            <a:endParaRPr sz="1800">
              <a:cs typeface="Proxima Nov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696757" y="3336135"/>
            <a:ext cx="9264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Valmiera</a:t>
            </a:r>
            <a:endParaRPr sz="1800">
              <a:cs typeface="Proxima Nov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6991220" y="4538293"/>
            <a:ext cx="81089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Gulbeni</a:t>
            </a:r>
            <a:endParaRPr sz="1800">
              <a:cs typeface="Proxima Nov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3014881" y="2884251"/>
            <a:ext cx="106997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Salacgriva</a:t>
            </a:r>
            <a:endParaRPr sz="1800">
              <a:cs typeface="Proxima Nov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4997069" y="2578724"/>
            <a:ext cx="143383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Valka </a:t>
            </a:r>
            <a:r>
              <a:rPr sz="1800" b="1" spc="-10" dirty="0">
                <a:solidFill>
                  <a:srgbClr val="FFFFFF"/>
                </a:solidFill>
                <a:cs typeface="Proxima Nova"/>
              </a:rPr>
              <a:t>&amp;</a:t>
            </a:r>
            <a:r>
              <a:rPr sz="1800" b="1" spc="-1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800" b="1" spc="-25" dirty="0">
                <a:solidFill>
                  <a:srgbClr val="FFFFFF"/>
                </a:solidFill>
                <a:cs typeface="Proxima Nova"/>
              </a:rPr>
              <a:t>Valga</a:t>
            </a:r>
            <a:endParaRPr sz="1800">
              <a:cs typeface="Proxima Nov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1611598" y="5414197"/>
            <a:ext cx="83185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Jurmala</a:t>
            </a:r>
            <a:endParaRPr sz="1800">
              <a:cs typeface="Proxima Nov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64425" y="10430295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1" y="0"/>
                </a:moveTo>
                <a:lnTo>
                  <a:pt x="82737" y="14347"/>
                </a:lnTo>
                <a:lnTo>
                  <a:pt x="43035" y="43037"/>
                </a:lnTo>
                <a:lnTo>
                  <a:pt x="14346" y="82743"/>
                </a:lnTo>
                <a:lnTo>
                  <a:pt x="0" y="127770"/>
                </a:lnTo>
                <a:lnTo>
                  <a:pt x="0" y="174577"/>
                </a:lnTo>
                <a:lnTo>
                  <a:pt x="14346" y="219607"/>
                </a:lnTo>
                <a:lnTo>
                  <a:pt x="43035" y="259313"/>
                </a:lnTo>
                <a:lnTo>
                  <a:pt x="82747" y="288006"/>
                </a:lnTo>
                <a:lnTo>
                  <a:pt x="127767" y="302349"/>
                </a:lnTo>
                <a:lnTo>
                  <a:pt x="174577" y="302349"/>
                </a:lnTo>
                <a:lnTo>
                  <a:pt x="219609" y="288003"/>
                </a:lnTo>
                <a:lnTo>
                  <a:pt x="226230" y="283218"/>
                </a:lnTo>
                <a:lnTo>
                  <a:pt x="141430" y="283218"/>
                </a:lnTo>
                <a:lnTo>
                  <a:pt x="126237" y="275241"/>
                </a:lnTo>
                <a:lnTo>
                  <a:pt x="124521" y="273480"/>
                </a:lnTo>
                <a:lnTo>
                  <a:pt x="97652" y="273480"/>
                </a:lnTo>
                <a:lnTo>
                  <a:pt x="88455" y="269024"/>
                </a:lnTo>
                <a:lnTo>
                  <a:pt x="79608" y="263851"/>
                </a:lnTo>
                <a:lnTo>
                  <a:pt x="71145" y="257976"/>
                </a:lnTo>
                <a:lnTo>
                  <a:pt x="63108" y="251428"/>
                </a:lnTo>
                <a:lnTo>
                  <a:pt x="68071" y="247041"/>
                </a:lnTo>
                <a:lnTo>
                  <a:pt x="73307" y="243073"/>
                </a:lnTo>
                <a:lnTo>
                  <a:pt x="78783" y="239523"/>
                </a:lnTo>
                <a:lnTo>
                  <a:pt x="100313" y="239523"/>
                </a:lnTo>
                <a:lnTo>
                  <a:pt x="99393" y="237513"/>
                </a:lnTo>
                <a:lnTo>
                  <a:pt x="49423" y="237513"/>
                </a:lnTo>
                <a:lnTo>
                  <a:pt x="37041" y="220406"/>
                </a:lnTo>
                <a:lnTo>
                  <a:pt x="27608" y="201736"/>
                </a:lnTo>
                <a:lnTo>
                  <a:pt x="21247" y="181806"/>
                </a:lnTo>
                <a:lnTo>
                  <a:pt x="18083" y="160918"/>
                </a:lnTo>
                <a:lnTo>
                  <a:pt x="302348" y="160918"/>
                </a:lnTo>
                <a:lnTo>
                  <a:pt x="302348" y="141421"/>
                </a:lnTo>
                <a:lnTo>
                  <a:pt x="18083" y="141421"/>
                </a:lnTo>
                <a:lnTo>
                  <a:pt x="21247" y="120533"/>
                </a:lnTo>
                <a:lnTo>
                  <a:pt x="27608" y="100604"/>
                </a:lnTo>
                <a:lnTo>
                  <a:pt x="37041" y="81938"/>
                </a:lnTo>
                <a:lnTo>
                  <a:pt x="49423" y="64837"/>
                </a:lnTo>
                <a:lnTo>
                  <a:pt x="99393" y="64837"/>
                </a:lnTo>
                <a:lnTo>
                  <a:pt x="100318" y="62816"/>
                </a:lnTo>
                <a:lnTo>
                  <a:pt x="78783" y="62816"/>
                </a:lnTo>
                <a:lnTo>
                  <a:pt x="73307" y="59267"/>
                </a:lnTo>
                <a:lnTo>
                  <a:pt x="68071" y="55298"/>
                </a:lnTo>
                <a:lnTo>
                  <a:pt x="63098" y="50921"/>
                </a:lnTo>
                <a:lnTo>
                  <a:pt x="71146" y="44363"/>
                </a:lnTo>
                <a:lnTo>
                  <a:pt x="79609" y="38489"/>
                </a:lnTo>
                <a:lnTo>
                  <a:pt x="88455" y="33315"/>
                </a:lnTo>
                <a:lnTo>
                  <a:pt x="97652" y="28859"/>
                </a:lnTo>
                <a:lnTo>
                  <a:pt x="124527" y="28859"/>
                </a:lnTo>
                <a:lnTo>
                  <a:pt x="126239" y="27103"/>
                </a:lnTo>
                <a:lnTo>
                  <a:pt x="141430" y="19121"/>
                </a:lnTo>
                <a:lnTo>
                  <a:pt x="226213" y="19121"/>
                </a:lnTo>
                <a:lnTo>
                  <a:pt x="219596" y="14344"/>
                </a:lnTo>
                <a:lnTo>
                  <a:pt x="174576" y="1"/>
                </a:lnTo>
                <a:lnTo>
                  <a:pt x="127771" y="0"/>
                </a:lnTo>
                <a:close/>
              </a:path>
              <a:path w="302894" h="302895">
                <a:moveTo>
                  <a:pt x="160917" y="218581"/>
                </a:moveTo>
                <a:lnTo>
                  <a:pt x="141430" y="218581"/>
                </a:lnTo>
                <a:lnTo>
                  <a:pt x="141430" y="283218"/>
                </a:lnTo>
                <a:lnTo>
                  <a:pt x="160917" y="283218"/>
                </a:lnTo>
                <a:lnTo>
                  <a:pt x="160917" y="218581"/>
                </a:lnTo>
                <a:close/>
              </a:path>
              <a:path w="302894" h="302895">
                <a:moveTo>
                  <a:pt x="230589" y="218581"/>
                </a:moveTo>
                <a:lnTo>
                  <a:pt x="160917" y="218581"/>
                </a:lnTo>
                <a:lnTo>
                  <a:pt x="172723" y="219954"/>
                </a:lnTo>
                <a:lnTo>
                  <a:pt x="184265" y="222344"/>
                </a:lnTo>
                <a:lnTo>
                  <a:pt x="195492" y="225730"/>
                </a:lnTo>
                <a:lnTo>
                  <a:pt x="206350" y="230089"/>
                </a:lnTo>
                <a:lnTo>
                  <a:pt x="198843" y="246481"/>
                </a:lnTo>
                <a:lnTo>
                  <a:pt x="188754" y="262264"/>
                </a:lnTo>
                <a:lnTo>
                  <a:pt x="176104" y="275242"/>
                </a:lnTo>
                <a:lnTo>
                  <a:pt x="160917" y="283218"/>
                </a:lnTo>
                <a:lnTo>
                  <a:pt x="226230" y="283218"/>
                </a:lnTo>
                <a:lnTo>
                  <a:pt x="239706" y="273480"/>
                </a:lnTo>
                <a:lnTo>
                  <a:pt x="204695" y="273480"/>
                </a:lnTo>
                <a:lnTo>
                  <a:pt x="210251" y="265550"/>
                </a:lnTo>
                <a:lnTo>
                  <a:pt x="215233" y="257177"/>
                </a:lnTo>
                <a:lnTo>
                  <a:pt x="219663" y="248466"/>
                </a:lnTo>
                <a:lnTo>
                  <a:pt x="223564" y="239523"/>
                </a:lnTo>
                <a:lnTo>
                  <a:pt x="273611" y="239523"/>
                </a:lnTo>
                <a:lnTo>
                  <a:pt x="275063" y="237513"/>
                </a:lnTo>
                <a:lnTo>
                  <a:pt x="252924" y="237513"/>
                </a:lnTo>
                <a:lnTo>
                  <a:pt x="247470" y="232855"/>
                </a:lnTo>
                <a:lnTo>
                  <a:pt x="241838" y="228480"/>
                </a:lnTo>
                <a:lnTo>
                  <a:pt x="236038" y="224394"/>
                </a:lnTo>
                <a:lnTo>
                  <a:pt x="230077" y="220602"/>
                </a:lnTo>
                <a:lnTo>
                  <a:pt x="230589" y="218581"/>
                </a:lnTo>
                <a:close/>
              </a:path>
              <a:path w="302894" h="302895">
                <a:moveTo>
                  <a:pt x="100313" y="239523"/>
                </a:moveTo>
                <a:lnTo>
                  <a:pt x="78783" y="239523"/>
                </a:lnTo>
                <a:lnTo>
                  <a:pt x="82684" y="248466"/>
                </a:lnTo>
                <a:lnTo>
                  <a:pt x="87114" y="257177"/>
                </a:lnTo>
                <a:lnTo>
                  <a:pt x="92096" y="265550"/>
                </a:lnTo>
                <a:lnTo>
                  <a:pt x="97652" y="273480"/>
                </a:lnTo>
                <a:lnTo>
                  <a:pt x="124521" y="273480"/>
                </a:lnTo>
                <a:lnTo>
                  <a:pt x="113583" y="262261"/>
                </a:lnTo>
                <a:lnTo>
                  <a:pt x="103495" y="246477"/>
                </a:lnTo>
                <a:lnTo>
                  <a:pt x="100313" y="239523"/>
                </a:lnTo>
                <a:close/>
              </a:path>
              <a:path w="302894" h="302895">
                <a:moveTo>
                  <a:pt x="273611" y="239523"/>
                </a:moveTo>
                <a:lnTo>
                  <a:pt x="223564" y="239523"/>
                </a:lnTo>
                <a:lnTo>
                  <a:pt x="229030" y="243073"/>
                </a:lnTo>
                <a:lnTo>
                  <a:pt x="234276" y="247041"/>
                </a:lnTo>
                <a:lnTo>
                  <a:pt x="204695" y="273480"/>
                </a:lnTo>
                <a:lnTo>
                  <a:pt x="239706" y="273480"/>
                </a:lnTo>
                <a:lnTo>
                  <a:pt x="259312" y="259313"/>
                </a:lnTo>
                <a:lnTo>
                  <a:pt x="273611" y="239523"/>
                </a:lnTo>
                <a:close/>
              </a:path>
              <a:path w="302894" h="302895">
                <a:moveTo>
                  <a:pt x="82542" y="160918"/>
                </a:moveTo>
                <a:lnTo>
                  <a:pt x="63045" y="160918"/>
                </a:lnTo>
                <a:lnTo>
                  <a:pt x="64051" y="176531"/>
                </a:lnTo>
                <a:lnTo>
                  <a:pt x="65938" y="191750"/>
                </a:lnTo>
                <a:lnTo>
                  <a:pt x="68685" y="206473"/>
                </a:lnTo>
                <a:lnTo>
                  <a:pt x="72270" y="220602"/>
                </a:lnTo>
                <a:lnTo>
                  <a:pt x="66303" y="224394"/>
                </a:lnTo>
                <a:lnTo>
                  <a:pt x="60501" y="228480"/>
                </a:lnTo>
                <a:lnTo>
                  <a:pt x="54871" y="232855"/>
                </a:lnTo>
                <a:lnTo>
                  <a:pt x="49423" y="237513"/>
                </a:lnTo>
                <a:lnTo>
                  <a:pt x="99393" y="237513"/>
                </a:lnTo>
                <a:lnTo>
                  <a:pt x="95997" y="230089"/>
                </a:lnTo>
                <a:lnTo>
                  <a:pt x="106855" y="225730"/>
                </a:lnTo>
                <a:lnTo>
                  <a:pt x="118082" y="222344"/>
                </a:lnTo>
                <a:lnTo>
                  <a:pt x="129624" y="219954"/>
                </a:lnTo>
                <a:lnTo>
                  <a:pt x="141430" y="218581"/>
                </a:lnTo>
                <a:lnTo>
                  <a:pt x="230589" y="218581"/>
                </a:lnTo>
                <a:lnTo>
                  <a:pt x="232399" y="211440"/>
                </a:lnTo>
                <a:lnTo>
                  <a:pt x="89935" y="211440"/>
                </a:lnTo>
                <a:lnTo>
                  <a:pt x="87102" y="199454"/>
                </a:lnTo>
                <a:lnTo>
                  <a:pt x="84915" y="186992"/>
                </a:lnTo>
                <a:lnTo>
                  <a:pt x="83389" y="174123"/>
                </a:lnTo>
                <a:lnTo>
                  <a:pt x="82542" y="160918"/>
                </a:lnTo>
                <a:close/>
              </a:path>
              <a:path w="302894" h="302895">
                <a:moveTo>
                  <a:pt x="302348" y="160918"/>
                </a:moveTo>
                <a:lnTo>
                  <a:pt x="284264" y="160918"/>
                </a:lnTo>
                <a:lnTo>
                  <a:pt x="281099" y="181806"/>
                </a:lnTo>
                <a:lnTo>
                  <a:pt x="274735" y="201736"/>
                </a:lnTo>
                <a:lnTo>
                  <a:pt x="265301" y="220406"/>
                </a:lnTo>
                <a:lnTo>
                  <a:pt x="252924" y="237513"/>
                </a:lnTo>
                <a:lnTo>
                  <a:pt x="275063" y="237513"/>
                </a:lnTo>
                <a:lnTo>
                  <a:pt x="288002" y="219603"/>
                </a:lnTo>
                <a:lnTo>
                  <a:pt x="302347" y="174577"/>
                </a:lnTo>
                <a:lnTo>
                  <a:pt x="302348" y="160918"/>
                </a:lnTo>
                <a:close/>
              </a:path>
              <a:path w="302894" h="302895">
                <a:moveTo>
                  <a:pt x="160917" y="160918"/>
                </a:moveTo>
                <a:lnTo>
                  <a:pt x="141430" y="160918"/>
                </a:lnTo>
                <a:lnTo>
                  <a:pt x="141430" y="199053"/>
                </a:lnTo>
                <a:lnTo>
                  <a:pt x="128066" y="200470"/>
                </a:lnTo>
                <a:lnTo>
                  <a:pt x="114991" y="203024"/>
                </a:lnTo>
                <a:lnTo>
                  <a:pt x="102263" y="206689"/>
                </a:lnTo>
                <a:lnTo>
                  <a:pt x="89935" y="211440"/>
                </a:lnTo>
                <a:lnTo>
                  <a:pt x="212412" y="211440"/>
                </a:lnTo>
                <a:lnTo>
                  <a:pt x="200083" y="206689"/>
                </a:lnTo>
                <a:lnTo>
                  <a:pt x="187352" y="203024"/>
                </a:lnTo>
                <a:lnTo>
                  <a:pt x="174277" y="200470"/>
                </a:lnTo>
                <a:lnTo>
                  <a:pt x="160917" y="199053"/>
                </a:lnTo>
                <a:lnTo>
                  <a:pt x="160917" y="160918"/>
                </a:lnTo>
                <a:close/>
              </a:path>
              <a:path w="302894" h="302895">
                <a:moveTo>
                  <a:pt x="239302" y="160918"/>
                </a:moveTo>
                <a:lnTo>
                  <a:pt x="219805" y="160918"/>
                </a:lnTo>
                <a:lnTo>
                  <a:pt x="218952" y="174123"/>
                </a:lnTo>
                <a:lnTo>
                  <a:pt x="217424" y="186992"/>
                </a:lnTo>
                <a:lnTo>
                  <a:pt x="215239" y="199454"/>
                </a:lnTo>
                <a:lnTo>
                  <a:pt x="212412" y="211440"/>
                </a:lnTo>
                <a:lnTo>
                  <a:pt x="232399" y="211440"/>
                </a:lnTo>
                <a:lnTo>
                  <a:pt x="233658" y="206473"/>
                </a:lnTo>
                <a:lnTo>
                  <a:pt x="236405" y="191750"/>
                </a:lnTo>
                <a:lnTo>
                  <a:pt x="238295" y="176531"/>
                </a:lnTo>
                <a:lnTo>
                  <a:pt x="239302" y="160918"/>
                </a:lnTo>
                <a:close/>
              </a:path>
              <a:path w="302894" h="302895">
                <a:moveTo>
                  <a:pt x="99393" y="64837"/>
                </a:moveTo>
                <a:lnTo>
                  <a:pt x="49423" y="64837"/>
                </a:lnTo>
                <a:lnTo>
                  <a:pt x="54871" y="69489"/>
                </a:lnTo>
                <a:lnTo>
                  <a:pt x="60501" y="73862"/>
                </a:lnTo>
                <a:lnTo>
                  <a:pt x="66303" y="77950"/>
                </a:lnTo>
                <a:lnTo>
                  <a:pt x="72270" y="81748"/>
                </a:lnTo>
                <a:lnTo>
                  <a:pt x="68685" y="95875"/>
                </a:lnTo>
                <a:lnTo>
                  <a:pt x="65938" y="110595"/>
                </a:lnTo>
                <a:lnTo>
                  <a:pt x="64051" y="125810"/>
                </a:lnTo>
                <a:lnTo>
                  <a:pt x="63045" y="141421"/>
                </a:lnTo>
                <a:lnTo>
                  <a:pt x="82542" y="141421"/>
                </a:lnTo>
                <a:lnTo>
                  <a:pt x="83389" y="128220"/>
                </a:lnTo>
                <a:lnTo>
                  <a:pt x="84915" y="115351"/>
                </a:lnTo>
                <a:lnTo>
                  <a:pt x="87102" y="102887"/>
                </a:lnTo>
                <a:lnTo>
                  <a:pt x="89935" y="90899"/>
                </a:lnTo>
                <a:lnTo>
                  <a:pt x="232397" y="90899"/>
                </a:lnTo>
                <a:lnTo>
                  <a:pt x="230586" y="83758"/>
                </a:lnTo>
                <a:lnTo>
                  <a:pt x="141430" y="83758"/>
                </a:lnTo>
                <a:lnTo>
                  <a:pt x="129624" y="82392"/>
                </a:lnTo>
                <a:lnTo>
                  <a:pt x="118082" y="80004"/>
                </a:lnTo>
                <a:lnTo>
                  <a:pt x="106855" y="76620"/>
                </a:lnTo>
                <a:lnTo>
                  <a:pt x="95997" y="72261"/>
                </a:lnTo>
                <a:lnTo>
                  <a:pt x="99393" y="64837"/>
                </a:lnTo>
                <a:close/>
              </a:path>
              <a:path w="302894" h="302895">
                <a:moveTo>
                  <a:pt x="212412" y="90899"/>
                </a:moveTo>
                <a:lnTo>
                  <a:pt x="89935" y="90899"/>
                </a:lnTo>
                <a:lnTo>
                  <a:pt x="102263" y="95655"/>
                </a:lnTo>
                <a:lnTo>
                  <a:pt x="114991" y="99319"/>
                </a:lnTo>
                <a:lnTo>
                  <a:pt x="128066" y="101871"/>
                </a:lnTo>
                <a:lnTo>
                  <a:pt x="141430" y="103286"/>
                </a:lnTo>
                <a:lnTo>
                  <a:pt x="141430" y="141421"/>
                </a:lnTo>
                <a:lnTo>
                  <a:pt x="160917" y="141421"/>
                </a:lnTo>
                <a:lnTo>
                  <a:pt x="160917" y="103286"/>
                </a:lnTo>
                <a:lnTo>
                  <a:pt x="174277" y="101871"/>
                </a:lnTo>
                <a:lnTo>
                  <a:pt x="187352" y="99319"/>
                </a:lnTo>
                <a:lnTo>
                  <a:pt x="200083" y="95655"/>
                </a:lnTo>
                <a:lnTo>
                  <a:pt x="212412" y="90899"/>
                </a:lnTo>
                <a:close/>
              </a:path>
              <a:path w="302894" h="302895">
                <a:moveTo>
                  <a:pt x="232397" y="90899"/>
                </a:moveTo>
                <a:lnTo>
                  <a:pt x="212412" y="90899"/>
                </a:lnTo>
                <a:lnTo>
                  <a:pt x="215239" y="102887"/>
                </a:lnTo>
                <a:lnTo>
                  <a:pt x="217424" y="115351"/>
                </a:lnTo>
                <a:lnTo>
                  <a:pt x="218952" y="128220"/>
                </a:lnTo>
                <a:lnTo>
                  <a:pt x="219805" y="141421"/>
                </a:lnTo>
                <a:lnTo>
                  <a:pt x="239302" y="141421"/>
                </a:lnTo>
                <a:lnTo>
                  <a:pt x="238295" y="125810"/>
                </a:lnTo>
                <a:lnTo>
                  <a:pt x="236405" y="110595"/>
                </a:lnTo>
                <a:lnTo>
                  <a:pt x="233658" y="95875"/>
                </a:lnTo>
                <a:lnTo>
                  <a:pt x="232397" y="90899"/>
                </a:lnTo>
                <a:close/>
              </a:path>
              <a:path w="302894" h="302895">
                <a:moveTo>
                  <a:pt x="275065" y="64837"/>
                </a:moveTo>
                <a:lnTo>
                  <a:pt x="252924" y="64837"/>
                </a:lnTo>
                <a:lnTo>
                  <a:pt x="265301" y="81938"/>
                </a:lnTo>
                <a:lnTo>
                  <a:pt x="274735" y="100604"/>
                </a:lnTo>
                <a:lnTo>
                  <a:pt x="281099" y="120533"/>
                </a:lnTo>
                <a:lnTo>
                  <a:pt x="284264" y="141421"/>
                </a:lnTo>
                <a:lnTo>
                  <a:pt x="302348" y="141421"/>
                </a:lnTo>
                <a:lnTo>
                  <a:pt x="302348" y="127770"/>
                </a:lnTo>
                <a:lnTo>
                  <a:pt x="288003" y="82742"/>
                </a:lnTo>
                <a:lnTo>
                  <a:pt x="275065" y="64837"/>
                </a:lnTo>
                <a:close/>
              </a:path>
              <a:path w="302894" h="302895">
                <a:moveTo>
                  <a:pt x="160917" y="19121"/>
                </a:moveTo>
                <a:lnTo>
                  <a:pt x="141430" y="19121"/>
                </a:lnTo>
                <a:lnTo>
                  <a:pt x="141430" y="83758"/>
                </a:lnTo>
                <a:lnTo>
                  <a:pt x="160917" y="83758"/>
                </a:lnTo>
                <a:lnTo>
                  <a:pt x="160917" y="19121"/>
                </a:lnTo>
                <a:close/>
              </a:path>
              <a:path w="302894" h="302895">
                <a:moveTo>
                  <a:pt x="226213" y="19121"/>
                </a:moveTo>
                <a:lnTo>
                  <a:pt x="160917" y="19121"/>
                </a:lnTo>
                <a:lnTo>
                  <a:pt x="176107" y="27103"/>
                </a:lnTo>
                <a:lnTo>
                  <a:pt x="188757" y="40084"/>
                </a:lnTo>
                <a:lnTo>
                  <a:pt x="198846" y="55868"/>
                </a:lnTo>
                <a:lnTo>
                  <a:pt x="206350" y="72261"/>
                </a:lnTo>
                <a:lnTo>
                  <a:pt x="195492" y="76620"/>
                </a:lnTo>
                <a:lnTo>
                  <a:pt x="184265" y="80004"/>
                </a:lnTo>
                <a:lnTo>
                  <a:pt x="172723" y="82392"/>
                </a:lnTo>
                <a:lnTo>
                  <a:pt x="160917" y="83758"/>
                </a:lnTo>
                <a:lnTo>
                  <a:pt x="230586" y="83758"/>
                </a:lnTo>
                <a:lnTo>
                  <a:pt x="230077" y="81748"/>
                </a:lnTo>
                <a:lnTo>
                  <a:pt x="236038" y="77950"/>
                </a:lnTo>
                <a:lnTo>
                  <a:pt x="241838" y="73862"/>
                </a:lnTo>
                <a:lnTo>
                  <a:pt x="247470" y="69489"/>
                </a:lnTo>
                <a:lnTo>
                  <a:pt x="252924" y="64837"/>
                </a:lnTo>
                <a:lnTo>
                  <a:pt x="275065" y="64837"/>
                </a:lnTo>
                <a:lnTo>
                  <a:pt x="273605" y="62816"/>
                </a:lnTo>
                <a:lnTo>
                  <a:pt x="223564" y="62816"/>
                </a:lnTo>
                <a:lnTo>
                  <a:pt x="219663" y="53879"/>
                </a:lnTo>
                <a:lnTo>
                  <a:pt x="215233" y="45170"/>
                </a:lnTo>
                <a:lnTo>
                  <a:pt x="210251" y="36795"/>
                </a:lnTo>
                <a:lnTo>
                  <a:pt x="204695" y="28859"/>
                </a:lnTo>
                <a:lnTo>
                  <a:pt x="239690" y="28859"/>
                </a:lnTo>
                <a:lnTo>
                  <a:pt x="226213" y="19121"/>
                </a:lnTo>
                <a:close/>
              </a:path>
              <a:path w="302894" h="302895">
                <a:moveTo>
                  <a:pt x="124527" y="28859"/>
                </a:moveTo>
                <a:lnTo>
                  <a:pt x="97652" y="28859"/>
                </a:lnTo>
                <a:lnTo>
                  <a:pt x="92096" y="36795"/>
                </a:lnTo>
                <a:lnTo>
                  <a:pt x="87114" y="45170"/>
                </a:lnTo>
                <a:lnTo>
                  <a:pt x="82684" y="53879"/>
                </a:lnTo>
                <a:lnTo>
                  <a:pt x="78783" y="62816"/>
                </a:lnTo>
                <a:lnTo>
                  <a:pt x="100318" y="62816"/>
                </a:lnTo>
                <a:lnTo>
                  <a:pt x="103497" y="55868"/>
                </a:lnTo>
                <a:lnTo>
                  <a:pt x="113586" y="40084"/>
                </a:lnTo>
                <a:lnTo>
                  <a:pt x="124527" y="28859"/>
                </a:lnTo>
                <a:close/>
              </a:path>
              <a:path w="302894" h="302895">
                <a:moveTo>
                  <a:pt x="239690" y="28859"/>
                </a:moveTo>
                <a:lnTo>
                  <a:pt x="204695" y="28859"/>
                </a:lnTo>
                <a:lnTo>
                  <a:pt x="213887" y="33315"/>
                </a:lnTo>
                <a:lnTo>
                  <a:pt x="222733" y="38489"/>
                </a:lnTo>
                <a:lnTo>
                  <a:pt x="231195" y="44363"/>
                </a:lnTo>
                <a:lnTo>
                  <a:pt x="239239" y="50921"/>
                </a:lnTo>
                <a:lnTo>
                  <a:pt x="234276" y="55298"/>
                </a:lnTo>
                <a:lnTo>
                  <a:pt x="229030" y="59267"/>
                </a:lnTo>
                <a:lnTo>
                  <a:pt x="223564" y="62816"/>
                </a:lnTo>
                <a:lnTo>
                  <a:pt x="273605" y="62816"/>
                </a:lnTo>
                <a:lnTo>
                  <a:pt x="259312" y="43037"/>
                </a:lnTo>
                <a:lnTo>
                  <a:pt x="239690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75592" y="10402635"/>
            <a:ext cx="130429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visit.cesis.lv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93" y="1294677"/>
            <a:ext cx="188404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Cesis</a:t>
            </a:r>
            <a:endParaRPr sz="61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9137" y="2897851"/>
            <a:ext cx="4584065" cy="41497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53695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Ancient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meets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trendy, that's</a:t>
            </a:r>
            <a:r>
              <a:rPr sz="2400" b="1" spc="-2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charm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Cesis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–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one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</a:t>
            </a:r>
            <a:endParaRPr sz="2400">
              <a:cs typeface="Proxima Nova"/>
            </a:endParaRPr>
          </a:p>
          <a:p>
            <a:pPr marL="12700" marR="106045">
              <a:lnSpc>
                <a:spcPct val="100000"/>
              </a:lnSpc>
              <a:spcBef>
                <a:spcPts val="5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best-preserved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medieval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towns</a:t>
            </a:r>
            <a:r>
              <a:rPr sz="2400" b="1" spc="-2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in 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Baltics. Though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800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years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history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no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obstacle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for the</a:t>
            </a:r>
            <a:r>
              <a:rPr sz="2400" b="1" spc="-4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most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innovative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creative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cultural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events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be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held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exactly</a:t>
            </a:r>
            <a:r>
              <a:rPr sz="2400" b="1" spc="-3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here.</a:t>
            </a:r>
            <a:endParaRPr sz="2400">
              <a:cs typeface="Proxima Nova"/>
            </a:endParaRPr>
          </a:p>
          <a:p>
            <a:pPr>
              <a:lnSpc>
                <a:spcPct val="100000"/>
              </a:lnSpc>
            </a:pPr>
            <a:endParaRPr sz="230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This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where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architects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move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 live,  leaving the capital behind. This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where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cafes are the trendiest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events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–</a:t>
            </a:r>
            <a:r>
              <a:rPr sz="1950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most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stylish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up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</a:t>
            </a:r>
            <a:r>
              <a:rPr sz="1950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date.</a:t>
            </a:r>
            <a:endParaRPr sz="1950">
              <a:cs typeface="Proxima Nova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64424" y="10430295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4" y="0"/>
                </a:moveTo>
                <a:lnTo>
                  <a:pt x="82738" y="14347"/>
                </a:lnTo>
                <a:lnTo>
                  <a:pt x="43035" y="43037"/>
                </a:lnTo>
                <a:lnTo>
                  <a:pt x="14346" y="82743"/>
                </a:lnTo>
                <a:lnTo>
                  <a:pt x="0" y="127770"/>
                </a:lnTo>
                <a:lnTo>
                  <a:pt x="0" y="174577"/>
                </a:lnTo>
                <a:lnTo>
                  <a:pt x="14346" y="219607"/>
                </a:lnTo>
                <a:lnTo>
                  <a:pt x="43035" y="259313"/>
                </a:lnTo>
                <a:lnTo>
                  <a:pt x="82747" y="288006"/>
                </a:lnTo>
                <a:lnTo>
                  <a:pt x="127767" y="302349"/>
                </a:lnTo>
                <a:lnTo>
                  <a:pt x="174577" y="302349"/>
                </a:lnTo>
                <a:lnTo>
                  <a:pt x="219609" y="288003"/>
                </a:lnTo>
                <a:lnTo>
                  <a:pt x="226230" y="283218"/>
                </a:lnTo>
                <a:lnTo>
                  <a:pt x="141430" y="283218"/>
                </a:lnTo>
                <a:lnTo>
                  <a:pt x="126239" y="275241"/>
                </a:lnTo>
                <a:lnTo>
                  <a:pt x="124523" y="273480"/>
                </a:lnTo>
                <a:lnTo>
                  <a:pt x="97652" y="273480"/>
                </a:lnTo>
                <a:lnTo>
                  <a:pt x="88459" y="269024"/>
                </a:lnTo>
                <a:lnTo>
                  <a:pt x="79612" y="263851"/>
                </a:lnTo>
                <a:lnTo>
                  <a:pt x="71146" y="257976"/>
                </a:lnTo>
                <a:lnTo>
                  <a:pt x="63108" y="251428"/>
                </a:lnTo>
                <a:lnTo>
                  <a:pt x="68071" y="247041"/>
                </a:lnTo>
                <a:lnTo>
                  <a:pt x="73307" y="243073"/>
                </a:lnTo>
                <a:lnTo>
                  <a:pt x="78783" y="239523"/>
                </a:lnTo>
                <a:lnTo>
                  <a:pt x="100316" y="239523"/>
                </a:lnTo>
                <a:lnTo>
                  <a:pt x="99395" y="237513"/>
                </a:lnTo>
                <a:lnTo>
                  <a:pt x="49423" y="237513"/>
                </a:lnTo>
                <a:lnTo>
                  <a:pt x="37046" y="220406"/>
                </a:lnTo>
                <a:lnTo>
                  <a:pt x="27612" y="201736"/>
                </a:lnTo>
                <a:lnTo>
                  <a:pt x="21248" y="181806"/>
                </a:lnTo>
                <a:lnTo>
                  <a:pt x="18083" y="160918"/>
                </a:lnTo>
                <a:lnTo>
                  <a:pt x="302348" y="160918"/>
                </a:lnTo>
                <a:lnTo>
                  <a:pt x="302348" y="141421"/>
                </a:lnTo>
                <a:lnTo>
                  <a:pt x="18083" y="141421"/>
                </a:lnTo>
                <a:lnTo>
                  <a:pt x="21248" y="120533"/>
                </a:lnTo>
                <a:lnTo>
                  <a:pt x="27612" y="100604"/>
                </a:lnTo>
                <a:lnTo>
                  <a:pt x="37046" y="81938"/>
                </a:lnTo>
                <a:lnTo>
                  <a:pt x="49423" y="64837"/>
                </a:lnTo>
                <a:lnTo>
                  <a:pt x="99393" y="64837"/>
                </a:lnTo>
                <a:lnTo>
                  <a:pt x="100318" y="62816"/>
                </a:lnTo>
                <a:lnTo>
                  <a:pt x="78783" y="62816"/>
                </a:lnTo>
                <a:lnTo>
                  <a:pt x="73307" y="59267"/>
                </a:lnTo>
                <a:lnTo>
                  <a:pt x="68071" y="55298"/>
                </a:lnTo>
                <a:lnTo>
                  <a:pt x="63108" y="50921"/>
                </a:lnTo>
                <a:lnTo>
                  <a:pt x="71152" y="44363"/>
                </a:lnTo>
                <a:lnTo>
                  <a:pt x="79614" y="38489"/>
                </a:lnTo>
                <a:lnTo>
                  <a:pt x="88460" y="33315"/>
                </a:lnTo>
                <a:lnTo>
                  <a:pt x="97652" y="28859"/>
                </a:lnTo>
                <a:lnTo>
                  <a:pt x="124527" y="28859"/>
                </a:lnTo>
                <a:lnTo>
                  <a:pt x="126239" y="27103"/>
                </a:lnTo>
                <a:lnTo>
                  <a:pt x="141430" y="19121"/>
                </a:lnTo>
                <a:lnTo>
                  <a:pt x="226216" y="19121"/>
                </a:lnTo>
                <a:lnTo>
                  <a:pt x="219600" y="14344"/>
                </a:lnTo>
                <a:lnTo>
                  <a:pt x="174580" y="1"/>
                </a:lnTo>
                <a:lnTo>
                  <a:pt x="127774" y="0"/>
                </a:lnTo>
                <a:close/>
              </a:path>
              <a:path w="302894" h="302895">
                <a:moveTo>
                  <a:pt x="160917" y="218581"/>
                </a:moveTo>
                <a:lnTo>
                  <a:pt x="141430" y="218581"/>
                </a:lnTo>
                <a:lnTo>
                  <a:pt x="141430" y="283218"/>
                </a:lnTo>
                <a:lnTo>
                  <a:pt x="160917" y="283218"/>
                </a:lnTo>
                <a:lnTo>
                  <a:pt x="160917" y="218581"/>
                </a:lnTo>
                <a:close/>
              </a:path>
              <a:path w="302894" h="302895">
                <a:moveTo>
                  <a:pt x="230589" y="218581"/>
                </a:moveTo>
                <a:lnTo>
                  <a:pt x="160917" y="218581"/>
                </a:lnTo>
                <a:lnTo>
                  <a:pt x="172723" y="219954"/>
                </a:lnTo>
                <a:lnTo>
                  <a:pt x="184265" y="222344"/>
                </a:lnTo>
                <a:lnTo>
                  <a:pt x="195492" y="225730"/>
                </a:lnTo>
                <a:lnTo>
                  <a:pt x="206350" y="230089"/>
                </a:lnTo>
                <a:lnTo>
                  <a:pt x="198843" y="246481"/>
                </a:lnTo>
                <a:lnTo>
                  <a:pt x="188754" y="262264"/>
                </a:lnTo>
                <a:lnTo>
                  <a:pt x="176104" y="275242"/>
                </a:lnTo>
                <a:lnTo>
                  <a:pt x="160917" y="283218"/>
                </a:lnTo>
                <a:lnTo>
                  <a:pt x="226230" y="283218"/>
                </a:lnTo>
                <a:lnTo>
                  <a:pt x="239706" y="273480"/>
                </a:lnTo>
                <a:lnTo>
                  <a:pt x="204695" y="273480"/>
                </a:lnTo>
                <a:lnTo>
                  <a:pt x="210251" y="265550"/>
                </a:lnTo>
                <a:lnTo>
                  <a:pt x="215233" y="257177"/>
                </a:lnTo>
                <a:lnTo>
                  <a:pt x="219663" y="248466"/>
                </a:lnTo>
                <a:lnTo>
                  <a:pt x="223564" y="239523"/>
                </a:lnTo>
                <a:lnTo>
                  <a:pt x="273611" y="239523"/>
                </a:lnTo>
                <a:lnTo>
                  <a:pt x="275063" y="237513"/>
                </a:lnTo>
                <a:lnTo>
                  <a:pt x="252924" y="237513"/>
                </a:lnTo>
                <a:lnTo>
                  <a:pt x="247470" y="232855"/>
                </a:lnTo>
                <a:lnTo>
                  <a:pt x="241838" y="228480"/>
                </a:lnTo>
                <a:lnTo>
                  <a:pt x="236038" y="224394"/>
                </a:lnTo>
                <a:lnTo>
                  <a:pt x="230077" y="220602"/>
                </a:lnTo>
                <a:lnTo>
                  <a:pt x="230589" y="218581"/>
                </a:lnTo>
                <a:close/>
              </a:path>
              <a:path w="302894" h="302895">
                <a:moveTo>
                  <a:pt x="100316" y="239523"/>
                </a:moveTo>
                <a:lnTo>
                  <a:pt x="78783" y="239523"/>
                </a:lnTo>
                <a:lnTo>
                  <a:pt x="82684" y="248466"/>
                </a:lnTo>
                <a:lnTo>
                  <a:pt x="87114" y="257177"/>
                </a:lnTo>
                <a:lnTo>
                  <a:pt x="92096" y="265550"/>
                </a:lnTo>
                <a:lnTo>
                  <a:pt x="97652" y="273480"/>
                </a:lnTo>
                <a:lnTo>
                  <a:pt x="124523" y="273480"/>
                </a:lnTo>
                <a:lnTo>
                  <a:pt x="113587" y="262261"/>
                </a:lnTo>
                <a:lnTo>
                  <a:pt x="103499" y="246477"/>
                </a:lnTo>
                <a:lnTo>
                  <a:pt x="100316" y="239523"/>
                </a:lnTo>
                <a:close/>
              </a:path>
              <a:path w="302894" h="302895">
                <a:moveTo>
                  <a:pt x="273611" y="239523"/>
                </a:moveTo>
                <a:lnTo>
                  <a:pt x="223564" y="239523"/>
                </a:lnTo>
                <a:lnTo>
                  <a:pt x="229040" y="243073"/>
                </a:lnTo>
                <a:lnTo>
                  <a:pt x="234276" y="247041"/>
                </a:lnTo>
                <a:lnTo>
                  <a:pt x="204695" y="273480"/>
                </a:lnTo>
                <a:lnTo>
                  <a:pt x="239706" y="273480"/>
                </a:lnTo>
                <a:lnTo>
                  <a:pt x="259312" y="259313"/>
                </a:lnTo>
                <a:lnTo>
                  <a:pt x="273611" y="239523"/>
                </a:lnTo>
                <a:close/>
              </a:path>
              <a:path w="302894" h="302895">
                <a:moveTo>
                  <a:pt x="82542" y="160918"/>
                </a:moveTo>
                <a:lnTo>
                  <a:pt x="63045" y="160918"/>
                </a:lnTo>
                <a:lnTo>
                  <a:pt x="64051" y="176531"/>
                </a:lnTo>
                <a:lnTo>
                  <a:pt x="65938" y="191750"/>
                </a:lnTo>
                <a:lnTo>
                  <a:pt x="68685" y="206473"/>
                </a:lnTo>
                <a:lnTo>
                  <a:pt x="72270" y="220602"/>
                </a:lnTo>
                <a:lnTo>
                  <a:pt x="66303" y="224394"/>
                </a:lnTo>
                <a:lnTo>
                  <a:pt x="60501" y="228480"/>
                </a:lnTo>
                <a:lnTo>
                  <a:pt x="54871" y="232855"/>
                </a:lnTo>
                <a:lnTo>
                  <a:pt x="49423" y="237513"/>
                </a:lnTo>
                <a:lnTo>
                  <a:pt x="99395" y="237513"/>
                </a:lnTo>
                <a:lnTo>
                  <a:pt x="95997" y="230089"/>
                </a:lnTo>
                <a:lnTo>
                  <a:pt x="106855" y="225730"/>
                </a:lnTo>
                <a:lnTo>
                  <a:pt x="118082" y="222344"/>
                </a:lnTo>
                <a:lnTo>
                  <a:pt x="129624" y="219954"/>
                </a:lnTo>
                <a:lnTo>
                  <a:pt x="141430" y="218581"/>
                </a:lnTo>
                <a:lnTo>
                  <a:pt x="230589" y="218581"/>
                </a:lnTo>
                <a:lnTo>
                  <a:pt x="232399" y="211440"/>
                </a:lnTo>
                <a:lnTo>
                  <a:pt x="89935" y="211440"/>
                </a:lnTo>
                <a:lnTo>
                  <a:pt x="87104" y="199454"/>
                </a:lnTo>
                <a:lnTo>
                  <a:pt x="84919" y="186992"/>
                </a:lnTo>
                <a:lnTo>
                  <a:pt x="83394" y="174123"/>
                </a:lnTo>
                <a:lnTo>
                  <a:pt x="82542" y="160918"/>
                </a:lnTo>
                <a:close/>
              </a:path>
              <a:path w="302894" h="302895">
                <a:moveTo>
                  <a:pt x="302348" y="160918"/>
                </a:moveTo>
                <a:lnTo>
                  <a:pt x="284264" y="160918"/>
                </a:lnTo>
                <a:lnTo>
                  <a:pt x="281099" y="181806"/>
                </a:lnTo>
                <a:lnTo>
                  <a:pt x="274735" y="201736"/>
                </a:lnTo>
                <a:lnTo>
                  <a:pt x="265301" y="220406"/>
                </a:lnTo>
                <a:lnTo>
                  <a:pt x="252924" y="237513"/>
                </a:lnTo>
                <a:lnTo>
                  <a:pt x="275063" y="237513"/>
                </a:lnTo>
                <a:lnTo>
                  <a:pt x="288002" y="219603"/>
                </a:lnTo>
                <a:lnTo>
                  <a:pt x="302347" y="174577"/>
                </a:lnTo>
                <a:lnTo>
                  <a:pt x="302348" y="160918"/>
                </a:lnTo>
                <a:close/>
              </a:path>
              <a:path w="302894" h="302895">
                <a:moveTo>
                  <a:pt x="160917" y="160918"/>
                </a:moveTo>
                <a:lnTo>
                  <a:pt x="141430" y="160918"/>
                </a:lnTo>
                <a:lnTo>
                  <a:pt x="141430" y="199053"/>
                </a:lnTo>
                <a:lnTo>
                  <a:pt x="128066" y="200470"/>
                </a:lnTo>
                <a:lnTo>
                  <a:pt x="114991" y="203024"/>
                </a:lnTo>
                <a:lnTo>
                  <a:pt x="102263" y="206689"/>
                </a:lnTo>
                <a:lnTo>
                  <a:pt x="89935" y="211440"/>
                </a:lnTo>
                <a:lnTo>
                  <a:pt x="212412" y="211440"/>
                </a:lnTo>
                <a:lnTo>
                  <a:pt x="200083" y="206689"/>
                </a:lnTo>
                <a:lnTo>
                  <a:pt x="187352" y="203024"/>
                </a:lnTo>
                <a:lnTo>
                  <a:pt x="174277" y="200470"/>
                </a:lnTo>
                <a:lnTo>
                  <a:pt x="160917" y="199053"/>
                </a:lnTo>
                <a:lnTo>
                  <a:pt x="160917" y="160918"/>
                </a:lnTo>
                <a:close/>
              </a:path>
              <a:path w="302894" h="302895">
                <a:moveTo>
                  <a:pt x="239302" y="160918"/>
                </a:moveTo>
                <a:lnTo>
                  <a:pt x="219805" y="160918"/>
                </a:lnTo>
                <a:lnTo>
                  <a:pt x="218953" y="174123"/>
                </a:lnTo>
                <a:lnTo>
                  <a:pt x="217428" y="186992"/>
                </a:lnTo>
                <a:lnTo>
                  <a:pt x="215243" y="199454"/>
                </a:lnTo>
                <a:lnTo>
                  <a:pt x="212412" y="211440"/>
                </a:lnTo>
                <a:lnTo>
                  <a:pt x="232399" y="211440"/>
                </a:lnTo>
                <a:lnTo>
                  <a:pt x="233658" y="206473"/>
                </a:lnTo>
                <a:lnTo>
                  <a:pt x="236405" y="191750"/>
                </a:lnTo>
                <a:lnTo>
                  <a:pt x="238295" y="176531"/>
                </a:lnTo>
                <a:lnTo>
                  <a:pt x="239302" y="160918"/>
                </a:lnTo>
                <a:close/>
              </a:path>
              <a:path w="302894" h="302895">
                <a:moveTo>
                  <a:pt x="99393" y="64837"/>
                </a:moveTo>
                <a:lnTo>
                  <a:pt x="49423" y="64837"/>
                </a:lnTo>
                <a:lnTo>
                  <a:pt x="54877" y="69489"/>
                </a:lnTo>
                <a:lnTo>
                  <a:pt x="60509" y="73862"/>
                </a:lnTo>
                <a:lnTo>
                  <a:pt x="66309" y="77950"/>
                </a:lnTo>
                <a:lnTo>
                  <a:pt x="72270" y="81748"/>
                </a:lnTo>
                <a:lnTo>
                  <a:pt x="68685" y="95875"/>
                </a:lnTo>
                <a:lnTo>
                  <a:pt x="65938" y="110595"/>
                </a:lnTo>
                <a:lnTo>
                  <a:pt x="64051" y="125810"/>
                </a:lnTo>
                <a:lnTo>
                  <a:pt x="63045" y="141421"/>
                </a:lnTo>
                <a:lnTo>
                  <a:pt x="82542" y="141421"/>
                </a:lnTo>
                <a:lnTo>
                  <a:pt x="83394" y="128220"/>
                </a:lnTo>
                <a:lnTo>
                  <a:pt x="84919" y="115351"/>
                </a:lnTo>
                <a:lnTo>
                  <a:pt x="87104" y="102887"/>
                </a:lnTo>
                <a:lnTo>
                  <a:pt x="89935" y="90899"/>
                </a:lnTo>
                <a:lnTo>
                  <a:pt x="232397" y="90899"/>
                </a:lnTo>
                <a:lnTo>
                  <a:pt x="230586" y="83758"/>
                </a:lnTo>
                <a:lnTo>
                  <a:pt x="141430" y="83758"/>
                </a:lnTo>
                <a:lnTo>
                  <a:pt x="129624" y="82392"/>
                </a:lnTo>
                <a:lnTo>
                  <a:pt x="118082" y="80004"/>
                </a:lnTo>
                <a:lnTo>
                  <a:pt x="106855" y="76620"/>
                </a:lnTo>
                <a:lnTo>
                  <a:pt x="95997" y="72261"/>
                </a:lnTo>
                <a:lnTo>
                  <a:pt x="99393" y="64837"/>
                </a:lnTo>
                <a:close/>
              </a:path>
              <a:path w="302894" h="302895">
                <a:moveTo>
                  <a:pt x="212412" y="90899"/>
                </a:moveTo>
                <a:lnTo>
                  <a:pt x="89935" y="90899"/>
                </a:lnTo>
                <a:lnTo>
                  <a:pt x="102263" y="95655"/>
                </a:lnTo>
                <a:lnTo>
                  <a:pt x="114991" y="99319"/>
                </a:lnTo>
                <a:lnTo>
                  <a:pt x="128066" y="101871"/>
                </a:lnTo>
                <a:lnTo>
                  <a:pt x="141430" y="103286"/>
                </a:lnTo>
                <a:lnTo>
                  <a:pt x="141430" y="141421"/>
                </a:lnTo>
                <a:lnTo>
                  <a:pt x="160917" y="141421"/>
                </a:lnTo>
                <a:lnTo>
                  <a:pt x="160917" y="103286"/>
                </a:lnTo>
                <a:lnTo>
                  <a:pt x="174277" y="101871"/>
                </a:lnTo>
                <a:lnTo>
                  <a:pt x="187352" y="99319"/>
                </a:lnTo>
                <a:lnTo>
                  <a:pt x="200083" y="95655"/>
                </a:lnTo>
                <a:lnTo>
                  <a:pt x="212412" y="90899"/>
                </a:lnTo>
                <a:close/>
              </a:path>
              <a:path w="302894" h="302895">
                <a:moveTo>
                  <a:pt x="232397" y="90899"/>
                </a:moveTo>
                <a:lnTo>
                  <a:pt x="212412" y="90899"/>
                </a:lnTo>
                <a:lnTo>
                  <a:pt x="215243" y="102887"/>
                </a:lnTo>
                <a:lnTo>
                  <a:pt x="217428" y="115351"/>
                </a:lnTo>
                <a:lnTo>
                  <a:pt x="218953" y="128220"/>
                </a:lnTo>
                <a:lnTo>
                  <a:pt x="219805" y="141421"/>
                </a:lnTo>
                <a:lnTo>
                  <a:pt x="239302" y="141421"/>
                </a:lnTo>
                <a:lnTo>
                  <a:pt x="238295" y="125810"/>
                </a:lnTo>
                <a:lnTo>
                  <a:pt x="236405" y="110595"/>
                </a:lnTo>
                <a:lnTo>
                  <a:pt x="233658" y="95875"/>
                </a:lnTo>
                <a:lnTo>
                  <a:pt x="232397" y="90899"/>
                </a:lnTo>
                <a:close/>
              </a:path>
              <a:path w="302894" h="302895">
                <a:moveTo>
                  <a:pt x="275065" y="64837"/>
                </a:moveTo>
                <a:lnTo>
                  <a:pt x="252924" y="64837"/>
                </a:lnTo>
                <a:lnTo>
                  <a:pt x="265301" y="81938"/>
                </a:lnTo>
                <a:lnTo>
                  <a:pt x="274735" y="100604"/>
                </a:lnTo>
                <a:lnTo>
                  <a:pt x="281099" y="120533"/>
                </a:lnTo>
                <a:lnTo>
                  <a:pt x="284264" y="141421"/>
                </a:lnTo>
                <a:lnTo>
                  <a:pt x="302348" y="141421"/>
                </a:lnTo>
                <a:lnTo>
                  <a:pt x="302348" y="127770"/>
                </a:lnTo>
                <a:lnTo>
                  <a:pt x="288003" y="82742"/>
                </a:lnTo>
                <a:lnTo>
                  <a:pt x="275065" y="64837"/>
                </a:lnTo>
                <a:close/>
              </a:path>
              <a:path w="302894" h="302895">
                <a:moveTo>
                  <a:pt x="160917" y="19121"/>
                </a:moveTo>
                <a:lnTo>
                  <a:pt x="141430" y="19121"/>
                </a:lnTo>
                <a:lnTo>
                  <a:pt x="141430" y="83758"/>
                </a:lnTo>
                <a:lnTo>
                  <a:pt x="160917" y="83758"/>
                </a:lnTo>
                <a:lnTo>
                  <a:pt x="160917" y="19121"/>
                </a:lnTo>
                <a:close/>
              </a:path>
              <a:path w="302894" h="302895">
                <a:moveTo>
                  <a:pt x="226216" y="19121"/>
                </a:moveTo>
                <a:lnTo>
                  <a:pt x="160917" y="19121"/>
                </a:lnTo>
                <a:lnTo>
                  <a:pt x="176107" y="27103"/>
                </a:lnTo>
                <a:lnTo>
                  <a:pt x="188757" y="40084"/>
                </a:lnTo>
                <a:lnTo>
                  <a:pt x="198846" y="55868"/>
                </a:lnTo>
                <a:lnTo>
                  <a:pt x="206350" y="72261"/>
                </a:lnTo>
                <a:lnTo>
                  <a:pt x="195492" y="76620"/>
                </a:lnTo>
                <a:lnTo>
                  <a:pt x="184265" y="80004"/>
                </a:lnTo>
                <a:lnTo>
                  <a:pt x="172723" y="82392"/>
                </a:lnTo>
                <a:lnTo>
                  <a:pt x="160917" y="83758"/>
                </a:lnTo>
                <a:lnTo>
                  <a:pt x="230586" y="83758"/>
                </a:lnTo>
                <a:lnTo>
                  <a:pt x="230077" y="81748"/>
                </a:lnTo>
                <a:lnTo>
                  <a:pt x="236038" y="77950"/>
                </a:lnTo>
                <a:lnTo>
                  <a:pt x="241838" y="73862"/>
                </a:lnTo>
                <a:lnTo>
                  <a:pt x="247470" y="69489"/>
                </a:lnTo>
                <a:lnTo>
                  <a:pt x="252924" y="64837"/>
                </a:lnTo>
                <a:lnTo>
                  <a:pt x="275065" y="64837"/>
                </a:lnTo>
                <a:lnTo>
                  <a:pt x="273605" y="62816"/>
                </a:lnTo>
                <a:lnTo>
                  <a:pt x="223564" y="62816"/>
                </a:lnTo>
                <a:lnTo>
                  <a:pt x="219663" y="53879"/>
                </a:lnTo>
                <a:lnTo>
                  <a:pt x="215233" y="45170"/>
                </a:lnTo>
                <a:lnTo>
                  <a:pt x="210251" y="36795"/>
                </a:lnTo>
                <a:lnTo>
                  <a:pt x="204695" y="28859"/>
                </a:lnTo>
                <a:lnTo>
                  <a:pt x="239692" y="28859"/>
                </a:lnTo>
                <a:lnTo>
                  <a:pt x="226216" y="19121"/>
                </a:lnTo>
                <a:close/>
              </a:path>
              <a:path w="302894" h="302895">
                <a:moveTo>
                  <a:pt x="124527" y="28859"/>
                </a:moveTo>
                <a:lnTo>
                  <a:pt x="97652" y="28859"/>
                </a:lnTo>
                <a:lnTo>
                  <a:pt x="92096" y="36795"/>
                </a:lnTo>
                <a:lnTo>
                  <a:pt x="87114" y="45170"/>
                </a:lnTo>
                <a:lnTo>
                  <a:pt x="82684" y="53879"/>
                </a:lnTo>
                <a:lnTo>
                  <a:pt x="78783" y="62816"/>
                </a:lnTo>
                <a:lnTo>
                  <a:pt x="100318" y="62816"/>
                </a:lnTo>
                <a:lnTo>
                  <a:pt x="103497" y="55868"/>
                </a:lnTo>
                <a:lnTo>
                  <a:pt x="113586" y="40084"/>
                </a:lnTo>
                <a:lnTo>
                  <a:pt x="124527" y="28859"/>
                </a:lnTo>
                <a:close/>
              </a:path>
              <a:path w="302894" h="302895">
                <a:moveTo>
                  <a:pt x="239692" y="28859"/>
                </a:moveTo>
                <a:lnTo>
                  <a:pt x="204695" y="28859"/>
                </a:lnTo>
                <a:lnTo>
                  <a:pt x="213887" y="33315"/>
                </a:lnTo>
                <a:lnTo>
                  <a:pt x="222733" y="38489"/>
                </a:lnTo>
                <a:lnTo>
                  <a:pt x="231195" y="44363"/>
                </a:lnTo>
                <a:lnTo>
                  <a:pt x="239239" y="50921"/>
                </a:lnTo>
                <a:lnTo>
                  <a:pt x="234276" y="55298"/>
                </a:lnTo>
                <a:lnTo>
                  <a:pt x="229040" y="59267"/>
                </a:lnTo>
                <a:lnTo>
                  <a:pt x="223564" y="62816"/>
                </a:lnTo>
                <a:lnTo>
                  <a:pt x="273605" y="62816"/>
                </a:lnTo>
                <a:lnTo>
                  <a:pt x="259312" y="43037"/>
                </a:lnTo>
                <a:lnTo>
                  <a:pt x="239692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75592" y="10402635"/>
            <a:ext cx="173736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entergauja.com</a:t>
            </a:r>
            <a:endParaRPr sz="1950" dirty="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9106" y="3942291"/>
            <a:ext cx="5063490" cy="3719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Gauja river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valley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its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vast</a:t>
            </a:r>
            <a:r>
              <a:rPr sz="2400" b="1" spc="-43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diversity 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plant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animal species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are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protected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by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park that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connects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ancient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times with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modern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hotels,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restaurants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exciting</a:t>
            </a:r>
            <a:r>
              <a:rPr sz="2400" b="1" spc="-2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activities.</a:t>
            </a:r>
            <a:endParaRPr sz="2400">
              <a:cs typeface="Proxima Nova"/>
            </a:endParaRPr>
          </a:p>
          <a:p>
            <a:pPr>
              <a:lnSpc>
                <a:spcPct val="100000"/>
              </a:lnSpc>
            </a:pPr>
            <a:endParaRPr sz="2300">
              <a:cs typeface="Proxima Nova"/>
            </a:endParaRPr>
          </a:p>
          <a:p>
            <a:pPr marL="12700" marR="53975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Things to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do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include hikes in nature, boating,  bike tours, excursions through the impressive 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number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castles,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manors 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churches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so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much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more. This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not the place for only 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one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or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two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days,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ready for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lengthy  adventure!</a:t>
            </a:r>
            <a:endParaRPr sz="1950">
              <a:cs typeface="Proxima Nov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1752" y="1294677"/>
            <a:ext cx="467741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Gauja  </a:t>
            </a:r>
            <a:r>
              <a:rPr sz="6100" b="1" spc="-55" dirty="0">
                <a:solidFill>
                  <a:srgbClr val="FFFFFF"/>
                </a:solidFill>
                <a:latin typeface="+mn-lt"/>
              </a:rPr>
              <a:t>National</a:t>
            </a:r>
            <a:r>
              <a:rPr sz="6100" b="1" spc="-21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Park</a:t>
            </a:r>
            <a:endParaRPr sz="6100">
              <a:latin typeface="+mn-lt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71752" y="1294677"/>
            <a:ext cx="6842759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55" dirty="0">
                <a:solidFill>
                  <a:srgbClr val="FFFFFF"/>
                </a:solidFill>
                <a:latin typeface="+mn-lt"/>
              </a:rPr>
              <a:t>Unique </a:t>
            </a:r>
            <a:r>
              <a:rPr sz="6100" b="1" spc="-60" dirty="0">
                <a:solidFill>
                  <a:srgbClr val="FFFFFF"/>
                </a:solidFill>
                <a:latin typeface="+mn-lt"/>
              </a:rPr>
              <a:t>activities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in 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Gauja </a:t>
            </a:r>
            <a:r>
              <a:rPr sz="6100" b="1" spc="-55" dirty="0">
                <a:solidFill>
                  <a:srgbClr val="FFFFFF"/>
                </a:solidFill>
                <a:latin typeface="+mn-lt"/>
              </a:rPr>
              <a:t>National</a:t>
            </a:r>
            <a:r>
              <a:rPr sz="6100" b="1" spc="-28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park</a:t>
            </a:r>
            <a:endParaRPr sz="6100">
              <a:latin typeface="+mn-lt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119095" y="3942300"/>
            <a:ext cx="5732555" cy="438754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Sigulda Medieval Castle</a:t>
            </a:r>
            <a:r>
              <a:rPr sz="2400" b="1" spc="-2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ruins</a:t>
            </a:r>
            <a:endParaRPr sz="2400" dirty="0">
              <a:cs typeface="Proxima Nova"/>
            </a:endParaRPr>
          </a:p>
          <a:p>
            <a:pPr marL="355600" marR="508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AERODIUM vertical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wind</a:t>
            </a:r>
            <a:r>
              <a:rPr sz="2400" b="1" spc="-2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tunnel</a:t>
            </a:r>
            <a:endParaRPr lang="lv-LV" sz="2400" b="1" spc="-50" dirty="0">
              <a:solidFill>
                <a:srgbClr val="FFFFFF"/>
              </a:solidFill>
              <a:cs typeface="Proxima Nova"/>
            </a:endParaRPr>
          </a:p>
          <a:p>
            <a:pPr marL="355600" marR="508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Soviet Secret Bunker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lang="lv-LV" sz="2400" b="1" spc="-50" dirty="0" err="1">
                <a:solidFill>
                  <a:srgbClr val="FFFFFF"/>
                </a:solidFill>
                <a:cs typeface="Proxima Nova"/>
              </a:rPr>
              <a:t>Ligatne</a:t>
            </a:r>
            <a:endParaRPr lang="lv-LV" sz="2400" b="1" spc="-50" dirty="0">
              <a:solidFill>
                <a:srgbClr val="FFFFFF"/>
              </a:solidFill>
              <a:cs typeface="Proxima Nova"/>
            </a:endParaRPr>
          </a:p>
          <a:p>
            <a:pPr marL="355600" marR="508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Sigulda bobsleigh</a:t>
            </a:r>
            <a:r>
              <a:rPr sz="2400" b="1" spc="-1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track</a:t>
            </a:r>
            <a:endParaRPr sz="2400" dirty="0">
              <a:cs typeface="Proxima Nova"/>
            </a:endParaRPr>
          </a:p>
          <a:p>
            <a:pPr marL="355600" marR="84582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Turaida Museum</a:t>
            </a:r>
            <a:r>
              <a:rPr sz="2400" b="1" spc="-1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Reserve </a:t>
            </a:r>
            <a:endParaRPr lang="lv-LV" sz="2400" b="1" spc="-50" dirty="0">
              <a:solidFill>
                <a:srgbClr val="FFFFFF"/>
              </a:solidFill>
              <a:cs typeface="Proxima Nova"/>
            </a:endParaRPr>
          </a:p>
          <a:p>
            <a:pPr marL="355600" marR="84582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lv-LV" sz="2400" b="1" spc="-40" dirty="0" err="1">
                <a:solidFill>
                  <a:srgbClr val="FFFFFF"/>
                </a:solidFill>
                <a:cs typeface="Proxima Nova"/>
              </a:rPr>
              <a:t>Cesis</a:t>
            </a:r>
            <a:r>
              <a:rPr lang="lv-LV" sz="2400" b="1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Castle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complex</a:t>
            </a:r>
            <a:endParaRPr lang="lv-LV" sz="2400" b="1" spc="-50" dirty="0">
              <a:solidFill>
                <a:srgbClr val="FFFFFF"/>
              </a:solidFill>
              <a:cs typeface="Proxima Nova"/>
            </a:endParaRPr>
          </a:p>
          <a:p>
            <a:pPr marL="355600" marR="845820" indent="-3429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Bungee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Sigulda</a:t>
            </a:r>
            <a:endParaRPr sz="2350" dirty="0">
              <a:cs typeface="Proxima Nova"/>
            </a:endParaRPr>
          </a:p>
          <a:p>
            <a:pPr marL="355600" indent="-342900" algn="just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Zipline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Zerglis</a:t>
            </a:r>
            <a:endParaRPr sz="2400" dirty="0">
              <a:cs typeface="Proxima Nova"/>
            </a:endParaRPr>
          </a:p>
        </p:txBody>
      </p:sp>
      <p:sp>
        <p:nvSpPr>
          <p:cNvPr id="5" name="object 3"/>
          <p:cNvSpPr/>
          <p:nvPr/>
        </p:nvSpPr>
        <p:spPr>
          <a:xfrm>
            <a:off x="1164424" y="10430295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4" y="0"/>
                </a:moveTo>
                <a:lnTo>
                  <a:pt x="82738" y="14347"/>
                </a:lnTo>
                <a:lnTo>
                  <a:pt x="43035" y="43037"/>
                </a:lnTo>
                <a:lnTo>
                  <a:pt x="14346" y="82743"/>
                </a:lnTo>
                <a:lnTo>
                  <a:pt x="0" y="127770"/>
                </a:lnTo>
                <a:lnTo>
                  <a:pt x="0" y="174577"/>
                </a:lnTo>
                <a:lnTo>
                  <a:pt x="14346" y="219607"/>
                </a:lnTo>
                <a:lnTo>
                  <a:pt x="43035" y="259313"/>
                </a:lnTo>
                <a:lnTo>
                  <a:pt x="82747" y="288006"/>
                </a:lnTo>
                <a:lnTo>
                  <a:pt x="127767" y="302349"/>
                </a:lnTo>
                <a:lnTo>
                  <a:pt x="174577" y="302349"/>
                </a:lnTo>
                <a:lnTo>
                  <a:pt x="219609" y="288003"/>
                </a:lnTo>
                <a:lnTo>
                  <a:pt x="226230" y="283218"/>
                </a:lnTo>
                <a:lnTo>
                  <a:pt x="141430" y="283218"/>
                </a:lnTo>
                <a:lnTo>
                  <a:pt x="126239" y="275241"/>
                </a:lnTo>
                <a:lnTo>
                  <a:pt x="124523" y="273480"/>
                </a:lnTo>
                <a:lnTo>
                  <a:pt x="97652" y="273480"/>
                </a:lnTo>
                <a:lnTo>
                  <a:pt x="88459" y="269024"/>
                </a:lnTo>
                <a:lnTo>
                  <a:pt x="79612" y="263851"/>
                </a:lnTo>
                <a:lnTo>
                  <a:pt x="71146" y="257976"/>
                </a:lnTo>
                <a:lnTo>
                  <a:pt x="63108" y="251428"/>
                </a:lnTo>
                <a:lnTo>
                  <a:pt x="68071" y="247041"/>
                </a:lnTo>
                <a:lnTo>
                  <a:pt x="73307" y="243073"/>
                </a:lnTo>
                <a:lnTo>
                  <a:pt x="78783" y="239523"/>
                </a:lnTo>
                <a:lnTo>
                  <a:pt x="100316" y="239523"/>
                </a:lnTo>
                <a:lnTo>
                  <a:pt x="99395" y="237513"/>
                </a:lnTo>
                <a:lnTo>
                  <a:pt x="49423" y="237513"/>
                </a:lnTo>
                <a:lnTo>
                  <a:pt x="37046" y="220406"/>
                </a:lnTo>
                <a:lnTo>
                  <a:pt x="27612" y="201736"/>
                </a:lnTo>
                <a:lnTo>
                  <a:pt x="21248" y="181806"/>
                </a:lnTo>
                <a:lnTo>
                  <a:pt x="18083" y="160918"/>
                </a:lnTo>
                <a:lnTo>
                  <a:pt x="302348" y="160918"/>
                </a:lnTo>
                <a:lnTo>
                  <a:pt x="302348" y="141421"/>
                </a:lnTo>
                <a:lnTo>
                  <a:pt x="18083" y="141421"/>
                </a:lnTo>
                <a:lnTo>
                  <a:pt x="21248" y="120533"/>
                </a:lnTo>
                <a:lnTo>
                  <a:pt x="27612" y="100604"/>
                </a:lnTo>
                <a:lnTo>
                  <a:pt x="37046" y="81938"/>
                </a:lnTo>
                <a:lnTo>
                  <a:pt x="49423" y="64837"/>
                </a:lnTo>
                <a:lnTo>
                  <a:pt x="99393" y="64837"/>
                </a:lnTo>
                <a:lnTo>
                  <a:pt x="100318" y="62816"/>
                </a:lnTo>
                <a:lnTo>
                  <a:pt x="78783" y="62816"/>
                </a:lnTo>
                <a:lnTo>
                  <a:pt x="73307" y="59267"/>
                </a:lnTo>
                <a:lnTo>
                  <a:pt x="68071" y="55298"/>
                </a:lnTo>
                <a:lnTo>
                  <a:pt x="63108" y="50921"/>
                </a:lnTo>
                <a:lnTo>
                  <a:pt x="71152" y="44363"/>
                </a:lnTo>
                <a:lnTo>
                  <a:pt x="79614" y="38489"/>
                </a:lnTo>
                <a:lnTo>
                  <a:pt x="88460" y="33315"/>
                </a:lnTo>
                <a:lnTo>
                  <a:pt x="97652" y="28859"/>
                </a:lnTo>
                <a:lnTo>
                  <a:pt x="124527" y="28859"/>
                </a:lnTo>
                <a:lnTo>
                  <a:pt x="126239" y="27103"/>
                </a:lnTo>
                <a:lnTo>
                  <a:pt x="141430" y="19121"/>
                </a:lnTo>
                <a:lnTo>
                  <a:pt x="226216" y="19121"/>
                </a:lnTo>
                <a:lnTo>
                  <a:pt x="219600" y="14344"/>
                </a:lnTo>
                <a:lnTo>
                  <a:pt x="174580" y="1"/>
                </a:lnTo>
                <a:lnTo>
                  <a:pt x="127774" y="0"/>
                </a:lnTo>
                <a:close/>
              </a:path>
              <a:path w="302894" h="302895">
                <a:moveTo>
                  <a:pt x="160917" y="218581"/>
                </a:moveTo>
                <a:lnTo>
                  <a:pt x="141430" y="218581"/>
                </a:lnTo>
                <a:lnTo>
                  <a:pt x="141430" y="283218"/>
                </a:lnTo>
                <a:lnTo>
                  <a:pt x="160917" y="283218"/>
                </a:lnTo>
                <a:lnTo>
                  <a:pt x="160917" y="218581"/>
                </a:lnTo>
                <a:close/>
              </a:path>
              <a:path w="302894" h="302895">
                <a:moveTo>
                  <a:pt x="230589" y="218581"/>
                </a:moveTo>
                <a:lnTo>
                  <a:pt x="160917" y="218581"/>
                </a:lnTo>
                <a:lnTo>
                  <a:pt x="172723" y="219954"/>
                </a:lnTo>
                <a:lnTo>
                  <a:pt x="184265" y="222344"/>
                </a:lnTo>
                <a:lnTo>
                  <a:pt x="195492" y="225730"/>
                </a:lnTo>
                <a:lnTo>
                  <a:pt x="206350" y="230089"/>
                </a:lnTo>
                <a:lnTo>
                  <a:pt x="198843" y="246481"/>
                </a:lnTo>
                <a:lnTo>
                  <a:pt x="188754" y="262264"/>
                </a:lnTo>
                <a:lnTo>
                  <a:pt x="176104" y="275242"/>
                </a:lnTo>
                <a:lnTo>
                  <a:pt x="160917" y="283218"/>
                </a:lnTo>
                <a:lnTo>
                  <a:pt x="226230" y="283218"/>
                </a:lnTo>
                <a:lnTo>
                  <a:pt x="239706" y="273480"/>
                </a:lnTo>
                <a:lnTo>
                  <a:pt x="204695" y="273480"/>
                </a:lnTo>
                <a:lnTo>
                  <a:pt x="210251" y="265550"/>
                </a:lnTo>
                <a:lnTo>
                  <a:pt x="215233" y="257177"/>
                </a:lnTo>
                <a:lnTo>
                  <a:pt x="219663" y="248466"/>
                </a:lnTo>
                <a:lnTo>
                  <a:pt x="223564" y="239523"/>
                </a:lnTo>
                <a:lnTo>
                  <a:pt x="273611" y="239523"/>
                </a:lnTo>
                <a:lnTo>
                  <a:pt x="275063" y="237513"/>
                </a:lnTo>
                <a:lnTo>
                  <a:pt x="252924" y="237513"/>
                </a:lnTo>
                <a:lnTo>
                  <a:pt x="247470" y="232855"/>
                </a:lnTo>
                <a:lnTo>
                  <a:pt x="241838" y="228480"/>
                </a:lnTo>
                <a:lnTo>
                  <a:pt x="236038" y="224394"/>
                </a:lnTo>
                <a:lnTo>
                  <a:pt x="230077" y="220602"/>
                </a:lnTo>
                <a:lnTo>
                  <a:pt x="230589" y="218581"/>
                </a:lnTo>
                <a:close/>
              </a:path>
              <a:path w="302894" h="302895">
                <a:moveTo>
                  <a:pt x="100316" y="239523"/>
                </a:moveTo>
                <a:lnTo>
                  <a:pt x="78783" y="239523"/>
                </a:lnTo>
                <a:lnTo>
                  <a:pt x="82684" y="248466"/>
                </a:lnTo>
                <a:lnTo>
                  <a:pt x="87114" y="257177"/>
                </a:lnTo>
                <a:lnTo>
                  <a:pt x="92096" y="265550"/>
                </a:lnTo>
                <a:lnTo>
                  <a:pt x="97652" y="273480"/>
                </a:lnTo>
                <a:lnTo>
                  <a:pt x="124523" y="273480"/>
                </a:lnTo>
                <a:lnTo>
                  <a:pt x="113587" y="262261"/>
                </a:lnTo>
                <a:lnTo>
                  <a:pt x="103499" y="246477"/>
                </a:lnTo>
                <a:lnTo>
                  <a:pt x="100316" y="239523"/>
                </a:lnTo>
                <a:close/>
              </a:path>
              <a:path w="302894" h="302895">
                <a:moveTo>
                  <a:pt x="273611" y="239523"/>
                </a:moveTo>
                <a:lnTo>
                  <a:pt x="223564" y="239523"/>
                </a:lnTo>
                <a:lnTo>
                  <a:pt x="229040" y="243073"/>
                </a:lnTo>
                <a:lnTo>
                  <a:pt x="234276" y="247041"/>
                </a:lnTo>
                <a:lnTo>
                  <a:pt x="204695" y="273480"/>
                </a:lnTo>
                <a:lnTo>
                  <a:pt x="239706" y="273480"/>
                </a:lnTo>
                <a:lnTo>
                  <a:pt x="259312" y="259313"/>
                </a:lnTo>
                <a:lnTo>
                  <a:pt x="273611" y="239523"/>
                </a:lnTo>
                <a:close/>
              </a:path>
              <a:path w="302894" h="302895">
                <a:moveTo>
                  <a:pt x="82542" y="160918"/>
                </a:moveTo>
                <a:lnTo>
                  <a:pt x="63045" y="160918"/>
                </a:lnTo>
                <a:lnTo>
                  <a:pt x="64051" y="176531"/>
                </a:lnTo>
                <a:lnTo>
                  <a:pt x="65938" y="191750"/>
                </a:lnTo>
                <a:lnTo>
                  <a:pt x="68685" y="206473"/>
                </a:lnTo>
                <a:lnTo>
                  <a:pt x="72270" y="220602"/>
                </a:lnTo>
                <a:lnTo>
                  <a:pt x="66303" y="224394"/>
                </a:lnTo>
                <a:lnTo>
                  <a:pt x="60501" y="228480"/>
                </a:lnTo>
                <a:lnTo>
                  <a:pt x="54871" y="232855"/>
                </a:lnTo>
                <a:lnTo>
                  <a:pt x="49423" y="237513"/>
                </a:lnTo>
                <a:lnTo>
                  <a:pt x="99395" y="237513"/>
                </a:lnTo>
                <a:lnTo>
                  <a:pt x="95997" y="230089"/>
                </a:lnTo>
                <a:lnTo>
                  <a:pt x="106855" y="225730"/>
                </a:lnTo>
                <a:lnTo>
                  <a:pt x="118082" y="222344"/>
                </a:lnTo>
                <a:lnTo>
                  <a:pt x="129624" y="219954"/>
                </a:lnTo>
                <a:lnTo>
                  <a:pt x="141430" y="218581"/>
                </a:lnTo>
                <a:lnTo>
                  <a:pt x="230589" y="218581"/>
                </a:lnTo>
                <a:lnTo>
                  <a:pt x="232399" y="211440"/>
                </a:lnTo>
                <a:lnTo>
                  <a:pt x="89935" y="211440"/>
                </a:lnTo>
                <a:lnTo>
                  <a:pt x="87104" y="199454"/>
                </a:lnTo>
                <a:lnTo>
                  <a:pt x="84919" y="186992"/>
                </a:lnTo>
                <a:lnTo>
                  <a:pt x="83394" y="174123"/>
                </a:lnTo>
                <a:lnTo>
                  <a:pt x="82542" y="160918"/>
                </a:lnTo>
                <a:close/>
              </a:path>
              <a:path w="302894" h="302895">
                <a:moveTo>
                  <a:pt x="302348" y="160918"/>
                </a:moveTo>
                <a:lnTo>
                  <a:pt x="284264" y="160918"/>
                </a:lnTo>
                <a:lnTo>
                  <a:pt x="281099" y="181806"/>
                </a:lnTo>
                <a:lnTo>
                  <a:pt x="274735" y="201736"/>
                </a:lnTo>
                <a:lnTo>
                  <a:pt x="265301" y="220406"/>
                </a:lnTo>
                <a:lnTo>
                  <a:pt x="252924" y="237513"/>
                </a:lnTo>
                <a:lnTo>
                  <a:pt x="275063" y="237513"/>
                </a:lnTo>
                <a:lnTo>
                  <a:pt x="288002" y="219603"/>
                </a:lnTo>
                <a:lnTo>
                  <a:pt x="302347" y="174577"/>
                </a:lnTo>
                <a:lnTo>
                  <a:pt x="302348" y="160918"/>
                </a:lnTo>
                <a:close/>
              </a:path>
              <a:path w="302894" h="302895">
                <a:moveTo>
                  <a:pt x="160917" y="160918"/>
                </a:moveTo>
                <a:lnTo>
                  <a:pt x="141430" y="160918"/>
                </a:lnTo>
                <a:lnTo>
                  <a:pt x="141430" y="199053"/>
                </a:lnTo>
                <a:lnTo>
                  <a:pt x="128066" y="200470"/>
                </a:lnTo>
                <a:lnTo>
                  <a:pt x="114991" y="203024"/>
                </a:lnTo>
                <a:lnTo>
                  <a:pt x="102263" y="206689"/>
                </a:lnTo>
                <a:lnTo>
                  <a:pt x="89935" y="211440"/>
                </a:lnTo>
                <a:lnTo>
                  <a:pt x="212412" y="211440"/>
                </a:lnTo>
                <a:lnTo>
                  <a:pt x="200083" y="206689"/>
                </a:lnTo>
                <a:lnTo>
                  <a:pt x="187352" y="203024"/>
                </a:lnTo>
                <a:lnTo>
                  <a:pt x="174277" y="200470"/>
                </a:lnTo>
                <a:lnTo>
                  <a:pt x="160917" y="199053"/>
                </a:lnTo>
                <a:lnTo>
                  <a:pt x="160917" y="160918"/>
                </a:lnTo>
                <a:close/>
              </a:path>
              <a:path w="302894" h="302895">
                <a:moveTo>
                  <a:pt x="239302" y="160918"/>
                </a:moveTo>
                <a:lnTo>
                  <a:pt x="219805" y="160918"/>
                </a:lnTo>
                <a:lnTo>
                  <a:pt x="218953" y="174123"/>
                </a:lnTo>
                <a:lnTo>
                  <a:pt x="217428" y="186992"/>
                </a:lnTo>
                <a:lnTo>
                  <a:pt x="215243" y="199454"/>
                </a:lnTo>
                <a:lnTo>
                  <a:pt x="212412" y="211440"/>
                </a:lnTo>
                <a:lnTo>
                  <a:pt x="232399" y="211440"/>
                </a:lnTo>
                <a:lnTo>
                  <a:pt x="233658" y="206473"/>
                </a:lnTo>
                <a:lnTo>
                  <a:pt x="236405" y="191750"/>
                </a:lnTo>
                <a:lnTo>
                  <a:pt x="238295" y="176531"/>
                </a:lnTo>
                <a:lnTo>
                  <a:pt x="239302" y="160918"/>
                </a:lnTo>
                <a:close/>
              </a:path>
              <a:path w="302894" h="302895">
                <a:moveTo>
                  <a:pt x="99393" y="64837"/>
                </a:moveTo>
                <a:lnTo>
                  <a:pt x="49423" y="64837"/>
                </a:lnTo>
                <a:lnTo>
                  <a:pt x="54877" y="69489"/>
                </a:lnTo>
                <a:lnTo>
                  <a:pt x="60509" y="73862"/>
                </a:lnTo>
                <a:lnTo>
                  <a:pt x="66309" y="77950"/>
                </a:lnTo>
                <a:lnTo>
                  <a:pt x="72270" y="81748"/>
                </a:lnTo>
                <a:lnTo>
                  <a:pt x="68685" y="95875"/>
                </a:lnTo>
                <a:lnTo>
                  <a:pt x="65938" y="110595"/>
                </a:lnTo>
                <a:lnTo>
                  <a:pt x="64051" y="125810"/>
                </a:lnTo>
                <a:lnTo>
                  <a:pt x="63045" y="141421"/>
                </a:lnTo>
                <a:lnTo>
                  <a:pt x="82542" y="141421"/>
                </a:lnTo>
                <a:lnTo>
                  <a:pt x="83394" y="128220"/>
                </a:lnTo>
                <a:lnTo>
                  <a:pt x="84919" y="115351"/>
                </a:lnTo>
                <a:lnTo>
                  <a:pt x="87104" y="102887"/>
                </a:lnTo>
                <a:lnTo>
                  <a:pt x="89935" y="90899"/>
                </a:lnTo>
                <a:lnTo>
                  <a:pt x="232397" y="90899"/>
                </a:lnTo>
                <a:lnTo>
                  <a:pt x="230586" y="83758"/>
                </a:lnTo>
                <a:lnTo>
                  <a:pt x="141430" y="83758"/>
                </a:lnTo>
                <a:lnTo>
                  <a:pt x="129624" y="82392"/>
                </a:lnTo>
                <a:lnTo>
                  <a:pt x="118082" y="80004"/>
                </a:lnTo>
                <a:lnTo>
                  <a:pt x="106855" y="76620"/>
                </a:lnTo>
                <a:lnTo>
                  <a:pt x="95997" y="72261"/>
                </a:lnTo>
                <a:lnTo>
                  <a:pt x="99393" y="64837"/>
                </a:lnTo>
                <a:close/>
              </a:path>
              <a:path w="302894" h="302895">
                <a:moveTo>
                  <a:pt x="212412" y="90899"/>
                </a:moveTo>
                <a:lnTo>
                  <a:pt x="89935" y="90899"/>
                </a:lnTo>
                <a:lnTo>
                  <a:pt x="102263" y="95655"/>
                </a:lnTo>
                <a:lnTo>
                  <a:pt x="114991" y="99319"/>
                </a:lnTo>
                <a:lnTo>
                  <a:pt x="128066" y="101871"/>
                </a:lnTo>
                <a:lnTo>
                  <a:pt x="141430" y="103286"/>
                </a:lnTo>
                <a:lnTo>
                  <a:pt x="141430" y="141421"/>
                </a:lnTo>
                <a:lnTo>
                  <a:pt x="160917" y="141421"/>
                </a:lnTo>
                <a:lnTo>
                  <a:pt x="160917" y="103286"/>
                </a:lnTo>
                <a:lnTo>
                  <a:pt x="174277" y="101871"/>
                </a:lnTo>
                <a:lnTo>
                  <a:pt x="187352" y="99319"/>
                </a:lnTo>
                <a:lnTo>
                  <a:pt x="200083" y="95655"/>
                </a:lnTo>
                <a:lnTo>
                  <a:pt x="212412" y="90899"/>
                </a:lnTo>
                <a:close/>
              </a:path>
              <a:path w="302894" h="302895">
                <a:moveTo>
                  <a:pt x="232397" y="90899"/>
                </a:moveTo>
                <a:lnTo>
                  <a:pt x="212412" y="90899"/>
                </a:lnTo>
                <a:lnTo>
                  <a:pt x="215243" y="102887"/>
                </a:lnTo>
                <a:lnTo>
                  <a:pt x="217428" y="115351"/>
                </a:lnTo>
                <a:lnTo>
                  <a:pt x="218953" y="128220"/>
                </a:lnTo>
                <a:lnTo>
                  <a:pt x="219805" y="141421"/>
                </a:lnTo>
                <a:lnTo>
                  <a:pt x="239302" y="141421"/>
                </a:lnTo>
                <a:lnTo>
                  <a:pt x="238295" y="125810"/>
                </a:lnTo>
                <a:lnTo>
                  <a:pt x="236405" y="110595"/>
                </a:lnTo>
                <a:lnTo>
                  <a:pt x="233658" y="95875"/>
                </a:lnTo>
                <a:lnTo>
                  <a:pt x="232397" y="90899"/>
                </a:lnTo>
                <a:close/>
              </a:path>
              <a:path w="302894" h="302895">
                <a:moveTo>
                  <a:pt x="275065" y="64837"/>
                </a:moveTo>
                <a:lnTo>
                  <a:pt x="252924" y="64837"/>
                </a:lnTo>
                <a:lnTo>
                  <a:pt x="265301" y="81938"/>
                </a:lnTo>
                <a:lnTo>
                  <a:pt x="274735" y="100604"/>
                </a:lnTo>
                <a:lnTo>
                  <a:pt x="281099" y="120533"/>
                </a:lnTo>
                <a:lnTo>
                  <a:pt x="284264" y="141421"/>
                </a:lnTo>
                <a:lnTo>
                  <a:pt x="302348" y="141421"/>
                </a:lnTo>
                <a:lnTo>
                  <a:pt x="302348" y="127770"/>
                </a:lnTo>
                <a:lnTo>
                  <a:pt x="288003" y="82742"/>
                </a:lnTo>
                <a:lnTo>
                  <a:pt x="275065" y="64837"/>
                </a:lnTo>
                <a:close/>
              </a:path>
              <a:path w="302894" h="302895">
                <a:moveTo>
                  <a:pt x="160917" y="19121"/>
                </a:moveTo>
                <a:lnTo>
                  <a:pt x="141430" y="19121"/>
                </a:lnTo>
                <a:lnTo>
                  <a:pt x="141430" y="83758"/>
                </a:lnTo>
                <a:lnTo>
                  <a:pt x="160917" y="83758"/>
                </a:lnTo>
                <a:lnTo>
                  <a:pt x="160917" y="19121"/>
                </a:lnTo>
                <a:close/>
              </a:path>
              <a:path w="302894" h="302895">
                <a:moveTo>
                  <a:pt x="226216" y="19121"/>
                </a:moveTo>
                <a:lnTo>
                  <a:pt x="160917" y="19121"/>
                </a:lnTo>
                <a:lnTo>
                  <a:pt x="176107" y="27103"/>
                </a:lnTo>
                <a:lnTo>
                  <a:pt x="188757" y="40084"/>
                </a:lnTo>
                <a:lnTo>
                  <a:pt x="198846" y="55868"/>
                </a:lnTo>
                <a:lnTo>
                  <a:pt x="206350" y="72261"/>
                </a:lnTo>
                <a:lnTo>
                  <a:pt x="195492" y="76620"/>
                </a:lnTo>
                <a:lnTo>
                  <a:pt x="184265" y="80004"/>
                </a:lnTo>
                <a:lnTo>
                  <a:pt x="172723" y="82392"/>
                </a:lnTo>
                <a:lnTo>
                  <a:pt x="160917" y="83758"/>
                </a:lnTo>
                <a:lnTo>
                  <a:pt x="230586" y="83758"/>
                </a:lnTo>
                <a:lnTo>
                  <a:pt x="230077" y="81748"/>
                </a:lnTo>
                <a:lnTo>
                  <a:pt x="236038" y="77950"/>
                </a:lnTo>
                <a:lnTo>
                  <a:pt x="241838" y="73862"/>
                </a:lnTo>
                <a:lnTo>
                  <a:pt x="247470" y="69489"/>
                </a:lnTo>
                <a:lnTo>
                  <a:pt x="252924" y="64837"/>
                </a:lnTo>
                <a:lnTo>
                  <a:pt x="275065" y="64837"/>
                </a:lnTo>
                <a:lnTo>
                  <a:pt x="273605" y="62816"/>
                </a:lnTo>
                <a:lnTo>
                  <a:pt x="223564" y="62816"/>
                </a:lnTo>
                <a:lnTo>
                  <a:pt x="219663" y="53879"/>
                </a:lnTo>
                <a:lnTo>
                  <a:pt x="215233" y="45170"/>
                </a:lnTo>
                <a:lnTo>
                  <a:pt x="210251" y="36795"/>
                </a:lnTo>
                <a:lnTo>
                  <a:pt x="204695" y="28859"/>
                </a:lnTo>
                <a:lnTo>
                  <a:pt x="239692" y="28859"/>
                </a:lnTo>
                <a:lnTo>
                  <a:pt x="226216" y="19121"/>
                </a:lnTo>
                <a:close/>
              </a:path>
              <a:path w="302894" h="302895">
                <a:moveTo>
                  <a:pt x="124527" y="28859"/>
                </a:moveTo>
                <a:lnTo>
                  <a:pt x="97652" y="28859"/>
                </a:lnTo>
                <a:lnTo>
                  <a:pt x="92096" y="36795"/>
                </a:lnTo>
                <a:lnTo>
                  <a:pt x="87114" y="45170"/>
                </a:lnTo>
                <a:lnTo>
                  <a:pt x="82684" y="53879"/>
                </a:lnTo>
                <a:lnTo>
                  <a:pt x="78783" y="62816"/>
                </a:lnTo>
                <a:lnTo>
                  <a:pt x="100318" y="62816"/>
                </a:lnTo>
                <a:lnTo>
                  <a:pt x="103497" y="55868"/>
                </a:lnTo>
                <a:lnTo>
                  <a:pt x="113586" y="40084"/>
                </a:lnTo>
                <a:lnTo>
                  <a:pt x="124527" y="28859"/>
                </a:lnTo>
                <a:close/>
              </a:path>
              <a:path w="302894" h="302895">
                <a:moveTo>
                  <a:pt x="239692" y="28859"/>
                </a:moveTo>
                <a:lnTo>
                  <a:pt x="204695" y="28859"/>
                </a:lnTo>
                <a:lnTo>
                  <a:pt x="213887" y="33315"/>
                </a:lnTo>
                <a:lnTo>
                  <a:pt x="222733" y="38489"/>
                </a:lnTo>
                <a:lnTo>
                  <a:pt x="231195" y="44363"/>
                </a:lnTo>
                <a:lnTo>
                  <a:pt x="239239" y="50921"/>
                </a:lnTo>
                <a:lnTo>
                  <a:pt x="234276" y="55298"/>
                </a:lnTo>
                <a:lnTo>
                  <a:pt x="229040" y="59267"/>
                </a:lnTo>
                <a:lnTo>
                  <a:pt x="223564" y="62816"/>
                </a:lnTo>
                <a:lnTo>
                  <a:pt x="273605" y="62816"/>
                </a:lnTo>
                <a:lnTo>
                  <a:pt x="259312" y="43037"/>
                </a:lnTo>
                <a:lnTo>
                  <a:pt x="239692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4"/>
          <p:cNvSpPr txBox="1"/>
          <p:nvPr/>
        </p:nvSpPr>
        <p:spPr>
          <a:xfrm>
            <a:off x="1575592" y="10402635"/>
            <a:ext cx="173736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entergauja.com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18" y="794"/>
            <a:ext cx="20104099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073491" y="3850443"/>
            <a:ext cx="6252845" cy="447032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indent="-457200">
              <a:lnSpc>
                <a:spcPct val="150000"/>
              </a:lnSpc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Capital:</a:t>
            </a:r>
            <a:r>
              <a:rPr sz="28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Riga</a:t>
            </a:r>
            <a:endParaRPr sz="275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Currency:</a:t>
            </a:r>
            <a:r>
              <a:rPr sz="28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EUR</a:t>
            </a:r>
            <a:endParaRPr sz="2750" dirty="0">
              <a:cs typeface="Proxima Nova"/>
            </a:endParaRPr>
          </a:p>
          <a:p>
            <a:pPr marL="46926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Schengen Area: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member since</a:t>
            </a:r>
            <a:r>
              <a:rPr sz="28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2007</a:t>
            </a:r>
            <a:endParaRPr sz="275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European Union: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member since</a:t>
            </a:r>
            <a:r>
              <a:rPr sz="2800" b="1" spc="-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2004</a:t>
            </a:r>
            <a:endParaRPr sz="275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Population: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1.9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million</a:t>
            </a:r>
            <a:endParaRPr sz="2750" dirty="0">
              <a:cs typeface="Proxima Nova"/>
            </a:endParaRPr>
          </a:p>
          <a:p>
            <a:pPr marL="469265" indent="-457200">
              <a:lnSpc>
                <a:spcPct val="150000"/>
              </a:lnSpc>
              <a:spcBef>
                <a:spcPts val="5"/>
              </a:spcBef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Area: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64,589</a:t>
            </a:r>
            <a:r>
              <a:rPr sz="2800" b="1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km2</a:t>
            </a:r>
            <a:endParaRPr sz="2750" dirty="0">
              <a:cs typeface="Proxima Nova"/>
            </a:endParaRPr>
          </a:p>
          <a:p>
            <a:pPr marL="469265" indent="-457200">
              <a:lnSpc>
                <a:spcPct val="150000"/>
              </a:lnSpc>
              <a:buFont typeface="Courier New" panose="02070309020205020404" pitchFamily="49" charset="0"/>
              <a:buChar char="o"/>
              <a:tabLst>
                <a:tab pos="352425" algn="l"/>
              </a:tabLst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Density:</a:t>
            </a:r>
            <a:r>
              <a:rPr sz="2800" spc="-15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30/km2</a:t>
            </a:r>
            <a:endParaRPr sz="2800" dirty="0">
              <a:cs typeface="Proxima Nov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073510" y="1294677"/>
            <a:ext cx="548386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45" dirty="0">
                <a:solidFill>
                  <a:srgbClr val="FFFFFF"/>
                </a:solidFill>
                <a:latin typeface="+mn-lt"/>
              </a:rPr>
              <a:t>Key</a:t>
            </a:r>
            <a:r>
              <a:rPr sz="6100" b="1" spc="-18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information 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about</a:t>
            </a:r>
            <a:r>
              <a:rPr sz="6100" b="1" spc="-14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Latvia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0" y="0"/>
            <a:ext cx="6721596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690843" y="0"/>
            <a:ext cx="13423675" cy="11329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2357875" y="6752405"/>
            <a:ext cx="3856990" cy="1879600"/>
          </a:xfrm>
          <a:custGeom>
            <a:avLst/>
            <a:gdLst/>
            <a:ahLst/>
            <a:cxnLst/>
            <a:rect l="l" t="t" r="r" b="b"/>
            <a:pathLst>
              <a:path w="3856990" h="1879600">
                <a:moveTo>
                  <a:pt x="140030" y="317500"/>
                </a:moveTo>
                <a:lnTo>
                  <a:pt x="133680" y="304800"/>
                </a:lnTo>
                <a:lnTo>
                  <a:pt x="133413" y="304800"/>
                </a:lnTo>
                <a:lnTo>
                  <a:pt x="132181" y="292100"/>
                </a:lnTo>
                <a:lnTo>
                  <a:pt x="130606" y="279400"/>
                </a:lnTo>
                <a:lnTo>
                  <a:pt x="128270" y="266700"/>
                </a:lnTo>
                <a:lnTo>
                  <a:pt x="126707" y="266700"/>
                </a:lnTo>
                <a:lnTo>
                  <a:pt x="121704" y="254000"/>
                </a:lnTo>
                <a:lnTo>
                  <a:pt x="121285" y="254000"/>
                </a:lnTo>
                <a:lnTo>
                  <a:pt x="120421" y="241300"/>
                </a:lnTo>
                <a:lnTo>
                  <a:pt x="120700" y="228600"/>
                </a:lnTo>
                <a:lnTo>
                  <a:pt x="121361" y="228600"/>
                </a:lnTo>
                <a:lnTo>
                  <a:pt x="121716" y="215900"/>
                </a:lnTo>
                <a:lnTo>
                  <a:pt x="128562" y="203200"/>
                </a:lnTo>
                <a:lnTo>
                  <a:pt x="128371" y="190500"/>
                </a:lnTo>
                <a:lnTo>
                  <a:pt x="121577" y="165100"/>
                </a:lnTo>
                <a:lnTo>
                  <a:pt x="121107" y="165100"/>
                </a:lnTo>
                <a:lnTo>
                  <a:pt x="127139" y="139700"/>
                </a:lnTo>
                <a:lnTo>
                  <a:pt x="126034" y="127000"/>
                </a:lnTo>
                <a:lnTo>
                  <a:pt x="123609" y="127000"/>
                </a:lnTo>
                <a:lnTo>
                  <a:pt x="119456" y="114300"/>
                </a:lnTo>
                <a:lnTo>
                  <a:pt x="114528" y="101600"/>
                </a:lnTo>
                <a:lnTo>
                  <a:pt x="106400" y="88900"/>
                </a:lnTo>
                <a:lnTo>
                  <a:pt x="96608" y="88900"/>
                </a:lnTo>
                <a:lnTo>
                  <a:pt x="94373" y="76200"/>
                </a:lnTo>
                <a:lnTo>
                  <a:pt x="88315" y="63500"/>
                </a:lnTo>
                <a:lnTo>
                  <a:pt x="86779" y="63500"/>
                </a:lnTo>
                <a:lnTo>
                  <a:pt x="79781" y="50800"/>
                </a:lnTo>
                <a:lnTo>
                  <a:pt x="41402" y="50800"/>
                </a:lnTo>
                <a:lnTo>
                  <a:pt x="33921" y="38100"/>
                </a:lnTo>
                <a:lnTo>
                  <a:pt x="26682" y="38100"/>
                </a:lnTo>
                <a:lnTo>
                  <a:pt x="20891" y="25400"/>
                </a:lnTo>
                <a:lnTo>
                  <a:pt x="16903" y="25400"/>
                </a:lnTo>
                <a:lnTo>
                  <a:pt x="13792" y="12700"/>
                </a:lnTo>
                <a:lnTo>
                  <a:pt x="10045" y="12700"/>
                </a:lnTo>
                <a:lnTo>
                  <a:pt x="7289" y="0"/>
                </a:lnTo>
                <a:lnTo>
                  <a:pt x="685" y="0"/>
                </a:lnTo>
                <a:lnTo>
                  <a:pt x="0" y="12700"/>
                </a:lnTo>
                <a:lnTo>
                  <a:pt x="2692" y="12700"/>
                </a:lnTo>
                <a:lnTo>
                  <a:pt x="6565" y="25400"/>
                </a:lnTo>
                <a:lnTo>
                  <a:pt x="11214" y="25400"/>
                </a:lnTo>
                <a:lnTo>
                  <a:pt x="15354" y="38100"/>
                </a:lnTo>
                <a:lnTo>
                  <a:pt x="20955" y="38100"/>
                </a:lnTo>
                <a:lnTo>
                  <a:pt x="28587" y="50800"/>
                </a:lnTo>
                <a:lnTo>
                  <a:pt x="36969" y="50800"/>
                </a:lnTo>
                <a:lnTo>
                  <a:pt x="44831" y="63500"/>
                </a:lnTo>
                <a:lnTo>
                  <a:pt x="82245" y="63500"/>
                </a:lnTo>
                <a:lnTo>
                  <a:pt x="87858" y="76200"/>
                </a:lnTo>
                <a:lnTo>
                  <a:pt x="90131" y="88900"/>
                </a:lnTo>
                <a:lnTo>
                  <a:pt x="90817" y="88900"/>
                </a:lnTo>
                <a:lnTo>
                  <a:pt x="100672" y="101600"/>
                </a:lnTo>
                <a:lnTo>
                  <a:pt x="108191" y="114300"/>
                </a:lnTo>
                <a:lnTo>
                  <a:pt x="112826" y="114300"/>
                </a:lnTo>
                <a:lnTo>
                  <a:pt x="116763" y="127000"/>
                </a:lnTo>
                <a:lnTo>
                  <a:pt x="118986" y="127000"/>
                </a:lnTo>
                <a:lnTo>
                  <a:pt x="119811" y="139700"/>
                </a:lnTo>
                <a:lnTo>
                  <a:pt x="113868" y="165100"/>
                </a:lnTo>
                <a:lnTo>
                  <a:pt x="114490" y="165100"/>
                </a:lnTo>
                <a:lnTo>
                  <a:pt x="120650" y="190500"/>
                </a:lnTo>
                <a:lnTo>
                  <a:pt x="121361" y="190500"/>
                </a:lnTo>
                <a:lnTo>
                  <a:pt x="114655" y="215900"/>
                </a:lnTo>
                <a:lnTo>
                  <a:pt x="114236" y="215900"/>
                </a:lnTo>
                <a:lnTo>
                  <a:pt x="113563" y="228600"/>
                </a:lnTo>
                <a:lnTo>
                  <a:pt x="113131" y="241300"/>
                </a:lnTo>
                <a:lnTo>
                  <a:pt x="113258" y="254000"/>
                </a:lnTo>
                <a:lnTo>
                  <a:pt x="114998" y="254000"/>
                </a:lnTo>
                <a:lnTo>
                  <a:pt x="118300" y="266700"/>
                </a:lnTo>
                <a:lnTo>
                  <a:pt x="121754" y="266700"/>
                </a:lnTo>
                <a:lnTo>
                  <a:pt x="123545" y="279400"/>
                </a:lnTo>
                <a:lnTo>
                  <a:pt x="124993" y="292100"/>
                </a:lnTo>
                <a:lnTo>
                  <a:pt x="125526" y="292100"/>
                </a:lnTo>
                <a:lnTo>
                  <a:pt x="126631" y="304800"/>
                </a:lnTo>
                <a:lnTo>
                  <a:pt x="128346" y="304800"/>
                </a:lnTo>
                <a:lnTo>
                  <a:pt x="131000" y="317500"/>
                </a:lnTo>
                <a:lnTo>
                  <a:pt x="140030" y="317500"/>
                </a:lnTo>
                <a:close/>
              </a:path>
              <a:path w="3856990" h="1879600">
                <a:moveTo>
                  <a:pt x="198120" y="342900"/>
                </a:moveTo>
                <a:lnTo>
                  <a:pt x="168808" y="330200"/>
                </a:lnTo>
                <a:lnTo>
                  <a:pt x="163182" y="317500"/>
                </a:lnTo>
                <a:lnTo>
                  <a:pt x="141566" y="317500"/>
                </a:lnTo>
                <a:lnTo>
                  <a:pt x="148551" y="330200"/>
                </a:lnTo>
                <a:lnTo>
                  <a:pt x="166014" y="330200"/>
                </a:lnTo>
                <a:lnTo>
                  <a:pt x="195046" y="342900"/>
                </a:lnTo>
                <a:lnTo>
                  <a:pt x="198120" y="342900"/>
                </a:lnTo>
                <a:close/>
              </a:path>
              <a:path w="3856990" h="1879600">
                <a:moveTo>
                  <a:pt x="232981" y="368300"/>
                </a:moveTo>
                <a:lnTo>
                  <a:pt x="226352" y="355600"/>
                </a:lnTo>
                <a:lnTo>
                  <a:pt x="220179" y="355600"/>
                </a:lnTo>
                <a:lnTo>
                  <a:pt x="208254" y="342900"/>
                </a:lnTo>
                <a:lnTo>
                  <a:pt x="204076" y="342900"/>
                </a:lnTo>
                <a:lnTo>
                  <a:pt x="209194" y="355600"/>
                </a:lnTo>
                <a:lnTo>
                  <a:pt x="223901" y="368300"/>
                </a:lnTo>
                <a:lnTo>
                  <a:pt x="232981" y="368300"/>
                </a:lnTo>
                <a:close/>
              </a:path>
              <a:path w="3856990" h="1879600">
                <a:moveTo>
                  <a:pt x="349656" y="342900"/>
                </a:moveTo>
                <a:lnTo>
                  <a:pt x="346608" y="342900"/>
                </a:lnTo>
                <a:lnTo>
                  <a:pt x="328612" y="355600"/>
                </a:lnTo>
                <a:lnTo>
                  <a:pt x="322694" y="355600"/>
                </a:lnTo>
                <a:lnTo>
                  <a:pt x="308838" y="368300"/>
                </a:lnTo>
                <a:lnTo>
                  <a:pt x="234581" y="368300"/>
                </a:lnTo>
                <a:lnTo>
                  <a:pt x="240995" y="381000"/>
                </a:lnTo>
                <a:lnTo>
                  <a:pt x="305117" y="381000"/>
                </a:lnTo>
                <a:lnTo>
                  <a:pt x="321792" y="368300"/>
                </a:lnTo>
                <a:lnTo>
                  <a:pt x="326478" y="368300"/>
                </a:lnTo>
                <a:lnTo>
                  <a:pt x="330517" y="355600"/>
                </a:lnTo>
                <a:lnTo>
                  <a:pt x="342353" y="355600"/>
                </a:lnTo>
                <a:lnTo>
                  <a:pt x="349656" y="342900"/>
                </a:lnTo>
                <a:close/>
              </a:path>
              <a:path w="3856990" h="1879600">
                <a:moveTo>
                  <a:pt x="416420" y="330200"/>
                </a:moveTo>
                <a:lnTo>
                  <a:pt x="386308" y="330200"/>
                </a:lnTo>
                <a:lnTo>
                  <a:pt x="357606" y="342900"/>
                </a:lnTo>
                <a:lnTo>
                  <a:pt x="395490" y="342900"/>
                </a:lnTo>
                <a:lnTo>
                  <a:pt x="416420" y="330200"/>
                </a:lnTo>
                <a:close/>
              </a:path>
              <a:path w="3856990" h="1879600">
                <a:moveTo>
                  <a:pt x="474078" y="330200"/>
                </a:moveTo>
                <a:lnTo>
                  <a:pt x="454494" y="317500"/>
                </a:lnTo>
                <a:lnTo>
                  <a:pt x="435013" y="317500"/>
                </a:lnTo>
                <a:lnTo>
                  <a:pt x="419023" y="330200"/>
                </a:lnTo>
                <a:lnTo>
                  <a:pt x="474078" y="330200"/>
                </a:lnTo>
                <a:close/>
              </a:path>
              <a:path w="3856990" h="1879600">
                <a:moveTo>
                  <a:pt x="549935" y="381000"/>
                </a:moveTo>
                <a:lnTo>
                  <a:pt x="538784" y="368300"/>
                </a:lnTo>
                <a:lnTo>
                  <a:pt x="532307" y="368300"/>
                </a:lnTo>
                <a:lnTo>
                  <a:pt x="528929" y="355600"/>
                </a:lnTo>
                <a:lnTo>
                  <a:pt x="526034" y="342900"/>
                </a:lnTo>
                <a:lnTo>
                  <a:pt x="522249" y="342900"/>
                </a:lnTo>
                <a:lnTo>
                  <a:pt x="516305" y="330200"/>
                </a:lnTo>
                <a:lnTo>
                  <a:pt x="498881" y="330200"/>
                </a:lnTo>
                <a:lnTo>
                  <a:pt x="507098" y="342900"/>
                </a:lnTo>
                <a:lnTo>
                  <a:pt x="519620" y="342900"/>
                </a:lnTo>
                <a:lnTo>
                  <a:pt x="521500" y="355600"/>
                </a:lnTo>
                <a:lnTo>
                  <a:pt x="524878" y="368300"/>
                </a:lnTo>
                <a:lnTo>
                  <a:pt x="526465" y="368300"/>
                </a:lnTo>
                <a:lnTo>
                  <a:pt x="530466" y="381000"/>
                </a:lnTo>
                <a:lnTo>
                  <a:pt x="549935" y="381000"/>
                </a:lnTo>
                <a:close/>
              </a:path>
              <a:path w="3856990" h="1879600">
                <a:moveTo>
                  <a:pt x="664260" y="508000"/>
                </a:moveTo>
                <a:lnTo>
                  <a:pt x="658139" y="495300"/>
                </a:lnTo>
                <a:lnTo>
                  <a:pt x="652132" y="495300"/>
                </a:lnTo>
                <a:lnTo>
                  <a:pt x="648716" y="482600"/>
                </a:lnTo>
                <a:lnTo>
                  <a:pt x="645375" y="469900"/>
                </a:lnTo>
                <a:lnTo>
                  <a:pt x="642658" y="457200"/>
                </a:lnTo>
                <a:lnTo>
                  <a:pt x="632917" y="444500"/>
                </a:lnTo>
                <a:lnTo>
                  <a:pt x="630643" y="431800"/>
                </a:lnTo>
                <a:lnTo>
                  <a:pt x="627240" y="419100"/>
                </a:lnTo>
                <a:lnTo>
                  <a:pt x="626338" y="406400"/>
                </a:lnTo>
                <a:lnTo>
                  <a:pt x="620102" y="406400"/>
                </a:lnTo>
                <a:lnTo>
                  <a:pt x="602805" y="393700"/>
                </a:lnTo>
                <a:lnTo>
                  <a:pt x="600646" y="393700"/>
                </a:lnTo>
                <a:lnTo>
                  <a:pt x="601408" y="381000"/>
                </a:lnTo>
                <a:lnTo>
                  <a:pt x="601649" y="368300"/>
                </a:lnTo>
                <a:lnTo>
                  <a:pt x="595680" y="368300"/>
                </a:lnTo>
                <a:lnTo>
                  <a:pt x="584047" y="355600"/>
                </a:lnTo>
                <a:lnTo>
                  <a:pt x="572452" y="355600"/>
                </a:lnTo>
                <a:lnTo>
                  <a:pt x="566343" y="368300"/>
                </a:lnTo>
                <a:lnTo>
                  <a:pt x="556704" y="381000"/>
                </a:lnTo>
                <a:lnTo>
                  <a:pt x="563702" y="381000"/>
                </a:lnTo>
                <a:lnTo>
                  <a:pt x="575640" y="368300"/>
                </a:lnTo>
                <a:lnTo>
                  <a:pt x="590918" y="368300"/>
                </a:lnTo>
                <a:lnTo>
                  <a:pt x="594360" y="381000"/>
                </a:lnTo>
                <a:lnTo>
                  <a:pt x="594220" y="381000"/>
                </a:lnTo>
                <a:lnTo>
                  <a:pt x="593356" y="393700"/>
                </a:lnTo>
                <a:lnTo>
                  <a:pt x="598182" y="406400"/>
                </a:lnTo>
                <a:lnTo>
                  <a:pt x="615759" y="406400"/>
                </a:lnTo>
                <a:lnTo>
                  <a:pt x="619544" y="419100"/>
                </a:lnTo>
                <a:lnTo>
                  <a:pt x="619950" y="419100"/>
                </a:lnTo>
                <a:lnTo>
                  <a:pt x="623671" y="444500"/>
                </a:lnTo>
                <a:lnTo>
                  <a:pt x="626389" y="444500"/>
                </a:lnTo>
                <a:lnTo>
                  <a:pt x="636193" y="469900"/>
                </a:lnTo>
                <a:lnTo>
                  <a:pt x="638568" y="469900"/>
                </a:lnTo>
                <a:lnTo>
                  <a:pt x="641286" y="482600"/>
                </a:lnTo>
                <a:lnTo>
                  <a:pt x="644690" y="495300"/>
                </a:lnTo>
                <a:lnTo>
                  <a:pt x="645731" y="495300"/>
                </a:lnTo>
                <a:lnTo>
                  <a:pt x="651357" y="508000"/>
                </a:lnTo>
                <a:lnTo>
                  <a:pt x="664260" y="508000"/>
                </a:lnTo>
                <a:close/>
              </a:path>
              <a:path w="3856990" h="1879600">
                <a:moveTo>
                  <a:pt x="785291" y="596900"/>
                </a:moveTo>
                <a:lnTo>
                  <a:pt x="782815" y="584200"/>
                </a:lnTo>
                <a:lnTo>
                  <a:pt x="780656" y="584200"/>
                </a:lnTo>
                <a:lnTo>
                  <a:pt x="776173" y="558800"/>
                </a:lnTo>
                <a:lnTo>
                  <a:pt x="768502" y="558800"/>
                </a:lnTo>
                <a:lnTo>
                  <a:pt x="757859" y="546100"/>
                </a:lnTo>
                <a:lnTo>
                  <a:pt x="747636" y="546100"/>
                </a:lnTo>
                <a:lnTo>
                  <a:pt x="727798" y="558800"/>
                </a:lnTo>
                <a:lnTo>
                  <a:pt x="723036" y="558800"/>
                </a:lnTo>
                <a:lnTo>
                  <a:pt x="718693" y="546100"/>
                </a:lnTo>
                <a:lnTo>
                  <a:pt x="716114" y="546100"/>
                </a:lnTo>
                <a:lnTo>
                  <a:pt x="717740" y="520700"/>
                </a:lnTo>
                <a:lnTo>
                  <a:pt x="717042" y="508000"/>
                </a:lnTo>
                <a:lnTo>
                  <a:pt x="715441" y="508000"/>
                </a:lnTo>
                <a:lnTo>
                  <a:pt x="713651" y="495300"/>
                </a:lnTo>
                <a:lnTo>
                  <a:pt x="710984" y="495300"/>
                </a:lnTo>
                <a:lnTo>
                  <a:pt x="707110" y="482600"/>
                </a:lnTo>
                <a:lnTo>
                  <a:pt x="683387" y="482600"/>
                </a:lnTo>
                <a:lnTo>
                  <a:pt x="680300" y="495300"/>
                </a:lnTo>
                <a:lnTo>
                  <a:pt x="676719" y="495300"/>
                </a:lnTo>
                <a:lnTo>
                  <a:pt x="667677" y="508000"/>
                </a:lnTo>
                <a:lnTo>
                  <a:pt x="671563" y="508000"/>
                </a:lnTo>
                <a:lnTo>
                  <a:pt x="682307" y="495300"/>
                </a:lnTo>
                <a:lnTo>
                  <a:pt x="707123" y="495300"/>
                </a:lnTo>
                <a:lnTo>
                  <a:pt x="709637" y="508000"/>
                </a:lnTo>
                <a:lnTo>
                  <a:pt x="710526" y="520700"/>
                </a:lnTo>
                <a:lnTo>
                  <a:pt x="708850" y="546100"/>
                </a:lnTo>
                <a:lnTo>
                  <a:pt x="710196" y="546100"/>
                </a:lnTo>
                <a:lnTo>
                  <a:pt x="715251" y="558800"/>
                </a:lnTo>
                <a:lnTo>
                  <a:pt x="728218" y="571500"/>
                </a:lnTo>
                <a:lnTo>
                  <a:pt x="749046" y="558800"/>
                </a:lnTo>
                <a:lnTo>
                  <a:pt x="764425" y="558800"/>
                </a:lnTo>
                <a:lnTo>
                  <a:pt x="769632" y="571500"/>
                </a:lnTo>
                <a:lnTo>
                  <a:pt x="773264" y="584200"/>
                </a:lnTo>
                <a:lnTo>
                  <a:pt x="776300" y="596900"/>
                </a:lnTo>
                <a:lnTo>
                  <a:pt x="785291" y="596900"/>
                </a:lnTo>
                <a:close/>
              </a:path>
              <a:path w="3856990" h="1879600">
                <a:moveTo>
                  <a:pt x="807605" y="609600"/>
                </a:moveTo>
                <a:lnTo>
                  <a:pt x="799058" y="596900"/>
                </a:lnTo>
                <a:lnTo>
                  <a:pt x="786980" y="596900"/>
                </a:lnTo>
                <a:lnTo>
                  <a:pt x="795058" y="609600"/>
                </a:lnTo>
                <a:lnTo>
                  <a:pt x="807605" y="609600"/>
                </a:lnTo>
                <a:close/>
              </a:path>
              <a:path w="3856990" h="1879600">
                <a:moveTo>
                  <a:pt x="879398" y="635000"/>
                </a:moveTo>
                <a:lnTo>
                  <a:pt x="868667" y="622300"/>
                </a:lnTo>
                <a:lnTo>
                  <a:pt x="858227" y="622300"/>
                </a:lnTo>
                <a:lnTo>
                  <a:pt x="846620" y="609600"/>
                </a:lnTo>
                <a:lnTo>
                  <a:pt x="843749" y="609600"/>
                </a:lnTo>
                <a:lnTo>
                  <a:pt x="834428" y="596900"/>
                </a:lnTo>
                <a:lnTo>
                  <a:pt x="816775" y="609600"/>
                </a:lnTo>
                <a:lnTo>
                  <a:pt x="839800" y="609600"/>
                </a:lnTo>
                <a:lnTo>
                  <a:pt x="848499" y="622300"/>
                </a:lnTo>
                <a:lnTo>
                  <a:pt x="855814" y="622300"/>
                </a:lnTo>
                <a:lnTo>
                  <a:pt x="859028" y="635000"/>
                </a:lnTo>
                <a:lnTo>
                  <a:pt x="879398" y="635000"/>
                </a:lnTo>
                <a:close/>
              </a:path>
              <a:path w="3856990" h="1879600">
                <a:moveTo>
                  <a:pt x="944740" y="609600"/>
                </a:moveTo>
                <a:lnTo>
                  <a:pt x="935558" y="596900"/>
                </a:lnTo>
                <a:lnTo>
                  <a:pt x="925957" y="596900"/>
                </a:lnTo>
                <a:lnTo>
                  <a:pt x="918146" y="609600"/>
                </a:lnTo>
                <a:lnTo>
                  <a:pt x="914501" y="609600"/>
                </a:lnTo>
                <a:lnTo>
                  <a:pt x="910704" y="622300"/>
                </a:lnTo>
                <a:lnTo>
                  <a:pt x="909053" y="622300"/>
                </a:lnTo>
                <a:lnTo>
                  <a:pt x="903490" y="635000"/>
                </a:lnTo>
                <a:lnTo>
                  <a:pt x="915289" y="635000"/>
                </a:lnTo>
                <a:lnTo>
                  <a:pt x="918235" y="622300"/>
                </a:lnTo>
                <a:lnTo>
                  <a:pt x="920559" y="609600"/>
                </a:lnTo>
                <a:lnTo>
                  <a:pt x="944740" y="609600"/>
                </a:lnTo>
                <a:close/>
              </a:path>
              <a:path w="3856990" h="1879600">
                <a:moveTo>
                  <a:pt x="1018374" y="596900"/>
                </a:moveTo>
                <a:lnTo>
                  <a:pt x="1014361" y="596900"/>
                </a:lnTo>
                <a:lnTo>
                  <a:pt x="999286" y="609600"/>
                </a:lnTo>
                <a:lnTo>
                  <a:pt x="950912" y="609600"/>
                </a:lnTo>
                <a:lnTo>
                  <a:pt x="961771" y="622300"/>
                </a:lnTo>
                <a:lnTo>
                  <a:pt x="996403" y="622300"/>
                </a:lnTo>
                <a:lnTo>
                  <a:pt x="1000848" y="609600"/>
                </a:lnTo>
                <a:lnTo>
                  <a:pt x="1010653" y="609600"/>
                </a:lnTo>
                <a:lnTo>
                  <a:pt x="1018374" y="596900"/>
                </a:lnTo>
                <a:close/>
              </a:path>
              <a:path w="3856990" h="1879600">
                <a:moveTo>
                  <a:pt x="1175410" y="469900"/>
                </a:moveTo>
                <a:lnTo>
                  <a:pt x="1148943" y="457200"/>
                </a:lnTo>
                <a:lnTo>
                  <a:pt x="1102156" y="457200"/>
                </a:lnTo>
                <a:lnTo>
                  <a:pt x="1096556" y="469900"/>
                </a:lnTo>
                <a:lnTo>
                  <a:pt x="1090904" y="469900"/>
                </a:lnTo>
                <a:lnTo>
                  <a:pt x="1085989" y="482600"/>
                </a:lnTo>
                <a:lnTo>
                  <a:pt x="1079360" y="482600"/>
                </a:lnTo>
                <a:lnTo>
                  <a:pt x="1076680" y="495300"/>
                </a:lnTo>
                <a:lnTo>
                  <a:pt x="1073035" y="495300"/>
                </a:lnTo>
                <a:lnTo>
                  <a:pt x="1071384" y="508000"/>
                </a:lnTo>
                <a:lnTo>
                  <a:pt x="1070762" y="508000"/>
                </a:lnTo>
                <a:lnTo>
                  <a:pt x="1075029" y="533400"/>
                </a:lnTo>
                <a:lnTo>
                  <a:pt x="1074508" y="546100"/>
                </a:lnTo>
                <a:lnTo>
                  <a:pt x="1072438" y="558800"/>
                </a:lnTo>
                <a:lnTo>
                  <a:pt x="1068031" y="558800"/>
                </a:lnTo>
                <a:lnTo>
                  <a:pt x="1050874" y="571500"/>
                </a:lnTo>
                <a:lnTo>
                  <a:pt x="1046810" y="571500"/>
                </a:lnTo>
                <a:lnTo>
                  <a:pt x="1041844" y="584200"/>
                </a:lnTo>
                <a:lnTo>
                  <a:pt x="1037183" y="584200"/>
                </a:lnTo>
                <a:lnTo>
                  <a:pt x="1020076" y="596900"/>
                </a:lnTo>
                <a:lnTo>
                  <a:pt x="1040536" y="596900"/>
                </a:lnTo>
                <a:lnTo>
                  <a:pt x="1046073" y="584200"/>
                </a:lnTo>
                <a:lnTo>
                  <a:pt x="1050201" y="584200"/>
                </a:lnTo>
                <a:lnTo>
                  <a:pt x="1052512" y="571500"/>
                </a:lnTo>
                <a:lnTo>
                  <a:pt x="1072946" y="571500"/>
                </a:lnTo>
                <a:lnTo>
                  <a:pt x="1075524" y="558800"/>
                </a:lnTo>
                <a:lnTo>
                  <a:pt x="1078407" y="558800"/>
                </a:lnTo>
                <a:lnTo>
                  <a:pt x="1080376" y="546100"/>
                </a:lnTo>
                <a:lnTo>
                  <a:pt x="1081659" y="546100"/>
                </a:lnTo>
                <a:lnTo>
                  <a:pt x="1078039" y="520700"/>
                </a:lnTo>
                <a:lnTo>
                  <a:pt x="1078471" y="508000"/>
                </a:lnTo>
                <a:lnTo>
                  <a:pt x="1079284" y="508000"/>
                </a:lnTo>
                <a:lnTo>
                  <a:pt x="1084199" y="495300"/>
                </a:lnTo>
                <a:lnTo>
                  <a:pt x="1084732" y="495300"/>
                </a:lnTo>
                <a:lnTo>
                  <a:pt x="1092111" y="482600"/>
                </a:lnTo>
                <a:lnTo>
                  <a:pt x="1093063" y="482600"/>
                </a:lnTo>
                <a:lnTo>
                  <a:pt x="1100378" y="469900"/>
                </a:lnTo>
                <a:lnTo>
                  <a:pt x="1175410" y="469900"/>
                </a:lnTo>
                <a:close/>
              </a:path>
              <a:path w="3856990" h="1879600">
                <a:moveTo>
                  <a:pt x="1283614" y="381000"/>
                </a:moveTo>
                <a:lnTo>
                  <a:pt x="1271422" y="381000"/>
                </a:lnTo>
                <a:lnTo>
                  <a:pt x="1269479" y="393700"/>
                </a:lnTo>
                <a:lnTo>
                  <a:pt x="1242529" y="393700"/>
                </a:lnTo>
                <a:lnTo>
                  <a:pt x="1223835" y="381000"/>
                </a:lnTo>
                <a:lnTo>
                  <a:pt x="1211707" y="393700"/>
                </a:lnTo>
                <a:lnTo>
                  <a:pt x="1203972" y="393700"/>
                </a:lnTo>
                <a:lnTo>
                  <a:pt x="1202651" y="406400"/>
                </a:lnTo>
                <a:lnTo>
                  <a:pt x="1201432" y="406400"/>
                </a:lnTo>
                <a:lnTo>
                  <a:pt x="1204239" y="419100"/>
                </a:lnTo>
                <a:lnTo>
                  <a:pt x="1208125" y="431800"/>
                </a:lnTo>
                <a:lnTo>
                  <a:pt x="1206423" y="431800"/>
                </a:lnTo>
                <a:lnTo>
                  <a:pt x="1203452" y="444500"/>
                </a:lnTo>
                <a:lnTo>
                  <a:pt x="1199692" y="457200"/>
                </a:lnTo>
                <a:lnTo>
                  <a:pt x="1192936" y="457200"/>
                </a:lnTo>
                <a:lnTo>
                  <a:pt x="1184300" y="469900"/>
                </a:lnTo>
                <a:lnTo>
                  <a:pt x="1197178" y="469900"/>
                </a:lnTo>
                <a:lnTo>
                  <a:pt x="1201229" y="457200"/>
                </a:lnTo>
                <a:lnTo>
                  <a:pt x="1205750" y="457200"/>
                </a:lnTo>
                <a:lnTo>
                  <a:pt x="1210030" y="444500"/>
                </a:lnTo>
                <a:lnTo>
                  <a:pt x="1213370" y="431800"/>
                </a:lnTo>
                <a:lnTo>
                  <a:pt x="1212126" y="431800"/>
                </a:lnTo>
                <a:lnTo>
                  <a:pt x="1208925" y="419100"/>
                </a:lnTo>
                <a:lnTo>
                  <a:pt x="1211021" y="419100"/>
                </a:lnTo>
                <a:lnTo>
                  <a:pt x="1208925" y="406400"/>
                </a:lnTo>
                <a:lnTo>
                  <a:pt x="1210322" y="406400"/>
                </a:lnTo>
                <a:lnTo>
                  <a:pt x="1216240" y="393700"/>
                </a:lnTo>
                <a:lnTo>
                  <a:pt x="1240205" y="393700"/>
                </a:lnTo>
                <a:lnTo>
                  <a:pt x="1256576" y="406400"/>
                </a:lnTo>
                <a:lnTo>
                  <a:pt x="1264551" y="406400"/>
                </a:lnTo>
                <a:lnTo>
                  <a:pt x="1273822" y="393700"/>
                </a:lnTo>
                <a:lnTo>
                  <a:pt x="1275384" y="393700"/>
                </a:lnTo>
                <a:lnTo>
                  <a:pt x="1283614" y="381000"/>
                </a:lnTo>
                <a:close/>
              </a:path>
              <a:path w="3856990" h="1879600">
                <a:moveTo>
                  <a:pt x="1357249" y="330200"/>
                </a:moveTo>
                <a:lnTo>
                  <a:pt x="1347889" y="330200"/>
                </a:lnTo>
                <a:lnTo>
                  <a:pt x="1342580" y="355600"/>
                </a:lnTo>
                <a:lnTo>
                  <a:pt x="1327937" y="355600"/>
                </a:lnTo>
                <a:lnTo>
                  <a:pt x="1324025" y="368300"/>
                </a:lnTo>
                <a:lnTo>
                  <a:pt x="1315008" y="368300"/>
                </a:lnTo>
                <a:lnTo>
                  <a:pt x="1309674" y="381000"/>
                </a:lnTo>
                <a:lnTo>
                  <a:pt x="1286840" y="381000"/>
                </a:lnTo>
                <a:lnTo>
                  <a:pt x="1300441" y="393700"/>
                </a:lnTo>
                <a:lnTo>
                  <a:pt x="1307934" y="393700"/>
                </a:lnTo>
                <a:lnTo>
                  <a:pt x="1313230" y="381000"/>
                </a:lnTo>
                <a:lnTo>
                  <a:pt x="1320406" y="381000"/>
                </a:lnTo>
                <a:lnTo>
                  <a:pt x="1329194" y="368300"/>
                </a:lnTo>
                <a:lnTo>
                  <a:pt x="1332064" y="368300"/>
                </a:lnTo>
                <a:lnTo>
                  <a:pt x="1344676" y="355600"/>
                </a:lnTo>
                <a:lnTo>
                  <a:pt x="1348994" y="355600"/>
                </a:lnTo>
                <a:lnTo>
                  <a:pt x="1354048" y="342900"/>
                </a:lnTo>
                <a:lnTo>
                  <a:pt x="1357249" y="330200"/>
                </a:lnTo>
                <a:close/>
              </a:path>
              <a:path w="3856990" h="1879600">
                <a:moveTo>
                  <a:pt x="1394701" y="355600"/>
                </a:moveTo>
                <a:lnTo>
                  <a:pt x="1390078" y="342900"/>
                </a:lnTo>
                <a:lnTo>
                  <a:pt x="1388135" y="330200"/>
                </a:lnTo>
                <a:lnTo>
                  <a:pt x="1377670" y="330200"/>
                </a:lnTo>
                <a:lnTo>
                  <a:pt x="1382115" y="342900"/>
                </a:lnTo>
                <a:lnTo>
                  <a:pt x="1382395" y="342900"/>
                </a:lnTo>
                <a:lnTo>
                  <a:pt x="1389011" y="355600"/>
                </a:lnTo>
                <a:lnTo>
                  <a:pt x="1394701" y="355600"/>
                </a:lnTo>
                <a:close/>
              </a:path>
              <a:path w="3856990" h="1879600">
                <a:moveTo>
                  <a:pt x="1455597" y="330200"/>
                </a:moveTo>
                <a:lnTo>
                  <a:pt x="1451610" y="317500"/>
                </a:lnTo>
                <a:lnTo>
                  <a:pt x="1448676" y="317500"/>
                </a:lnTo>
                <a:lnTo>
                  <a:pt x="1448358" y="330200"/>
                </a:lnTo>
                <a:lnTo>
                  <a:pt x="1442262" y="330200"/>
                </a:lnTo>
                <a:lnTo>
                  <a:pt x="1432458" y="342900"/>
                </a:lnTo>
                <a:lnTo>
                  <a:pt x="1420837" y="342900"/>
                </a:lnTo>
                <a:lnTo>
                  <a:pt x="1413916" y="355600"/>
                </a:lnTo>
                <a:lnTo>
                  <a:pt x="1426159" y="355600"/>
                </a:lnTo>
                <a:lnTo>
                  <a:pt x="1434388" y="342900"/>
                </a:lnTo>
                <a:lnTo>
                  <a:pt x="1450124" y="342900"/>
                </a:lnTo>
                <a:lnTo>
                  <a:pt x="1455254" y="330200"/>
                </a:lnTo>
                <a:lnTo>
                  <a:pt x="1455597" y="330200"/>
                </a:lnTo>
                <a:close/>
              </a:path>
              <a:path w="3856990" h="1879600">
                <a:moveTo>
                  <a:pt x="1509026" y="241300"/>
                </a:moveTo>
                <a:lnTo>
                  <a:pt x="1497330" y="228600"/>
                </a:lnTo>
                <a:lnTo>
                  <a:pt x="1461643" y="228600"/>
                </a:lnTo>
                <a:lnTo>
                  <a:pt x="1456347" y="241300"/>
                </a:lnTo>
                <a:lnTo>
                  <a:pt x="1453476" y="241300"/>
                </a:lnTo>
                <a:lnTo>
                  <a:pt x="1453299" y="254000"/>
                </a:lnTo>
                <a:lnTo>
                  <a:pt x="1451876" y="254000"/>
                </a:lnTo>
                <a:lnTo>
                  <a:pt x="1440357" y="266700"/>
                </a:lnTo>
                <a:lnTo>
                  <a:pt x="1436535" y="266700"/>
                </a:lnTo>
                <a:lnTo>
                  <a:pt x="1429194" y="279400"/>
                </a:lnTo>
                <a:lnTo>
                  <a:pt x="1426756" y="292100"/>
                </a:lnTo>
                <a:lnTo>
                  <a:pt x="1427416" y="292100"/>
                </a:lnTo>
                <a:lnTo>
                  <a:pt x="1430591" y="304800"/>
                </a:lnTo>
                <a:lnTo>
                  <a:pt x="1431163" y="304800"/>
                </a:lnTo>
                <a:lnTo>
                  <a:pt x="1442758" y="317500"/>
                </a:lnTo>
                <a:lnTo>
                  <a:pt x="1447952" y="317500"/>
                </a:lnTo>
                <a:lnTo>
                  <a:pt x="1439799" y="304800"/>
                </a:lnTo>
                <a:lnTo>
                  <a:pt x="1434769" y="304800"/>
                </a:lnTo>
                <a:lnTo>
                  <a:pt x="1434045" y="292100"/>
                </a:lnTo>
                <a:lnTo>
                  <a:pt x="1435519" y="279400"/>
                </a:lnTo>
                <a:lnTo>
                  <a:pt x="1440180" y="279400"/>
                </a:lnTo>
                <a:lnTo>
                  <a:pt x="1445234" y="266700"/>
                </a:lnTo>
                <a:lnTo>
                  <a:pt x="1452194" y="266700"/>
                </a:lnTo>
                <a:lnTo>
                  <a:pt x="1457363" y="254000"/>
                </a:lnTo>
                <a:lnTo>
                  <a:pt x="1460461" y="254000"/>
                </a:lnTo>
                <a:lnTo>
                  <a:pt x="1460601" y="241300"/>
                </a:lnTo>
                <a:lnTo>
                  <a:pt x="1509026" y="241300"/>
                </a:lnTo>
                <a:close/>
              </a:path>
              <a:path w="3856990" h="1879600">
                <a:moveTo>
                  <a:pt x="1646262" y="431800"/>
                </a:moveTo>
                <a:lnTo>
                  <a:pt x="1640027" y="419100"/>
                </a:lnTo>
                <a:lnTo>
                  <a:pt x="1636572" y="419100"/>
                </a:lnTo>
                <a:lnTo>
                  <a:pt x="1633042" y="406400"/>
                </a:lnTo>
                <a:lnTo>
                  <a:pt x="1625955" y="406400"/>
                </a:lnTo>
                <a:lnTo>
                  <a:pt x="1618234" y="381000"/>
                </a:lnTo>
                <a:lnTo>
                  <a:pt x="1611299" y="381000"/>
                </a:lnTo>
                <a:lnTo>
                  <a:pt x="1593926" y="368300"/>
                </a:lnTo>
                <a:lnTo>
                  <a:pt x="1588338" y="355600"/>
                </a:lnTo>
                <a:lnTo>
                  <a:pt x="1582356" y="355600"/>
                </a:lnTo>
                <a:lnTo>
                  <a:pt x="1579143" y="342900"/>
                </a:lnTo>
                <a:lnTo>
                  <a:pt x="1577682" y="342900"/>
                </a:lnTo>
                <a:lnTo>
                  <a:pt x="1576146" y="330200"/>
                </a:lnTo>
                <a:lnTo>
                  <a:pt x="1573377" y="330200"/>
                </a:lnTo>
                <a:lnTo>
                  <a:pt x="1571891" y="317500"/>
                </a:lnTo>
                <a:lnTo>
                  <a:pt x="1569415" y="317500"/>
                </a:lnTo>
                <a:lnTo>
                  <a:pt x="1566291" y="304800"/>
                </a:lnTo>
                <a:lnTo>
                  <a:pt x="1565922" y="304800"/>
                </a:lnTo>
                <a:lnTo>
                  <a:pt x="1562277" y="292100"/>
                </a:lnTo>
                <a:lnTo>
                  <a:pt x="1559166" y="292100"/>
                </a:lnTo>
                <a:lnTo>
                  <a:pt x="1550847" y="279400"/>
                </a:lnTo>
                <a:lnTo>
                  <a:pt x="1548523" y="279400"/>
                </a:lnTo>
                <a:lnTo>
                  <a:pt x="1538033" y="254000"/>
                </a:lnTo>
                <a:lnTo>
                  <a:pt x="1530070" y="254000"/>
                </a:lnTo>
                <a:lnTo>
                  <a:pt x="1520647" y="241300"/>
                </a:lnTo>
                <a:lnTo>
                  <a:pt x="1516570" y="241300"/>
                </a:lnTo>
                <a:lnTo>
                  <a:pt x="1525384" y="254000"/>
                </a:lnTo>
                <a:lnTo>
                  <a:pt x="1532369" y="266700"/>
                </a:lnTo>
                <a:lnTo>
                  <a:pt x="1534668" y="266700"/>
                </a:lnTo>
                <a:lnTo>
                  <a:pt x="1542516" y="279400"/>
                </a:lnTo>
                <a:lnTo>
                  <a:pt x="1550504" y="292100"/>
                </a:lnTo>
                <a:lnTo>
                  <a:pt x="1555965" y="292100"/>
                </a:lnTo>
                <a:lnTo>
                  <a:pt x="1558036" y="304800"/>
                </a:lnTo>
                <a:lnTo>
                  <a:pt x="1559483" y="304800"/>
                </a:lnTo>
                <a:lnTo>
                  <a:pt x="1561998" y="317500"/>
                </a:lnTo>
                <a:lnTo>
                  <a:pt x="1563662" y="317500"/>
                </a:lnTo>
                <a:lnTo>
                  <a:pt x="1565097" y="330200"/>
                </a:lnTo>
                <a:lnTo>
                  <a:pt x="1565821" y="330200"/>
                </a:lnTo>
                <a:lnTo>
                  <a:pt x="1569440" y="342900"/>
                </a:lnTo>
                <a:lnTo>
                  <a:pt x="1572628" y="342900"/>
                </a:lnTo>
                <a:lnTo>
                  <a:pt x="1576108" y="355600"/>
                </a:lnTo>
                <a:lnTo>
                  <a:pt x="1579829" y="368300"/>
                </a:lnTo>
                <a:lnTo>
                  <a:pt x="1583182" y="368300"/>
                </a:lnTo>
                <a:lnTo>
                  <a:pt x="1599107" y="381000"/>
                </a:lnTo>
                <a:lnTo>
                  <a:pt x="1606499" y="381000"/>
                </a:lnTo>
                <a:lnTo>
                  <a:pt x="1612315" y="393700"/>
                </a:lnTo>
                <a:lnTo>
                  <a:pt x="1619656" y="406400"/>
                </a:lnTo>
                <a:lnTo>
                  <a:pt x="1623441" y="406400"/>
                </a:lnTo>
                <a:lnTo>
                  <a:pt x="1627301" y="419100"/>
                </a:lnTo>
                <a:lnTo>
                  <a:pt x="1631264" y="419100"/>
                </a:lnTo>
                <a:lnTo>
                  <a:pt x="1635340" y="431800"/>
                </a:lnTo>
                <a:lnTo>
                  <a:pt x="1646262" y="431800"/>
                </a:lnTo>
                <a:close/>
              </a:path>
              <a:path w="3856990" h="1879600">
                <a:moveTo>
                  <a:pt x="1681289" y="444500"/>
                </a:moveTo>
                <a:lnTo>
                  <a:pt x="1663839" y="431800"/>
                </a:lnTo>
                <a:lnTo>
                  <a:pt x="1650987" y="431800"/>
                </a:lnTo>
                <a:lnTo>
                  <a:pt x="1660867" y="444500"/>
                </a:lnTo>
                <a:lnTo>
                  <a:pt x="1681289" y="444500"/>
                </a:lnTo>
                <a:close/>
              </a:path>
              <a:path w="3856990" h="1879600">
                <a:moveTo>
                  <a:pt x="1890280" y="711200"/>
                </a:moveTo>
                <a:lnTo>
                  <a:pt x="1874672" y="698500"/>
                </a:lnTo>
                <a:lnTo>
                  <a:pt x="1869655" y="698500"/>
                </a:lnTo>
                <a:lnTo>
                  <a:pt x="1863432" y="673100"/>
                </a:lnTo>
                <a:lnTo>
                  <a:pt x="1861362" y="660400"/>
                </a:lnTo>
                <a:lnTo>
                  <a:pt x="1858098" y="660400"/>
                </a:lnTo>
                <a:lnTo>
                  <a:pt x="1854111" y="647700"/>
                </a:lnTo>
                <a:lnTo>
                  <a:pt x="1848853" y="647700"/>
                </a:lnTo>
                <a:lnTo>
                  <a:pt x="1842770" y="635000"/>
                </a:lnTo>
                <a:lnTo>
                  <a:pt x="1836331" y="635000"/>
                </a:lnTo>
                <a:lnTo>
                  <a:pt x="1822932" y="622300"/>
                </a:lnTo>
                <a:lnTo>
                  <a:pt x="1819427" y="622300"/>
                </a:lnTo>
                <a:lnTo>
                  <a:pt x="1813382" y="609600"/>
                </a:lnTo>
                <a:lnTo>
                  <a:pt x="1806829" y="596900"/>
                </a:lnTo>
                <a:lnTo>
                  <a:pt x="1801050" y="596900"/>
                </a:lnTo>
                <a:lnTo>
                  <a:pt x="1797278" y="584200"/>
                </a:lnTo>
                <a:lnTo>
                  <a:pt x="1795627" y="571500"/>
                </a:lnTo>
                <a:lnTo>
                  <a:pt x="1795995" y="558800"/>
                </a:lnTo>
                <a:lnTo>
                  <a:pt x="1796110" y="546100"/>
                </a:lnTo>
                <a:lnTo>
                  <a:pt x="1795894" y="546100"/>
                </a:lnTo>
                <a:lnTo>
                  <a:pt x="1795043" y="533400"/>
                </a:lnTo>
                <a:lnTo>
                  <a:pt x="1793227" y="533400"/>
                </a:lnTo>
                <a:lnTo>
                  <a:pt x="1789315" y="520700"/>
                </a:lnTo>
                <a:lnTo>
                  <a:pt x="1783537" y="520700"/>
                </a:lnTo>
                <a:lnTo>
                  <a:pt x="1776895" y="508000"/>
                </a:lnTo>
                <a:lnTo>
                  <a:pt x="1766976" y="508000"/>
                </a:lnTo>
                <a:lnTo>
                  <a:pt x="1765655" y="495300"/>
                </a:lnTo>
                <a:lnTo>
                  <a:pt x="1751266" y="482600"/>
                </a:lnTo>
                <a:lnTo>
                  <a:pt x="1733664" y="469900"/>
                </a:lnTo>
                <a:lnTo>
                  <a:pt x="1725371" y="469900"/>
                </a:lnTo>
                <a:lnTo>
                  <a:pt x="1715643" y="457200"/>
                </a:lnTo>
                <a:lnTo>
                  <a:pt x="1699983" y="444500"/>
                </a:lnTo>
                <a:lnTo>
                  <a:pt x="1685302" y="444500"/>
                </a:lnTo>
                <a:lnTo>
                  <a:pt x="1691309" y="457200"/>
                </a:lnTo>
                <a:lnTo>
                  <a:pt x="1696237" y="457200"/>
                </a:lnTo>
                <a:lnTo>
                  <a:pt x="1711020" y="469900"/>
                </a:lnTo>
                <a:lnTo>
                  <a:pt x="1713687" y="469900"/>
                </a:lnTo>
                <a:lnTo>
                  <a:pt x="1728508" y="482600"/>
                </a:lnTo>
                <a:lnTo>
                  <a:pt x="1746021" y="495300"/>
                </a:lnTo>
                <a:lnTo>
                  <a:pt x="1760842" y="508000"/>
                </a:lnTo>
                <a:lnTo>
                  <a:pt x="1763864" y="508000"/>
                </a:lnTo>
                <a:lnTo>
                  <a:pt x="1771599" y="520700"/>
                </a:lnTo>
                <a:lnTo>
                  <a:pt x="1777796" y="520700"/>
                </a:lnTo>
                <a:lnTo>
                  <a:pt x="1783194" y="533400"/>
                </a:lnTo>
                <a:lnTo>
                  <a:pt x="1788121" y="533400"/>
                </a:lnTo>
                <a:lnTo>
                  <a:pt x="1788782" y="546100"/>
                </a:lnTo>
                <a:lnTo>
                  <a:pt x="1788922" y="546100"/>
                </a:lnTo>
                <a:lnTo>
                  <a:pt x="1788706" y="571500"/>
                </a:lnTo>
                <a:lnTo>
                  <a:pt x="1789315" y="584200"/>
                </a:lnTo>
                <a:lnTo>
                  <a:pt x="1790433" y="584200"/>
                </a:lnTo>
                <a:lnTo>
                  <a:pt x="1794522" y="596900"/>
                </a:lnTo>
                <a:lnTo>
                  <a:pt x="1800682" y="609600"/>
                </a:lnTo>
                <a:lnTo>
                  <a:pt x="1807565" y="622300"/>
                </a:lnTo>
                <a:lnTo>
                  <a:pt x="1813826" y="622300"/>
                </a:lnTo>
                <a:lnTo>
                  <a:pt x="1817789" y="635000"/>
                </a:lnTo>
                <a:lnTo>
                  <a:pt x="1831759" y="635000"/>
                </a:lnTo>
                <a:lnTo>
                  <a:pt x="1837880" y="647700"/>
                </a:lnTo>
                <a:lnTo>
                  <a:pt x="1843633" y="647700"/>
                </a:lnTo>
                <a:lnTo>
                  <a:pt x="1848523" y="660400"/>
                </a:lnTo>
                <a:lnTo>
                  <a:pt x="1854669" y="660400"/>
                </a:lnTo>
                <a:lnTo>
                  <a:pt x="1856054" y="673100"/>
                </a:lnTo>
                <a:lnTo>
                  <a:pt x="1858251" y="685800"/>
                </a:lnTo>
                <a:lnTo>
                  <a:pt x="1860105" y="685800"/>
                </a:lnTo>
                <a:lnTo>
                  <a:pt x="1862201" y="698500"/>
                </a:lnTo>
                <a:lnTo>
                  <a:pt x="1864817" y="698500"/>
                </a:lnTo>
                <a:lnTo>
                  <a:pt x="1868144" y="711200"/>
                </a:lnTo>
                <a:lnTo>
                  <a:pt x="1890280" y="711200"/>
                </a:lnTo>
                <a:close/>
              </a:path>
              <a:path w="3856990" h="1879600">
                <a:moveTo>
                  <a:pt x="1916912" y="749300"/>
                </a:moveTo>
                <a:lnTo>
                  <a:pt x="1909940" y="736600"/>
                </a:lnTo>
                <a:lnTo>
                  <a:pt x="1900669" y="723900"/>
                </a:lnTo>
                <a:lnTo>
                  <a:pt x="1896986" y="711200"/>
                </a:lnTo>
                <a:lnTo>
                  <a:pt x="1891068" y="711200"/>
                </a:lnTo>
                <a:lnTo>
                  <a:pt x="1892808" y="723900"/>
                </a:lnTo>
                <a:lnTo>
                  <a:pt x="1904199" y="749300"/>
                </a:lnTo>
                <a:lnTo>
                  <a:pt x="1916912" y="749300"/>
                </a:lnTo>
                <a:close/>
              </a:path>
              <a:path w="3856990" h="1879600">
                <a:moveTo>
                  <a:pt x="2152802" y="774700"/>
                </a:moveTo>
                <a:lnTo>
                  <a:pt x="2135924" y="774700"/>
                </a:lnTo>
                <a:lnTo>
                  <a:pt x="2127948" y="787400"/>
                </a:lnTo>
                <a:lnTo>
                  <a:pt x="2090318" y="787400"/>
                </a:lnTo>
                <a:lnTo>
                  <a:pt x="2087067" y="800100"/>
                </a:lnTo>
                <a:lnTo>
                  <a:pt x="2082787" y="800100"/>
                </a:lnTo>
                <a:lnTo>
                  <a:pt x="2080564" y="812800"/>
                </a:lnTo>
                <a:lnTo>
                  <a:pt x="2080285" y="825500"/>
                </a:lnTo>
                <a:lnTo>
                  <a:pt x="2079752" y="838200"/>
                </a:lnTo>
                <a:lnTo>
                  <a:pt x="2058009" y="838200"/>
                </a:lnTo>
                <a:lnTo>
                  <a:pt x="2033612" y="825500"/>
                </a:lnTo>
                <a:lnTo>
                  <a:pt x="2014156" y="825500"/>
                </a:lnTo>
                <a:lnTo>
                  <a:pt x="1999703" y="812800"/>
                </a:lnTo>
                <a:lnTo>
                  <a:pt x="1990293" y="800100"/>
                </a:lnTo>
                <a:lnTo>
                  <a:pt x="1986356" y="800100"/>
                </a:lnTo>
                <a:lnTo>
                  <a:pt x="1980514" y="787400"/>
                </a:lnTo>
                <a:lnTo>
                  <a:pt x="1977720" y="774700"/>
                </a:lnTo>
                <a:lnTo>
                  <a:pt x="1977364" y="774700"/>
                </a:lnTo>
                <a:lnTo>
                  <a:pt x="1974608" y="762000"/>
                </a:lnTo>
                <a:lnTo>
                  <a:pt x="1970913" y="762000"/>
                </a:lnTo>
                <a:lnTo>
                  <a:pt x="1966341" y="749300"/>
                </a:lnTo>
                <a:lnTo>
                  <a:pt x="1957527" y="749300"/>
                </a:lnTo>
                <a:lnTo>
                  <a:pt x="1962010" y="762000"/>
                </a:lnTo>
                <a:lnTo>
                  <a:pt x="1965464" y="762000"/>
                </a:lnTo>
                <a:lnTo>
                  <a:pt x="1968474" y="774700"/>
                </a:lnTo>
                <a:lnTo>
                  <a:pt x="1971167" y="774700"/>
                </a:lnTo>
                <a:lnTo>
                  <a:pt x="1976132" y="787400"/>
                </a:lnTo>
                <a:lnTo>
                  <a:pt x="1978723" y="800100"/>
                </a:lnTo>
                <a:lnTo>
                  <a:pt x="1981657" y="800100"/>
                </a:lnTo>
                <a:lnTo>
                  <a:pt x="1985149" y="812800"/>
                </a:lnTo>
                <a:lnTo>
                  <a:pt x="1995144" y="812800"/>
                </a:lnTo>
                <a:lnTo>
                  <a:pt x="2005723" y="825500"/>
                </a:lnTo>
                <a:lnTo>
                  <a:pt x="2010130" y="825500"/>
                </a:lnTo>
                <a:lnTo>
                  <a:pt x="2030234" y="838200"/>
                </a:lnTo>
                <a:lnTo>
                  <a:pt x="2055571" y="838200"/>
                </a:lnTo>
                <a:lnTo>
                  <a:pt x="2062505" y="850900"/>
                </a:lnTo>
                <a:lnTo>
                  <a:pt x="2087067" y="850900"/>
                </a:lnTo>
                <a:lnTo>
                  <a:pt x="2086889" y="838200"/>
                </a:lnTo>
                <a:lnTo>
                  <a:pt x="2087435" y="825500"/>
                </a:lnTo>
                <a:lnTo>
                  <a:pt x="2089315" y="812800"/>
                </a:lnTo>
                <a:lnTo>
                  <a:pt x="2092452" y="800100"/>
                </a:lnTo>
                <a:lnTo>
                  <a:pt x="2117140" y="800100"/>
                </a:lnTo>
                <a:lnTo>
                  <a:pt x="2138400" y="787400"/>
                </a:lnTo>
                <a:lnTo>
                  <a:pt x="2145868" y="787400"/>
                </a:lnTo>
                <a:lnTo>
                  <a:pt x="2152802" y="774700"/>
                </a:lnTo>
                <a:close/>
              </a:path>
              <a:path w="3856990" h="1879600">
                <a:moveTo>
                  <a:pt x="2265476" y="736600"/>
                </a:moveTo>
                <a:lnTo>
                  <a:pt x="2242210" y="736600"/>
                </a:lnTo>
                <a:lnTo>
                  <a:pt x="2239530" y="749300"/>
                </a:lnTo>
                <a:lnTo>
                  <a:pt x="2225433" y="774700"/>
                </a:lnTo>
                <a:lnTo>
                  <a:pt x="2232037" y="774700"/>
                </a:lnTo>
                <a:lnTo>
                  <a:pt x="2247303" y="749300"/>
                </a:lnTo>
                <a:lnTo>
                  <a:pt x="2250821" y="749300"/>
                </a:lnTo>
                <a:lnTo>
                  <a:pt x="2265476" y="736600"/>
                </a:lnTo>
                <a:close/>
              </a:path>
              <a:path w="3856990" h="1879600">
                <a:moveTo>
                  <a:pt x="2406421" y="736600"/>
                </a:moveTo>
                <a:lnTo>
                  <a:pt x="2398268" y="723900"/>
                </a:lnTo>
                <a:lnTo>
                  <a:pt x="2303500" y="723900"/>
                </a:lnTo>
                <a:lnTo>
                  <a:pt x="2282393" y="736600"/>
                </a:lnTo>
                <a:lnTo>
                  <a:pt x="2406421" y="736600"/>
                </a:lnTo>
                <a:close/>
              </a:path>
              <a:path w="3856990" h="1879600">
                <a:moveTo>
                  <a:pt x="2476982" y="774700"/>
                </a:moveTo>
                <a:lnTo>
                  <a:pt x="2469553" y="762000"/>
                </a:lnTo>
                <a:lnTo>
                  <a:pt x="2460625" y="762000"/>
                </a:lnTo>
                <a:lnTo>
                  <a:pt x="2451785" y="749300"/>
                </a:lnTo>
                <a:lnTo>
                  <a:pt x="2436304" y="749300"/>
                </a:lnTo>
                <a:lnTo>
                  <a:pt x="2425382" y="736600"/>
                </a:lnTo>
                <a:lnTo>
                  <a:pt x="2413089" y="736600"/>
                </a:lnTo>
                <a:lnTo>
                  <a:pt x="2421661" y="749300"/>
                </a:lnTo>
                <a:lnTo>
                  <a:pt x="2431148" y="749300"/>
                </a:lnTo>
                <a:lnTo>
                  <a:pt x="2438425" y="762000"/>
                </a:lnTo>
                <a:lnTo>
                  <a:pt x="2457107" y="762000"/>
                </a:lnTo>
                <a:lnTo>
                  <a:pt x="2465933" y="774700"/>
                </a:lnTo>
                <a:lnTo>
                  <a:pt x="2476982" y="774700"/>
                </a:lnTo>
                <a:close/>
              </a:path>
              <a:path w="3856990" h="1879600">
                <a:moveTo>
                  <a:pt x="2636990" y="914400"/>
                </a:moveTo>
                <a:lnTo>
                  <a:pt x="2629065" y="901700"/>
                </a:lnTo>
                <a:lnTo>
                  <a:pt x="2609062" y="901700"/>
                </a:lnTo>
                <a:lnTo>
                  <a:pt x="2601023" y="889000"/>
                </a:lnTo>
                <a:lnTo>
                  <a:pt x="2596756" y="889000"/>
                </a:lnTo>
                <a:lnTo>
                  <a:pt x="2593073" y="876300"/>
                </a:lnTo>
                <a:lnTo>
                  <a:pt x="2586101" y="876300"/>
                </a:lnTo>
                <a:lnTo>
                  <a:pt x="2581643" y="863600"/>
                </a:lnTo>
                <a:lnTo>
                  <a:pt x="2576576" y="863600"/>
                </a:lnTo>
                <a:lnTo>
                  <a:pt x="2563520" y="838200"/>
                </a:lnTo>
                <a:lnTo>
                  <a:pt x="2555595" y="838200"/>
                </a:lnTo>
                <a:lnTo>
                  <a:pt x="2552103" y="825500"/>
                </a:lnTo>
                <a:lnTo>
                  <a:pt x="2542705" y="825500"/>
                </a:lnTo>
                <a:lnTo>
                  <a:pt x="2530945" y="812800"/>
                </a:lnTo>
                <a:lnTo>
                  <a:pt x="2518905" y="800100"/>
                </a:lnTo>
                <a:lnTo>
                  <a:pt x="2508707" y="787400"/>
                </a:lnTo>
                <a:lnTo>
                  <a:pt x="2501036" y="787400"/>
                </a:lnTo>
                <a:lnTo>
                  <a:pt x="2491778" y="774700"/>
                </a:lnTo>
                <a:lnTo>
                  <a:pt x="2479230" y="774700"/>
                </a:lnTo>
                <a:lnTo>
                  <a:pt x="2487815" y="787400"/>
                </a:lnTo>
                <a:lnTo>
                  <a:pt x="2496883" y="787400"/>
                </a:lnTo>
                <a:lnTo>
                  <a:pt x="2504325" y="800100"/>
                </a:lnTo>
                <a:lnTo>
                  <a:pt x="2514333" y="800100"/>
                </a:lnTo>
                <a:lnTo>
                  <a:pt x="2526106" y="812800"/>
                </a:lnTo>
                <a:lnTo>
                  <a:pt x="2535390" y="825500"/>
                </a:lnTo>
                <a:lnTo>
                  <a:pt x="2537625" y="825500"/>
                </a:lnTo>
                <a:lnTo>
                  <a:pt x="2546807" y="838200"/>
                </a:lnTo>
                <a:lnTo>
                  <a:pt x="2550884" y="838200"/>
                </a:lnTo>
                <a:lnTo>
                  <a:pt x="2570924" y="863600"/>
                </a:lnTo>
                <a:lnTo>
                  <a:pt x="2576144" y="876300"/>
                </a:lnTo>
                <a:lnTo>
                  <a:pt x="2580411" y="876300"/>
                </a:lnTo>
                <a:lnTo>
                  <a:pt x="2587244" y="889000"/>
                </a:lnTo>
                <a:lnTo>
                  <a:pt x="2588056" y="889000"/>
                </a:lnTo>
                <a:lnTo>
                  <a:pt x="2596438" y="901700"/>
                </a:lnTo>
                <a:lnTo>
                  <a:pt x="2605011" y="901700"/>
                </a:lnTo>
                <a:lnTo>
                  <a:pt x="2613202" y="914400"/>
                </a:lnTo>
                <a:lnTo>
                  <a:pt x="2636990" y="914400"/>
                </a:lnTo>
                <a:close/>
              </a:path>
              <a:path w="3856990" h="1879600">
                <a:moveTo>
                  <a:pt x="2719705" y="939800"/>
                </a:moveTo>
                <a:lnTo>
                  <a:pt x="2712580" y="927100"/>
                </a:lnTo>
                <a:lnTo>
                  <a:pt x="2707513" y="927100"/>
                </a:lnTo>
                <a:lnTo>
                  <a:pt x="2686634" y="914400"/>
                </a:lnTo>
                <a:lnTo>
                  <a:pt x="2672867" y="914400"/>
                </a:lnTo>
                <a:lnTo>
                  <a:pt x="2704490" y="939800"/>
                </a:lnTo>
                <a:lnTo>
                  <a:pt x="2719705" y="939800"/>
                </a:lnTo>
                <a:close/>
              </a:path>
              <a:path w="3856990" h="1879600">
                <a:moveTo>
                  <a:pt x="2774594" y="952500"/>
                </a:moveTo>
                <a:lnTo>
                  <a:pt x="2766403" y="939800"/>
                </a:lnTo>
                <a:lnTo>
                  <a:pt x="2726499" y="939800"/>
                </a:lnTo>
                <a:lnTo>
                  <a:pt x="2736240" y="952500"/>
                </a:lnTo>
                <a:lnTo>
                  <a:pt x="2774594" y="952500"/>
                </a:lnTo>
                <a:close/>
              </a:path>
              <a:path w="3856990" h="1879600">
                <a:moveTo>
                  <a:pt x="3016300" y="1168400"/>
                </a:moveTo>
                <a:lnTo>
                  <a:pt x="3003486" y="1155700"/>
                </a:lnTo>
                <a:lnTo>
                  <a:pt x="3002343" y="1155700"/>
                </a:lnTo>
                <a:lnTo>
                  <a:pt x="2988284" y="1143000"/>
                </a:lnTo>
                <a:lnTo>
                  <a:pt x="2973082" y="1130300"/>
                </a:lnTo>
                <a:lnTo>
                  <a:pt x="2960192" y="1117600"/>
                </a:lnTo>
                <a:lnTo>
                  <a:pt x="2952242" y="1104900"/>
                </a:lnTo>
                <a:lnTo>
                  <a:pt x="2939415" y="1104900"/>
                </a:lnTo>
                <a:lnTo>
                  <a:pt x="2925508" y="1079500"/>
                </a:lnTo>
                <a:lnTo>
                  <a:pt x="2914294" y="1066800"/>
                </a:lnTo>
                <a:lnTo>
                  <a:pt x="2910167" y="1066800"/>
                </a:lnTo>
                <a:lnTo>
                  <a:pt x="2905671" y="1054100"/>
                </a:lnTo>
                <a:lnTo>
                  <a:pt x="2900972" y="1054100"/>
                </a:lnTo>
                <a:lnTo>
                  <a:pt x="2893085" y="1041400"/>
                </a:lnTo>
                <a:lnTo>
                  <a:pt x="2891396" y="1041400"/>
                </a:lnTo>
                <a:lnTo>
                  <a:pt x="2886760" y="1028700"/>
                </a:lnTo>
                <a:lnTo>
                  <a:pt x="2885440" y="1028700"/>
                </a:lnTo>
                <a:lnTo>
                  <a:pt x="2882354" y="1016000"/>
                </a:lnTo>
                <a:lnTo>
                  <a:pt x="2876410" y="1016000"/>
                </a:lnTo>
                <a:lnTo>
                  <a:pt x="2869971" y="1003300"/>
                </a:lnTo>
                <a:lnTo>
                  <a:pt x="2865374" y="1003300"/>
                </a:lnTo>
                <a:lnTo>
                  <a:pt x="2859786" y="990600"/>
                </a:lnTo>
                <a:lnTo>
                  <a:pt x="2849207" y="977900"/>
                </a:lnTo>
                <a:lnTo>
                  <a:pt x="2839796" y="977900"/>
                </a:lnTo>
                <a:lnTo>
                  <a:pt x="2827515" y="965200"/>
                </a:lnTo>
                <a:lnTo>
                  <a:pt x="2811894" y="965200"/>
                </a:lnTo>
                <a:lnTo>
                  <a:pt x="2795663" y="952500"/>
                </a:lnTo>
                <a:lnTo>
                  <a:pt x="2779280" y="952500"/>
                </a:lnTo>
                <a:lnTo>
                  <a:pt x="2792819" y="965200"/>
                </a:lnTo>
                <a:lnTo>
                  <a:pt x="2808617" y="965200"/>
                </a:lnTo>
                <a:lnTo>
                  <a:pt x="2823845" y="977900"/>
                </a:lnTo>
                <a:lnTo>
                  <a:pt x="2835656" y="977900"/>
                </a:lnTo>
                <a:lnTo>
                  <a:pt x="2844596" y="990600"/>
                </a:lnTo>
                <a:lnTo>
                  <a:pt x="2854820" y="1003300"/>
                </a:lnTo>
                <a:lnTo>
                  <a:pt x="2855620" y="1003300"/>
                </a:lnTo>
                <a:lnTo>
                  <a:pt x="2864675" y="1016000"/>
                </a:lnTo>
                <a:lnTo>
                  <a:pt x="2872575" y="1016000"/>
                </a:lnTo>
                <a:lnTo>
                  <a:pt x="2876550" y="1028700"/>
                </a:lnTo>
                <a:lnTo>
                  <a:pt x="2880880" y="1028700"/>
                </a:lnTo>
                <a:lnTo>
                  <a:pt x="2884754" y="1041400"/>
                </a:lnTo>
                <a:lnTo>
                  <a:pt x="2885402" y="1041400"/>
                </a:lnTo>
                <a:lnTo>
                  <a:pt x="2894863" y="1054100"/>
                </a:lnTo>
                <a:lnTo>
                  <a:pt x="2899689" y="1066800"/>
                </a:lnTo>
                <a:lnTo>
                  <a:pt x="2904350" y="1066800"/>
                </a:lnTo>
                <a:lnTo>
                  <a:pt x="2908706" y="1079500"/>
                </a:lnTo>
                <a:lnTo>
                  <a:pt x="2920187" y="1092200"/>
                </a:lnTo>
                <a:lnTo>
                  <a:pt x="2934347" y="1104900"/>
                </a:lnTo>
                <a:lnTo>
                  <a:pt x="2947365" y="1117600"/>
                </a:lnTo>
                <a:lnTo>
                  <a:pt x="2955417" y="1117600"/>
                </a:lnTo>
                <a:lnTo>
                  <a:pt x="2968460" y="1130300"/>
                </a:lnTo>
                <a:lnTo>
                  <a:pt x="2983877" y="1143000"/>
                </a:lnTo>
                <a:lnTo>
                  <a:pt x="2990786" y="1155700"/>
                </a:lnTo>
                <a:lnTo>
                  <a:pt x="2999282" y="1155700"/>
                </a:lnTo>
                <a:lnTo>
                  <a:pt x="3007499" y="1168400"/>
                </a:lnTo>
                <a:lnTo>
                  <a:pt x="3016300" y="1168400"/>
                </a:lnTo>
                <a:close/>
              </a:path>
              <a:path w="3856990" h="1879600">
                <a:moveTo>
                  <a:pt x="3082518" y="1206500"/>
                </a:moveTo>
                <a:lnTo>
                  <a:pt x="3075965" y="1193800"/>
                </a:lnTo>
                <a:lnTo>
                  <a:pt x="3066008" y="1193800"/>
                </a:lnTo>
                <a:lnTo>
                  <a:pt x="3071977" y="1206500"/>
                </a:lnTo>
                <a:lnTo>
                  <a:pt x="3082518" y="1206500"/>
                </a:lnTo>
                <a:close/>
              </a:path>
              <a:path w="3856990" h="1879600">
                <a:moveTo>
                  <a:pt x="3112909" y="1231900"/>
                </a:moveTo>
                <a:lnTo>
                  <a:pt x="3102191" y="1219200"/>
                </a:lnTo>
                <a:lnTo>
                  <a:pt x="3097809" y="1206500"/>
                </a:lnTo>
                <a:lnTo>
                  <a:pt x="3085503" y="1206500"/>
                </a:lnTo>
                <a:lnTo>
                  <a:pt x="3091116" y="1219200"/>
                </a:lnTo>
                <a:lnTo>
                  <a:pt x="3093262" y="1219200"/>
                </a:lnTo>
                <a:lnTo>
                  <a:pt x="3108325" y="1231900"/>
                </a:lnTo>
                <a:lnTo>
                  <a:pt x="3112909" y="1231900"/>
                </a:lnTo>
                <a:close/>
              </a:path>
              <a:path w="3856990" h="1879600">
                <a:moveTo>
                  <a:pt x="3130994" y="1244600"/>
                </a:moveTo>
                <a:lnTo>
                  <a:pt x="3125622" y="1231900"/>
                </a:lnTo>
                <a:lnTo>
                  <a:pt x="3115056" y="1231900"/>
                </a:lnTo>
                <a:lnTo>
                  <a:pt x="3121291" y="1244600"/>
                </a:lnTo>
                <a:lnTo>
                  <a:pt x="3130994" y="1244600"/>
                </a:lnTo>
                <a:close/>
              </a:path>
              <a:path w="3856990" h="1879600">
                <a:moveTo>
                  <a:pt x="3230397" y="1320800"/>
                </a:moveTo>
                <a:lnTo>
                  <a:pt x="3222002" y="1308100"/>
                </a:lnTo>
                <a:lnTo>
                  <a:pt x="3217329" y="1308100"/>
                </a:lnTo>
                <a:lnTo>
                  <a:pt x="3196767" y="1282700"/>
                </a:lnTo>
                <a:lnTo>
                  <a:pt x="3192462" y="1282700"/>
                </a:lnTo>
                <a:lnTo>
                  <a:pt x="3185312" y="1270000"/>
                </a:lnTo>
                <a:lnTo>
                  <a:pt x="3176460" y="1270000"/>
                </a:lnTo>
                <a:lnTo>
                  <a:pt x="3166541" y="1257300"/>
                </a:lnTo>
                <a:lnTo>
                  <a:pt x="3148927" y="1257300"/>
                </a:lnTo>
                <a:lnTo>
                  <a:pt x="3142145" y="1244600"/>
                </a:lnTo>
                <a:lnTo>
                  <a:pt x="3132137" y="1244600"/>
                </a:lnTo>
                <a:lnTo>
                  <a:pt x="3138360" y="1257300"/>
                </a:lnTo>
                <a:lnTo>
                  <a:pt x="3145282" y="1257300"/>
                </a:lnTo>
                <a:lnTo>
                  <a:pt x="3162782" y="1270000"/>
                </a:lnTo>
                <a:lnTo>
                  <a:pt x="3172447" y="1270000"/>
                </a:lnTo>
                <a:lnTo>
                  <a:pt x="3180994" y="1282700"/>
                </a:lnTo>
                <a:lnTo>
                  <a:pt x="3191459" y="1282700"/>
                </a:lnTo>
                <a:lnTo>
                  <a:pt x="3200463" y="1295400"/>
                </a:lnTo>
                <a:lnTo>
                  <a:pt x="3204832" y="1308100"/>
                </a:lnTo>
                <a:lnTo>
                  <a:pt x="3209226" y="1308100"/>
                </a:lnTo>
                <a:lnTo>
                  <a:pt x="3213595" y="1320800"/>
                </a:lnTo>
                <a:lnTo>
                  <a:pt x="3230397" y="1320800"/>
                </a:lnTo>
                <a:close/>
              </a:path>
              <a:path w="3856990" h="1879600">
                <a:moveTo>
                  <a:pt x="3262503" y="1333500"/>
                </a:moveTo>
                <a:lnTo>
                  <a:pt x="3249587" y="1320800"/>
                </a:lnTo>
                <a:lnTo>
                  <a:pt x="3230715" y="1320800"/>
                </a:lnTo>
                <a:lnTo>
                  <a:pt x="3240824" y="1333500"/>
                </a:lnTo>
                <a:lnTo>
                  <a:pt x="3262503" y="1333500"/>
                </a:lnTo>
                <a:close/>
              </a:path>
              <a:path w="3856990" h="1879600">
                <a:moveTo>
                  <a:pt x="3505809" y="976807"/>
                </a:moveTo>
                <a:lnTo>
                  <a:pt x="3505200" y="974623"/>
                </a:lnTo>
                <a:lnTo>
                  <a:pt x="3503472" y="973645"/>
                </a:lnTo>
                <a:lnTo>
                  <a:pt x="3496043" y="971029"/>
                </a:lnTo>
                <a:lnTo>
                  <a:pt x="3486454" y="969848"/>
                </a:lnTo>
                <a:lnTo>
                  <a:pt x="3476917" y="970546"/>
                </a:lnTo>
                <a:lnTo>
                  <a:pt x="3469652" y="973569"/>
                </a:lnTo>
                <a:lnTo>
                  <a:pt x="3464547" y="977658"/>
                </a:lnTo>
                <a:lnTo>
                  <a:pt x="3463366" y="1007491"/>
                </a:lnTo>
                <a:lnTo>
                  <a:pt x="3461537" y="1010005"/>
                </a:lnTo>
                <a:lnTo>
                  <a:pt x="3427412" y="1028357"/>
                </a:lnTo>
                <a:lnTo>
                  <a:pt x="3404247" y="1026439"/>
                </a:lnTo>
                <a:lnTo>
                  <a:pt x="3399955" y="1027518"/>
                </a:lnTo>
                <a:lnTo>
                  <a:pt x="3394748" y="1029373"/>
                </a:lnTo>
                <a:lnTo>
                  <a:pt x="3388880" y="1032357"/>
                </a:lnTo>
                <a:lnTo>
                  <a:pt x="3382975" y="1035850"/>
                </a:lnTo>
                <a:lnTo>
                  <a:pt x="3362566" y="1048829"/>
                </a:lnTo>
                <a:lnTo>
                  <a:pt x="3357461" y="1050328"/>
                </a:lnTo>
                <a:lnTo>
                  <a:pt x="3348621" y="1052144"/>
                </a:lnTo>
                <a:lnTo>
                  <a:pt x="3337788" y="1053287"/>
                </a:lnTo>
                <a:lnTo>
                  <a:pt x="3325888" y="1053973"/>
                </a:lnTo>
                <a:lnTo>
                  <a:pt x="3296107" y="1054989"/>
                </a:lnTo>
                <a:lnTo>
                  <a:pt x="3285426" y="1056208"/>
                </a:lnTo>
                <a:lnTo>
                  <a:pt x="3243961" y="1059395"/>
                </a:lnTo>
                <a:lnTo>
                  <a:pt x="3209785" y="1076477"/>
                </a:lnTo>
                <a:lnTo>
                  <a:pt x="3195129" y="1099781"/>
                </a:lnTo>
                <a:lnTo>
                  <a:pt x="3192843" y="1102588"/>
                </a:lnTo>
                <a:lnTo>
                  <a:pt x="3162135" y="1133678"/>
                </a:lnTo>
                <a:lnTo>
                  <a:pt x="3129115" y="1153998"/>
                </a:lnTo>
                <a:lnTo>
                  <a:pt x="3094393" y="1171003"/>
                </a:lnTo>
                <a:lnTo>
                  <a:pt x="3054312" y="1179169"/>
                </a:lnTo>
                <a:lnTo>
                  <a:pt x="3052978" y="1181011"/>
                </a:lnTo>
                <a:lnTo>
                  <a:pt x="3037319" y="1181100"/>
                </a:lnTo>
                <a:lnTo>
                  <a:pt x="3029369" y="1168400"/>
                </a:lnTo>
                <a:lnTo>
                  <a:pt x="3018485" y="1168400"/>
                </a:lnTo>
                <a:lnTo>
                  <a:pt x="3025838" y="1181100"/>
                </a:lnTo>
                <a:lnTo>
                  <a:pt x="3033953" y="1181100"/>
                </a:lnTo>
                <a:lnTo>
                  <a:pt x="3050730" y="1193800"/>
                </a:lnTo>
                <a:lnTo>
                  <a:pt x="3062300" y="1193800"/>
                </a:lnTo>
                <a:lnTo>
                  <a:pt x="3057233" y="1185964"/>
                </a:lnTo>
                <a:lnTo>
                  <a:pt x="3062732" y="1185049"/>
                </a:lnTo>
                <a:lnTo>
                  <a:pt x="3105112" y="1174407"/>
                </a:lnTo>
                <a:lnTo>
                  <a:pt x="3138906" y="1156665"/>
                </a:lnTo>
                <a:lnTo>
                  <a:pt x="3174784" y="1133157"/>
                </a:lnTo>
                <a:lnTo>
                  <a:pt x="3201022" y="1103947"/>
                </a:lnTo>
                <a:lnTo>
                  <a:pt x="3206915" y="1094181"/>
                </a:lnTo>
                <a:lnTo>
                  <a:pt x="3210839" y="1087805"/>
                </a:lnTo>
                <a:lnTo>
                  <a:pt x="3246107" y="1066368"/>
                </a:lnTo>
                <a:lnTo>
                  <a:pt x="3286048" y="1063383"/>
                </a:lnTo>
                <a:lnTo>
                  <a:pt x="3296628" y="1062164"/>
                </a:lnTo>
                <a:lnTo>
                  <a:pt x="3338753" y="1060424"/>
                </a:lnTo>
                <a:lnTo>
                  <a:pt x="3396272" y="1035850"/>
                </a:lnTo>
                <a:lnTo>
                  <a:pt x="3404832" y="1033691"/>
                </a:lnTo>
                <a:lnTo>
                  <a:pt x="3428073" y="1035621"/>
                </a:lnTo>
                <a:lnTo>
                  <a:pt x="3432391" y="1034453"/>
                </a:lnTo>
                <a:lnTo>
                  <a:pt x="3434575" y="1033691"/>
                </a:lnTo>
                <a:lnTo>
                  <a:pt x="3467341" y="1014247"/>
                </a:lnTo>
                <a:lnTo>
                  <a:pt x="3471583" y="981227"/>
                </a:lnTo>
                <a:lnTo>
                  <a:pt x="3474135" y="979170"/>
                </a:lnTo>
                <a:lnTo>
                  <a:pt x="3479177" y="977392"/>
                </a:lnTo>
                <a:lnTo>
                  <a:pt x="3486518" y="977049"/>
                </a:lnTo>
                <a:lnTo>
                  <a:pt x="3494125" y="977950"/>
                </a:lnTo>
                <a:lnTo>
                  <a:pt x="3499955" y="979893"/>
                </a:lnTo>
                <a:lnTo>
                  <a:pt x="3501669" y="980871"/>
                </a:lnTo>
                <a:lnTo>
                  <a:pt x="3503866" y="980274"/>
                </a:lnTo>
                <a:lnTo>
                  <a:pt x="3505682" y="977049"/>
                </a:lnTo>
                <a:lnTo>
                  <a:pt x="3505809" y="976807"/>
                </a:lnTo>
                <a:close/>
              </a:path>
              <a:path w="3856990" h="1879600">
                <a:moveTo>
                  <a:pt x="3663734" y="1739900"/>
                </a:moveTo>
                <a:lnTo>
                  <a:pt x="3657104" y="1739900"/>
                </a:lnTo>
                <a:lnTo>
                  <a:pt x="3649434" y="1752600"/>
                </a:lnTo>
                <a:lnTo>
                  <a:pt x="3642563" y="1752600"/>
                </a:lnTo>
                <a:lnTo>
                  <a:pt x="3636975" y="1765300"/>
                </a:lnTo>
                <a:lnTo>
                  <a:pt x="3630892" y="1778000"/>
                </a:lnTo>
                <a:lnTo>
                  <a:pt x="3625392" y="1790700"/>
                </a:lnTo>
                <a:lnTo>
                  <a:pt x="3621557" y="1790700"/>
                </a:lnTo>
                <a:lnTo>
                  <a:pt x="3620020" y="1803400"/>
                </a:lnTo>
                <a:lnTo>
                  <a:pt x="3618890" y="1803400"/>
                </a:lnTo>
                <a:lnTo>
                  <a:pt x="3617963" y="1816100"/>
                </a:lnTo>
                <a:lnTo>
                  <a:pt x="3616528" y="1828800"/>
                </a:lnTo>
                <a:lnTo>
                  <a:pt x="3615652" y="1841500"/>
                </a:lnTo>
                <a:lnTo>
                  <a:pt x="3612972" y="1841500"/>
                </a:lnTo>
                <a:lnTo>
                  <a:pt x="3610737" y="1854200"/>
                </a:lnTo>
                <a:lnTo>
                  <a:pt x="3606889" y="1854200"/>
                </a:lnTo>
                <a:lnTo>
                  <a:pt x="3602571" y="1866900"/>
                </a:lnTo>
                <a:lnTo>
                  <a:pt x="3597935" y="1866900"/>
                </a:lnTo>
                <a:lnTo>
                  <a:pt x="3591458" y="1879600"/>
                </a:lnTo>
                <a:lnTo>
                  <a:pt x="3603663" y="1879600"/>
                </a:lnTo>
                <a:lnTo>
                  <a:pt x="3608514" y="1866900"/>
                </a:lnTo>
                <a:lnTo>
                  <a:pt x="3613061" y="1866900"/>
                </a:lnTo>
                <a:lnTo>
                  <a:pt x="3616909" y="1854200"/>
                </a:lnTo>
                <a:lnTo>
                  <a:pt x="3619652" y="1854200"/>
                </a:lnTo>
                <a:lnTo>
                  <a:pt x="3621405" y="1841500"/>
                </a:lnTo>
                <a:lnTo>
                  <a:pt x="3622675" y="1841500"/>
                </a:lnTo>
                <a:lnTo>
                  <a:pt x="3623627" y="1828800"/>
                </a:lnTo>
                <a:lnTo>
                  <a:pt x="3625151" y="1816100"/>
                </a:lnTo>
                <a:lnTo>
                  <a:pt x="3626231" y="1803400"/>
                </a:lnTo>
                <a:lnTo>
                  <a:pt x="3628313" y="1790700"/>
                </a:lnTo>
                <a:lnTo>
                  <a:pt x="3631882" y="1790700"/>
                </a:lnTo>
                <a:lnTo>
                  <a:pt x="3637076" y="1778000"/>
                </a:lnTo>
                <a:lnTo>
                  <a:pt x="3642842" y="1765300"/>
                </a:lnTo>
                <a:lnTo>
                  <a:pt x="3648138" y="1765300"/>
                </a:lnTo>
                <a:lnTo>
                  <a:pt x="3656507" y="1752600"/>
                </a:lnTo>
                <a:lnTo>
                  <a:pt x="3659301" y="1752600"/>
                </a:lnTo>
                <a:lnTo>
                  <a:pt x="3663734" y="1739900"/>
                </a:lnTo>
                <a:close/>
              </a:path>
              <a:path w="3856990" h="1879600">
                <a:moveTo>
                  <a:pt x="3712502" y="1397000"/>
                </a:moveTo>
                <a:lnTo>
                  <a:pt x="3697808" y="1384300"/>
                </a:lnTo>
                <a:lnTo>
                  <a:pt x="3677297" y="1384300"/>
                </a:lnTo>
                <a:lnTo>
                  <a:pt x="3661981" y="1371600"/>
                </a:lnTo>
                <a:lnTo>
                  <a:pt x="3657041" y="1371600"/>
                </a:lnTo>
                <a:lnTo>
                  <a:pt x="3642131" y="1358900"/>
                </a:lnTo>
                <a:lnTo>
                  <a:pt x="3640302" y="1358900"/>
                </a:lnTo>
                <a:lnTo>
                  <a:pt x="3623703" y="1346200"/>
                </a:lnTo>
                <a:lnTo>
                  <a:pt x="3619284" y="1346200"/>
                </a:lnTo>
                <a:lnTo>
                  <a:pt x="3606342" y="1333500"/>
                </a:lnTo>
                <a:lnTo>
                  <a:pt x="3595192" y="1320800"/>
                </a:lnTo>
                <a:lnTo>
                  <a:pt x="3590112" y="1320800"/>
                </a:lnTo>
                <a:lnTo>
                  <a:pt x="3572764" y="1308100"/>
                </a:lnTo>
                <a:lnTo>
                  <a:pt x="3557397" y="1282700"/>
                </a:lnTo>
                <a:lnTo>
                  <a:pt x="3555225" y="1282700"/>
                </a:lnTo>
                <a:lnTo>
                  <a:pt x="3552520" y="1244600"/>
                </a:lnTo>
                <a:lnTo>
                  <a:pt x="3549561" y="1244600"/>
                </a:lnTo>
                <a:lnTo>
                  <a:pt x="3543350" y="1231900"/>
                </a:lnTo>
                <a:lnTo>
                  <a:pt x="3534549" y="1231900"/>
                </a:lnTo>
                <a:lnTo>
                  <a:pt x="3524580" y="1219200"/>
                </a:lnTo>
                <a:lnTo>
                  <a:pt x="3518700" y="1219200"/>
                </a:lnTo>
                <a:lnTo>
                  <a:pt x="3510940" y="1206500"/>
                </a:lnTo>
                <a:lnTo>
                  <a:pt x="3501809" y="1206500"/>
                </a:lnTo>
                <a:lnTo>
                  <a:pt x="3492436" y="1193800"/>
                </a:lnTo>
                <a:lnTo>
                  <a:pt x="3482289" y="1193800"/>
                </a:lnTo>
                <a:lnTo>
                  <a:pt x="3472154" y="1181100"/>
                </a:lnTo>
                <a:lnTo>
                  <a:pt x="3448164" y="1181100"/>
                </a:lnTo>
                <a:lnTo>
                  <a:pt x="3431362" y="1193800"/>
                </a:lnTo>
                <a:lnTo>
                  <a:pt x="3415385" y="1193800"/>
                </a:lnTo>
                <a:lnTo>
                  <a:pt x="3403155" y="1206500"/>
                </a:lnTo>
                <a:lnTo>
                  <a:pt x="3395497" y="1206500"/>
                </a:lnTo>
                <a:lnTo>
                  <a:pt x="3388220" y="1219200"/>
                </a:lnTo>
                <a:lnTo>
                  <a:pt x="3387204" y="1219200"/>
                </a:lnTo>
                <a:lnTo>
                  <a:pt x="3379559" y="1231900"/>
                </a:lnTo>
                <a:lnTo>
                  <a:pt x="3373844" y="1231900"/>
                </a:lnTo>
                <a:lnTo>
                  <a:pt x="3370681" y="1244600"/>
                </a:lnTo>
                <a:lnTo>
                  <a:pt x="3361271" y="1270000"/>
                </a:lnTo>
                <a:lnTo>
                  <a:pt x="3358870" y="1282700"/>
                </a:lnTo>
                <a:lnTo>
                  <a:pt x="3351809" y="1282700"/>
                </a:lnTo>
                <a:lnTo>
                  <a:pt x="3342881" y="1295400"/>
                </a:lnTo>
                <a:lnTo>
                  <a:pt x="3333394" y="1308100"/>
                </a:lnTo>
                <a:lnTo>
                  <a:pt x="3327235" y="1320800"/>
                </a:lnTo>
                <a:lnTo>
                  <a:pt x="3315004" y="1320800"/>
                </a:lnTo>
                <a:lnTo>
                  <a:pt x="3302444" y="1333500"/>
                </a:lnTo>
                <a:lnTo>
                  <a:pt x="3264217" y="1333500"/>
                </a:lnTo>
                <a:lnTo>
                  <a:pt x="3278708" y="1346200"/>
                </a:lnTo>
                <a:lnTo>
                  <a:pt x="3290468" y="1346200"/>
                </a:lnTo>
                <a:lnTo>
                  <a:pt x="3304425" y="1333500"/>
                </a:lnTo>
                <a:lnTo>
                  <a:pt x="3320161" y="1333500"/>
                </a:lnTo>
                <a:lnTo>
                  <a:pt x="3328708" y="1320800"/>
                </a:lnTo>
                <a:lnTo>
                  <a:pt x="3339096" y="1320800"/>
                </a:lnTo>
                <a:lnTo>
                  <a:pt x="3349625" y="1308100"/>
                </a:lnTo>
                <a:lnTo>
                  <a:pt x="3358807" y="1295400"/>
                </a:lnTo>
                <a:lnTo>
                  <a:pt x="3365157" y="1282700"/>
                </a:lnTo>
                <a:lnTo>
                  <a:pt x="3367925" y="1270000"/>
                </a:lnTo>
                <a:lnTo>
                  <a:pt x="3377311" y="1244600"/>
                </a:lnTo>
                <a:lnTo>
                  <a:pt x="3380016" y="1244600"/>
                </a:lnTo>
                <a:lnTo>
                  <a:pt x="3385324" y="1231900"/>
                </a:lnTo>
                <a:lnTo>
                  <a:pt x="3392525" y="1219200"/>
                </a:lnTo>
                <a:lnTo>
                  <a:pt x="3400260" y="1219200"/>
                </a:lnTo>
                <a:lnTo>
                  <a:pt x="3407194" y="1206500"/>
                </a:lnTo>
                <a:lnTo>
                  <a:pt x="3418878" y="1206500"/>
                </a:lnTo>
                <a:lnTo>
                  <a:pt x="3433864" y="1193800"/>
                </a:lnTo>
                <a:lnTo>
                  <a:pt x="3479381" y="1193800"/>
                </a:lnTo>
                <a:lnTo>
                  <a:pt x="3488804" y="1206500"/>
                </a:lnTo>
                <a:lnTo>
                  <a:pt x="3497300" y="1206500"/>
                </a:lnTo>
                <a:lnTo>
                  <a:pt x="3502850" y="1219200"/>
                </a:lnTo>
                <a:lnTo>
                  <a:pt x="3506457" y="1219200"/>
                </a:lnTo>
                <a:lnTo>
                  <a:pt x="3519678" y="1231900"/>
                </a:lnTo>
                <a:lnTo>
                  <a:pt x="3529203" y="1231900"/>
                </a:lnTo>
                <a:lnTo>
                  <a:pt x="3537623" y="1244600"/>
                </a:lnTo>
                <a:lnTo>
                  <a:pt x="3543350" y="1244600"/>
                </a:lnTo>
                <a:lnTo>
                  <a:pt x="3545497" y="1257300"/>
                </a:lnTo>
                <a:lnTo>
                  <a:pt x="3548215" y="1282700"/>
                </a:lnTo>
                <a:lnTo>
                  <a:pt x="3551199" y="1282700"/>
                </a:lnTo>
                <a:lnTo>
                  <a:pt x="3567188" y="1308100"/>
                </a:lnTo>
                <a:lnTo>
                  <a:pt x="3579203" y="1320800"/>
                </a:lnTo>
                <a:lnTo>
                  <a:pt x="3590213" y="1333500"/>
                </a:lnTo>
                <a:lnTo>
                  <a:pt x="3594379" y="1333500"/>
                </a:lnTo>
                <a:lnTo>
                  <a:pt x="3611372" y="1346200"/>
                </a:lnTo>
                <a:lnTo>
                  <a:pt x="3614839" y="1346200"/>
                </a:lnTo>
                <a:lnTo>
                  <a:pt x="3629418" y="1358900"/>
                </a:lnTo>
                <a:lnTo>
                  <a:pt x="3636251" y="1358900"/>
                </a:lnTo>
                <a:lnTo>
                  <a:pt x="3646919" y="1371600"/>
                </a:lnTo>
                <a:lnTo>
                  <a:pt x="3648367" y="1371600"/>
                </a:lnTo>
                <a:lnTo>
                  <a:pt x="3667239" y="1384300"/>
                </a:lnTo>
                <a:lnTo>
                  <a:pt x="3669157" y="1384300"/>
                </a:lnTo>
                <a:lnTo>
                  <a:pt x="3691382" y="1397000"/>
                </a:lnTo>
                <a:lnTo>
                  <a:pt x="3712502" y="1397000"/>
                </a:lnTo>
                <a:close/>
              </a:path>
              <a:path w="3856990" h="1879600">
                <a:moveTo>
                  <a:pt x="3713759" y="1739900"/>
                </a:moveTo>
                <a:lnTo>
                  <a:pt x="3698544" y="1727200"/>
                </a:lnTo>
                <a:lnTo>
                  <a:pt x="3672573" y="1727200"/>
                </a:lnTo>
                <a:lnTo>
                  <a:pt x="3665016" y="1739900"/>
                </a:lnTo>
                <a:lnTo>
                  <a:pt x="3713759" y="1739900"/>
                </a:lnTo>
                <a:close/>
              </a:path>
              <a:path w="3856990" h="1879600">
                <a:moveTo>
                  <a:pt x="3856571" y="1524000"/>
                </a:moveTo>
                <a:lnTo>
                  <a:pt x="3856164" y="1511300"/>
                </a:lnTo>
                <a:lnTo>
                  <a:pt x="3855301" y="1498600"/>
                </a:lnTo>
                <a:lnTo>
                  <a:pt x="3854056" y="1498600"/>
                </a:lnTo>
                <a:lnTo>
                  <a:pt x="3851757" y="1485900"/>
                </a:lnTo>
                <a:lnTo>
                  <a:pt x="3846080" y="1460500"/>
                </a:lnTo>
                <a:lnTo>
                  <a:pt x="3843769" y="1460500"/>
                </a:lnTo>
                <a:lnTo>
                  <a:pt x="3838524" y="1447800"/>
                </a:lnTo>
                <a:lnTo>
                  <a:pt x="3829342" y="1422400"/>
                </a:lnTo>
                <a:lnTo>
                  <a:pt x="3817404" y="1422400"/>
                </a:lnTo>
                <a:lnTo>
                  <a:pt x="3801326" y="1409700"/>
                </a:lnTo>
                <a:lnTo>
                  <a:pt x="3784663" y="1409700"/>
                </a:lnTo>
                <a:lnTo>
                  <a:pt x="3770960" y="1397000"/>
                </a:lnTo>
                <a:lnTo>
                  <a:pt x="3713543" y="1397000"/>
                </a:lnTo>
                <a:lnTo>
                  <a:pt x="3722255" y="1409700"/>
                </a:lnTo>
                <a:lnTo>
                  <a:pt x="3783025" y="1409700"/>
                </a:lnTo>
                <a:lnTo>
                  <a:pt x="3798849" y="1422400"/>
                </a:lnTo>
                <a:lnTo>
                  <a:pt x="3813568" y="1422400"/>
                </a:lnTo>
                <a:lnTo>
                  <a:pt x="3823957" y="1435100"/>
                </a:lnTo>
                <a:lnTo>
                  <a:pt x="3831996" y="1447800"/>
                </a:lnTo>
                <a:lnTo>
                  <a:pt x="3836162" y="1460500"/>
                </a:lnTo>
                <a:lnTo>
                  <a:pt x="3838968" y="1460500"/>
                </a:lnTo>
                <a:lnTo>
                  <a:pt x="3844506" y="1485900"/>
                </a:lnTo>
                <a:lnTo>
                  <a:pt x="3846715" y="1498600"/>
                </a:lnTo>
                <a:lnTo>
                  <a:pt x="3848227" y="1498600"/>
                </a:lnTo>
                <a:lnTo>
                  <a:pt x="3849052" y="1511300"/>
                </a:lnTo>
                <a:lnTo>
                  <a:pt x="3849395" y="1524000"/>
                </a:lnTo>
                <a:lnTo>
                  <a:pt x="3849154" y="1524000"/>
                </a:lnTo>
                <a:lnTo>
                  <a:pt x="3848252" y="1536700"/>
                </a:lnTo>
                <a:lnTo>
                  <a:pt x="3847312" y="1536700"/>
                </a:lnTo>
                <a:lnTo>
                  <a:pt x="3832034" y="1562100"/>
                </a:lnTo>
                <a:lnTo>
                  <a:pt x="3830967" y="1574800"/>
                </a:lnTo>
                <a:lnTo>
                  <a:pt x="3830510" y="1574800"/>
                </a:lnTo>
                <a:lnTo>
                  <a:pt x="3830853" y="1587500"/>
                </a:lnTo>
                <a:lnTo>
                  <a:pt x="3831742" y="1587500"/>
                </a:lnTo>
                <a:lnTo>
                  <a:pt x="3833190" y="1600200"/>
                </a:lnTo>
                <a:lnTo>
                  <a:pt x="3835806" y="1612900"/>
                </a:lnTo>
                <a:lnTo>
                  <a:pt x="3834892" y="1612900"/>
                </a:lnTo>
                <a:lnTo>
                  <a:pt x="3833571" y="1625600"/>
                </a:lnTo>
                <a:lnTo>
                  <a:pt x="3831310" y="1625600"/>
                </a:lnTo>
                <a:lnTo>
                  <a:pt x="3829342" y="1638300"/>
                </a:lnTo>
                <a:lnTo>
                  <a:pt x="3825252" y="1651000"/>
                </a:lnTo>
                <a:lnTo>
                  <a:pt x="3818102" y="1663700"/>
                </a:lnTo>
                <a:lnTo>
                  <a:pt x="3811232" y="1676400"/>
                </a:lnTo>
                <a:lnTo>
                  <a:pt x="3800081" y="1676400"/>
                </a:lnTo>
                <a:lnTo>
                  <a:pt x="3795458" y="1689100"/>
                </a:lnTo>
                <a:lnTo>
                  <a:pt x="3784765" y="1701800"/>
                </a:lnTo>
                <a:lnTo>
                  <a:pt x="3768229" y="1714500"/>
                </a:lnTo>
                <a:lnTo>
                  <a:pt x="3753383" y="1714500"/>
                </a:lnTo>
                <a:lnTo>
                  <a:pt x="3745204" y="1727200"/>
                </a:lnTo>
                <a:lnTo>
                  <a:pt x="3726370" y="1727200"/>
                </a:lnTo>
                <a:lnTo>
                  <a:pt x="3718318" y="1739900"/>
                </a:lnTo>
                <a:lnTo>
                  <a:pt x="3738422" y="1739900"/>
                </a:lnTo>
                <a:lnTo>
                  <a:pt x="3748252" y="1727200"/>
                </a:lnTo>
                <a:lnTo>
                  <a:pt x="3757066" y="1727200"/>
                </a:lnTo>
                <a:lnTo>
                  <a:pt x="3771481" y="1714500"/>
                </a:lnTo>
                <a:lnTo>
                  <a:pt x="3788397" y="1701800"/>
                </a:lnTo>
                <a:lnTo>
                  <a:pt x="3804628" y="1689100"/>
                </a:lnTo>
                <a:lnTo>
                  <a:pt x="3806025" y="1689100"/>
                </a:lnTo>
                <a:lnTo>
                  <a:pt x="3816947" y="1676400"/>
                </a:lnTo>
                <a:lnTo>
                  <a:pt x="3817467" y="1676400"/>
                </a:lnTo>
                <a:lnTo>
                  <a:pt x="3824274" y="1663700"/>
                </a:lnTo>
                <a:lnTo>
                  <a:pt x="3831818" y="1651000"/>
                </a:lnTo>
                <a:lnTo>
                  <a:pt x="3837076" y="1638300"/>
                </a:lnTo>
                <a:lnTo>
                  <a:pt x="3838181" y="1638300"/>
                </a:lnTo>
                <a:lnTo>
                  <a:pt x="3841000" y="1625600"/>
                </a:lnTo>
                <a:lnTo>
                  <a:pt x="3841953" y="1625600"/>
                </a:lnTo>
                <a:lnTo>
                  <a:pt x="3843083" y="1612900"/>
                </a:lnTo>
                <a:lnTo>
                  <a:pt x="3840467" y="1600200"/>
                </a:lnTo>
                <a:lnTo>
                  <a:pt x="3838346" y="1587500"/>
                </a:lnTo>
                <a:lnTo>
                  <a:pt x="3837025" y="1574800"/>
                </a:lnTo>
                <a:lnTo>
                  <a:pt x="3838841" y="1562100"/>
                </a:lnTo>
                <a:lnTo>
                  <a:pt x="3854056" y="1536700"/>
                </a:lnTo>
                <a:lnTo>
                  <a:pt x="3855262" y="1536700"/>
                </a:lnTo>
                <a:lnTo>
                  <a:pt x="3856329" y="1524000"/>
                </a:lnTo>
                <a:lnTo>
                  <a:pt x="3856571" y="152400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15249160" y="7620030"/>
            <a:ext cx="243992" cy="18612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3871467" y="6818129"/>
            <a:ext cx="1994527" cy="97933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2645937" y="7118470"/>
            <a:ext cx="2941955" cy="1188085"/>
          </a:xfrm>
          <a:custGeom>
            <a:avLst/>
            <a:gdLst/>
            <a:ahLst/>
            <a:cxnLst/>
            <a:rect l="l" t="t" r="r" b="b"/>
            <a:pathLst>
              <a:path w="2941955" h="1188084">
                <a:moveTo>
                  <a:pt x="365188" y="424992"/>
                </a:moveTo>
                <a:lnTo>
                  <a:pt x="352272" y="412775"/>
                </a:lnTo>
                <a:lnTo>
                  <a:pt x="351142" y="412191"/>
                </a:lnTo>
                <a:lnTo>
                  <a:pt x="320890" y="388772"/>
                </a:lnTo>
                <a:lnTo>
                  <a:pt x="321449" y="373138"/>
                </a:lnTo>
                <a:lnTo>
                  <a:pt x="319036" y="365544"/>
                </a:lnTo>
                <a:lnTo>
                  <a:pt x="314591" y="359524"/>
                </a:lnTo>
                <a:lnTo>
                  <a:pt x="310172" y="353745"/>
                </a:lnTo>
                <a:lnTo>
                  <a:pt x="304546" y="346290"/>
                </a:lnTo>
                <a:lnTo>
                  <a:pt x="300316" y="340893"/>
                </a:lnTo>
                <a:lnTo>
                  <a:pt x="299580" y="340436"/>
                </a:lnTo>
                <a:lnTo>
                  <a:pt x="292493" y="336003"/>
                </a:lnTo>
                <a:lnTo>
                  <a:pt x="283464" y="333870"/>
                </a:lnTo>
                <a:lnTo>
                  <a:pt x="273989" y="333146"/>
                </a:lnTo>
                <a:lnTo>
                  <a:pt x="264909" y="334822"/>
                </a:lnTo>
                <a:lnTo>
                  <a:pt x="259321" y="335940"/>
                </a:lnTo>
                <a:lnTo>
                  <a:pt x="247599" y="340842"/>
                </a:lnTo>
                <a:lnTo>
                  <a:pt x="246138" y="340423"/>
                </a:lnTo>
                <a:lnTo>
                  <a:pt x="228015" y="294728"/>
                </a:lnTo>
                <a:lnTo>
                  <a:pt x="225056" y="264731"/>
                </a:lnTo>
                <a:lnTo>
                  <a:pt x="219710" y="254546"/>
                </a:lnTo>
                <a:lnTo>
                  <a:pt x="187083" y="218973"/>
                </a:lnTo>
                <a:lnTo>
                  <a:pt x="179781" y="198755"/>
                </a:lnTo>
                <a:lnTo>
                  <a:pt x="185928" y="178574"/>
                </a:lnTo>
                <a:lnTo>
                  <a:pt x="186118" y="174713"/>
                </a:lnTo>
                <a:lnTo>
                  <a:pt x="180644" y="133070"/>
                </a:lnTo>
                <a:lnTo>
                  <a:pt x="161912" y="109994"/>
                </a:lnTo>
                <a:lnTo>
                  <a:pt x="160083" y="102209"/>
                </a:lnTo>
                <a:lnTo>
                  <a:pt x="166408" y="75526"/>
                </a:lnTo>
                <a:lnTo>
                  <a:pt x="165239" y="70370"/>
                </a:lnTo>
                <a:lnTo>
                  <a:pt x="162166" y="62445"/>
                </a:lnTo>
                <a:lnTo>
                  <a:pt x="126250" y="29756"/>
                </a:lnTo>
                <a:lnTo>
                  <a:pt x="121920" y="27597"/>
                </a:lnTo>
                <a:lnTo>
                  <a:pt x="105473" y="18440"/>
                </a:lnTo>
                <a:lnTo>
                  <a:pt x="96951" y="13995"/>
                </a:lnTo>
                <a:lnTo>
                  <a:pt x="96278" y="13690"/>
                </a:lnTo>
                <a:lnTo>
                  <a:pt x="88861" y="10312"/>
                </a:lnTo>
                <a:lnTo>
                  <a:pt x="82918" y="8356"/>
                </a:lnTo>
                <a:lnTo>
                  <a:pt x="81711" y="7962"/>
                </a:lnTo>
                <a:lnTo>
                  <a:pt x="76301" y="7188"/>
                </a:lnTo>
                <a:lnTo>
                  <a:pt x="69977" y="6997"/>
                </a:lnTo>
                <a:lnTo>
                  <a:pt x="63080" y="7188"/>
                </a:lnTo>
                <a:lnTo>
                  <a:pt x="42481" y="8356"/>
                </a:lnTo>
                <a:lnTo>
                  <a:pt x="38125" y="7886"/>
                </a:lnTo>
                <a:lnTo>
                  <a:pt x="29489" y="6362"/>
                </a:lnTo>
                <a:lnTo>
                  <a:pt x="18503" y="3873"/>
                </a:lnTo>
                <a:lnTo>
                  <a:pt x="9017" y="1549"/>
                </a:lnTo>
                <a:lnTo>
                  <a:pt x="2959" y="0"/>
                </a:lnTo>
                <a:lnTo>
                  <a:pt x="1003" y="1155"/>
                </a:lnTo>
                <a:lnTo>
                  <a:pt x="37338" y="15024"/>
                </a:lnTo>
                <a:lnTo>
                  <a:pt x="42291" y="15570"/>
                </a:lnTo>
                <a:lnTo>
                  <a:pt x="74637" y="13690"/>
                </a:lnTo>
                <a:lnTo>
                  <a:pt x="80086" y="14947"/>
                </a:lnTo>
                <a:lnTo>
                  <a:pt x="86664" y="17170"/>
                </a:lnTo>
                <a:lnTo>
                  <a:pt x="94373" y="20739"/>
                </a:lnTo>
                <a:lnTo>
                  <a:pt x="102527" y="25019"/>
                </a:lnTo>
                <a:lnTo>
                  <a:pt x="118567" y="33947"/>
                </a:lnTo>
                <a:lnTo>
                  <a:pt x="123202" y="36271"/>
                </a:lnTo>
                <a:lnTo>
                  <a:pt x="155689" y="65532"/>
                </a:lnTo>
                <a:lnTo>
                  <a:pt x="159042" y="75501"/>
                </a:lnTo>
                <a:lnTo>
                  <a:pt x="152704" y="102209"/>
                </a:lnTo>
                <a:lnTo>
                  <a:pt x="155308" y="113258"/>
                </a:lnTo>
                <a:lnTo>
                  <a:pt x="177380" y="147789"/>
                </a:lnTo>
                <a:lnTo>
                  <a:pt x="179019" y="166624"/>
                </a:lnTo>
                <a:lnTo>
                  <a:pt x="178930" y="175120"/>
                </a:lnTo>
                <a:lnTo>
                  <a:pt x="178803" y="177304"/>
                </a:lnTo>
                <a:lnTo>
                  <a:pt x="172466" y="198158"/>
                </a:lnTo>
                <a:lnTo>
                  <a:pt x="173088" y="202907"/>
                </a:lnTo>
                <a:lnTo>
                  <a:pt x="192214" y="240347"/>
                </a:lnTo>
                <a:lnTo>
                  <a:pt x="214045" y="259219"/>
                </a:lnTo>
                <a:lnTo>
                  <a:pt x="218020" y="266788"/>
                </a:lnTo>
                <a:lnTo>
                  <a:pt x="224536" y="310273"/>
                </a:lnTo>
                <a:lnTo>
                  <a:pt x="239890" y="346100"/>
                </a:lnTo>
                <a:lnTo>
                  <a:pt x="248018" y="348462"/>
                </a:lnTo>
                <a:lnTo>
                  <a:pt x="261442" y="342849"/>
                </a:lnTo>
                <a:lnTo>
                  <a:pt x="268084" y="341503"/>
                </a:lnTo>
                <a:lnTo>
                  <a:pt x="272338" y="340842"/>
                </a:lnTo>
                <a:lnTo>
                  <a:pt x="275043" y="340436"/>
                </a:lnTo>
                <a:lnTo>
                  <a:pt x="282384" y="341007"/>
                </a:lnTo>
                <a:lnTo>
                  <a:pt x="290080" y="342976"/>
                </a:lnTo>
                <a:lnTo>
                  <a:pt x="295694" y="346481"/>
                </a:lnTo>
                <a:lnTo>
                  <a:pt x="307060" y="361492"/>
                </a:lnTo>
                <a:lnTo>
                  <a:pt x="312445" y="368541"/>
                </a:lnTo>
                <a:lnTo>
                  <a:pt x="314223" y="374142"/>
                </a:lnTo>
                <a:lnTo>
                  <a:pt x="313880" y="383730"/>
                </a:lnTo>
                <a:lnTo>
                  <a:pt x="314540" y="386892"/>
                </a:lnTo>
                <a:lnTo>
                  <a:pt x="336778" y="420014"/>
                </a:lnTo>
                <a:lnTo>
                  <a:pt x="349554" y="419455"/>
                </a:lnTo>
                <a:lnTo>
                  <a:pt x="354914" y="422236"/>
                </a:lnTo>
                <a:lnTo>
                  <a:pt x="356882" y="424992"/>
                </a:lnTo>
                <a:lnTo>
                  <a:pt x="365188" y="424992"/>
                </a:lnTo>
                <a:close/>
              </a:path>
              <a:path w="2941955" h="1188084">
                <a:moveTo>
                  <a:pt x="1018590" y="12471"/>
                </a:moveTo>
                <a:lnTo>
                  <a:pt x="1017092" y="10744"/>
                </a:lnTo>
                <a:lnTo>
                  <a:pt x="1013104" y="10490"/>
                </a:lnTo>
                <a:lnTo>
                  <a:pt x="1011428" y="11988"/>
                </a:lnTo>
                <a:lnTo>
                  <a:pt x="1010996" y="18592"/>
                </a:lnTo>
                <a:lnTo>
                  <a:pt x="1018184" y="18592"/>
                </a:lnTo>
                <a:lnTo>
                  <a:pt x="1018590" y="12471"/>
                </a:lnTo>
                <a:close/>
              </a:path>
              <a:path w="2941955" h="1188084">
                <a:moveTo>
                  <a:pt x="2266251" y="555015"/>
                </a:moveTo>
                <a:lnTo>
                  <a:pt x="2266137" y="551091"/>
                </a:lnTo>
                <a:lnTo>
                  <a:pt x="2264613" y="549605"/>
                </a:lnTo>
                <a:lnTo>
                  <a:pt x="2252675" y="549605"/>
                </a:lnTo>
                <a:lnTo>
                  <a:pt x="2239822" y="549224"/>
                </a:lnTo>
                <a:lnTo>
                  <a:pt x="2227288" y="548106"/>
                </a:lnTo>
                <a:lnTo>
                  <a:pt x="2218423" y="545947"/>
                </a:lnTo>
                <a:lnTo>
                  <a:pt x="2214905" y="544296"/>
                </a:lnTo>
                <a:lnTo>
                  <a:pt x="2198433" y="524103"/>
                </a:lnTo>
                <a:lnTo>
                  <a:pt x="2194725" y="521639"/>
                </a:lnTo>
                <a:lnTo>
                  <a:pt x="2189772" y="518693"/>
                </a:lnTo>
                <a:lnTo>
                  <a:pt x="2188819" y="518223"/>
                </a:lnTo>
                <a:lnTo>
                  <a:pt x="2182507" y="515073"/>
                </a:lnTo>
                <a:lnTo>
                  <a:pt x="2174430" y="512076"/>
                </a:lnTo>
                <a:lnTo>
                  <a:pt x="2167026" y="511035"/>
                </a:lnTo>
                <a:lnTo>
                  <a:pt x="2161489" y="511352"/>
                </a:lnTo>
                <a:lnTo>
                  <a:pt x="2139785" y="526351"/>
                </a:lnTo>
                <a:lnTo>
                  <a:pt x="2132380" y="527951"/>
                </a:lnTo>
                <a:lnTo>
                  <a:pt x="2105914" y="524306"/>
                </a:lnTo>
                <a:lnTo>
                  <a:pt x="2101659" y="524598"/>
                </a:lnTo>
                <a:lnTo>
                  <a:pt x="2095131" y="525170"/>
                </a:lnTo>
                <a:lnTo>
                  <a:pt x="2045550" y="554151"/>
                </a:lnTo>
                <a:lnTo>
                  <a:pt x="2043036" y="555840"/>
                </a:lnTo>
                <a:lnTo>
                  <a:pt x="2035479" y="560006"/>
                </a:lnTo>
                <a:lnTo>
                  <a:pt x="2026259" y="563867"/>
                </a:lnTo>
                <a:lnTo>
                  <a:pt x="2017191" y="566445"/>
                </a:lnTo>
                <a:lnTo>
                  <a:pt x="2010079" y="566826"/>
                </a:lnTo>
                <a:lnTo>
                  <a:pt x="2007387" y="566318"/>
                </a:lnTo>
                <a:lnTo>
                  <a:pt x="1995728" y="552996"/>
                </a:lnTo>
                <a:lnTo>
                  <a:pt x="1989518" y="545909"/>
                </a:lnTo>
                <a:lnTo>
                  <a:pt x="1956777" y="567499"/>
                </a:lnTo>
                <a:lnTo>
                  <a:pt x="1950377" y="595541"/>
                </a:lnTo>
                <a:lnTo>
                  <a:pt x="1946579" y="602919"/>
                </a:lnTo>
                <a:lnTo>
                  <a:pt x="1937943" y="613562"/>
                </a:lnTo>
                <a:lnTo>
                  <a:pt x="1935619" y="616331"/>
                </a:lnTo>
                <a:lnTo>
                  <a:pt x="1927225" y="617207"/>
                </a:lnTo>
                <a:lnTo>
                  <a:pt x="1920748" y="613867"/>
                </a:lnTo>
                <a:lnTo>
                  <a:pt x="1912721" y="599376"/>
                </a:lnTo>
                <a:lnTo>
                  <a:pt x="1907679" y="594461"/>
                </a:lnTo>
                <a:lnTo>
                  <a:pt x="1877999" y="569277"/>
                </a:lnTo>
                <a:lnTo>
                  <a:pt x="1869516" y="550710"/>
                </a:lnTo>
                <a:lnTo>
                  <a:pt x="1867306" y="546176"/>
                </a:lnTo>
                <a:lnTo>
                  <a:pt x="1847761" y="510578"/>
                </a:lnTo>
                <a:lnTo>
                  <a:pt x="1795818" y="470649"/>
                </a:lnTo>
                <a:lnTo>
                  <a:pt x="1793595" y="471068"/>
                </a:lnTo>
                <a:lnTo>
                  <a:pt x="1791335" y="474345"/>
                </a:lnTo>
                <a:lnTo>
                  <a:pt x="1791754" y="476580"/>
                </a:lnTo>
                <a:lnTo>
                  <a:pt x="1810410" y="489534"/>
                </a:lnTo>
                <a:lnTo>
                  <a:pt x="1816608" y="493915"/>
                </a:lnTo>
                <a:lnTo>
                  <a:pt x="1848777" y="522465"/>
                </a:lnTo>
                <a:lnTo>
                  <a:pt x="1860740" y="549084"/>
                </a:lnTo>
                <a:lnTo>
                  <a:pt x="1863001" y="553745"/>
                </a:lnTo>
                <a:lnTo>
                  <a:pt x="1882254" y="588124"/>
                </a:lnTo>
                <a:lnTo>
                  <a:pt x="1903310" y="600227"/>
                </a:lnTo>
                <a:lnTo>
                  <a:pt x="1906943" y="603783"/>
                </a:lnTo>
                <a:lnTo>
                  <a:pt x="1915528" y="619252"/>
                </a:lnTo>
                <a:lnTo>
                  <a:pt x="1919351" y="621233"/>
                </a:lnTo>
                <a:lnTo>
                  <a:pt x="1924900" y="622973"/>
                </a:lnTo>
                <a:lnTo>
                  <a:pt x="1931568" y="623481"/>
                </a:lnTo>
                <a:lnTo>
                  <a:pt x="1936940" y="623239"/>
                </a:lnTo>
                <a:lnTo>
                  <a:pt x="1938566" y="623239"/>
                </a:lnTo>
                <a:lnTo>
                  <a:pt x="1938743" y="623163"/>
                </a:lnTo>
                <a:lnTo>
                  <a:pt x="1938934" y="623150"/>
                </a:lnTo>
                <a:lnTo>
                  <a:pt x="1956892" y="621334"/>
                </a:lnTo>
                <a:lnTo>
                  <a:pt x="1994877" y="628510"/>
                </a:lnTo>
                <a:lnTo>
                  <a:pt x="2010194" y="645185"/>
                </a:lnTo>
                <a:lnTo>
                  <a:pt x="2013635" y="647331"/>
                </a:lnTo>
                <a:lnTo>
                  <a:pt x="2044509" y="658380"/>
                </a:lnTo>
                <a:lnTo>
                  <a:pt x="2053005" y="657707"/>
                </a:lnTo>
                <a:lnTo>
                  <a:pt x="2062454" y="655916"/>
                </a:lnTo>
                <a:lnTo>
                  <a:pt x="2071420" y="653313"/>
                </a:lnTo>
                <a:lnTo>
                  <a:pt x="2076399" y="651129"/>
                </a:lnTo>
                <a:lnTo>
                  <a:pt x="2078456" y="650227"/>
                </a:lnTo>
                <a:lnTo>
                  <a:pt x="2083117" y="647534"/>
                </a:lnTo>
                <a:lnTo>
                  <a:pt x="2100795" y="622960"/>
                </a:lnTo>
                <a:lnTo>
                  <a:pt x="2104707" y="621360"/>
                </a:lnTo>
                <a:lnTo>
                  <a:pt x="2115832" y="619277"/>
                </a:lnTo>
                <a:lnTo>
                  <a:pt x="2130272" y="619518"/>
                </a:lnTo>
                <a:lnTo>
                  <a:pt x="2145119" y="621423"/>
                </a:lnTo>
                <a:lnTo>
                  <a:pt x="2189696" y="643801"/>
                </a:lnTo>
                <a:lnTo>
                  <a:pt x="2199856" y="651179"/>
                </a:lnTo>
                <a:lnTo>
                  <a:pt x="2202091" y="650862"/>
                </a:lnTo>
                <a:lnTo>
                  <a:pt x="2204466" y="647674"/>
                </a:lnTo>
                <a:lnTo>
                  <a:pt x="2204148" y="645426"/>
                </a:lnTo>
                <a:lnTo>
                  <a:pt x="2202510" y="644194"/>
                </a:lnTo>
                <a:lnTo>
                  <a:pt x="2197036" y="640207"/>
                </a:lnTo>
                <a:lnTo>
                  <a:pt x="2185200" y="631964"/>
                </a:lnTo>
                <a:lnTo>
                  <a:pt x="2171268" y="623150"/>
                </a:lnTo>
                <a:lnTo>
                  <a:pt x="2163292" y="619277"/>
                </a:lnTo>
                <a:lnTo>
                  <a:pt x="2159622" y="617486"/>
                </a:lnTo>
                <a:lnTo>
                  <a:pt x="2147100" y="614502"/>
                </a:lnTo>
                <a:lnTo>
                  <a:pt x="2131212" y="612381"/>
                </a:lnTo>
                <a:lnTo>
                  <a:pt x="2115121" y="612114"/>
                </a:lnTo>
                <a:lnTo>
                  <a:pt x="2101977" y="614718"/>
                </a:lnTo>
                <a:lnTo>
                  <a:pt x="2096173" y="617093"/>
                </a:lnTo>
                <a:lnTo>
                  <a:pt x="2078202" y="642073"/>
                </a:lnTo>
                <a:lnTo>
                  <a:pt x="2074862" y="644004"/>
                </a:lnTo>
                <a:lnTo>
                  <a:pt x="2068080" y="646874"/>
                </a:lnTo>
                <a:lnTo>
                  <a:pt x="2059254" y="649274"/>
                </a:lnTo>
                <a:lnTo>
                  <a:pt x="2050173" y="650824"/>
                </a:lnTo>
                <a:lnTo>
                  <a:pt x="2042668" y="651129"/>
                </a:lnTo>
                <a:lnTo>
                  <a:pt x="2036787" y="649884"/>
                </a:lnTo>
                <a:lnTo>
                  <a:pt x="1999272" y="622668"/>
                </a:lnTo>
                <a:lnTo>
                  <a:pt x="1996592" y="621334"/>
                </a:lnTo>
                <a:lnTo>
                  <a:pt x="1960816" y="614464"/>
                </a:lnTo>
                <a:lnTo>
                  <a:pt x="1956816" y="614108"/>
                </a:lnTo>
                <a:lnTo>
                  <a:pt x="1945868" y="615264"/>
                </a:lnTo>
                <a:lnTo>
                  <a:pt x="1952231" y="607644"/>
                </a:lnTo>
                <a:lnTo>
                  <a:pt x="1957171" y="598017"/>
                </a:lnTo>
                <a:lnTo>
                  <a:pt x="1963458" y="570496"/>
                </a:lnTo>
                <a:lnTo>
                  <a:pt x="1969935" y="561352"/>
                </a:lnTo>
                <a:lnTo>
                  <a:pt x="1979218" y="552996"/>
                </a:lnTo>
                <a:lnTo>
                  <a:pt x="1983460" y="552996"/>
                </a:lnTo>
                <a:lnTo>
                  <a:pt x="1986216" y="553046"/>
                </a:lnTo>
                <a:lnTo>
                  <a:pt x="2003628" y="572935"/>
                </a:lnTo>
                <a:lnTo>
                  <a:pt x="2008771" y="573887"/>
                </a:lnTo>
                <a:lnTo>
                  <a:pt x="2046973" y="561835"/>
                </a:lnTo>
                <a:lnTo>
                  <a:pt x="2064207" y="540486"/>
                </a:lnTo>
                <a:lnTo>
                  <a:pt x="2066950" y="538873"/>
                </a:lnTo>
                <a:lnTo>
                  <a:pt x="2105660" y="531533"/>
                </a:lnTo>
                <a:lnTo>
                  <a:pt x="2132647" y="535254"/>
                </a:lnTo>
                <a:lnTo>
                  <a:pt x="2142680" y="533082"/>
                </a:lnTo>
                <a:lnTo>
                  <a:pt x="2144941" y="531533"/>
                </a:lnTo>
                <a:lnTo>
                  <a:pt x="2150122" y="527951"/>
                </a:lnTo>
                <a:lnTo>
                  <a:pt x="2163915" y="518414"/>
                </a:lnTo>
                <a:lnTo>
                  <a:pt x="2167445" y="518223"/>
                </a:lnTo>
                <a:lnTo>
                  <a:pt x="2210371" y="550113"/>
                </a:lnTo>
                <a:lnTo>
                  <a:pt x="2215362" y="552450"/>
                </a:lnTo>
                <a:lnTo>
                  <a:pt x="2226805" y="555294"/>
                </a:lnTo>
                <a:lnTo>
                  <a:pt x="2241702" y="556539"/>
                </a:lnTo>
                <a:lnTo>
                  <a:pt x="2255266" y="556818"/>
                </a:lnTo>
                <a:lnTo>
                  <a:pt x="2264689" y="556679"/>
                </a:lnTo>
                <a:lnTo>
                  <a:pt x="2266251" y="555015"/>
                </a:lnTo>
                <a:close/>
              </a:path>
              <a:path w="2941955" h="1188084">
                <a:moveTo>
                  <a:pt x="2941764" y="991793"/>
                </a:moveTo>
                <a:lnTo>
                  <a:pt x="2932798" y="945692"/>
                </a:lnTo>
                <a:lnTo>
                  <a:pt x="2928328" y="935977"/>
                </a:lnTo>
                <a:lnTo>
                  <a:pt x="2924518" y="937120"/>
                </a:lnTo>
                <a:lnTo>
                  <a:pt x="2923438" y="939114"/>
                </a:lnTo>
                <a:lnTo>
                  <a:pt x="2923997" y="941019"/>
                </a:lnTo>
                <a:lnTo>
                  <a:pt x="2927045" y="951890"/>
                </a:lnTo>
                <a:lnTo>
                  <a:pt x="2930664" y="966304"/>
                </a:lnTo>
                <a:lnTo>
                  <a:pt x="2933598" y="980681"/>
                </a:lnTo>
                <a:lnTo>
                  <a:pt x="2934589" y="991400"/>
                </a:lnTo>
                <a:lnTo>
                  <a:pt x="2934360" y="995514"/>
                </a:lnTo>
                <a:lnTo>
                  <a:pt x="2924492" y="1020152"/>
                </a:lnTo>
                <a:lnTo>
                  <a:pt x="2923883" y="1024636"/>
                </a:lnTo>
                <a:lnTo>
                  <a:pt x="2922994" y="1041184"/>
                </a:lnTo>
                <a:lnTo>
                  <a:pt x="2923616" y="1061021"/>
                </a:lnTo>
                <a:lnTo>
                  <a:pt x="2925089" y="1080579"/>
                </a:lnTo>
                <a:lnTo>
                  <a:pt x="2926753" y="1096302"/>
                </a:lnTo>
                <a:lnTo>
                  <a:pt x="2927172" y="1099667"/>
                </a:lnTo>
                <a:lnTo>
                  <a:pt x="2928455" y="1107821"/>
                </a:lnTo>
                <a:lnTo>
                  <a:pt x="2930283" y="1120025"/>
                </a:lnTo>
                <a:lnTo>
                  <a:pt x="2931680" y="1132890"/>
                </a:lnTo>
                <a:lnTo>
                  <a:pt x="2931871" y="1144993"/>
                </a:lnTo>
                <a:lnTo>
                  <a:pt x="2930080" y="1154887"/>
                </a:lnTo>
                <a:lnTo>
                  <a:pt x="2907563" y="1182712"/>
                </a:lnTo>
                <a:lnTo>
                  <a:pt x="2907538" y="1184986"/>
                </a:lnTo>
                <a:lnTo>
                  <a:pt x="2909620" y="1187119"/>
                </a:lnTo>
                <a:lnTo>
                  <a:pt x="2910560" y="1187475"/>
                </a:lnTo>
                <a:lnTo>
                  <a:pt x="2912389" y="1187475"/>
                </a:lnTo>
                <a:lnTo>
                  <a:pt x="2936837" y="1157338"/>
                </a:lnTo>
                <a:lnTo>
                  <a:pt x="2938983" y="1146378"/>
                </a:lnTo>
                <a:lnTo>
                  <a:pt x="2938869" y="1132890"/>
                </a:lnTo>
                <a:lnTo>
                  <a:pt x="2937522" y="1119911"/>
                </a:lnTo>
                <a:lnTo>
                  <a:pt x="2935554" y="1106690"/>
                </a:lnTo>
                <a:lnTo>
                  <a:pt x="2934284" y="1098664"/>
                </a:lnTo>
                <a:lnTo>
                  <a:pt x="2933890" y="1095413"/>
                </a:lnTo>
                <a:lnTo>
                  <a:pt x="2932239" y="1080020"/>
                </a:lnTo>
                <a:lnTo>
                  <a:pt x="2930791" y="1060907"/>
                </a:lnTo>
                <a:lnTo>
                  <a:pt x="2930156" y="1041603"/>
                </a:lnTo>
                <a:lnTo>
                  <a:pt x="2930995" y="1025613"/>
                </a:lnTo>
                <a:lnTo>
                  <a:pt x="2931503" y="1021994"/>
                </a:lnTo>
                <a:lnTo>
                  <a:pt x="2941472" y="997077"/>
                </a:lnTo>
                <a:lnTo>
                  <a:pt x="2941764" y="991793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9819321" y="3535129"/>
            <a:ext cx="1047686" cy="131549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842692" y="4274131"/>
            <a:ext cx="110073" cy="7692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7466145" y="8004130"/>
            <a:ext cx="22860" cy="62230"/>
          </a:xfrm>
          <a:custGeom>
            <a:avLst/>
            <a:gdLst/>
            <a:ahLst/>
            <a:cxnLst/>
            <a:rect l="l" t="t" r="r" b="b"/>
            <a:pathLst>
              <a:path w="22859" h="62229">
                <a:moveTo>
                  <a:pt x="17437" y="0"/>
                </a:moveTo>
                <a:lnTo>
                  <a:pt x="2945" y="43338"/>
                </a:lnTo>
                <a:lnTo>
                  <a:pt x="0" y="61622"/>
                </a:lnTo>
                <a:lnTo>
                  <a:pt x="1784" y="60031"/>
                </a:lnTo>
                <a:lnTo>
                  <a:pt x="4925" y="60031"/>
                </a:lnTo>
                <a:lnTo>
                  <a:pt x="7662" y="58566"/>
                </a:lnTo>
                <a:lnTo>
                  <a:pt x="8839" y="50818"/>
                </a:lnTo>
                <a:lnTo>
                  <a:pt x="9961" y="44867"/>
                </a:lnTo>
                <a:lnTo>
                  <a:pt x="12688" y="34516"/>
                </a:lnTo>
                <a:lnTo>
                  <a:pt x="16582" y="21389"/>
                </a:lnTo>
                <a:lnTo>
                  <a:pt x="20090" y="10064"/>
                </a:lnTo>
                <a:lnTo>
                  <a:pt x="22253" y="3235"/>
                </a:lnTo>
                <a:lnTo>
                  <a:pt x="21217" y="1204"/>
                </a:lnTo>
                <a:lnTo>
                  <a:pt x="17437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3" name="object 13"/>
          <p:cNvSpPr/>
          <p:nvPr/>
        </p:nvSpPr>
        <p:spPr>
          <a:xfrm>
            <a:off x="7321075" y="3404861"/>
            <a:ext cx="2472802" cy="416055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4" name="object 14"/>
          <p:cNvSpPr/>
          <p:nvPr/>
        </p:nvSpPr>
        <p:spPr>
          <a:xfrm>
            <a:off x="15617711" y="4995843"/>
            <a:ext cx="2795270" cy="1477645"/>
          </a:xfrm>
          <a:custGeom>
            <a:avLst/>
            <a:gdLst/>
            <a:ahLst/>
            <a:cxnLst/>
            <a:rect l="l" t="t" r="r" b="b"/>
            <a:pathLst>
              <a:path w="2795269" h="1477645">
                <a:moveTo>
                  <a:pt x="58331" y="1320800"/>
                </a:moveTo>
                <a:lnTo>
                  <a:pt x="30594" y="1320800"/>
                </a:lnTo>
                <a:lnTo>
                  <a:pt x="21221" y="1333500"/>
                </a:lnTo>
                <a:lnTo>
                  <a:pt x="10109" y="1346200"/>
                </a:lnTo>
                <a:lnTo>
                  <a:pt x="7721" y="1346200"/>
                </a:lnTo>
                <a:lnTo>
                  <a:pt x="0" y="1371600"/>
                </a:lnTo>
                <a:lnTo>
                  <a:pt x="5486" y="1371600"/>
                </a:lnTo>
                <a:lnTo>
                  <a:pt x="13931" y="1358900"/>
                </a:lnTo>
                <a:lnTo>
                  <a:pt x="15938" y="1346200"/>
                </a:lnTo>
                <a:lnTo>
                  <a:pt x="18516" y="1346200"/>
                </a:lnTo>
                <a:lnTo>
                  <a:pt x="26568" y="1333500"/>
                </a:lnTo>
                <a:lnTo>
                  <a:pt x="33413" y="1333500"/>
                </a:lnTo>
                <a:lnTo>
                  <a:pt x="58331" y="1320800"/>
                </a:lnTo>
                <a:close/>
              </a:path>
              <a:path w="2795269" h="1477645">
                <a:moveTo>
                  <a:pt x="340448" y="1155700"/>
                </a:moveTo>
                <a:lnTo>
                  <a:pt x="288277" y="1155700"/>
                </a:lnTo>
                <a:lnTo>
                  <a:pt x="269252" y="1168400"/>
                </a:lnTo>
                <a:lnTo>
                  <a:pt x="247383" y="1168400"/>
                </a:lnTo>
                <a:lnTo>
                  <a:pt x="226441" y="1181100"/>
                </a:lnTo>
                <a:lnTo>
                  <a:pt x="210185" y="1193800"/>
                </a:lnTo>
                <a:lnTo>
                  <a:pt x="206336" y="1193800"/>
                </a:lnTo>
                <a:lnTo>
                  <a:pt x="189026" y="1219200"/>
                </a:lnTo>
                <a:lnTo>
                  <a:pt x="181000" y="1219200"/>
                </a:lnTo>
                <a:lnTo>
                  <a:pt x="147815" y="1231900"/>
                </a:lnTo>
                <a:lnTo>
                  <a:pt x="142582" y="1231900"/>
                </a:lnTo>
                <a:lnTo>
                  <a:pt x="130886" y="1244600"/>
                </a:lnTo>
                <a:lnTo>
                  <a:pt x="118097" y="1257300"/>
                </a:lnTo>
                <a:lnTo>
                  <a:pt x="106286" y="1270000"/>
                </a:lnTo>
                <a:lnTo>
                  <a:pt x="97536" y="1270000"/>
                </a:lnTo>
                <a:lnTo>
                  <a:pt x="95161" y="1282700"/>
                </a:lnTo>
                <a:lnTo>
                  <a:pt x="86207" y="1295400"/>
                </a:lnTo>
                <a:lnTo>
                  <a:pt x="84061" y="1295400"/>
                </a:lnTo>
                <a:lnTo>
                  <a:pt x="79184" y="1308100"/>
                </a:lnTo>
                <a:lnTo>
                  <a:pt x="65379" y="1308100"/>
                </a:lnTo>
                <a:lnTo>
                  <a:pt x="59055" y="1320800"/>
                </a:lnTo>
                <a:lnTo>
                  <a:pt x="76225" y="1320800"/>
                </a:lnTo>
                <a:lnTo>
                  <a:pt x="83654" y="1308100"/>
                </a:lnTo>
                <a:lnTo>
                  <a:pt x="89420" y="1308100"/>
                </a:lnTo>
                <a:lnTo>
                  <a:pt x="92290" y="1295400"/>
                </a:lnTo>
                <a:lnTo>
                  <a:pt x="101333" y="1282700"/>
                </a:lnTo>
                <a:lnTo>
                  <a:pt x="103149" y="1282700"/>
                </a:lnTo>
                <a:lnTo>
                  <a:pt x="112166" y="1270000"/>
                </a:lnTo>
                <a:lnTo>
                  <a:pt x="123685" y="1257300"/>
                </a:lnTo>
                <a:lnTo>
                  <a:pt x="135661" y="1244600"/>
                </a:lnTo>
                <a:lnTo>
                  <a:pt x="145999" y="1244600"/>
                </a:lnTo>
                <a:lnTo>
                  <a:pt x="150215" y="1231900"/>
                </a:lnTo>
                <a:lnTo>
                  <a:pt x="193852" y="1231900"/>
                </a:lnTo>
                <a:lnTo>
                  <a:pt x="211366" y="1206500"/>
                </a:lnTo>
                <a:lnTo>
                  <a:pt x="214452" y="1206500"/>
                </a:lnTo>
                <a:lnTo>
                  <a:pt x="230124" y="1193800"/>
                </a:lnTo>
                <a:lnTo>
                  <a:pt x="250545" y="1181100"/>
                </a:lnTo>
                <a:lnTo>
                  <a:pt x="271843" y="1168400"/>
                </a:lnTo>
                <a:lnTo>
                  <a:pt x="332511" y="1168400"/>
                </a:lnTo>
                <a:lnTo>
                  <a:pt x="340448" y="1155700"/>
                </a:lnTo>
                <a:close/>
              </a:path>
              <a:path w="2795269" h="1477645">
                <a:moveTo>
                  <a:pt x="374815" y="1130300"/>
                </a:moveTo>
                <a:lnTo>
                  <a:pt x="370801" y="1130300"/>
                </a:lnTo>
                <a:lnTo>
                  <a:pt x="348437" y="1155700"/>
                </a:lnTo>
                <a:lnTo>
                  <a:pt x="352501" y="1155700"/>
                </a:lnTo>
                <a:lnTo>
                  <a:pt x="374815" y="1130300"/>
                </a:lnTo>
                <a:close/>
              </a:path>
              <a:path w="2795269" h="1477645">
                <a:moveTo>
                  <a:pt x="412419" y="1130300"/>
                </a:moveTo>
                <a:lnTo>
                  <a:pt x="402323" y="1117600"/>
                </a:lnTo>
                <a:lnTo>
                  <a:pt x="392582" y="1130300"/>
                </a:lnTo>
                <a:lnTo>
                  <a:pt x="412419" y="1130300"/>
                </a:lnTo>
                <a:close/>
              </a:path>
              <a:path w="2795269" h="1477645">
                <a:moveTo>
                  <a:pt x="791578" y="977900"/>
                </a:moveTo>
                <a:lnTo>
                  <a:pt x="781304" y="965200"/>
                </a:lnTo>
                <a:lnTo>
                  <a:pt x="760361" y="965200"/>
                </a:lnTo>
                <a:lnTo>
                  <a:pt x="754951" y="977900"/>
                </a:lnTo>
                <a:lnTo>
                  <a:pt x="750303" y="977900"/>
                </a:lnTo>
                <a:lnTo>
                  <a:pt x="737387" y="990600"/>
                </a:lnTo>
                <a:lnTo>
                  <a:pt x="735088" y="990600"/>
                </a:lnTo>
                <a:lnTo>
                  <a:pt x="714895" y="1003300"/>
                </a:lnTo>
                <a:lnTo>
                  <a:pt x="688860" y="1016000"/>
                </a:lnTo>
                <a:lnTo>
                  <a:pt x="662724" y="1016000"/>
                </a:lnTo>
                <a:lnTo>
                  <a:pt x="642188" y="1028700"/>
                </a:lnTo>
                <a:lnTo>
                  <a:pt x="597382" y="1028700"/>
                </a:lnTo>
                <a:lnTo>
                  <a:pt x="583209" y="1041400"/>
                </a:lnTo>
                <a:lnTo>
                  <a:pt x="567105" y="1041400"/>
                </a:lnTo>
                <a:lnTo>
                  <a:pt x="551929" y="1054100"/>
                </a:lnTo>
                <a:lnTo>
                  <a:pt x="540486" y="1066800"/>
                </a:lnTo>
                <a:lnTo>
                  <a:pt x="536232" y="1066800"/>
                </a:lnTo>
                <a:lnTo>
                  <a:pt x="521957" y="1104900"/>
                </a:lnTo>
                <a:lnTo>
                  <a:pt x="503174" y="1104900"/>
                </a:lnTo>
                <a:lnTo>
                  <a:pt x="483539" y="1117600"/>
                </a:lnTo>
                <a:lnTo>
                  <a:pt x="436905" y="1117600"/>
                </a:lnTo>
                <a:lnTo>
                  <a:pt x="428815" y="1130300"/>
                </a:lnTo>
                <a:lnTo>
                  <a:pt x="464680" y="1130300"/>
                </a:lnTo>
                <a:lnTo>
                  <a:pt x="486460" y="1117600"/>
                </a:lnTo>
                <a:lnTo>
                  <a:pt x="506653" y="1117600"/>
                </a:lnTo>
                <a:lnTo>
                  <a:pt x="522135" y="1104900"/>
                </a:lnTo>
                <a:lnTo>
                  <a:pt x="529615" y="1104900"/>
                </a:lnTo>
                <a:lnTo>
                  <a:pt x="532841" y="1092200"/>
                </a:lnTo>
                <a:lnTo>
                  <a:pt x="535889" y="1092200"/>
                </a:lnTo>
                <a:lnTo>
                  <a:pt x="542226" y="1066800"/>
                </a:lnTo>
                <a:lnTo>
                  <a:pt x="556209" y="1066800"/>
                </a:lnTo>
                <a:lnTo>
                  <a:pt x="570649" y="1054100"/>
                </a:lnTo>
                <a:lnTo>
                  <a:pt x="586028" y="1041400"/>
                </a:lnTo>
                <a:lnTo>
                  <a:pt x="638568" y="1041400"/>
                </a:lnTo>
                <a:lnTo>
                  <a:pt x="643699" y="1028700"/>
                </a:lnTo>
                <a:lnTo>
                  <a:pt x="664667" y="1028700"/>
                </a:lnTo>
                <a:lnTo>
                  <a:pt x="691413" y="1016000"/>
                </a:lnTo>
                <a:lnTo>
                  <a:pt x="718172" y="1016000"/>
                </a:lnTo>
                <a:lnTo>
                  <a:pt x="739152" y="1003300"/>
                </a:lnTo>
                <a:lnTo>
                  <a:pt x="742645" y="1003300"/>
                </a:lnTo>
                <a:lnTo>
                  <a:pt x="755230" y="977900"/>
                </a:lnTo>
                <a:lnTo>
                  <a:pt x="791578" y="977900"/>
                </a:lnTo>
                <a:close/>
              </a:path>
              <a:path w="2795269" h="1477645">
                <a:moveTo>
                  <a:pt x="858456" y="927100"/>
                </a:moveTo>
                <a:lnTo>
                  <a:pt x="843737" y="927100"/>
                </a:lnTo>
                <a:lnTo>
                  <a:pt x="839355" y="939800"/>
                </a:lnTo>
                <a:lnTo>
                  <a:pt x="835291" y="939800"/>
                </a:lnTo>
                <a:lnTo>
                  <a:pt x="831342" y="952500"/>
                </a:lnTo>
                <a:lnTo>
                  <a:pt x="823099" y="965200"/>
                </a:lnTo>
                <a:lnTo>
                  <a:pt x="814857" y="965200"/>
                </a:lnTo>
                <a:lnTo>
                  <a:pt x="797725" y="977900"/>
                </a:lnTo>
                <a:lnTo>
                  <a:pt x="817613" y="977900"/>
                </a:lnTo>
                <a:lnTo>
                  <a:pt x="828522" y="965200"/>
                </a:lnTo>
                <a:lnTo>
                  <a:pt x="846810" y="939800"/>
                </a:lnTo>
                <a:lnTo>
                  <a:pt x="851623" y="939800"/>
                </a:lnTo>
                <a:lnTo>
                  <a:pt x="858456" y="927100"/>
                </a:lnTo>
                <a:close/>
              </a:path>
              <a:path w="2795269" h="1477645">
                <a:moveTo>
                  <a:pt x="919962" y="939800"/>
                </a:moveTo>
                <a:lnTo>
                  <a:pt x="904036" y="927100"/>
                </a:lnTo>
                <a:lnTo>
                  <a:pt x="858456" y="927100"/>
                </a:lnTo>
                <a:lnTo>
                  <a:pt x="867371" y="939800"/>
                </a:lnTo>
                <a:lnTo>
                  <a:pt x="919962" y="939800"/>
                </a:lnTo>
                <a:close/>
              </a:path>
              <a:path w="2795269" h="1477645">
                <a:moveTo>
                  <a:pt x="978979" y="939800"/>
                </a:moveTo>
                <a:lnTo>
                  <a:pt x="928420" y="939800"/>
                </a:lnTo>
                <a:lnTo>
                  <a:pt x="938352" y="952500"/>
                </a:lnTo>
                <a:lnTo>
                  <a:pt x="970864" y="952500"/>
                </a:lnTo>
                <a:lnTo>
                  <a:pt x="978979" y="939800"/>
                </a:lnTo>
                <a:close/>
              </a:path>
              <a:path w="2795269" h="1477645">
                <a:moveTo>
                  <a:pt x="1372501" y="533400"/>
                </a:moveTo>
                <a:lnTo>
                  <a:pt x="1332026" y="533400"/>
                </a:lnTo>
                <a:lnTo>
                  <a:pt x="1326527" y="546100"/>
                </a:lnTo>
                <a:lnTo>
                  <a:pt x="1312760" y="558800"/>
                </a:lnTo>
                <a:lnTo>
                  <a:pt x="1300238" y="558800"/>
                </a:lnTo>
                <a:lnTo>
                  <a:pt x="1290713" y="571500"/>
                </a:lnTo>
                <a:lnTo>
                  <a:pt x="1281722" y="584200"/>
                </a:lnTo>
                <a:lnTo>
                  <a:pt x="1274800" y="584200"/>
                </a:lnTo>
                <a:lnTo>
                  <a:pt x="1269669" y="596900"/>
                </a:lnTo>
                <a:lnTo>
                  <a:pt x="1269276" y="596900"/>
                </a:lnTo>
                <a:lnTo>
                  <a:pt x="1264437" y="609600"/>
                </a:lnTo>
                <a:lnTo>
                  <a:pt x="1259154" y="622300"/>
                </a:lnTo>
                <a:lnTo>
                  <a:pt x="1256004" y="622300"/>
                </a:lnTo>
                <a:lnTo>
                  <a:pt x="1248930" y="635000"/>
                </a:lnTo>
                <a:lnTo>
                  <a:pt x="1243977" y="647700"/>
                </a:lnTo>
                <a:lnTo>
                  <a:pt x="1239126" y="660400"/>
                </a:lnTo>
                <a:lnTo>
                  <a:pt x="1234478" y="660400"/>
                </a:lnTo>
                <a:lnTo>
                  <a:pt x="1229283" y="673100"/>
                </a:lnTo>
                <a:lnTo>
                  <a:pt x="1222616" y="673100"/>
                </a:lnTo>
                <a:lnTo>
                  <a:pt x="1214996" y="685800"/>
                </a:lnTo>
                <a:lnTo>
                  <a:pt x="1211135" y="685800"/>
                </a:lnTo>
                <a:lnTo>
                  <a:pt x="1199413" y="698500"/>
                </a:lnTo>
                <a:lnTo>
                  <a:pt x="1192390" y="698500"/>
                </a:lnTo>
                <a:lnTo>
                  <a:pt x="1186205" y="711200"/>
                </a:lnTo>
                <a:lnTo>
                  <a:pt x="1181176" y="711200"/>
                </a:lnTo>
                <a:lnTo>
                  <a:pt x="1177378" y="723900"/>
                </a:lnTo>
                <a:lnTo>
                  <a:pt x="1167917" y="736600"/>
                </a:lnTo>
                <a:lnTo>
                  <a:pt x="1164983" y="749300"/>
                </a:lnTo>
                <a:lnTo>
                  <a:pt x="1160970" y="749300"/>
                </a:lnTo>
                <a:lnTo>
                  <a:pt x="1157020" y="762000"/>
                </a:lnTo>
                <a:lnTo>
                  <a:pt x="1148981" y="762000"/>
                </a:lnTo>
                <a:lnTo>
                  <a:pt x="1131798" y="774700"/>
                </a:lnTo>
                <a:lnTo>
                  <a:pt x="1116634" y="774700"/>
                </a:lnTo>
                <a:lnTo>
                  <a:pt x="1110246" y="787400"/>
                </a:lnTo>
                <a:lnTo>
                  <a:pt x="1102347" y="787400"/>
                </a:lnTo>
                <a:lnTo>
                  <a:pt x="1099820" y="800100"/>
                </a:lnTo>
                <a:lnTo>
                  <a:pt x="1097648" y="800100"/>
                </a:lnTo>
                <a:lnTo>
                  <a:pt x="1095667" y="812800"/>
                </a:lnTo>
                <a:lnTo>
                  <a:pt x="1091311" y="825500"/>
                </a:lnTo>
                <a:lnTo>
                  <a:pt x="1088440" y="838200"/>
                </a:lnTo>
                <a:lnTo>
                  <a:pt x="1077048" y="838200"/>
                </a:lnTo>
                <a:lnTo>
                  <a:pt x="1069441" y="850900"/>
                </a:lnTo>
                <a:lnTo>
                  <a:pt x="1061593" y="850900"/>
                </a:lnTo>
                <a:lnTo>
                  <a:pt x="1048181" y="863600"/>
                </a:lnTo>
                <a:lnTo>
                  <a:pt x="1043889" y="863600"/>
                </a:lnTo>
                <a:lnTo>
                  <a:pt x="1038733" y="876300"/>
                </a:lnTo>
                <a:lnTo>
                  <a:pt x="1033157" y="876300"/>
                </a:lnTo>
                <a:lnTo>
                  <a:pt x="1027264" y="889000"/>
                </a:lnTo>
                <a:lnTo>
                  <a:pt x="1025283" y="889000"/>
                </a:lnTo>
                <a:lnTo>
                  <a:pt x="1021118" y="901700"/>
                </a:lnTo>
                <a:lnTo>
                  <a:pt x="1011135" y="901700"/>
                </a:lnTo>
                <a:lnTo>
                  <a:pt x="1000937" y="914400"/>
                </a:lnTo>
                <a:lnTo>
                  <a:pt x="990993" y="927100"/>
                </a:lnTo>
                <a:lnTo>
                  <a:pt x="981735" y="939800"/>
                </a:lnTo>
                <a:lnTo>
                  <a:pt x="995273" y="939800"/>
                </a:lnTo>
                <a:lnTo>
                  <a:pt x="1005586" y="927100"/>
                </a:lnTo>
                <a:lnTo>
                  <a:pt x="1026680" y="901700"/>
                </a:lnTo>
                <a:lnTo>
                  <a:pt x="1032713" y="889000"/>
                </a:lnTo>
                <a:lnTo>
                  <a:pt x="1038479" y="889000"/>
                </a:lnTo>
                <a:lnTo>
                  <a:pt x="1043889" y="876300"/>
                </a:lnTo>
                <a:lnTo>
                  <a:pt x="1052779" y="876300"/>
                </a:lnTo>
                <a:lnTo>
                  <a:pt x="1065822" y="863600"/>
                </a:lnTo>
                <a:lnTo>
                  <a:pt x="1074242" y="850900"/>
                </a:lnTo>
                <a:lnTo>
                  <a:pt x="1082192" y="850900"/>
                </a:lnTo>
                <a:lnTo>
                  <a:pt x="1089063" y="838200"/>
                </a:lnTo>
                <a:lnTo>
                  <a:pt x="1094282" y="838200"/>
                </a:lnTo>
                <a:lnTo>
                  <a:pt x="1097889" y="825500"/>
                </a:lnTo>
                <a:lnTo>
                  <a:pt x="1107414" y="800100"/>
                </a:lnTo>
                <a:lnTo>
                  <a:pt x="1110843" y="787400"/>
                </a:lnTo>
                <a:lnTo>
                  <a:pt x="1127607" y="787400"/>
                </a:lnTo>
                <a:lnTo>
                  <a:pt x="1141768" y="774700"/>
                </a:lnTo>
                <a:lnTo>
                  <a:pt x="1153744" y="774700"/>
                </a:lnTo>
                <a:lnTo>
                  <a:pt x="1158214" y="762000"/>
                </a:lnTo>
                <a:lnTo>
                  <a:pt x="1162507" y="762000"/>
                </a:lnTo>
                <a:lnTo>
                  <a:pt x="1166799" y="749300"/>
                </a:lnTo>
                <a:lnTo>
                  <a:pt x="1171067" y="749300"/>
                </a:lnTo>
                <a:lnTo>
                  <a:pt x="1176134" y="736600"/>
                </a:lnTo>
                <a:lnTo>
                  <a:pt x="1183347" y="723900"/>
                </a:lnTo>
                <a:lnTo>
                  <a:pt x="1186764" y="723900"/>
                </a:lnTo>
                <a:lnTo>
                  <a:pt x="1191615" y="711200"/>
                </a:lnTo>
                <a:lnTo>
                  <a:pt x="1197698" y="711200"/>
                </a:lnTo>
                <a:lnTo>
                  <a:pt x="1204582" y="698500"/>
                </a:lnTo>
                <a:lnTo>
                  <a:pt x="1220000" y="685800"/>
                </a:lnTo>
                <a:lnTo>
                  <a:pt x="1227823" y="685800"/>
                </a:lnTo>
                <a:lnTo>
                  <a:pt x="1234732" y="673100"/>
                </a:lnTo>
                <a:lnTo>
                  <a:pt x="1240205" y="673100"/>
                </a:lnTo>
                <a:lnTo>
                  <a:pt x="1244384" y="660400"/>
                </a:lnTo>
                <a:lnTo>
                  <a:pt x="1245082" y="660400"/>
                </a:lnTo>
                <a:lnTo>
                  <a:pt x="1250061" y="647700"/>
                </a:lnTo>
                <a:lnTo>
                  <a:pt x="1255141" y="647700"/>
                </a:lnTo>
                <a:lnTo>
                  <a:pt x="1263992" y="622300"/>
                </a:lnTo>
                <a:lnTo>
                  <a:pt x="1265491" y="622300"/>
                </a:lnTo>
                <a:lnTo>
                  <a:pt x="1270609" y="609600"/>
                </a:lnTo>
                <a:lnTo>
                  <a:pt x="1275638" y="596900"/>
                </a:lnTo>
                <a:lnTo>
                  <a:pt x="1280464" y="596900"/>
                </a:lnTo>
                <a:lnTo>
                  <a:pt x="1287170" y="584200"/>
                </a:lnTo>
                <a:lnTo>
                  <a:pt x="1296035" y="584200"/>
                </a:lnTo>
                <a:lnTo>
                  <a:pt x="1305356" y="571500"/>
                </a:lnTo>
                <a:lnTo>
                  <a:pt x="1315008" y="558800"/>
                </a:lnTo>
                <a:lnTo>
                  <a:pt x="1330515" y="546100"/>
                </a:lnTo>
                <a:lnTo>
                  <a:pt x="1356614" y="546100"/>
                </a:lnTo>
                <a:lnTo>
                  <a:pt x="1372501" y="533400"/>
                </a:lnTo>
                <a:close/>
              </a:path>
              <a:path w="2795269" h="1477645">
                <a:moveTo>
                  <a:pt x="1435773" y="1054544"/>
                </a:moveTo>
                <a:lnTo>
                  <a:pt x="1434439" y="1050785"/>
                </a:lnTo>
                <a:lnTo>
                  <a:pt x="1432394" y="1049820"/>
                </a:lnTo>
                <a:lnTo>
                  <a:pt x="1430515" y="1050480"/>
                </a:lnTo>
                <a:lnTo>
                  <a:pt x="1390942" y="1068806"/>
                </a:lnTo>
                <a:lnTo>
                  <a:pt x="1377365" y="1092619"/>
                </a:lnTo>
                <a:lnTo>
                  <a:pt x="1370025" y="1095717"/>
                </a:lnTo>
                <a:lnTo>
                  <a:pt x="1346657" y="1087869"/>
                </a:lnTo>
                <a:lnTo>
                  <a:pt x="1339951" y="1084033"/>
                </a:lnTo>
                <a:lnTo>
                  <a:pt x="1330388" y="1078560"/>
                </a:lnTo>
                <a:lnTo>
                  <a:pt x="1326413" y="1077836"/>
                </a:lnTo>
                <a:lnTo>
                  <a:pt x="1312672" y="1076820"/>
                </a:lnTo>
                <a:lnTo>
                  <a:pt x="1296314" y="1077645"/>
                </a:lnTo>
                <a:lnTo>
                  <a:pt x="1280236" y="1079893"/>
                </a:lnTo>
                <a:lnTo>
                  <a:pt x="1267333" y="1083081"/>
                </a:lnTo>
                <a:lnTo>
                  <a:pt x="1261541" y="1085049"/>
                </a:lnTo>
                <a:lnTo>
                  <a:pt x="1248181" y="1095984"/>
                </a:lnTo>
                <a:lnTo>
                  <a:pt x="1242263" y="1100747"/>
                </a:lnTo>
                <a:lnTo>
                  <a:pt x="1236548" y="1104950"/>
                </a:lnTo>
                <a:lnTo>
                  <a:pt x="1231036" y="1108163"/>
                </a:lnTo>
                <a:lnTo>
                  <a:pt x="1226210" y="1109611"/>
                </a:lnTo>
                <a:lnTo>
                  <a:pt x="1222502" y="1109916"/>
                </a:lnTo>
                <a:lnTo>
                  <a:pt x="1208887" y="1101483"/>
                </a:lnTo>
                <a:lnTo>
                  <a:pt x="1197292" y="1094282"/>
                </a:lnTo>
                <a:lnTo>
                  <a:pt x="1191526" y="1094282"/>
                </a:lnTo>
                <a:lnTo>
                  <a:pt x="1151763" y="1110259"/>
                </a:lnTo>
                <a:lnTo>
                  <a:pt x="1118336" y="1135786"/>
                </a:lnTo>
                <a:lnTo>
                  <a:pt x="1111859" y="1139113"/>
                </a:lnTo>
                <a:lnTo>
                  <a:pt x="1066977" y="1157071"/>
                </a:lnTo>
                <a:lnTo>
                  <a:pt x="1039558" y="1185989"/>
                </a:lnTo>
                <a:lnTo>
                  <a:pt x="1022946" y="1215555"/>
                </a:lnTo>
                <a:lnTo>
                  <a:pt x="1019200" y="1221524"/>
                </a:lnTo>
                <a:lnTo>
                  <a:pt x="1005255" y="1241336"/>
                </a:lnTo>
                <a:lnTo>
                  <a:pt x="1000594" y="1252334"/>
                </a:lnTo>
                <a:lnTo>
                  <a:pt x="998220" y="1269898"/>
                </a:lnTo>
                <a:lnTo>
                  <a:pt x="997064" y="1278039"/>
                </a:lnTo>
                <a:lnTo>
                  <a:pt x="970661" y="1309903"/>
                </a:lnTo>
                <a:lnTo>
                  <a:pt x="964882" y="1316037"/>
                </a:lnTo>
                <a:lnTo>
                  <a:pt x="941628" y="1349311"/>
                </a:lnTo>
                <a:lnTo>
                  <a:pt x="904621" y="1369923"/>
                </a:lnTo>
                <a:lnTo>
                  <a:pt x="898321" y="1371320"/>
                </a:lnTo>
                <a:lnTo>
                  <a:pt x="898194" y="1371320"/>
                </a:lnTo>
                <a:lnTo>
                  <a:pt x="870470" y="1360195"/>
                </a:lnTo>
                <a:lnTo>
                  <a:pt x="868299" y="1360868"/>
                </a:lnTo>
                <a:lnTo>
                  <a:pt x="866457" y="1364386"/>
                </a:lnTo>
                <a:lnTo>
                  <a:pt x="867117" y="1366545"/>
                </a:lnTo>
                <a:lnTo>
                  <a:pt x="868883" y="1367472"/>
                </a:lnTo>
                <a:lnTo>
                  <a:pt x="873810" y="1369987"/>
                </a:lnTo>
                <a:lnTo>
                  <a:pt x="881837" y="1373682"/>
                </a:lnTo>
                <a:lnTo>
                  <a:pt x="890739" y="1377048"/>
                </a:lnTo>
                <a:lnTo>
                  <a:pt x="898245" y="1378508"/>
                </a:lnTo>
                <a:lnTo>
                  <a:pt x="898499" y="1378508"/>
                </a:lnTo>
                <a:lnTo>
                  <a:pt x="905954" y="1377035"/>
                </a:lnTo>
                <a:lnTo>
                  <a:pt x="914336" y="1373644"/>
                </a:lnTo>
                <a:lnTo>
                  <a:pt x="918857" y="1371320"/>
                </a:lnTo>
                <a:lnTo>
                  <a:pt x="922642" y="1369377"/>
                </a:lnTo>
                <a:lnTo>
                  <a:pt x="958405" y="1344676"/>
                </a:lnTo>
                <a:lnTo>
                  <a:pt x="970927" y="1320101"/>
                </a:lnTo>
                <a:lnTo>
                  <a:pt x="975004" y="1315770"/>
                </a:lnTo>
                <a:lnTo>
                  <a:pt x="1002461" y="1288503"/>
                </a:lnTo>
                <a:lnTo>
                  <a:pt x="1007579" y="1254264"/>
                </a:lnTo>
                <a:lnTo>
                  <a:pt x="1011567" y="1244854"/>
                </a:lnTo>
                <a:lnTo>
                  <a:pt x="1025182" y="1225511"/>
                </a:lnTo>
                <a:lnTo>
                  <a:pt x="1029131" y="1219212"/>
                </a:lnTo>
                <a:lnTo>
                  <a:pt x="1035342" y="1207922"/>
                </a:lnTo>
                <a:lnTo>
                  <a:pt x="1040358" y="1198892"/>
                </a:lnTo>
                <a:lnTo>
                  <a:pt x="1070660" y="1163269"/>
                </a:lnTo>
                <a:lnTo>
                  <a:pt x="1114285" y="1145946"/>
                </a:lnTo>
                <a:lnTo>
                  <a:pt x="1122451" y="1141755"/>
                </a:lnTo>
                <a:lnTo>
                  <a:pt x="1154620" y="1116926"/>
                </a:lnTo>
                <a:lnTo>
                  <a:pt x="1191590" y="1101483"/>
                </a:lnTo>
                <a:lnTo>
                  <a:pt x="1195247" y="1101483"/>
                </a:lnTo>
                <a:lnTo>
                  <a:pt x="1220685" y="1117282"/>
                </a:lnTo>
                <a:lnTo>
                  <a:pt x="1226756" y="1116787"/>
                </a:lnTo>
                <a:lnTo>
                  <a:pt x="1232992" y="1115161"/>
                </a:lnTo>
                <a:lnTo>
                  <a:pt x="1239469" y="1111631"/>
                </a:lnTo>
                <a:lnTo>
                  <a:pt x="1241856" y="1109916"/>
                </a:lnTo>
                <a:lnTo>
                  <a:pt x="1246085" y="1106881"/>
                </a:lnTo>
                <a:lnTo>
                  <a:pt x="1253820" y="1100658"/>
                </a:lnTo>
                <a:lnTo>
                  <a:pt x="1265072" y="1091438"/>
                </a:lnTo>
                <a:lnTo>
                  <a:pt x="1269631" y="1089901"/>
                </a:lnTo>
                <a:lnTo>
                  <a:pt x="1281709" y="1086942"/>
                </a:lnTo>
                <a:lnTo>
                  <a:pt x="1296974" y="1084846"/>
                </a:lnTo>
                <a:lnTo>
                  <a:pt x="1312456" y="1084033"/>
                </a:lnTo>
                <a:lnTo>
                  <a:pt x="1325130" y="1084910"/>
                </a:lnTo>
                <a:lnTo>
                  <a:pt x="1327886" y="1085418"/>
                </a:lnTo>
                <a:lnTo>
                  <a:pt x="1343736" y="1094486"/>
                </a:lnTo>
                <a:lnTo>
                  <a:pt x="1349260" y="1096302"/>
                </a:lnTo>
                <a:lnTo>
                  <a:pt x="1357223" y="1098854"/>
                </a:lnTo>
                <a:lnTo>
                  <a:pt x="1364856" y="1100747"/>
                </a:lnTo>
                <a:lnTo>
                  <a:pt x="1371727" y="1101432"/>
                </a:lnTo>
                <a:lnTo>
                  <a:pt x="1377391" y="1100404"/>
                </a:lnTo>
                <a:lnTo>
                  <a:pt x="1382610" y="1098207"/>
                </a:lnTo>
                <a:lnTo>
                  <a:pt x="1383842" y="1095717"/>
                </a:lnTo>
                <a:lnTo>
                  <a:pt x="1393583" y="1075994"/>
                </a:lnTo>
                <a:lnTo>
                  <a:pt x="1395590" y="1074293"/>
                </a:lnTo>
                <a:lnTo>
                  <a:pt x="1432928" y="1057249"/>
                </a:lnTo>
                <a:lnTo>
                  <a:pt x="1434795" y="1056589"/>
                </a:lnTo>
                <a:lnTo>
                  <a:pt x="1435773" y="1054544"/>
                </a:lnTo>
                <a:close/>
              </a:path>
              <a:path w="2795269" h="1477645">
                <a:moveTo>
                  <a:pt x="1439799" y="1091133"/>
                </a:moveTo>
                <a:lnTo>
                  <a:pt x="1435900" y="1079385"/>
                </a:lnTo>
                <a:lnTo>
                  <a:pt x="1434490" y="1075207"/>
                </a:lnTo>
                <a:lnTo>
                  <a:pt x="1432445" y="1074191"/>
                </a:lnTo>
                <a:lnTo>
                  <a:pt x="1428686" y="1075461"/>
                </a:lnTo>
                <a:lnTo>
                  <a:pt x="1427683" y="1077518"/>
                </a:lnTo>
                <a:lnTo>
                  <a:pt x="1429981" y="1084275"/>
                </a:lnTo>
                <a:lnTo>
                  <a:pt x="1432610" y="1093127"/>
                </a:lnTo>
                <a:lnTo>
                  <a:pt x="1432534" y="1101598"/>
                </a:lnTo>
                <a:lnTo>
                  <a:pt x="1422704" y="1131087"/>
                </a:lnTo>
                <a:lnTo>
                  <a:pt x="1421231" y="1139380"/>
                </a:lnTo>
                <a:lnTo>
                  <a:pt x="1412367" y="1184046"/>
                </a:lnTo>
                <a:lnTo>
                  <a:pt x="1385595" y="1220558"/>
                </a:lnTo>
                <a:lnTo>
                  <a:pt x="1362024" y="1225664"/>
                </a:lnTo>
                <a:lnTo>
                  <a:pt x="1358607" y="1227150"/>
                </a:lnTo>
                <a:lnTo>
                  <a:pt x="1320660" y="1249337"/>
                </a:lnTo>
                <a:lnTo>
                  <a:pt x="1301775" y="1280172"/>
                </a:lnTo>
                <a:lnTo>
                  <a:pt x="1298994" y="1283347"/>
                </a:lnTo>
                <a:lnTo>
                  <a:pt x="1264348" y="1309497"/>
                </a:lnTo>
                <a:lnTo>
                  <a:pt x="1220546" y="1320076"/>
                </a:lnTo>
                <a:lnTo>
                  <a:pt x="1206919" y="1323670"/>
                </a:lnTo>
                <a:lnTo>
                  <a:pt x="1173988" y="1352003"/>
                </a:lnTo>
                <a:lnTo>
                  <a:pt x="1167676" y="1366520"/>
                </a:lnTo>
                <a:lnTo>
                  <a:pt x="1164323" y="1372870"/>
                </a:lnTo>
                <a:lnTo>
                  <a:pt x="1145984" y="1409166"/>
                </a:lnTo>
                <a:lnTo>
                  <a:pt x="1119644" y="1446682"/>
                </a:lnTo>
                <a:lnTo>
                  <a:pt x="1084859" y="1469758"/>
                </a:lnTo>
                <a:lnTo>
                  <a:pt x="1075613" y="1470113"/>
                </a:lnTo>
                <a:lnTo>
                  <a:pt x="1062964" y="1469009"/>
                </a:lnTo>
                <a:lnTo>
                  <a:pt x="1050175" y="1467218"/>
                </a:lnTo>
                <a:lnTo>
                  <a:pt x="1040498" y="1465554"/>
                </a:lnTo>
                <a:lnTo>
                  <a:pt x="1038529" y="1465186"/>
                </a:lnTo>
                <a:lnTo>
                  <a:pt x="1036662" y="1466469"/>
                </a:lnTo>
                <a:lnTo>
                  <a:pt x="1078928" y="1477391"/>
                </a:lnTo>
                <a:lnTo>
                  <a:pt x="1081824" y="1477391"/>
                </a:lnTo>
                <a:lnTo>
                  <a:pt x="1116723" y="1460030"/>
                </a:lnTo>
                <a:lnTo>
                  <a:pt x="1141717" y="1429283"/>
                </a:lnTo>
                <a:lnTo>
                  <a:pt x="1160907" y="1396009"/>
                </a:lnTo>
                <a:lnTo>
                  <a:pt x="1170711" y="1376133"/>
                </a:lnTo>
                <a:lnTo>
                  <a:pt x="1174140" y="1369631"/>
                </a:lnTo>
                <a:lnTo>
                  <a:pt x="1198600" y="1334325"/>
                </a:lnTo>
                <a:lnTo>
                  <a:pt x="1247495" y="1321536"/>
                </a:lnTo>
                <a:lnTo>
                  <a:pt x="1257896" y="1318996"/>
                </a:lnTo>
                <a:lnTo>
                  <a:pt x="1298244" y="1294396"/>
                </a:lnTo>
                <a:lnTo>
                  <a:pt x="1322146" y="1257871"/>
                </a:lnTo>
                <a:lnTo>
                  <a:pt x="1325651" y="1254506"/>
                </a:lnTo>
                <a:lnTo>
                  <a:pt x="1361465" y="1233728"/>
                </a:lnTo>
                <a:lnTo>
                  <a:pt x="1388478" y="1227277"/>
                </a:lnTo>
                <a:lnTo>
                  <a:pt x="1392936" y="1224229"/>
                </a:lnTo>
                <a:lnTo>
                  <a:pt x="1418247" y="1188288"/>
                </a:lnTo>
                <a:lnTo>
                  <a:pt x="1428381" y="1140167"/>
                </a:lnTo>
                <a:lnTo>
                  <a:pt x="1429677" y="1132865"/>
                </a:lnTo>
                <a:lnTo>
                  <a:pt x="1439760" y="1096086"/>
                </a:lnTo>
                <a:lnTo>
                  <a:pt x="1439799" y="1091133"/>
                </a:lnTo>
                <a:close/>
              </a:path>
              <a:path w="2795269" h="1477645">
                <a:moveTo>
                  <a:pt x="1466938" y="457200"/>
                </a:moveTo>
                <a:lnTo>
                  <a:pt x="1453172" y="457200"/>
                </a:lnTo>
                <a:lnTo>
                  <a:pt x="1444485" y="469900"/>
                </a:lnTo>
                <a:lnTo>
                  <a:pt x="1436738" y="469900"/>
                </a:lnTo>
                <a:lnTo>
                  <a:pt x="1431251" y="482600"/>
                </a:lnTo>
                <a:lnTo>
                  <a:pt x="1428610" y="482600"/>
                </a:lnTo>
                <a:lnTo>
                  <a:pt x="1421130" y="508000"/>
                </a:lnTo>
                <a:lnTo>
                  <a:pt x="1414614" y="508000"/>
                </a:lnTo>
                <a:lnTo>
                  <a:pt x="1407960" y="520700"/>
                </a:lnTo>
                <a:lnTo>
                  <a:pt x="1388287" y="520700"/>
                </a:lnTo>
                <a:lnTo>
                  <a:pt x="1382483" y="533400"/>
                </a:lnTo>
                <a:lnTo>
                  <a:pt x="1400238" y="533400"/>
                </a:lnTo>
                <a:lnTo>
                  <a:pt x="1409687" y="520700"/>
                </a:lnTo>
                <a:lnTo>
                  <a:pt x="1418056" y="520700"/>
                </a:lnTo>
                <a:lnTo>
                  <a:pt x="1424152" y="508000"/>
                </a:lnTo>
                <a:lnTo>
                  <a:pt x="1427441" y="508000"/>
                </a:lnTo>
                <a:lnTo>
                  <a:pt x="1435036" y="482600"/>
                </a:lnTo>
                <a:lnTo>
                  <a:pt x="1442300" y="482600"/>
                </a:lnTo>
                <a:lnTo>
                  <a:pt x="1449336" y="469900"/>
                </a:lnTo>
                <a:lnTo>
                  <a:pt x="1463154" y="469900"/>
                </a:lnTo>
                <a:lnTo>
                  <a:pt x="1466938" y="457200"/>
                </a:lnTo>
                <a:close/>
              </a:path>
              <a:path w="2795269" h="1477645">
                <a:moveTo>
                  <a:pt x="1502562" y="469900"/>
                </a:moveTo>
                <a:lnTo>
                  <a:pt x="1493558" y="457200"/>
                </a:lnTo>
                <a:lnTo>
                  <a:pt x="1466938" y="457200"/>
                </a:lnTo>
                <a:lnTo>
                  <a:pt x="1474546" y="469900"/>
                </a:lnTo>
                <a:lnTo>
                  <a:pt x="1502562" y="469900"/>
                </a:lnTo>
                <a:close/>
              </a:path>
              <a:path w="2795269" h="1477645">
                <a:moveTo>
                  <a:pt x="1608734" y="444500"/>
                </a:moveTo>
                <a:lnTo>
                  <a:pt x="1581416" y="444500"/>
                </a:lnTo>
                <a:lnTo>
                  <a:pt x="1566049" y="457200"/>
                </a:lnTo>
                <a:lnTo>
                  <a:pt x="1533055" y="457200"/>
                </a:lnTo>
                <a:lnTo>
                  <a:pt x="1524177" y="469900"/>
                </a:lnTo>
                <a:lnTo>
                  <a:pt x="1555826" y="469900"/>
                </a:lnTo>
                <a:lnTo>
                  <a:pt x="1567903" y="457200"/>
                </a:lnTo>
                <a:lnTo>
                  <a:pt x="1602206" y="457200"/>
                </a:lnTo>
                <a:lnTo>
                  <a:pt x="1608734" y="444500"/>
                </a:lnTo>
                <a:close/>
              </a:path>
              <a:path w="2795269" h="1477645">
                <a:moveTo>
                  <a:pt x="1800694" y="279400"/>
                </a:moveTo>
                <a:lnTo>
                  <a:pt x="1793760" y="266700"/>
                </a:lnTo>
                <a:lnTo>
                  <a:pt x="1759038" y="266700"/>
                </a:lnTo>
                <a:lnTo>
                  <a:pt x="1743837" y="279400"/>
                </a:lnTo>
                <a:lnTo>
                  <a:pt x="1738160" y="279400"/>
                </a:lnTo>
                <a:lnTo>
                  <a:pt x="1734058" y="292100"/>
                </a:lnTo>
                <a:lnTo>
                  <a:pt x="1731035" y="304800"/>
                </a:lnTo>
                <a:lnTo>
                  <a:pt x="1728647" y="317500"/>
                </a:lnTo>
                <a:lnTo>
                  <a:pt x="1725917" y="330200"/>
                </a:lnTo>
                <a:lnTo>
                  <a:pt x="1723491" y="330200"/>
                </a:lnTo>
                <a:lnTo>
                  <a:pt x="1721599" y="342900"/>
                </a:lnTo>
                <a:lnTo>
                  <a:pt x="1718538" y="342900"/>
                </a:lnTo>
                <a:lnTo>
                  <a:pt x="1715084" y="355600"/>
                </a:lnTo>
                <a:lnTo>
                  <a:pt x="1711401" y="355600"/>
                </a:lnTo>
                <a:lnTo>
                  <a:pt x="1707629" y="368300"/>
                </a:lnTo>
                <a:lnTo>
                  <a:pt x="1700644" y="368300"/>
                </a:lnTo>
                <a:lnTo>
                  <a:pt x="1691005" y="381000"/>
                </a:lnTo>
                <a:lnTo>
                  <a:pt x="1680540" y="381000"/>
                </a:lnTo>
                <a:lnTo>
                  <a:pt x="1664538" y="393700"/>
                </a:lnTo>
                <a:lnTo>
                  <a:pt x="1663992" y="393700"/>
                </a:lnTo>
                <a:lnTo>
                  <a:pt x="1644370" y="406400"/>
                </a:lnTo>
                <a:lnTo>
                  <a:pt x="1635760" y="406400"/>
                </a:lnTo>
                <a:lnTo>
                  <a:pt x="1614551" y="444500"/>
                </a:lnTo>
                <a:lnTo>
                  <a:pt x="1622526" y="444500"/>
                </a:lnTo>
                <a:lnTo>
                  <a:pt x="1626831" y="431800"/>
                </a:lnTo>
                <a:lnTo>
                  <a:pt x="1631099" y="431800"/>
                </a:lnTo>
                <a:lnTo>
                  <a:pt x="1640903" y="419100"/>
                </a:lnTo>
                <a:lnTo>
                  <a:pt x="1647913" y="406400"/>
                </a:lnTo>
                <a:lnTo>
                  <a:pt x="1667040" y="406400"/>
                </a:lnTo>
                <a:lnTo>
                  <a:pt x="1679600" y="393700"/>
                </a:lnTo>
                <a:lnTo>
                  <a:pt x="1684642" y="393700"/>
                </a:lnTo>
                <a:lnTo>
                  <a:pt x="1695551" y="381000"/>
                </a:lnTo>
                <a:lnTo>
                  <a:pt x="1705559" y="381000"/>
                </a:lnTo>
                <a:lnTo>
                  <a:pt x="1713064" y="368300"/>
                </a:lnTo>
                <a:lnTo>
                  <a:pt x="1717382" y="368300"/>
                </a:lnTo>
                <a:lnTo>
                  <a:pt x="1721421" y="355600"/>
                </a:lnTo>
                <a:lnTo>
                  <a:pt x="1725104" y="342900"/>
                </a:lnTo>
                <a:lnTo>
                  <a:pt x="1728330" y="342900"/>
                </a:lnTo>
                <a:lnTo>
                  <a:pt x="1730184" y="330200"/>
                </a:lnTo>
                <a:lnTo>
                  <a:pt x="1732838" y="330200"/>
                </a:lnTo>
                <a:lnTo>
                  <a:pt x="1735683" y="317500"/>
                </a:lnTo>
                <a:lnTo>
                  <a:pt x="1737791" y="304800"/>
                </a:lnTo>
                <a:lnTo>
                  <a:pt x="1740382" y="292100"/>
                </a:lnTo>
                <a:lnTo>
                  <a:pt x="1743710" y="292100"/>
                </a:lnTo>
                <a:lnTo>
                  <a:pt x="1748028" y="279400"/>
                </a:lnTo>
                <a:lnTo>
                  <a:pt x="1800694" y="279400"/>
                </a:lnTo>
                <a:close/>
              </a:path>
              <a:path w="2795269" h="1477645">
                <a:moveTo>
                  <a:pt x="1830793" y="317500"/>
                </a:moveTo>
                <a:lnTo>
                  <a:pt x="1827695" y="292100"/>
                </a:lnTo>
                <a:lnTo>
                  <a:pt x="1824964" y="292100"/>
                </a:lnTo>
                <a:lnTo>
                  <a:pt x="1819973" y="279400"/>
                </a:lnTo>
                <a:lnTo>
                  <a:pt x="1804720" y="279400"/>
                </a:lnTo>
                <a:lnTo>
                  <a:pt x="1816112" y="292100"/>
                </a:lnTo>
                <a:lnTo>
                  <a:pt x="1820875" y="292100"/>
                </a:lnTo>
                <a:lnTo>
                  <a:pt x="1824101" y="317500"/>
                </a:lnTo>
                <a:lnTo>
                  <a:pt x="1830793" y="317500"/>
                </a:lnTo>
                <a:close/>
              </a:path>
              <a:path w="2795269" h="1477645">
                <a:moveTo>
                  <a:pt x="1864626" y="292100"/>
                </a:moveTo>
                <a:lnTo>
                  <a:pt x="1856295" y="292100"/>
                </a:lnTo>
                <a:lnTo>
                  <a:pt x="1853463" y="304800"/>
                </a:lnTo>
                <a:lnTo>
                  <a:pt x="1851571" y="317500"/>
                </a:lnTo>
                <a:lnTo>
                  <a:pt x="1858289" y="317500"/>
                </a:lnTo>
                <a:lnTo>
                  <a:pt x="1860257" y="304800"/>
                </a:lnTo>
                <a:lnTo>
                  <a:pt x="1861083" y="304800"/>
                </a:lnTo>
                <a:lnTo>
                  <a:pt x="1864626" y="292100"/>
                </a:lnTo>
                <a:close/>
              </a:path>
              <a:path w="2795269" h="1477645">
                <a:moveTo>
                  <a:pt x="1928126" y="266700"/>
                </a:moveTo>
                <a:lnTo>
                  <a:pt x="1921129" y="266700"/>
                </a:lnTo>
                <a:lnTo>
                  <a:pt x="1902409" y="292100"/>
                </a:lnTo>
                <a:lnTo>
                  <a:pt x="1906485" y="292100"/>
                </a:lnTo>
                <a:lnTo>
                  <a:pt x="1928126" y="266700"/>
                </a:lnTo>
                <a:close/>
              </a:path>
              <a:path w="2795269" h="1477645">
                <a:moveTo>
                  <a:pt x="1980526" y="266700"/>
                </a:moveTo>
                <a:lnTo>
                  <a:pt x="1962353" y="266700"/>
                </a:lnTo>
                <a:lnTo>
                  <a:pt x="1969071" y="279400"/>
                </a:lnTo>
                <a:lnTo>
                  <a:pt x="1975192" y="279400"/>
                </a:lnTo>
                <a:lnTo>
                  <a:pt x="1980526" y="266700"/>
                </a:lnTo>
                <a:close/>
              </a:path>
              <a:path w="2795269" h="1477645">
                <a:moveTo>
                  <a:pt x="2000999" y="254000"/>
                </a:moveTo>
                <a:lnTo>
                  <a:pt x="1989442" y="254000"/>
                </a:lnTo>
                <a:lnTo>
                  <a:pt x="1983486" y="266700"/>
                </a:lnTo>
                <a:lnTo>
                  <a:pt x="1994166" y="266700"/>
                </a:lnTo>
                <a:lnTo>
                  <a:pt x="2000999" y="254000"/>
                </a:lnTo>
                <a:close/>
              </a:path>
              <a:path w="2795269" h="1477645">
                <a:moveTo>
                  <a:pt x="2096249" y="127000"/>
                </a:moveTo>
                <a:lnTo>
                  <a:pt x="2087016" y="127000"/>
                </a:lnTo>
                <a:lnTo>
                  <a:pt x="2076907" y="139700"/>
                </a:lnTo>
                <a:lnTo>
                  <a:pt x="2074443" y="139700"/>
                </a:lnTo>
                <a:lnTo>
                  <a:pt x="2065947" y="152400"/>
                </a:lnTo>
                <a:lnTo>
                  <a:pt x="2063419" y="152400"/>
                </a:lnTo>
                <a:lnTo>
                  <a:pt x="2055914" y="165100"/>
                </a:lnTo>
                <a:lnTo>
                  <a:pt x="2048598" y="177800"/>
                </a:lnTo>
                <a:lnTo>
                  <a:pt x="2046490" y="177800"/>
                </a:lnTo>
                <a:lnTo>
                  <a:pt x="2041652" y="203200"/>
                </a:lnTo>
                <a:lnTo>
                  <a:pt x="2039962" y="203200"/>
                </a:lnTo>
                <a:lnTo>
                  <a:pt x="2032927" y="215900"/>
                </a:lnTo>
                <a:lnTo>
                  <a:pt x="2022906" y="228600"/>
                </a:lnTo>
                <a:lnTo>
                  <a:pt x="2011895" y="241300"/>
                </a:lnTo>
                <a:lnTo>
                  <a:pt x="2001901" y="254000"/>
                </a:lnTo>
                <a:lnTo>
                  <a:pt x="2006663" y="254000"/>
                </a:lnTo>
                <a:lnTo>
                  <a:pt x="2016772" y="241300"/>
                </a:lnTo>
                <a:lnTo>
                  <a:pt x="2028151" y="228600"/>
                </a:lnTo>
                <a:lnTo>
                  <a:pt x="2038692" y="215900"/>
                </a:lnTo>
                <a:lnTo>
                  <a:pt x="2046287" y="215900"/>
                </a:lnTo>
                <a:lnTo>
                  <a:pt x="2048471" y="203200"/>
                </a:lnTo>
                <a:lnTo>
                  <a:pt x="2048687" y="203200"/>
                </a:lnTo>
                <a:lnTo>
                  <a:pt x="2053310" y="177800"/>
                </a:lnTo>
                <a:lnTo>
                  <a:pt x="2054936" y="177800"/>
                </a:lnTo>
                <a:lnTo>
                  <a:pt x="2061832" y="165100"/>
                </a:lnTo>
                <a:lnTo>
                  <a:pt x="2071331" y="152400"/>
                </a:lnTo>
                <a:lnTo>
                  <a:pt x="2072627" y="152400"/>
                </a:lnTo>
                <a:lnTo>
                  <a:pt x="2081669" y="139700"/>
                </a:lnTo>
                <a:lnTo>
                  <a:pt x="2091067" y="139700"/>
                </a:lnTo>
                <a:lnTo>
                  <a:pt x="2096249" y="127000"/>
                </a:lnTo>
                <a:close/>
              </a:path>
              <a:path w="2795269" h="1477645">
                <a:moveTo>
                  <a:pt x="2140394" y="114300"/>
                </a:moveTo>
                <a:lnTo>
                  <a:pt x="2124011" y="114300"/>
                </a:lnTo>
                <a:lnTo>
                  <a:pt x="2108225" y="127000"/>
                </a:lnTo>
                <a:lnTo>
                  <a:pt x="2133790" y="127000"/>
                </a:lnTo>
                <a:lnTo>
                  <a:pt x="2140394" y="114300"/>
                </a:lnTo>
                <a:close/>
              </a:path>
              <a:path w="2795269" h="1477645">
                <a:moveTo>
                  <a:pt x="2157336" y="101600"/>
                </a:moveTo>
                <a:lnTo>
                  <a:pt x="2147100" y="101600"/>
                </a:lnTo>
                <a:lnTo>
                  <a:pt x="2142109" y="114300"/>
                </a:lnTo>
                <a:lnTo>
                  <a:pt x="2151367" y="114300"/>
                </a:lnTo>
                <a:lnTo>
                  <a:pt x="2157336" y="101600"/>
                </a:lnTo>
                <a:close/>
              </a:path>
              <a:path w="2795269" h="1477645">
                <a:moveTo>
                  <a:pt x="2225154" y="12700"/>
                </a:moveTo>
                <a:lnTo>
                  <a:pt x="2210181" y="12700"/>
                </a:lnTo>
                <a:lnTo>
                  <a:pt x="2203907" y="25400"/>
                </a:lnTo>
                <a:lnTo>
                  <a:pt x="2199436" y="25400"/>
                </a:lnTo>
                <a:lnTo>
                  <a:pt x="2196769" y="38100"/>
                </a:lnTo>
                <a:lnTo>
                  <a:pt x="2192985" y="63500"/>
                </a:lnTo>
                <a:lnTo>
                  <a:pt x="2188845" y="63500"/>
                </a:lnTo>
                <a:lnTo>
                  <a:pt x="2171547" y="76200"/>
                </a:lnTo>
                <a:lnTo>
                  <a:pt x="2168321" y="88900"/>
                </a:lnTo>
                <a:lnTo>
                  <a:pt x="2158517" y="101600"/>
                </a:lnTo>
                <a:lnTo>
                  <a:pt x="2163394" y="101600"/>
                </a:lnTo>
                <a:lnTo>
                  <a:pt x="2169160" y="88900"/>
                </a:lnTo>
                <a:lnTo>
                  <a:pt x="2180450" y="88900"/>
                </a:lnTo>
                <a:lnTo>
                  <a:pt x="2185378" y="76200"/>
                </a:lnTo>
                <a:lnTo>
                  <a:pt x="2190292" y="76200"/>
                </a:lnTo>
                <a:lnTo>
                  <a:pt x="2194610" y="63500"/>
                </a:lnTo>
                <a:lnTo>
                  <a:pt x="2199881" y="63500"/>
                </a:lnTo>
                <a:lnTo>
                  <a:pt x="2203627" y="38100"/>
                </a:lnTo>
                <a:lnTo>
                  <a:pt x="2205482" y="38100"/>
                </a:lnTo>
                <a:lnTo>
                  <a:pt x="2209368" y="25400"/>
                </a:lnTo>
                <a:lnTo>
                  <a:pt x="2220353" y="25400"/>
                </a:lnTo>
                <a:lnTo>
                  <a:pt x="2225154" y="12700"/>
                </a:lnTo>
                <a:close/>
              </a:path>
              <a:path w="2795269" h="1477645">
                <a:moveTo>
                  <a:pt x="2251252" y="25400"/>
                </a:moveTo>
                <a:lnTo>
                  <a:pt x="2239111" y="12700"/>
                </a:lnTo>
                <a:lnTo>
                  <a:pt x="2227630" y="12700"/>
                </a:lnTo>
                <a:lnTo>
                  <a:pt x="2251151" y="25400"/>
                </a:lnTo>
                <a:close/>
              </a:path>
              <a:path w="2795269" h="1477645">
                <a:moveTo>
                  <a:pt x="2270201" y="0"/>
                </a:moveTo>
                <a:lnTo>
                  <a:pt x="2259177" y="0"/>
                </a:lnTo>
                <a:lnTo>
                  <a:pt x="2255786" y="12700"/>
                </a:lnTo>
                <a:lnTo>
                  <a:pt x="2253577" y="12700"/>
                </a:lnTo>
                <a:lnTo>
                  <a:pt x="2251252" y="25400"/>
                </a:lnTo>
                <a:lnTo>
                  <a:pt x="2260562" y="25400"/>
                </a:lnTo>
                <a:lnTo>
                  <a:pt x="2263241" y="12700"/>
                </a:lnTo>
                <a:lnTo>
                  <a:pt x="2265337" y="12700"/>
                </a:lnTo>
                <a:lnTo>
                  <a:pt x="2270201" y="0"/>
                </a:lnTo>
                <a:close/>
              </a:path>
              <a:path w="2795269" h="1477645">
                <a:moveTo>
                  <a:pt x="2339454" y="38100"/>
                </a:moveTo>
                <a:lnTo>
                  <a:pt x="2332659" y="25400"/>
                </a:lnTo>
                <a:lnTo>
                  <a:pt x="2325776" y="25400"/>
                </a:lnTo>
                <a:lnTo>
                  <a:pt x="2315311" y="12700"/>
                </a:lnTo>
                <a:lnTo>
                  <a:pt x="2311019" y="12700"/>
                </a:lnTo>
                <a:lnTo>
                  <a:pt x="2296033" y="0"/>
                </a:lnTo>
                <a:lnTo>
                  <a:pt x="2282431" y="0"/>
                </a:lnTo>
                <a:lnTo>
                  <a:pt x="2292451" y="12700"/>
                </a:lnTo>
                <a:lnTo>
                  <a:pt x="2299906" y="12700"/>
                </a:lnTo>
                <a:lnTo>
                  <a:pt x="2310968" y="25400"/>
                </a:lnTo>
                <a:lnTo>
                  <a:pt x="2322106" y="25400"/>
                </a:lnTo>
                <a:lnTo>
                  <a:pt x="2329205" y="38100"/>
                </a:lnTo>
                <a:lnTo>
                  <a:pt x="2339454" y="38100"/>
                </a:lnTo>
                <a:close/>
              </a:path>
              <a:path w="2795269" h="1477645">
                <a:moveTo>
                  <a:pt x="2383104" y="76200"/>
                </a:moveTo>
                <a:lnTo>
                  <a:pt x="2382482" y="63500"/>
                </a:lnTo>
                <a:lnTo>
                  <a:pt x="2380970" y="63500"/>
                </a:lnTo>
                <a:lnTo>
                  <a:pt x="2378456" y="50800"/>
                </a:lnTo>
                <a:lnTo>
                  <a:pt x="2374912" y="50800"/>
                </a:lnTo>
                <a:lnTo>
                  <a:pt x="2370925" y="38100"/>
                </a:lnTo>
                <a:lnTo>
                  <a:pt x="2345321" y="38100"/>
                </a:lnTo>
                <a:lnTo>
                  <a:pt x="2367419" y="50800"/>
                </a:lnTo>
                <a:lnTo>
                  <a:pt x="2373109" y="50800"/>
                </a:lnTo>
                <a:lnTo>
                  <a:pt x="2375738" y="63500"/>
                </a:lnTo>
                <a:lnTo>
                  <a:pt x="2375890" y="76200"/>
                </a:lnTo>
                <a:lnTo>
                  <a:pt x="2365845" y="101600"/>
                </a:lnTo>
                <a:lnTo>
                  <a:pt x="2373884" y="101600"/>
                </a:lnTo>
                <a:lnTo>
                  <a:pt x="2383104" y="76200"/>
                </a:lnTo>
                <a:close/>
              </a:path>
              <a:path w="2795269" h="1477645">
                <a:moveTo>
                  <a:pt x="2441791" y="63500"/>
                </a:moveTo>
                <a:lnTo>
                  <a:pt x="2425154" y="63500"/>
                </a:lnTo>
                <a:lnTo>
                  <a:pt x="2412542" y="88900"/>
                </a:lnTo>
                <a:lnTo>
                  <a:pt x="2410091" y="88900"/>
                </a:lnTo>
                <a:lnTo>
                  <a:pt x="2400033" y="101600"/>
                </a:lnTo>
                <a:lnTo>
                  <a:pt x="2374430" y="101600"/>
                </a:lnTo>
                <a:lnTo>
                  <a:pt x="2382786" y="114300"/>
                </a:lnTo>
                <a:lnTo>
                  <a:pt x="2404122" y="114300"/>
                </a:lnTo>
                <a:lnTo>
                  <a:pt x="2415540" y="101600"/>
                </a:lnTo>
                <a:lnTo>
                  <a:pt x="2418359" y="88900"/>
                </a:lnTo>
                <a:lnTo>
                  <a:pt x="2430272" y="76200"/>
                </a:lnTo>
                <a:lnTo>
                  <a:pt x="2433701" y="76200"/>
                </a:lnTo>
                <a:lnTo>
                  <a:pt x="2441791" y="63500"/>
                </a:lnTo>
                <a:close/>
              </a:path>
              <a:path w="2795269" h="1477645">
                <a:moveTo>
                  <a:pt x="2542641" y="76200"/>
                </a:moveTo>
                <a:lnTo>
                  <a:pt x="2526411" y="63500"/>
                </a:lnTo>
                <a:lnTo>
                  <a:pt x="2476436" y="63500"/>
                </a:lnTo>
                <a:lnTo>
                  <a:pt x="2481986" y="76200"/>
                </a:lnTo>
                <a:lnTo>
                  <a:pt x="2542641" y="76200"/>
                </a:lnTo>
                <a:close/>
              </a:path>
              <a:path w="2795269" h="1477645">
                <a:moveTo>
                  <a:pt x="2555913" y="152400"/>
                </a:moveTo>
                <a:lnTo>
                  <a:pt x="2526779" y="152400"/>
                </a:lnTo>
                <a:lnTo>
                  <a:pt x="2519248" y="165100"/>
                </a:lnTo>
                <a:lnTo>
                  <a:pt x="2513888" y="165100"/>
                </a:lnTo>
                <a:lnTo>
                  <a:pt x="2510955" y="177800"/>
                </a:lnTo>
                <a:lnTo>
                  <a:pt x="2510701" y="177800"/>
                </a:lnTo>
                <a:lnTo>
                  <a:pt x="2510307" y="190500"/>
                </a:lnTo>
                <a:lnTo>
                  <a:pt x="2510891" y="203200"/>
                </a:lnTo>
                <a:lnTo>
                  <a:pt x="2518778" y="203200"/>
                </a:lnTo>
                <a:lnTo>
                  <a:pt x="2517851" y="190500"/>
                </a:lnTo>
                <a:lnTo>
                  <a:pt x="2517508" y="190500"/>
                </a:lnTo>
                <a:lnTo>
                  <a:pt x="2517813" y="177800"/>
                </a:lnTo>
                <a:lnTo>
                  <a:pt x="2518029" y="177800"/>
                </a:lnTo>
                <a:lnTo>
                  <a:pt x="2519705" y="165100"/>
                </a:lnTo>
                <a:lnTo>
                  <a:pt x="2546362" y="165100"/>
                </a:lnTo>
                <a:lnTo>
                  <a:pt x="2555913" y="152400"/>
                </a:lnTo>
                <a:close/>
              </a:path>
              <a:path w="2795269" h="1477645">
                <a:moveTo>
                  <a:pt x="2612885" y="101600"/>
                </a:moveTo>
                <a:lnTo>
                  <a:pt x="2603423" y="101600"/>
                </a:lnTo>
                <a:lnTo>
                  <a:pt x="2598178" y="114300"/>
                </a:lnTo>
                <a:lnTo>
                  <a:pt x="2588488" y="139700"/>
                </a:lnTo>
                <a:lnTo>
                  <a:pt x="2581110" y="139700"/>
                </a:lnTo>
                <a:lnTo>
                  <a:pt x="2559024" y="152400"/>
                </a:lnTo>
                <a:lnTo>
                  <a:pt x="2584551" y="152400"/>
                </a:lnTo>
                <a:lnTo>
                  <a:pt x="2593327" y="139700"/>
                </a:lnTo>
                <a:lnTo>
                  <a:pt x="2594267" y="139700"/>
                </a:lnTo>
                <a:lnTo>
                  <a:pt x="2606154" y="114300"/>
                </a:lnTo>
                <a:lnTo>
                  <a:pt x="2609215" y="114300"/>
                </a:lnTo>
                <a:lnTo>
                  <a:pt x="2612885" y="101600"/>
                </a:lnTo>
                <a:close/>
              </a:path>
              <a:path w="2795269" h="1477645">
                <a:moveTo>
                  <a:pt x="2640482" y="88900"/>
                </a:moveTo>
                <a:lnTo>
                  <a:pt x="2623070" y="88900"/>
                </a:lnTo>
                <a:lnTo>
                  <a:pt x="2614663" y="101600"/>
                </a:lnTo>
                <a:lnTo>
                  <a:pt x="2633751" y="101600"/>
                </a:lnTo>
                <a:lnTo>
                  <a:pt x="2640482" y="88900"/>
                </a:lnTo>
                <a:close/>
              </a:path>
              <a:path w="2795269" h="1477645">
                <a:moveTo>
                  <a:pt x="2703080" y="25400"/>
                </a:moveTo>
                <a:lnTo>
                  <a:pt x="2696857" y="25400"/>
                </a:lnTo>
                <a:lnTo>
                  <a:pt x="2692184" y="38100"/>
                </a:lnTo>
                <a:lnTo>
                  <a:pt x="2691053" y="38100"/>
                </a:lnTo>
                <a:lnTo>
                  <a:pt x="2683535" y="50800"/>
                </a:lnTo>
                <a:lnTo>
                  <a:pt x="2649778" y="50800"/>
                </a:lnTo>
                <a:lnTo>
                  <a:pt x="2623528" y="38100"/>
                </a:lnTo>
                <a:lnTo>
                  <a:pt x="2611437" y="38100"/>
                </a:lnTo>
                <a:lnTo>
                  <a:pt x="2598458" y="63500"/>
                </a:lnTo>
                <a:lnTo>
                  <a:pt x="2571585" y="63500"/>
                </a:lnTo>
                <a:lnTo>
                  <a:pt x="2558631" y="76200"/>
                </a:lnTo>
                <a:lnTo>
                  <a:pt x="2593949" y="76200"/>
                </a:lnTo>
                <a:lnTo>
                  <a:pt x="2600363" y="63500"/>
                </a:lnTo>
                <a:lnTo>
                  <a:pt x="2603614" y="63500"/>
                </a:lnTo>
                <a:lnTo>
                  <a:pt x="2615806" y="50800"/>
                </a:lnTo>
                <a:lnTo>
                  <a:pt x="2622131" y="50800"/>
                </a:lnTo>
                <a:lnTo>
                  <a:pt x="2647442" y="63500"/>
                </a:lnTo>
                <a:lnTo>
                  <a:pt x="2675356" y="63500"/>
                </a:lnTo>
                <a:lnTo>
                  <a:pt x="2687028" y="50800"/>
                </a:lnTo>
                <a:lnTo>
                  <a:pt x="2698470" y="50800"/>
                </a:lnTo>
                <a:lnTo>
                  <a:pt x="2703080" y="25400"/>
                </a:lnTo>
                <a:close/>
              </a:path>
              <a:path w="2795269" h="1477645">
                <a:moveTo>
                  <a:pt x="2770390" y="25400"/>
                </a:moveTo>
                <a:lnTo>
                  <a:pt x="2757690" y="12700"/>
                </a:lnTo>
                <a:lnTo>
                  <a:pt x="2723197" y="12700"/>
                </a:lnTo>
                <a:lnTo>
                  <a:pt x="2710002" y="25400"/>
                </a:lnTo>
                <a:lnTo>
                  <a:pt x="2770390" y="25400"/>
                </a:lnTo>
                <a:close/>
              </a:path>
              <a:path w="2795269" h="1477645">
                <a:moveTo>
                  <a:pt x="2794838" y="38100"/>
                </a:moveTo>
                <a:lnTo>
                  <a:pt x="2790774" y="38100"/>
                </a:lnTo>
                <a:lnTo>
                  <a:pt x="2782354" y="25400"/>
                </a:lnTo>
                <a:lnTo>
                  <a:pt x="2778417" y="25400"/>
                </a:lnTo>
                <a:lnTo>
                  <a:pt x="2785135" y="38100"/>
                </a:lnTo>
                <a:lnTo>
                  <a:pt x="2786875" y="38100"/>
                </a:lnTo>
                <a:lnTo>
                  <a:pt x="2787700" y="50800"/>
                </a:lnTo>
                <a:lnTo>
                  <a:pt x="2786862" y="63500"/>
                </a:lnTo>
                <a:lnTo>
                  <a:pt x="2777909" y="88900"/>
                </a:lnTo>
                <a:lnTo>
                  <a:pt x="2777502" y="101600"/>
                </a:lnTo>
                <a:lnTo>
                  <a:pt x="2779268" y="101600"/>
                </a:lnTo>
                <a:lnTo>
                  <a:pt x="2781147" y="114300"/>
                </a:lnTo>
                <a:lnTo>
                  <a:pt x="2688285" y="114300"/>
                </a:lnTo>
                <a:lnTo>
                  <a:pt x="2687726" y="114300"/>
                </a:lnTo>
                <a:lnTo>
                  <a:pt x="2685300" y="114300"/>
                </a:lnTo>
                <a:lnTo>
                  <a:pt x="2681097" y="101600"/>
                </a:lnTo>
                <a:lnTo>
                  <a:pt x="2675940" y="101600"/>
                </a:lnTo>
                <a:lnTo>
                  <a:pt x="2670835" y="88900"/>
                </a:lnTo>
                <a:lnTo>
                  <a:pt x="2654452" y="88900"/>
                </a:lnTo>
                <a:lnTo>
                  <a:pt x="2661805" y="101600"/>
                </a:lnTo>
                <a:lnTo>
                  <a:pt x="2671788" y="101600"/>
                </a:lnTo>
                <a:lnTo>
                  <a:pt x="2679636" y="114300"/>
                </a:lnTo>
                <a:lnTo>
                  <a:pt x="2680830" y="114300"/>
                </a:lnTo>
                <a:lnTo>
                  <a:pt x="2670619" y="139700"/>
                </a:lnTo>
                <a:lnTo>
                  <a:pt x="2670975" y="139700"/>
                </a:lnTo>
                <a:lnTo>
                  <a:pt x="2672334" y="152400"/>
                </a:lnTo>
                <a:lnTo>
                  <a:pt x="2675394" y="152400"/>
                </a:lnTo>
                <a:lnTo>
                  <a:pt x="2679801" y="165100"/>
                </a:lnTo>
                <a:lnTo>
                  <a:pt x="2684195" y="165100"/>
                </a:lnTo>
                <a:lnTo>
                  <a:pt x="2681109" y="152400"/>
                </a:lnTo>
                <a:lnTo>
                  <a:pt x="2678607" y="152400"/>
                </a:lnTo>
                <a:lnTo>
                  <a:pt x="2678049" y="139700"/>
                </a:lnTo>
                <a:lnTo>
                  <a:pt x="2679611" y="135597"/>
                </a:lnTo>
                <a:lnTo>
                  <a:pt x="2678049" y="139700"/>
                </a:lnTo>
                <a:lnTo>
                  <a:pt x="2681109" y="152400"/>
                </a:lnTo>
                <a:lnTo>
                  <a:pt x="2707703" y="152400"/>
                </a:lnTo>
                <a:lnTo>
                  <a:pt x="2702966" y="165100"/>
                </a:lnTo>
                <a:lnTo>
                  <a:pt x="2713964" y="165100"/>
                </a:lnTo>
                <a:lnTo>
                  <a:pt x="2716098" y="152400"/>
                </a:lnTo>
                <a:lnTo>
                  <a:pt x="2718905" y="152400"/>
                </a:lnTo>
                <a:lnTo>
                  <a:pt x="2724226" y="139700"/>
                </a:lnTo>
                <a:lnTo>
                  <a:pt x="2756966" y="139700"/>
                </a:lnTo>
                <a:lnTo>
                  <a:pt x="2775978" y="152400"/>
                </a:lnTo>
                <a:lnTo>
                  <a:pt x="2786646" y="139700"/>
                </a:lnTo>
                <a:lnTo>
                  <a:pt x="2790787" y="139700"/>
                </a:lnTo>
                <a:lnTo>
                  <a:pt x="2792450" y="127000"/>
                </a:lnTo>
                <a:lnTo>
                  <a:pt x="2790342" y="114300"/>
                </a:lnTo>
                <a:lnTo>
                  <a:pt x="2785110" y="90678"/>
                </a:lnTo>
                <a:lnTo>
                  <a:pt x="2785110" y="127000"/>
                </a:lnTo>
                <a:lnTo>
                  <a:pt x="2783675" y="127000"/>
                </a:lnTo>
                <a:lnTo>
                  <a:pt x="2779801" y="139700"/>
                </a:lnTo>
                <a:lnTo>
                  <a:pt x="2778976" y="139700"/>
                </a:lnTo>
                <a:lnTo>
                  <a:pt x="2782887" y="114300"/>
                </a:lnTo>
                <a:lnTo>
                  <a:pt x="2785110" y="127000"/>
                </a:lnTo>
                <a:lnTo>
                  <a:pt x="2785110" y="90678"/>
                </a:lnTo>
                <a:lnTo>
                  <a:pt x="2784716" y="88900"/>
                </a:lnTo>
                <a:lnTo>
                  <a:pt x="2785046" y="88900"/>
                </a:lnTo>
                <a:lnTo>
                  <a:pt x="2793974" y="63500"/>
                </a:lnTo>
                <a:lnTo>
                  <a:pt x="2794711" y="50800"/>
                </a:lnTo>
                <a:lnTo>
                  <a:pt x="2794838" y="3810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5" name="object 15"/>
          <p:cNvSpPr/>
          <p:nvPr/>
        </p:nvSpPr>
        <p:spPr>
          <a:xfrm>
            <a:off x="7199216" y="2013949"/>
            <a:ext cx="12406944" cy="728015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6" name="object 16"/>
          <p:cNvSpPr txBox="1"/>
          <p:nvPr/>
        </p:nvSpPr>
        <p:spPr>
          <a:xfrm>
            <a:off x="17409810" y="6334709"/>
            <a:ext cx="89535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Rezekne</a:t>
            </a:r>
            <a:endParaRPr sz="1800">
              <a:cs typeface="Proxima Nov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494345" y="6220271"/>
            <a:ext cx="63055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Ludza</a:t>
            </a:r>
            <a:endParaRPr sz="1800">
              <a:cs typeface="Proxima Nov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4664343" y="4605875"/>
            <a:ext cx="1868805" cy="594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00" b="1" spc="-25" dirty="0">
                <a:solidFill>
                  <a:srgbClr val="FFFFFF"/>
                </a:solidFill>
                <a:cs typeface="Proxima Nova"/>
              </a:rPr>
              <a:t>Vidzeme</a:t>
            </a:r>
            <a:endParaRPr sz="3700">
              <a:cs typeface="Proxima Nov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1611598" y="5414197"/>
            <a:ext cx="83185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Jurmala</a:t>
            </a:r>
            <a:endParaRPr sz="1800">
              <a:cs typeface="Proxima Nov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6832422" y="6850143"/>
            <a:ext cx="1574165" cy="59436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00" b="1" spc="-30" dirty="0">
                <a:solidFill>
                  <a:srgbClr val="FFFFFF"/>
                </a:solidFill>
                <a:cs typeface="Proxima Nova"/>
              </a:rPr>
              <a:t>Latgale</a:t>
            </a:r>
            <a:endParaRPr sz="3700">
              <a:cs typeface="Proxima Nov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935839" y="8368383"/>
            <a:ext cx="115062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Daugavpils</a:t>
            </a:r>
            <a:endParaRPr sz="1800">
              <a:cs typeface="Proxima Nova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65945">
              <a:lnSpc>
                <a:spcPct val="100000"/>
              </a:lnSpc>
              <a:spcBef>
                <a:spcPts val="105"/>
              </a:spcBef>
            </a:pPr>
            <a:r>
              <a:rPr spc="-45" dirty="0">
                <a:latin typeface="+mn-lt"/>
              </a:rPr>
              <a:t>Estonia</a:t>
            </a:r>
            <a:endParaRPr spc="-45" dirty="0">
              <a:latin typeface="+mn-l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9765762" y="9206638"/>
            <a:ext cx="20935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Lithuania</a:t>
            </a:r>
            <a:endParaRPr sz="4200">
              <a:cs typeface="Proxima Nov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106367" y="2565625"/>
            <a:ext cx="22840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0" dirty="0">
                <a:solidFill>
                  <a:srgbClr val="AB9F97"/>
                </a:solidFill>
                <a:cs typeface="Proxima Nova"/>
              </a:rPr>
              <a:t>Baltic</a:t>
            </a:r>
            <a:r>
              <a:rPr sz="4200" spc="-145" dirty="0">
                <a:solidFill>
                  <a:srgbClr val="AB9F97"/>
                </a:solidFill>
                <a:cs typeface="Proxima Nova"/>
              </a:rPr>
              <a:t> </a:t>
            </a:r>
            <a:r>
              <a:rPr sz="4200" spc="-45" dirty="0">
                <a:solidFill>
                  <a:srgbClr val="AB9F97"/>
                </a:solidFill>
                <a:cs typeface="Proxima Nova"/>
              </a:rPr>
              <a:t>Sea</a:t>
            </a:r>
            <a:endParaRPr sz="4200">
              <a:cs typeface="Proxima Nov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8156208" y="1948303"/>
            <a:ext cx="151066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Russia</a:t>
            </a:r>
            <a:endParaRPr sz="4200">
              <a:cs typeface="Proxima Nov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7684674" y="10026885"/>
            <a:ext cx="174498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Belarus</a:t>
            </a:r>
            <a:endParaRPr sz="4200">
              <a:cs typeface="Proxima Nov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1894005" y="6079728"/>
            <a:ext cx="80010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Jelgava</a:t>
            </a:r>
            <a:endParaRPr sz="1800">
              <a:cs typeface="Proxima Nov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0988187" y="6371866"/>
            <a:ext cx="2517140" cy="868680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sz="3700" b="1" spc="-25" dirty="0">
                <a:solidFill>
                  <a:srgbClr val="FFFFFF"/>
                </a:solidFill>
                <a:cs typeface="Proxima Nova"/>
              </a:rPr>
              <a:t>Zemgale</a:t>
            </a:r>
            <a:endParaRPr sz="3700">
              <a:cs typeface="Proxima Nova"/>
            </a:endParaRPr>
          </a:p>
          <a:p>
            <a:pPr marR="5080" algn="r">
              <a:lnSpc>
                <a:spcPct val="100000"/>
              </a:lnSpc>
              <a:spcBef>
                <a:spcPts val="5"/>
              </a:spcBef>
            </a:pPr>
            <a:r>
              <a:rPr sz="1800" b="1" spc="-30" dirty="0">
                <a:solidFill>
                  <a:srgbClr val="FFFFFF"/>
                </a:solidFill>
                <a:cs typeface="Proxima Nova"/>
              </a:rPr>
              <a:t>Bauska</a:t>
            </a:r>
            <a:endParaRPr sz="1800">
              <a:cs typeface="Proxima Nov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586955" y="6618247"/>
            <a:ext cx="97599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Jekabpils</a:t>
            </a:r>
            <a:endParaRPr sz="1800">
              <a:cs typeface="Proxima Nova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9106" y="3166979"/>
            <a:ext cx="3883660" cy="2588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Latvian cuisine,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our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love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for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handmade crafts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</a:t>
            </a:r>
            <a:r>
              <a:rPr sz="2400" b="1" spc="-2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ancient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traditions spread across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country. Special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occasions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like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summer solstice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are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celebrated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all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without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exceptions.</a:t>
            </a:r>
            <a:endParaRPr sz="2400">
              <a:cs typeface="Proxima Nova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071731" y="1294677"/>
            <a:ext cx="390017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3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6100" b="1" spc="-45" dirty="0">
                <a:solidFill>
                  <a:srgbClr val="FFFFFF"/>
                </a:solidFill>
                <a:cs typeface="Proxima Nova"/>
              </a:rPr>
              <a:t>all</a:t>
            </a:r>
            <a:r>
              <a:rPr sz="6100" b="1" spc="-2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Latvia</a:t>
            </a:r>
            <a:endParaRPr sz="6100" dirty="0">
              <a:cs typeface="Proxima Nova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12656314" y="5089252"/>
            <a:ext cx="476884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Riga</a:t>
            </a:r>
            <a:endParaRPr sz="1800">
              <a:cs typeface="Proxima Nova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368006" y="5786959"/>
            <a:ext cx="2312670" cy="11093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30"/>
              </a:spcBef>
            </a:pPr>
            <a:r>
              <a:rPr sz="3700" b="1" spc="-25" dirty="0">
                <a:solidFill>
                  <a:srgbClr val="FFFFFF"/>
                </a:solidFill>
                <a:cs typeface="Proxima Nova"/>
              </a:rPr>
              <a:t>Kurzeme</a:t>
            </a:r>
            <a:endParaRPr sz="370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Liepaja</a:t>
            </a:r>
            <a:endParaRPr sz="1800">
              <a:cs typeface="Proxima Nova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8399971" y="3948238"/>
            <a:ext cx="95948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Ventspils</a:t>
            </a:r>
            <a:endParaRPr sz="1800">
              <a:cs typeface="Proxima Nova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9079555" y="5119197"/>
            <a:ext cx="79057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Kuldiga</a:t>
            </a:r>
            <a:endParaRPr sz="1800">
              <a:cs typeface="Proxima Nova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4696757" y="3336135"/>
            <a:ext cx="9264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Valmiera</a:t>
            </a:r>
            <a:endParaRPr sz="1800">
              <a:cs typeface="Proxima Nova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4428736" y="4184272"/>
            <a:ext cx="57086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Cesis</a:t>
            </a:r>
            <a:endParaRPr sz="1800">
              <a:cs typeface="Proxima Nova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3353651" y="4778428"/>
            <a:ext cx="79057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 err="1">
                <a:solidFill>
                  <a:srgbClr val="FFFFFF"/>
                </a:solidFill>
                <a:cs typeface="Proxima Nova"/>
              </a:rPr>
              <a:t>Siguld</a:t>
            </a:r>
            <a:r>
              <a:rPr lang="lv-LV" sz="1800" b="1" spc="-25">
                <a:solidFill>
                  <a:srgbClr val="FFFFFF"/>
                </a:solidFill>
                <a:cs typeface="Proxima Nova"/>
              </a:rPr>
              <a:t>a</a:t>
            </a:r>
            <a:endParaRPr sz="1800" dirty="0">
              <a:cs typeface="Proxima Nova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17528506" y="3773888"/>
            <a:ext cx="84201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Aluksne</a:t>
            </a:r>
            <a:endParaRPr sz="1800">
              <a:cs typeface="Proxima Nova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6701790" cy="11308715"/>
            <a:chOff x="0" y="0"/>
            <a:chExt cx="670179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6701790" cy="11308715"/>
            </a:xfrm>
            <a:custGeom>
              <a:avLst/>
              <a:gdLst/>
              <a:ahLst/>
              <a:cxnLst/>
              <a:rect l="l" t="t" r="r" b="b"/>
              <a:pathLst>
                <a:path w="6701790" h="11308715">
                  <a:moveTo>
                    <a:pt x="670136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701366" y="11308556"/>
                  </a:lnTo>
                  <a:lnTo>
                    <a:pt x="6701366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4422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6" y="0"/>
                  </a:moveTo>
                  <a:lnTo>
                    <a:pt x="82739" y="14347"/>
                  </a:lnTo>
                  <a:lnTo>
                    <a:pt x="43032" y="43037"/>
                  </a:lnTo>
                  <a:lnTo>
                    <a:pt x="14343" y="82743"/>
                  </a:lnTo>
                  <a:lnTo>
                    <a:pt x="0" y="127770"/>
                  </a:lnTo>
                  <a:lnTo>
                    <a:pt x="1" y="174577"/>
                  </a:lnTo>
                  <a:lnTo>
                    <a:pt x="14347" y="219607"/>
                  </a:lnTo>
                  <a:lnTo>
                    <a:pt x="43032" y="259313"/>
                  </a:lnTo>
                  <a:lnTo>
                    <a:pt x="82748" y="288006"/>
                  </a:lnTo>
                  <a:lnTo>
                    <a:pt x="127769" y="302349"/>
                  </a:lnTo>
                  <a:lnTo>
                    <a:pt x="174580" y="302349"/>
                  </a:lnTo>
                  <a:lnTo>
                    <a:pt x="219612" y="288003"/>
                  </a:lnTo>
                  <a:lnTo>
                    <a:pt x="226234" y="283218"/>
                  </a:lnTo>
                  <a:lnTo>
                    <a:pt x="141427" y="283218"/>
                  </a:lnTo>
                  <a:lnTo>
                    <a:pt x="126240" y="275241"/>
                  </a:lnTo>
                  <a:lnTo>
                    <a:pt x="124524" y="273480"/>
                  </a:lnTo>
                  <a:lnTo>
                    <a:pt x="97659" y="273480"/>
                  </a:lnTo>
                  <a:lnTo>
                    <a:pt x="88462" y="269024"/>
                  </a:lnTo>
                  <a:lnTo>
                    <a:pt x="79614" y="263851"/>
                  </a:lnTo>
                  <a:lnTo>
                    <a:pt x="71148" y="257976"/>
                  </a:lnTo>
                  <a:lnTo>
                    <a:pt x="63105" y="251428"/>
                  </a:lnTo>
                  <a:lnTo>
                    <a:pt x="68068" y="247041"/>
                  </a:lnTo>
                  <a:lnTo>
                    <a:pt x="73304" y="243073"/>
                  </a:lnTo>
                  <a:lnTo>
                    <a:pt x="78780" y="239523"/>
                  </a:lnTo>
                  <a:lnTo>
                    <a:pt x="100314" y="239523"/>
                  </a:lnTo>
                  <a:lnTo>
                    <a:pt x="99393" y="237513"/>
                  </a:lnTo>
                  <a:lnTo>
                    <a:pt x="49420" y="237513"/>
                  </a:lnTo>
                  <a:lnTo>
                    <a:pt x="37043" y="220406"/>
                  </a:lnTo>
                  <a:lnTo>
                    <a:pt x="27609" y="201736"/>
                  </a:lnTo>
                  <a:lnTo>
                    <a:pt x="21245" y="181806"/>
                  </a:lnTo>
                  <a:lnTo>
                    <a:pt x="18080" y="160918"/>
                  </a:lnTo>
                  <a:lnTo>
                    <a:pt x="302348" y="160918"/>
                  </a:lnTo>
                  <a:lnTo>
                    <a:pt x="302348" y="141421"/>
                  </a:lnTo>
                  <a:lnTo>
                    <a:pt x="18080" y="141421"/>
                  </a:lnTo>
                  <a:lnTo>
                    <a:pt x="21245" y="120533"/>
                  </a:lnTo>
                  <a:lnTo>
                    <a:pt x="27609" y="100604"/>
                  </a:lnTo>
                  <a:lnTo>
                    <a:pt x="37043" y="81938"/>
                  </a:lnTo>
                  <a:lnTo>
                    <a:pt x="49420" y="64837"/>
                  </a:lnTo>
                  <a:lnTo>
                    <a:pt x="99393" y="64837"/>
                  </a:lnTo>
                  <a:lnTo>
                    <a:pt x="100318" y="62816"/>
                  </a:lnTo>
                  <a:lnTo>
                    <a:pt x="78780" y="62816"/>
                  </a:lnTo>
                  <a:lnTo>
                    <a:pt x="73304" y="59267"/>
                  </a:lnTo>
                  <a:lnTo>
                    <a:pt x="68068" y="55298"/>
                  </a:lnTo>
                  <a:lnTo>
                    <a:pt x="63105" y="50921"/>
                  </a:lnTo>
                  <a:lnTo>
                    <a:pt x="71149" y="44363"/>
                  </a:lnTo>
                  <a:lnTo>
                    <a:pt x="79612" y="38489"/>
                  </a:lnTo>
                  <a:lnTo>
                    <a:pt x="88461" y="33315"/>
                  </a:lnTo>
                  <a:lnTo>
                    <a:pt x="97659" y="28859"/>
                  </a:lnTo>
                  <a:lnTo>
                    <a:pt x="124530" y="28859"/>
                  </a:lnTo>
                  <a:lnTo>
                    <a:pt x="126242" y="27103"/>
                  </a:lnTo>
                  <a:lnTo>
                    <a:pt x="141427" y="19121"/>
                  </a:lnTo>
                  <a:lnTo>
                    <a:pt x="226220" y="19121"/>
                  </a:lnTo>
                  <a:lnTo>
                    <a:pt x="219604" y="14344"/>
                  </a:lnTo>
                  <a:lnTo>
                    <a:pt x="174582" y="1"/>
                  </a:lnTo>
                  <a:lnTo>
                    <a:pt x="127776" y="0"/>
                  </a:lnTo>
                  <a:close/>
                </a:path>
                <a:path w="302894" h="302895">
                  <a:moveTo>
                    <a:pt x="160924" y="218581"/>
                  </a:moveTo>
                  <a:lnTo>
                    <a:pt x="141427" y="218581"/>
                  </a:lnTo>
                  <a:lnTo>
                    <a:pt x="141427" y="283218"/>
                  </a:lnTo>
                  <a:lnTo>
                    <a:pt x="160924" y="283218"/>
                  </a:lnTo>
                  <a:lnTo>
                    <a:pt x="160924" y="218581"/>
                  </a:lnTo>
                  <a:close/>
                </a:path>
                <a:path w="302894" h="302895">
                  <a:moveTo>
                    <a:pt x="230587" y="218581"/>
                  </a:moveTo>
                  <a:lnTo>
                    <a:pt x="160924" y="218581"/>
                  </a:lnTo>
                  <a:lnTo>
                    <a:pt x="172725" y="219954"/>
                  </a:lnTo>
                  <a:lnTo>
                    <a:pt x="184265" y="222344"/>
                  </a:lnTo>
                  <a:lnTo>
                    <a:pt x="195493" y="225730"/>
                  </a:lnTo>
                  <a:lnTo>
                    <a:pt x="206357" y="230089"/>
                  </a:lnTo>
                  <a:lnTo>
                    <a:pt x="198845" y="246481"/>
                  </a:lnTo>
                  <a:lnTo>
                    <a:pt x="188753" y="262264"/>
                  </a:lnTo>
                  <a:lnTo>
                    <a:pt x="176105" y="275242"/>
                  </a:lnTo>
                  <a:lnTo>
                    <a:pt x="160924" y="283218"/>
                  </a:lnTo>
                  <a:lnTo>
                    <a:pt x="226234" y="283218"/>
                  </a:lnTo>
                  <a:lnTo>
                    <a:pt x="239711" y="273480"/>
                  </a:lnTo>
                  <a:lnTo>
                    <a:pt x="204692" y="273480"/>
                  </a:lnTo>
                  <a:lnTo>
                    <a:pt x="210248" y="265550"/>
                  </a:lnTo>
                  <a:lnTo>
                    <a:pt x="215230" y="257177"/>
                  </a:lnTo>
                  <a:lnTo>
                    <a:pt x="219660" y="248466"/>
                  </a:lnTo>
                  <a:lnTo>
                    <a:pt x="223561" y="239523"/>
                  </a:lnTo>
                  <a:lnTo>
                    <a:pt x="273616" y="239523"/>
                  </a:lnTo>
                  <a:lnTo>
                    <a:pt x="275068" y="237513"/>
                  </a:lnTo>
                  <a:lnTo>
                    <a:pt x="252921" y="237513"/>
                  </a:lnTo>
                  <a:lnTo>
                    <a:pt x="247472" y="232855"/>
                  </a:lnTo>
                  <a:lnTo>
                    <a:pt x="241843" y="228480"/>
                  </a:lnTo>
                  <a:lnTo>
                    <a:pt x="236041" y="224394"/>
                  </a:lnTo>
                  <a:lnTo>
                    <a:pt x="230074" y="220602"/>
                  </a:lnTo>
                  <a:lnTo>
                    <a:pt x="230587" y="218581"/>
                  </a:lnTo>
                  <a:close/>
                </a:path>
                <a:path w="302894" h="302895">
                  <a:moveTo>
                    <a:pt x="100314" y="239523"/>
                  </a:moveTo>
                  <a:lnTo>
                    <a:pt x="78780" y="239523"/>
                  </a:lnTo>
                  <a:lnTo>
                    <a:pt x="82687" y="248466"/>
                  </a:lnTo>
                  <a:lnTo>
                    <a:pt x="87120" y="257177"/>
                  </a:lnTo>
                  <a:lnTo>
                    <a:pt x="92103" y="265550"/>
                  </a:lnTo>
                  <a:lnTo>
                    <a:pt x="97659" y="273480"/>
                  </a:lnTo>
                  <a:lnTo>
                    <a:pt x="124524" y="273480"/>
                  </a:lnTo>
                  <a:lnTo>
                    <a:pt x="113588" y="262261"/>
                  </a:lnTo>
                  <a:lnTo>
                    <a:pt x="103497" y="246477"/>
                  </a:lnTo>
                  <a:lnTo>
                    <a:pt x="100314" y="239523"/>
                  </a:lnTo>
                  <a:close/>
                </a:path>
                <a:path w="302894" h="302895">
                  <a:moveTo>
                    <a:pt x="273616" y="239523"/>
                  </a:moveTo>
                  <a:lnTo>
                    <a:pt x="223561" y="239523"/>
                  </a:lnTo>
                  <a:lnTo>
                    <a:pt x="229037" y="243073"/>
                  </a:lnTo>
                  <a:lnTo>
                    <a:pt x="234283" y="247041"/>
                  </a:lnTo>
                  <a:lnTo>
                    <a:pt x="204692" y="273480"/>
                  </a:lnTo>
                  <a:lnTo>
                    <a:pt x="239711" y="273480"/>
                  </a:lnTo>
                  <a:lnTo>
                    <a:pt x="259319" y="259313"/>
                  </a:lnTo>
                  <a:lnTo>
                    <a:pt x="273616" y="239523"/>
                  </a:lnTo>
                  <a:close/>
                </a:path>
                <a:path w="302894" h="302895">
                  <a:moveTo>
                    <a:pt x="82539" y="160918"/>
                  </a:moveTo>
                  <a:lnTo>
                    <a:pt x="63042" y="160918"/>
                  </a:lnTo>
                  <a:lnTo>
                    <a:pt x="64049" y="176531"/>
                  </a:lnTo>
                  <a:lnTo>
                    <a:pt x="65939" y="191750"/>
                  </a:lnTo>
                  <a:lnTo>
                    <a:pt x="68686" y="206473"/>
                  </a:lnTo>
                  <a:lnTo>
                    <a:pt x="72267" y="220602"/>
                  </a:lnTo>
                  <a:lnTo>
                    <a:pt x="66306" y="224394"/>
                  </a:lnTo>
                  <a:lnTo>
                    <a:pt x="60506" y="228480"/>
                  </a:lnTo>
                  <a:lnTo>
                    <a:pt x="54874" y="232855"/>
                  </a:lnTo>
                  <a:lnTo>
                    <a:pt x="49420" y="237513"/>
                  </a:lnTo>
                  <a:lnTo>
                    <a:pt x="99393" y="237513"/>
                  </a:lnTo>
                  <a:lnTo>
                    <a:pt x="95994" y="230089"/>
                  </a:lnTo>
                  <a:lnTo>
                    <a:pt x="106857" y="225730"/>
                  </a:lnTo>
                  <a:lnTo>
                    <a:pt x="118082" y="222344"/>
                  </a:lnTo>
                  <a:lnTo>
                    <a:pt x="129622" y="219954"/>
                  </a:lnTo>
                  <a:lnTo>
                    <a:pt x="141427" y="218581"/>
                  </a:lnTo>
                  <a:lnTo>
                    <a:pt x="230587" y="218581"/>
                  </a:lnTo>
                  <a:lnTo>
                    <a:pt x="232400" y="211440"/>
                  </a:lnTo>
                  <a:lnTo>
                    <a:pt x="89931" y="211440"/>
                  </a:lnTo>
                  <a:lnTo>
                    <a:pt x="87105" y="199454"/>
                  </a:lnTo>
                  <a:lnTo>
                    <a:pt x="84920" y="186992"/>
                  </a:lnTo>
                  <a:lnTo>
                    <a:pt x="83392" y="174123"/>
                  </a:lnTo>
                  <a:lnTo>
                    <a:pt x="82539" y="160918"/>
                  </a:lnTo>
                  <a:close/>
                </a:path>
                <a:path w="302894" h="302895">
                  <a:moveTo>
                    <a:pt x="302348" y="160918"/>
                  </a:moveTo>
                  <a:lnTo>
                    <a:pt x="284271" y="160918"/>
                  </a:lnTo>
                  <a:lnTo>
                    <a:pt x="281106" y="181806"/>
                  </a:lnTo>
                  <a:lnTo>
                    <a:pt x="274741" y="201736"/>
                  </a:lnTo>
                  <a:lnTo>
                    <a:pt x="265304" y="220406"/>
                  </a:lnTo>
                  <a:lnTo>
                    <a:pt x="252921" y="237513"/>
                  </a:lnTo>
                  <a:lnTo>
                    <a:pt x="275068" y="237513"/>
                  </a:lnTo>
                  <a:lnTo>
                    <a:pt x="288005" y="219603"/>
                  </a:lnTo>
                  <a:lnTo>
                    <a:pt x="302347" y="174577"/>
                  </a:lnTo>
                  <a:lnTo>
                    <a:pt x="302348" y="160918"/>
                  </a:lnTo>
                  <a:close/>
                </a:path>
                <a:path w="302894" h="302895">
                  <a:moveTo>
                    <a:pt x="160924" y="160918"/>
                  </a:moveTo>
                  <a:lnTo>
                    <a:pt x="141427" y="160918"/>
                  </a:lnTo>
                  <a:lnTo>
                    <a:pt x="141427" y="199053"/>
                  </a:lnTo>
                  <a:lnTo>
                    <a:pt x="128067" y="200470"/>
                  </a:lnTo>
                  <a:lnTo>
                    <a:pt x="114992" y="203024"/>
                  </a:lnTo>
                  <a:lnTo>
                    <a:pt x="102261" y="206689"/>
                  </a:lnTo>
                  <a:lnTo>
                    <a:pt x="89931" y="211440"/>
                  </a:lnTo>
                  <a:lnTo>
                    <a:pt x="212420" y="211440"/>
                  </a:lnTo>
                  <a:lnTo>
                    <a:pt x="200090" y="206689"/>
                  </a:lnTo>
                  <a:lnTo>
                    <a:pt x="187359" y="203024"/>
                  </a:lnTo>
                  <a:lnTo>
                    <a:pt x="174284" y="200470"/>
                  </a:lnTo>
                  <a:lnTo>
                    <a:pt x="160924" y="199053"/>
                  </a:lnTo>
                  <a:lnTo>
                    <a:pt x="160924" y="160918"/>
                  </a:lnTo>
                  <a:close/>
                </a:path>
                <a:path w="302894" h="302895">
                  <a:moveTo>
                    <a:pt x="239299" y="160918"/>
                  </a:moveTo>
                  <a:lnTo>
                    <a:pt x="219812" y="160918"/>
                  </a:lnTo>
                  <a:lnTo>
                    <a:pt x="218959" y="174123"/>
                  </a:lnTo>
                  <a:lnTo>
                    <a:pt x="217431" y="186992"/>
                  </a:lnTo>
                  <a:lnTo>
                    <a:pt x="215246" y="199454"/>
                  </a:lnTo>
                  <a:lnTo>
                    <a:pt x="212420" y="211440"/>
                  </a:lnTo>
                  <a:lnTo>
                    <a:pt x="232400" y="211440"/>
                  </a:lnTo>
                  <a:lnTo>
                    <a:pt x="233661" y="206473"/>
                  </a:lnTo>
                  <a:lnTo>
                    <a:pt x="236410" y="191750"/>
                  </a:lnTo>
                  <a:lnTo>
                    <a:pt x="238297" y="176531"/>
                  </a:lnTo>
                  <a:lnTo>
                    <a:pt x="239299" y="160918"/>
                  </a:lnTo>
                  <a:close/>
                </a:path>
                <a:path w="302894" h="302895">
                  <a:moveTo>
                    <a:pt x="99393" y="64837"/>
                  </a:moveTo>
                  <a:lnTo>
                    <a:pt x="49420" y="64837"/>
                  </a:lnTo>
                  <a:lnTo>
                    <a:pt x="54874" y="69489"/>
                  </a:lnTo>
                  <a:lnTo>
                    <a:pt x="60507" y="73862"/>
                  </a:lnTo>
                  <a:lnTo>
                    <a:pt x="66310" y="77950"/>
                  </a:lnTo>
                  <a:lnTo>
                    <a:pt x="72278" y="81748"/>
                  </a:lnTo>
                  <a:lnTo>
                    <a:pt x="68691" y="95875"/>
                  </a:lnTo>
                  <a:lnTo>
                    <a:pt x="65940" y="110595"/>
                  </a:lnTo>
                  <a:lnTo>
                    <a:pt x="64049" y="125810"/>
                  </a:lnTo>
                  <a:lnTo>
                    <a:pt x="63042" y="141421"/>
                  </a:lnTo>
                  <a:lnTo>
                    <a:pt x="82539" y="141421"/>
                  </a:lnTo>
                  <a:lnTo>
                    <a:pt x="83392" y="128220"/>
                  </a:lnTo>
                  <a:lnTo>
                    <a:pt x="84920" y="115351"/>
                  </a:lnTo>
                  <a:lnTo>
                    <a:pt x="87105" y="102887"/>
                  </a:lnTo>
                  <a:lnTo>
                    <a:pt x="89931" y="90899"/>
                  </a:lnTo>
                  <a:lnTo>
                    <a:pt x="232397" y="90899"/>
                  </a:lnTo>
                  <a:lnTo>
                    <a:pt x="230584" y="83758"/>
                  </a:lnTo>
                  <a:lnTo>
                    <a:pt x="141427" y="83758"/>
                  </a:lnTo>
                  <a:lnTo>
                    <a:pt x="129622" y="82392"/>
                  </a:lnTo>
                  <a:lnTo>
                    <a:pt x="118082" y="80004"/>
                  </a:lnTo>
                  <a:lnTo>
                    <a:pt x="106857" y="76620"/>
                  </a:lnTo>
                  <a:lnTo>
                    <a:pt x="95994" y="72261"/>
                  </a:lnTo>
                  <a:lnTo>
                    <a:pt x="99393" y="64837"/>
                  </a:lnTo>
                  <a:close/>
                </a:path>
                <a:path w="302894" h="302895">
                  <a:moveTo>
                    <a:pt x="212420" y="90899"/>
                  </a:moveTo>
                  <a:lnTo>
                    <a:pt x="89931" y="90899"/>
                  </a:lnTo>
                  <a:lnTo>
                    <a:pt x="102261" y="95655"/>
                  </a:lnTo>
                  <a:lnTo>
                    <a:pt x="114992" y="99319"/>
                  </a:lnTo>
                  <a:lnTo>
                    <a:pt x="128067" y="101871"/>
                  </a:lnTo>
                  <a:lnTo>
                    <a:pt x="141427" y="103286"/>
                  </a:lnTo>
                  <a:lnTo>
                    <a:pt x="141427" y="141421"/>
                  </a:lnTo>
                  <a:lnTo>
                    <a:pt x="160924" y="141421"/>
                  </a:lnTo>
                  <a:lnTo>
                    <a:pt x="160924" y="103286"/>
                  </a:lnTo>
                  <a:lnTo>
                    <a:pt x="174284" y="101871"/>
                  </a:lnTo>
                  <a:lnTo>
                    <a:pt x="187359" y="99319"/>
                  </a:lnTo>
                  <a:lnTo>
                    <a:pt x="200090" y="95655"/>
                  </a:lnTo>
                  <a:lnTo>
                    <a:pt x="212420" y="90899"/>
                  </a:lnTo>
                  <a:close/>
                </a:path>
                <a:path w="302894" h="302895">
                  <a:moveTo>
                    <a:pt x="232397" y="90899"/>
                  </a:moveTo>
                  <a:lnTo>
                    <a:pt x="212420" y="90899"/>
                  </a:lnTo>
                  <a:lnTo>
                    <a:pt x="215246" y="102887"/>
                  </a:lnTo>
                  <a:lnTo>
                    <a:pt x="217431" y="115351"/>
                  </a:lnTo>
                  <a:lnTo>
                    <a:pt x="218959" y="128220"/>
                  </a:lnTo>
                  <a:lnTo>
                    <a:pt x="219812" y="141421"/>
                  </a:lnTo>
                  <a:lnTo>
                    <a:pt x="239309" y="141421"/>
                  </a:lnTo>
                  <a:lnTo>
                    <a:pt x="238302" y="125810"/>
                  </a:lnTo>
                  <a:lnTo>
                    <a:pt x="236411" y="110595"/>
                  </a:lnTo>
                  <a:lnTo>
                    <a:pt x="233661" y="95875"/>
                  </a:lnTo>
                  <a:lnTo>
                    <a:pt x="232397" y="90899"/>
                  </a:lnTo>
                  <a:close/>
                </a:path>
                <a:path w="302894" h="302895">
                  <a:moveTo>
                    <a:pt x="275070" y="64837"/>
                  </a:moveTo>
                  <a:lnTo>
                    <a:pt x="252921" y="64837"/>
                  </a:lnTo>
                  <a:lnTo>
                    <a:pt x="265304" y="81938"/>
                  </a:lnTo>
                  <a:lnTo>
                    <a:pt x="274741" y="100604"/>
                  </a:lnTo>
                  <a:lnTo>
                    <a:pt x="281106" y="120533"/>
                  </a:lnTo>
                  <a:lnTo>
                    <a:pt x="284271" y="141421"/>
                  </a:lnTo>
                  <a:lnTo>
                    <a:pt x="302348" y="141421"/>
                  </a:lnTo>
                  <a:lnTo>
                    <a:pt x="302348" y="127770"/>
                  </a:lnTo>
                  <a:lnTo>
                    <a:pt x="288006" y="82742"/>
                  </a:lnTo>
                  <a:lnTo>
                    <a:pt x="275070" y="64837"/>
                  </a:lnTo>
                  <a:close/>
                </a:path>
                <a:path w="302894" h="302895">
                  <a:moveTo>
                    <a:pt x="160924" y="19121"/>
                  </a:moveTo>
                  <a:lnTo>
                    <a:pt x="141427" y="19121"/>
                  </a:lnTo>
                  <a:lnTo>
                    <a:pt x="141427" y="83758"/>
                  </a:lnTo>
                  <a:lnTo>
                    <a:pt x="160924" y="83758"/>
                  </a:lnTo>
                  <a:lnTo>
                    <a:pt x="160924" y="19121"/>
                  </a:lnTo>
                  <a:close/>
                </a:path>
                <a:path w="302894" h="302895">
                  <a:moveTo>
                    <a:pt x="226220" y="19121"/>
                  </a:moveTo>
                  <a:lnTo>
                    <a:pt x="160924" y="19121"/>
                  </a:lnTo>
                  <a:lnTo>
                    <a:pt x="176110" y="27103"/>
                  </a:lnTo>
                  <a:lnTo>
                    <a:pt x="188761" y="40084"/>
                  </a:lnTo>
                  <a:lnTo>
                    <a:pt x="198852" y="55868"/>
                  </a:lnTo>
                  <a:lnTo>
                    <a:pt x="206357" y="72261"/>
                  </a:lnTo>
                  <a:lnTo>
                    <a:pt x="195493" y="76620"/>
                  </a:lnTo>
                  <a:lnTo>
                    <a:pt x="184265" y="80004"/>
                  </a:lnTo>
                  <a:lnTo>
                    <a:pt x="172725" y="82392"/>
                  </a:lnTo>
                  <a:lnTo>
                    <a:pt x="160924" y="83758"/>
                  </a:lnTo>
                  <a:lnTo>
                    <a:pt x="230584" y="83758"/>
                  </a:lnTo>
                  <a:lnTo>
                    <a:pt x="230074" y="81748"/>
                  </a:lnTo>
                  <a:lnTo>
                    <a:pt x="236041" y="77950"/>
                  </a:lnTo>
                  <a:lnTo>
                    <a:pt x="241843" y="73862"/>
                  </a:lnTo>
                  <a:lnTo>
                    <a:pt x="247472" y="69489"/>
                  </a:lnTo>
                  <a:lnTo>
                    <a:pt x="252921" y="64837"/>
                  </a:lnTo>
                  <a:lnTo>
                    <a:pt x="275070" y="64837"/>
                  </a:lnTo>
                  <a:lnTo>
                    <a:pt x="273610" y="62816"/>
                  </a:lnTo>
                  <a:lnTo>
                    <a:pt x="223561" y="62816"/>
                  </a:lnTo>
                  <a:lnTo>
                    <a:pt x="219660" y="53879"/>
                  </a:lnTo>
                  <a:lnTo>
                    <a:pt x="215230" y="45170"/>
                  </a:lnTo>
                  <a:lnTo>
                    <a:pt x="210248" y="36795"/>
                  </a:lnTo>
                  <a:lnTo>
                    <a:pt x="204692" y="28859"/>
                  </a:lnTo>
                  <a:lnTo>
                    <a:pt x="239697" y="28859"/>
                  </a:lnTo>
                  <a:lnTo>
                    <a:pt x="226220" y="19121"/>
                  </a:lnTo>
                  <a:close/>
                </a:path>
                <a:path w="302894" h="302895">
                  <a:moveTo>
                    <a:pt x="124530" y="28859"/>
                  </a:moveTo>
                  <a:lnTo>
                    <a:pt x="97659" y="28859"/>
                  </a:lnTo>
                  <a:lnTo>
                    <a:pt x="92103" y="36795"/>
                  </a:lnTo>
                  <a:lnTo>
                    <a:pt x="87120" y="45170"/>
                  </a:lnTo>
                  <a:lnTo>
                    <a:pt x="82687" y="53879"/>
                  </a:lnTo>
                  <a:lnTo>
                    <a:pt x="78780" y="62816"/>
                  </a:lnTo>
                  <a:lnTo>
                    <a:pt x="100318" y="62816"/>
                  </a:lnTo>
                  <a:lnTo>
                    <a:pt x="103499" y="55868"/>
                  </a:lnTo>
                  <a:lnTo>
                    <a:pt x="113590" y="40084"/>
                  </a:lnTo>
                  <a:lnTo>
                    <a:pt x="124530" y="28859"/>
                  </a:lnTo>
                  <a:close/>
                </a:path>
                <a:path w="302894" h="302895">
                  <a:moveTo>
                    <a:pt x="239697" y="28859"/>
                  </a:moveTo>
                  <a:lnTo>
                    <a:pt x="204692" y="28859"/>
                  </a:lnTo>
                  <a:lnTo>
                    <a:pt x="213889" y="33315"/>
                  </a:lnTo>
                  <a:lnTo>
                    <a:pt x="222735" y="38489"/>
                  </a:lnTo>
                  <a:lnTo>
                    <a:pt x="231198" y="44363"/>
                  </a:lnTo>
                  <a:lnTo>
                    <a:pt x="239246" y="50921"/>
                  </a:lnTo>
                  <a:lnTo>
                    <a:pt x="234283" y="55298"/>
                  </a:lnTo>
                  <a:lnTo>
                    <a:pt x="229037" y="59267"/>
                  </a:lnTo>
                  <a:lnTo>
                    <a:pt x="223561" y="62816"/>
                  </a:lnTo>
                  <a:lnTo>
                    <a:pt x="273610" y="62816"/>
                  </a:lnTo>
                  <a:lnTo>
                    <a:pt x="259319" y="43037"/>
                  </a:lnTo>
                  <a:lnTo>
                    <a:pt x="239697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575592" y="10402635"/>
            <a:ext cx="10477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pilis.lv/en</a:t>
            </a:r>
            <a:endParaRPr sz="195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9106" y="3942291"/>
            <a:ext cx="3900170" cy="3482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6223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has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inherited plenty</a:t>
            </a:r>
            <a:r>
              <a:rPr sz="2400" b="1" spc="-3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manors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castles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from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previous rulers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over</a:t>
            </a:r>
            <a:r>
              <a:rPr sz="2400" b="1" spc="-2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time.</a:t>
            </a:r>
            <a:endParaRPr sz="2400" dirty="0">
              <a:cs typeface="Proxima Nova"/>
            </a:endParaRPr>
          </a:p>
          <a:p>
            <a:pPr marL="12700" marR="5080">
              <a:lnSpc>
                <a:spcPct val="100000"/>
              </a:lnSpc>
              <a:spcBef>
                <a:spcPts val="10"/>
              </a:spcBef>
            </a:pPr>
            <a:r>
              <a:rPr sz="2400" b="1" spc="-35" dirty="0">
                <a:solidFill>
                  <a:srgbClr val="FFFFFF"/>
                </a:solidFill>
                <a:cs typeface="Proxima Nova"/>
              </a:rPr>
              <a:t>Now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</a:t>
            </a:r>
            <a:r>
              <a:rPr sz="2400" b="1" spc="-4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time that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once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splendid buildings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are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regaining former</a:t>
            </a:r>
            <a:r>
              <a:rPr sz="2400" b="1" spc="-1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glory.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250" dirty="0">
              <a:cs typeface="Proxima Nova"/>
            </a:endParaRPr>
          </a:p>
          <a:p>
            <a:pPr marL="12700" marR="71755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Many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today serve as state-of-art  boutique hotels,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workshop</a:t>
            </a:r>
            <a:r>
              <a:rPr sz="1950" spc="-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centers  or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museums.</a:t>
            </a:r>
            <a:endParaRPr sz="1950" dirty="0">
              <a:cs typeface="Proxima Nov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1731" y="1294677"/>
            <a:ext cx="3477260" cy="17303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671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Rebirth</a:t>
            </a:r>
            <a:endParaRPr sz="6100">
              <a:latin typeface="+mn-lt"/>
            </a:endParaRPr>
          </a:p>
          <a:p>
            <a:pPr marL="12700">
              <a:lnSpc>
                <a:spcPts val="6710"/>
              </a:lnSpc>
            </a:pPr>
            <a:r>
              <a:rPr sz="6100" b="1" spc="-35" dirty="0">
                <a:solidFill>
                  <a:srgbClr val="FFFFFF"/>
                </a:solidFill>
                <a:latin typeface="+mn-lt"/>
              </a:rPr>
              <a:t>of</a:t>
            </a:r>
            <a:r>
              <a:rPr sz="6100" b="1" spc="-19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manors</a:t>
            </a:r>
            <a:endParaRPr sz="6100">
              <a:latin typeface="+mn-lt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701366" y="0"/>
            <a:ext cx="13401864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5188951" y="0"/>
              <a:ext cx="14915147" cy="11308552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701790" cy="11308715"/>
            </a:xfrm>
            <a:custGeom>
              <a:avLst/>
              <a:gdLst/>
              <a:ahLst/>
              <a:cxnLst/>
              <a:rect l="l" t="t" r="r" b="b"/>
              <a:pathLst>
                <a:path w="6701790" h="11308715">
                  <a:moveTo>
                    <a:pt x="670136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701366" y="11308556"/>
                  </a:lnTo>
                  <a:lnTo>
                    <a:pt x="6701366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4421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6" y="0"/>
                  </a:moveTo>
                  <a:lnTo>
                    <a:pt x="82739" y="14347"/>
                  </a:lnTo>
                  <a:lnTo>
                    <a:pt x="43032" y="43037"/>
                  </a:lnTo>
                  <a:lnTo>
                    <a:pt x="14343" y="82743"/>
                  </a:lnTo>
                  <a:lnTo>
                    <a:pt x="0" y="127770"/>
                  </a:lnTo>
                  <a:lnTo>
                    <a:pt x="1" y="174577"/>
                  </a:lnTo>
                  <a:lnTo>
                    <a:pt x="14347" y="219607"/>
                  </a:lnTo>
                  <a:lnTo>
                    <a:pt x="43032" y="259313"/>
                  </a:lnTo>
                  <a:lnTo>
                    <a:pt x="82748" y="288006"/>
                  </a:lnTo>
                  <a:lnTo>
                    <a:pt x="127769" y="302349"/>
                  </a:lnTo>
                  <a:lnTo>
                    <a:pt x="174580" y="302349"/>
                  </a:lnTo>
                  <a:lnTo>
                    <a:pt x="219612" y="288003"/>
                  </a:lnTo>
                  <a:lnTo>
                    <a:pt x="226234" y="283218"/>
                  </a:lnTo>
                  <a:lnTo>
                    <a:pt x="141427" y="283218"/>
                  </a:lnTo>
                  <a:lnTo>
                    <a:pt x="126240" y="275241"/>
                  </a:lnTo>
                  <a:lnTo>
                    <a:pt x="124524" y="273480"/>
                  </a:lnTo>
                  <a:lnTo>
                    <a:pt x="97659" y="273480"/>
                  </a:lnTo>
                  <a:lnTo>
                    <a:pt x="88462" y="269024"/>
                  </a:lnTo>
                  <a:lnTo>
                    <a:pt x="79614" y="263851"/>
                  </a:lnTo>
                  <a:lnTo>
                    <a:pt x="71148" y="257976"/>
                  </a:lnTo>
                  <a:lnTo>
                    <a:pt x="63105" y="251428"/>
                  </a:lnTo>
                  <a:lnTo>
                    <a:pt x="68068" y="247041"/>
                  </a:lnTo>
                  <a:lnTo>
                    <a:pt x="73304" y="243073"/>
                  </a:lnTo>
                  <a:lnTo>
                    <a:pt x="78790" y="239523"/>
                  </a:lnTo>
                  <a:lnTo>
                    <a:pt x="100314" y="239523"/>
                  </a:lnTo>
                  <a:lnTo>
                    <a:pt x="99393" y="237513"/>
                  </a:lnTo>
                  <a:lnTo>
                    <a:pt x="49420" y="237513"/>
                  </a:lnTo>
                  <a:lnTo>
                    <a:pt x="37043" y="220406"/>
                  </a:lnTo>
                  <a:lnTo>
                    <a:pt x="27609" y="201736"/>
                  </a:lnTo>
                  <a:lnTo>
                    <a:pt x="21245" y="181806"/>
                  </a:lnTo>
                  <a:lnTo>
                    <a:pt x="18080" y="160918"/>
                  </a:lnTo>
                  <a:lnTo>
                    <a:pt x="302348" y="160918"/>
                  </a:lnTo>
                  <a:lnTo>
                    <a:pt x="302348" y="141421"/>
                  </a:lnTo>
                  <a:lnTo>
                    <a:pt x="18080" y="141421"/>
                  </a:lnTo>
                  <a:lnTo>
                    <a:pt x="21245" y="120533"/>
                  </a:lnTo>
                  <a:lnTo>
                    <a:pt x="27609" y="100604"/>
                  </a:lnTo>
                  <a:lnTo>
                    <a:pt x="37043" y="81938"/>
                  </a:lnTo>
                  <a:lnTo>
                    <a:pt x="49420" y="64837"/>
                  </a:lnTo>
                  <a:lnTo>
                    <a:pt x="99393" y="64837"/>
                  </a:lnTo>
                  <a:lnTo>
                    <a:pt x="100318" y="62816"/>
                  </a:lnTo>
                  <a:lnTo>
                    <a:pt x="78790" y="62816"/>
                  </a:lnTo>
                  <a:lnTo>
                    <a:pt x="73304" y="59267"/>
                  </a:lnTo>
                  <a:lnTo>
                    <a:pt x="68068" y="55298"/>
                  </a:lnTo>
                  <a:lnTo>
                    <a:pt x="63105" y="50921"/>
                  </a:lnTo>
                  <a:lnTo>
                    <a:pt x="71153" y="44363"/>
                  </a:lnTo>
                  <a:lnTo>
                    <a:pt x="79616" y="38489"/>
                  </a:lnTo>
                  <a:lnTo>
                    <a:pt x="88462" y="33315"/>
                  </a:lnTo>
                  <a:lnTo>
                    <a:pt x="97659" y="28859"/>
                  </a:lnTo>
                  <a:lnTo>
                    <a:pt x="124530" y="28859"/>
                  </a:lnTo>
                  <a:lnTo>
                    <a:pt x="126242" y="27103"/>
                  </a:lnTo>
                  <a:lnTo>
                    <a:pt x="141427" y="19121"/>
                  </a:lnTo>
                  <a:lnTo>
                    <a:pt x="226220" y="19121"/>
                  </a:lnTo>
                  <a:lnTo>
                    <a:pt x="219604" y="14344"/>
                  </a:lnTo>
                  <a:lnTo>
                    <a:pt x="174582" y="1"/>
                  </a:lnTo>
                  <a:lnTo>
                    <a:pt x="127776" y="0"/>
                  </a:lnTo>
                  <a:close/>
                </a:path>
                <a:path w="302894" h="302895">
                  <a:moveTo>
                    <a:pt x="160924" y="218581"/>
                  </a:moveTo>
                  <a:lnTo>
                    <a:pt x="141427" y="218581"/>
                  </a:lnTo>
                  <a:lnTo>
                    <a:pt x="141427" y="283218"/>
                  </a:lnTo>
                  <a:lnTo>
                    <a:pt x="160924" y="283218"/>
                  </a:lnTo>
                  <a:lnTo>
                    <a:pt x="160924" y="218581"/>
                  </a:lnTo>
                  <a:close/>
                </a:path>
                <a:path w="302894" h="302895">
                  <a:moveTo>
                    <a:pt x="230587" y="218581"/>
                  </a:moveTo>
                  <a:lnTo>
                    <a:pt x="160924" y="218581"/>
                  </a:lnTo>
                  <a:lnTo>
                    <a:pt x="172725" y="219954"/>
                  </a:lnTo>
                  <a:lnTo>
                    <a:pt x="184265" y="222344"/>
                  </a:lnTo>
                  <a:lnTo>
                    <a:pt x="195493" y="225730"/>
                  </a:lnTo>
                  <a:lnTo>
                    <a:pt x="206357" y="230089"/>
                  </a:lnTo>
                  <a:lnTo>
                    <a:pt x="198849" y="246481"/>
                  </a:lnTo>
                  <a:lnTo>
                    <a:pt x="188757" y="262264"/>
                  </a:lnTo>
                  <a:lnTo>
                    <a:pt x="176107" y="275242"/>
                  </a:lnTo>
                  <a:lnTo>
                    <a:pt x="160924" y="283218"/>
                  </a:lnTo>
                  <a:lnTo>
                    <a:pt x="226234" y="283218"/>
                  </a:lnTo>
                  <a:lnTo>
                    <a:pt x="239711" y="273480"/>
                  </a:lnTo>
                  <a:lnTo>
                    <a:pt x="204692" y="273480"/>
                  </a:lnTo>
                  <a:lnTo>
                    <a:pt x="210248" y="265550"/>
                  </a:lnTo>
                  <a:lnTo>
                    <a:pt x="215230" y="257177"/>
                  </a:lnTo>
                  <a:lnTo>
                    <a:pt x="219660" y="248466"/>
                  </a:lnTo>
                  <a:lnTo>
                    <a:pt x="223561" y="239523"/>
                  </a:lnTo>
                  <a:lnTo>
                    <a:pt x="273616" y="239523"/>
                  </a:lnTo>
                  <a:lnTo>
                    <a:pt x="275068" y="237513"/>
                  </a:lnTo>
                  <a:lnTo>
                    <a:pt x="252932" y="237513"/>
                  </a:lnTo>
                  <a:lnTo>
                    <a:pt x="247477" y="232855"/>
                  </a:lnTo>
                  <a:lnTo>
                    <a:pt x="241844" y="228480"/>
                  </a:lnTo>
                  <a:lnTo>
                    <a:pt x="236041" y="224394"/>
                  </a:lnTo>
                  <a:lnTo>
                    <a:pt x="230074" y="220602"/>
                  </a:lnTo>
                  <a:lnTo>
                    <a:pt x="230587" y="218581"/>
                  </a:lnTo>
                  <a:close/>
                </a:path>
                <a:path w="302894" h="302895">
                  <a:moveTo>
                    <a:pt x="100314" y="239523"/>
                  </a:moveTo>
                  <a:lnTo>
                    <a:pt x="78790" y="239523"/>
                  </a:lnTo>
                  <a:lnTo>
                    <a:pt x="82691" y="248466"/>
                  </a:lnTo>
                  <a:lnTo>
                    <a:pt x="87121" y="257177"/>
                  </a:lnTo>
                  <a:lnTo>
                    <a:pt x="92103" y="265550"/>
                  </a:lnTo>
                  <a:lnTo>
                    <a:pt x="97659" y="273480"/>
                  </a:lnTo>
                  <a:lnTo>
                    <a:pt x="124524" y="273480"/>
                  </a:lnTo>
                  <a:lnTo>
                    <a:pt x="113588" y="262261"/>
                  </a:lnTo>
                  <a:lnTo>
                    <a:pt x="103497" y="246477"/>
                  </a:lnTo>
                  <a:lnTo>
                    <a:pt x="100314" y="239523"/>
                  </a:lnTo>
                  <a:close/>
                </a:path>
                <a:path w="302894" h="302895">
                  <a:moveTo>
                    <a:pt x="273616" y="239523"/>
                  </a:moveTo>
                  <a:lnTo>
                    <a:pt x="223561" y="239523"/>
                  </a:lnTo>
                  <a:lnTo>
                    <a:pt x="229048" y="243073"/>
                  </a:lnTo>
                  <a:lnTo>
                    <a:pt x="234283" y="247041"/>
                  </a:lnTo>
                  <a:lnTo>
                    <a:pt x="204692" y="273480"/>
                  </a:lnTo>
                  <a:lnTo>
                    <a:pt x="239711" y="273480"/>
                  </a:lnTo>
                  <a:lnTo>
                    <a:pt x="259319" y="259313"/>
                  </a:lnTo>
                  <a:lnTo>
                    <a:pt x="273616" y="239523"/>
                  </a:lnTo>
                  <a:close/>
                </a:path>
                <a:path w="302894" h="302895">
                  <a:moveTo>
                    <a:pt x="82539" y="160918"/>
                  </a:moveTo>
                  <a:lnTo>
                    <a:pt x="63042" y="160918"/>
                  </a:lnTo>
                  <a:lnTo>
                    <a:pt x="64049" y="176531"/>
                  </a:lnTo>
                  <a:lnTo>
                    <a:pt x="65940" y="191750"/>
                  </a:lnTo>
                  <a:lnTo>
                    <a:pt x="68691" y="206473"/>
                  </a:lnTo>
                  <a:lnTo>
                    <a:pt x="72278" y="220602"/>
                  </a:lnTo>
                  <a:lnTo>
                    <a:pt x="66310" y="224394"/>
                  </a:lnTo>
                  <a:lnTo>
                    <a:pt x="60507" y="228480"/>
                  </a:lnTo>
                  <a:lnTo>
                    <a:pt x="54874" y="232855"/>
                  </a:lnTo>
                  <a:lnTo>
                    <a:pt x="49420" y="237513"/>
                  </a:lnTo>
                  <a:lnTo>
                    <a:pt x="99393" y="237513"/>
                  </a:lnTo>
                  <a:lnTo>
                    <a:pt x="95994" y="230089"/>
                  </a:lnTo>
                  <a:lnTo>
                    <a:pt x="106858" y="225730"/>
                  </a:lnTo>
                  <a:lnTo>
                    <a:pt x="118086" y="222344"/>
                  </a:lnTo>
                  <a:lnTo>
                    <a:pt x="129627" y="219954"/>
                  </a:lnTo>
                  <a:lnTo>
                    <a:pt x="141427" y="218581"/>
                  </a:lnTo>
                  <a:lnTo>
                    <a:pt x="230587" y="218581"/>
                  </a:lnTo>
                  <a:lnTo>
                    <a:pt x="232400" y="211440"/>
                  </a:lnTo>
                  <a:lnTo>
                    <a:pt x="89931" y="211440"/>
                  </a:lnTo>
                  <a:lnTo>
                    <a:pt x="87105" y="199454"/>
                  </a:lnTo>
                  <a:lnTo>
                    <a:pt x="84920" y="186992"/>
                  </a:lnTo>
                  <a:lnTo>
                    <a:pt x="83392" y="174123"/>
                  </a:lnTo>
                  <a:lnTo>
                    <a:pt x="82539" y="160918"/>
                  </a:lnTo>
                  <a:close/>
                </a:path>
                <a:path w="302894" h="302895">
                  <a:moveTo>
                    <a:pt x="302348" y="160918"/>
                  </a:moveTo>
                  <a:lnTo>
                    <a:pt x="284271" y="160918"/>
                  </a:lnTo>
                  <a:lnTo>
                    <a:pt x="281106" y="181806"/>
                  </a:lnTo>
                  <a:lnTo>
                    <a:pt x="274743" y="201736"/>
                  </a:lnTo>
                  <a:lnTo>
                    <a:pt x="265309" y="220406"/>
                  </a:lnTo>
                  <a:lnTo>
                    <a:pt x="252932" y="237513"/>
                  </a:lnTo>
                  <a:lnTo>
                    <a:pt x="275068" y="237513"/>
                  </a:lnTo>
                  <a:lnTo>
                    <a:pt x="288005" y="219603"/>
                  </a:lnTo>
                  <a:lnTo>
                    <a:pt x="302347" y="174577"/>
                  </a:lnTo>
                  <a:lnTo>
                    <a:pt x="302348" y="160918"/>
                  </a:lnTo>
                  <a:close/>
                </a:path>
                <a:path w="302894" h="302895">
                  <a:moveTo>
                    <a:pt x="160924" y="160918"/>
                  </a:moveTo>
                  <a:lnTo>
                    <a:pt x="141427" y="160918"/>
                  </a:lnTo>
                  <a:lnTo>
                    <a:pt x="141427" y="199053"/>
                  </a:lnTo>
                  <a:lnTo>
                    <a:pt x="128067" y="200470"/>
                  </a:lnTo>
                  <a:lnTo>
                    <a:pt x="114992" y="203024"/>
                  </a:lnTo>
                  <a:lnTo>
                    <a:pt x="102261" y="206689"/>
                  </a:lnTo>
                  <a:lnTo>
                    <a:pt x="89931" y="211440"/>
                  </a:lnTo>
                  <a:lnTo>
                    <a:pt x="212420" y="211440"/>
                  </a:lnTo>
                  <a:lnTo>
                    <a:pt x="200090" y="206689"/>
                  </a:lnTo>
                  <a:lnTo>
                    <a:pt x="187359" y="203024"/>
                  </a:lnTo>
                  <a:lnTo>
                    <a:pt x="174284" y="200470"/>
                  </a:lnTo>
                  <a:lnTo>
                    <a:pt x="160924" y="199053"/>
                  </a:lnTo>
                  <a:lnTo>
                    <a:pt x="160924" y="160918"/>
                  </a:lnTo>
                  <a:close/>
                </a:path>
                <a:path w="302894" h="302895">
                  <a:moveTo>
                    <a:pt x="239309" y="160918"/>
                  </a:moveTo>
                  <a:lnTo>
                    <a:pt x="219812" y="160918"/>
                  </a:lnTo>
                  <a:lnTo>
                    <a:pt x="218959" y="174123"/>
                  </a:lnTo>
                  <a:lnTo>
                    <a:pt x="217431" y="186992"/>
                  </a:lnTo>
                  <a:lnTo>
                    <a:pt x="215246" y="199454"/>
                  </a:lnTo>
                  <a:lnTo>
                    <a:pt x="212420" y="211440"/>
                  </a:lnTo>
                  <a:lnTo>
                    <a:pt x="232400" y="211440"/>
                  </a:lnTo>
                  <a:lnTo>
                    <a:pt x="233661" y="206473"/>
                  </a:lnTo>
                  <a:lnTo>
                    <a:pt x="236411" y="191750"/>
                  </a:lnTo>
                  <a:lnTo>
                    <a:pt x="238302" y="176531"/>
                  </a:lnTo>
                  <a:lnTo>
                    <a:pt x="239309" y="160918"/>
                  </a:lnTo>
                  <a:close/>
                </a:path>
                <a:path w="302894" h="302895">
                  <a:moveTo>
                    <a:pt x="99393" y="64837"/>
                  </a:moveTo>
                  <a:lnTo>
                    <a:pt x="49420" y="64837"/>
                  </a:lnTo>
                  <a:lnTo>
                    <a:pt x="54874" y="69489"/>
                  </a:lnTo>
                  <a:lnTo>
                    <a:pt x="60507" y="73862"/>
                  </a:lnTo>
                  <a:lnTo>
                    <a:pt x="66310" y="77950"/>
                  </a:lnTo>
                  <a:lnTo>
                    <a:pt x="72278" y="81748"/>
                  </a:lnTo>
                  <a:lnTo>
                    <a:pt x="68691" y="95875"/>
                  </a:lnTo>
                  <a:lnTo>
                    <a:pt x="65940" y="110595"/>
                  </a:lnTo>
                  <a:lnTo>
                    <a:pt x="64049" y="125810"/>
                  </a:lnTo>
                  <a:lnTo>
                    <a:pt x="63042" y="141421"/>
                  </a:lnTo>
                  <a:lnTo>
                    <a:pt x="82539" y="141421"/>
                  </a:lnTo>
                  <a:lnTo>
                    <a:pt x="83392" y="128220"/>
                  </a:lnTo>
                  <a:lnTo>
                    <a:pt x="84920" y="115351"/>
                  </a:lnTo>
                  <a:lnTo>
                    <a:pt x="87105" y="102887"/>
                  </a:lnTo>
                  <a:lnTo>
                    <a:pt x="89931" y="90899"/>
                  </a:lnTo>
                  <a:lnTo>
                    <a:pt x="232397" y="90899"/>
                  </a:lnTo>
                  <a:lnTo>
                    <a:pt x="230584" y="83758"/>
                  </a:lnTo>
                  <a:lnTo>
                    <a:pt x="141427" y="83758"/>
                  </a:lnTo>
                  <a:lnTo>
                    <a:pt x="129627" y="82392"/>
                  </a:lnTo>
                  <a:lnTo>
                    <a:pt x="118086" y="80004"/>
                  </a:lnTo>
                  <a:lnTo>
                    <a:pt x="106858" y="76620"/>
                  </a:lnTo>
                  <a:lnTo>
                    <a:pt x="95994" y="72261"/>
                  </a:lnTo>
                  <a:lnTo>
                    <a:pt x="99393" y="64837"/>
                  </a:lnTo>
                  <a:close/>
                </a:path>
                <a:path w="302894" h="302895">
                  <a:moveTo>
                    <a:pt x="212420" y="90899"/>
                  </a:moveTo>
                  <a:lnTo>
                    <a:pt x="89931" y="90899"/>
                  </a:lnTo>
                  <a:lnTo>
                    <a:pt x="102261" y="95655"/>
                  </a:lnTo>
                  <a:lnTo>
                    <a:pt x="114992" y="99319"/>
                  </a:lnTo>
                  <a:lnTo>
                    <a:pt x="128067" y="101871"/>
                  </a:lnTo>
                  <a:lnTo>
                    <a:pt x="141427" y="103286"/>
                  </a:lnTo>
                  <a:lnTo>
                    <a:pt x="141427" y="141421"/>
                  </a:lnTo>
                  <a:lnTo>
                    <a:pt x="160924" y="141421"/>
                  </a:lnTo>
                  <a:lnTo>
                    <a:pt x="160924" y="103286"/>
                  </a:lnTo>
                  <a:lnTo>
                    <a:pt x="174284" y="101871"/>
                  </a:lnTo>
                  <a:lnTo>
                    <a:pt x="187359" y="99319"/>
                  </a:lnTo>
                  <a:lnTo>
                    <a:pt x="200090" y="95655"/>
                  </a:lnTo>
                  <a:lnTo>
                    <a:pt x="212420" y="90899"/>
                  </a:lnTo>
                  <a:close/>
                </a:path>
                <a:path w="302894" h="302895">
                  <a:moveTo>
                    <a:pt x="232397" y="90899"/>
                  </a:moveTo>
                  <a:lnTo>
                    <a:pt x="212420" y="90899"/>
                  </a:lnTo>
                  <a:lnTo>
                    <a:pt x="215246" y="102887"/>
                  </a:lnTo>
                  <a:lnTo>
                    <a:pt x="217431" y="115351"/>
                  </a:lnTo>
                  <a:lnTo>
                    <a:pt x="218959" y="128220"/>
                  </a:lnTo>
                  <a:lnTo>
                    <a:pt x="219812" y="141421"/>
                  </a:lnTo>
                  <a:lnTo>
                    <a:pt x="239309" y="141421"/>
                  </a:lnTo>
                  <a:lnTo>
                    <a:pt x="238302" y="125810"/>
                  </a:lnTo>
                  <a:lnTo>
                    <a:pt x="236411" y="110595"/>
                  </a:lnTo>
                  <a:lnTo>
                    <a:pt x="233661" y="95875"/>
                  </a:lnTo>
                  <a:lnTo>
                    <a:pt x="232397" y="90899"/>
                  </a:lnTo>
                  <a:close/>
                </a:path>
                <a:path w="302894" h="302895">
                  <a:moveTo>
                    <a:pt x="275070" y="64837"/>
                  </a:moveTo>
                  <a:lnTo>
                    <a:pt x="252932" y="64837"/>
                  </a:lnTo>
                  <a:lnTo>
                    <a:pt x="265309" y="81938"/>
                  </a:lnTo>
                  <a:lnTo>
                    <a:pt x="274743" y="100604"/>
                  </a:lnTo>
                  <a:lnTo>
                    <a:pt x="281106" y="120533"/>
                  </a:lnTo>
                  <a:lnTo>
                    <a:pt x="284271" y="141421"/>
                  </a:lnTo>
                  <a:lnTo>
                    <a:pt x="302348" y="141421"/>
                  </a:lnTo>
                  <a:lnTo>
                    <a:pt x="302348" y="127770"/>
                  </a:lnTo>
                  <a:lnTo>
                    <a:pt x="288006" y="82742"/>
                  </a:lnTo>
                  <a:lnTo>
                    <a:pt x="275070" y="64837"/>
                  </a:lnTo>
                  <a:close/>
                </a:path>
                <a:path w="302894" h="302895">
                  <a:moveTo>
                    <a:pt x="160924" y="19121"/>
                  </a:moveTo>
                  <a:lnTo>
                    <a:pt x="141427" y="19121"/>
                  </a:lnTo>
                  <a:lnTo>
                    <a:pt x="141427" y="83758"/>
                  </a:lnTo>
                  <a:lnTo>
                    <a:pt x="160924" y="83758"/>
                  </a:lnTo>
                  <a:lnTo>
                    <a:pt x="160924" y="19121"/>
                  </a:lnTo>
                  <a:close/>
                </a:path>
                <a:path w="302894" h="302895">
                  <a:moveTo>
                    <a:pt x="226220" y="19121"/>
                  </a:moveTo>
                  <a:lnTo>
                    <a:pt x="160924" y="19121"/>
                  </a:lnTo>
                  <a:lnTo>
                    <a:pt x="176110" y="27103"/>
                  </a:lnTo>
                  <a:lnTo>
                    <a:pt x="188761" y="40084"/>
                  </a:lnTo>
                  <a:lnTo>
                    <a:pt x="198852" y="55868"/>
                  </a:lnTo>
                  <a:lnTo>
                    <a:pt x="206357" y="72261"/>
                  </a:lnTo>
                  <a:lnTo>
                    <a:pt x="195493" y="76620"/>
                  </a:lnTo>
                  <a:lnTo>
                    <a:pt x="184265" y="80004"/>
                  </a:lnTo>
                  <a:lnTo>
                    <a:pt x="172725" y="82392"/>
                  </a:lnTo>
                  <a:lnTo>
                    <a:pt x="160924" y="83758"/>
                  </a:lnTo>
                  <a:lnTo>
                    <a:pt x="230584" y="83758"/>
                  </a:lnTo>
                  <a:lnTo>
                    <a:pt x="230074" y="81748"/>
                  </a:lnTo>
                  <a:lnTo>
                    <a:pt x="236041" y="77950"/>
                  </a:lnTo>
                  <a:lnTo>
                    <a:pt x="241844" y="73862"/>
                  </a:lnTo>
                  <a:lnTo>
                    <a:pt x="247477" y="69489"/>
                  </a:lnTo>
                  <a:lnTo>
                    <a:pt x="252932" y="64837"/>
                  </a:lnTo>
                  <a:lnTo>
                    <a:pt x="275070" y="64837"/>
                  </a:lnTo>
                  <a:lnTo>
                    <a:pt x="273610" y="62816"/>
                  </a:lnTo>
                  <a:lnTo>
                    <a:pt x="223561" y="62816"/>
                  </a:lnTo>
                  <a:lnTo>
                    <a:pt x="219660" y="53879"/>
                  </a:lnTo>
                  <a:lnTo>
                    <a:pt x="215230" y="45170"/>
                  </a:lnTo>
                  <a:lnTo>
                    <a:pt x="210248" y="36795"/>
                  </a:lnTo>
                  <a:lnTo>
                    <a:pt x="204692" y="28859"/>
                  </a:lnTo>
                  <a:lnTo>
                    <a:pt x="239697" y="28859"/>
                  </a:lnTo>
                  <a:lnTo>
                    <a:pt x="226220" y="19121"/>
                  </a:lnTo>
                  <a:close/>
                </a:path>
                <a:path w="302894" h="302895">
                  <a:moveTo>
                    <a:pt x="124530" y="28859"/>
                  </a:moveTo>
                  <a:lnTo>
                    <a:pt x="97659" y="28859"/>
                  </a:lnTo>
                  <a:lnTo>
                    <a:pt x="92103" y="36795"/>
                  </a:lnTo>
                  <a:lnTo>
                    <a:pt x="87121" y="45170"/>
                  </a:lnTo>
                  <a:lnTo>
                    <a:pt x="82691" y="53879"/>
                  </a:lnTo>
                  <a:lnTo>
                    <a:pt x="78790" y="62816"/>
                  </a:lnTo>
                  <a:lnTo>
                    <a:pt x="100318" y="62816"/>
                  </a:lnTo>
                  <a:lnTo>
                    <a:pt x="103499" y="55868"/>
                  </a:lnTo>
                  <a:lnTo>
                    <a:pt x="113590" y="40084"/>
                  </a:lnTo>
                  <a:lnTo>
                    <a:pt x="124530" y="28859"/>
                  </a:lnTo>
                  <a:close/>
                </a:path>
                <a:path w="302894" h="302895">
                  <a:moveTo>
                    <a:pt x="239697" y="28859"/>
                  </a:moveTo>
                  <a:lnTo>
                    <a:pt x="204692" y="28859"/>
                  </a:lnTo>
                  <a:lnTo>
                    <a:pt x="213889" y="33315"/>
                  </a:lnTo>
                  <a:lnTo>
                    <a:pt x="222735" y="38489"/>
                  </a:lnTo>
                  <a:lnTo>
                    <a:pt x="231198" y="44363"/>
                  </a:lnTo>
                  <a:lnTo>
                    <a:pt x="239246" y="50921"/>
                  </a:lnTo>
                  <a:lnTo>
                    <a:pt x="234283" y="55298"/>
                  </a:lnTo>
                  <a:lnTo>
                    <a:pt x="229048" y="59267"/>
                  </a:lnTo>
                  <a:lnTo>
                    <a:pt x="223561" y="62816"/>
                  </a:lnTo>
                  <a:lnTo>
                    <a:pt x="273610" y="62816"/>
                  </a:lnTo>
                  <a:lnTo>
                    <a:pt x="259319" y="43037"/>
                  </a:lnTo>
                  <a:lnTo>
                    <a:pt x="239697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119116" y="4469302"/>
            <a:ext cx="4658995" cy="62604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Fishing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rivers,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lakes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the</a:t>
            </a:r>
            <a:r>
              <a:rPr sz="2400" b="1" spc="-4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sea,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foraging mushrooms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berries,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hunting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-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local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people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have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always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embraced everything nature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has</a:t>
            </a:r>
            <a:r>
              <a:rPr sz="2400" b="1" spc="-3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 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o</a:t>
            </a:r>
            <a:r>
              <a:rPr lang="lv-LV" sz="2400" b="1" dirty="0" err="1">
                <a:solidFill>
                  <a:srgbClr val="FFFFFF"/>
                </a:solidFill>
                <a:cs typeface="Proxima Nova"/>
              </a:rPr>
              <a:t>ff</a:t>
            </a:r>
            <a:r>
              <a:rPr sz="2400" b="1" dirty="0" err="1">
                <a:solidFill>
                  <a:srgbClr val="FFFFFF"/>
                </a:solidFill>
                <a:cs typeface="Proxima Nova"/>
              </a:rPr>
              <a:t>er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.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It's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clearly noticeable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in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Latvian cuisine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-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natural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ingredients, including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ecologically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grown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vegetables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fruits,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are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 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must-have.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 dirty="0">
              <a:cs typeface="Proxima Nova"/>
            </a:endParaRPr>
          </a:p>
          <a:p>
            <a:pPr marL="12700" marR="132715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Because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the long winters, Latvians</a:t>
            </a:r>
            <a:r>
              <a:rPr sz="1950" spc="-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are  also the masters of pickle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jam  making, preserving food in delicious  ways.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These goods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are typically sold in  farmer's markets like the Night Market 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Kalnciema Quarter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Market.</a:t>
            </a:r>
            <a:endParaRPr sz="19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3050" dirty="0">
              <a:cs typeface="Proxima Nova"/>
            </a:endParaRPr>
          </a:p>
          <a:p>
            <a:pPr marL="468630">
              <a:lnSpc>
                <a:spcPct val="100000"/>
              </a:lnSpc>
              <a:spcBef>
                <a:spcPts val="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celotajs.lv/en</a:t>
            </a:r>
            <a:endParaRPr sz="1950" dirty="0">
              <a:cs typeface="Proxima Nov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071731" y="1294677"/>
            <a:ext cx="4235450" cy="2550827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Gastronomy  </a:t>
            </a:r>
            <a:r>
              <a:rPr sz="6100" b="1" spc="-45" dirty="0">
                <a:solidFill>
                  <a:srgbClr val="FFFFFF"/>
                </a:solidFill>
                <a:latin typeface="+mn-lt"/>
              </a:rPr>
              <a:t>and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local  cuisine</a:t>
            </a:r>
            <a:endParaRPr sz="6100">
              <a:latin typeface="+mn-lt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28121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6699618" y="10"/>
              <a:ext cx="13404460" cy="11308545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699884" cy="11308715"/>
            </a:xfrm>
            <a:custGeom>
              <a:avLst/>
              <a:gdLst/>
              <a:ahLst/>
              <a:cxnLst/>
              <a:rect l="l" t="t" r="r" b="b"/>
              <a:pathLst>
                <a:path w="6699884" h="11308715">
                  <a:moveTo>
                    <a:pt x="669962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699628" y="11308556"/>
                  </a:lnTo>
                  <a:lnTo>
                    <a:pt x="6699628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4424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1" y="0"/>
                  </a:moveTo>
                  <a:lnTo>
                    <a:pt x="82737" y="14347"/>
                  </a:lnTo>
                  <a:lnTo>
                    <a:pt x="43035" y="43037"/>
                  </a:lnTo>
                  <a:lnTo>
                    <a:pt x="14346" y="82743"/>
                  </a:lnTo>
                  <a:lnTo>
                    <a:pt x="0" y="127770"/>
                  </a:lnTo>
                  <a:lnTo>
                    <a:pt x="0" y="174577"/>
                  </a:lnTo>
                  <a:lnTo>
                    <a:pt x="14346" y="219607"/>
                  </a:lnTo>
                  <a:lnTo>
                    <a:pt x="43035" y="259313"/>
                  </a:lnTo>
                  <a:lnTo>
                    <a:pt x="82746" y="288006"/>
                  </a:lnTo>
                  <a:lnTo>
                    <a:pt x="127764" y="302349"/>
                  </a:lnTo>
                  <a:lnTo>
                    <a:pt x="174573" y="302349"/>
                  </a:lnTo>
                  <a:lnTo>
                    <a:pt x="219605" y="288003"/>
                  </a:lnTo>
                  <a:lnTo>
                    <a:pt x="226227" y="283218"/>
                  </a:lnTo>
                  <a:lnTo>
                    <a:pt x="141420" y="283218"/>
                  </a:lnTo>
                  <a:lnTo>
                    <a:pt x="126239" y="275241"/>
                  </a:lnTo>
                  <a:lnTo>
                    <a:pt x="124523" y="273480"/>
                  </a:lnTo>
                  <a:lnTo>
                    <a:pt x="97652" y="273480"/>
                  </a:lnTo>
                  <a:lnTo>
                    <a:pt x="88455" y="269024"/>
                  </a:lnTo>
                  <a:lnTo>
                    <a:pt x="79608" y="263851"/>
                  </a:lnTo>
                  <a:lnTo>
                    <a:pt x="71145" y="257976"/>
                  </a:lnTo>
                  <a:lnTo>
                    <a:pt x="63108" y="251428"/>
                  </a:lnTo>
                  <a:lnTo>
                    <a:pt x="68061" y="247041"/>
                  </a:lnTo>
                  <a:lnTo>
                    <a:pt x="73307" y="243073"/>
                  </a:lnTo>
                  <a:lnTo>
                    <a:pt x="78783" y="239523"/>
                  </a:lnTo>
                  <a:lnTo>
                    <a:pt x="100317" y="239523"/>
                  </a:lnTo>
                  <a:lnTo>
                    <a:pt x="99396" y="237513"/>
                  </a:lnTo>
                  <a:lnTo>
                    <a:pt x="49423" y="237513"/>
                  </a:lnTo>
                  <a:lnTo>
                    <a:pt x="37040" y="220406"/>
                  </a:lnTo>
                  <a:lnTo>
                    <a:pt x="27604" y="201736"/>
                  </a:lnTo>
                  <a:lnTo>
                    <a:pt x="21243" y="181806"/>
                  </a:lnTo>
                  <a:lnTo>
                    <a:pt x="18083" y="160918"/>
                  </a:lnTo>
                  <a:lnTo>
                    <a:pt x="302348" y="160918"/>
                  </a:lnTo>
                  <a:lnTo>
                    <a:pt x="302348" y="141421"/>
                  </a:lnTo>
                  <a:lnTo>
                    <a:pt x="18083" y="141421"/>
                  </a:lnTo>
                  <a:lnTo>
                    <a:pt x="21243" y="120533"/>
                  </a:lnTo>
                  <a:lnTo>
                    <a:pt x="27604" y="100604"/>
                  </a:lnTo>
                  <a:lnTo>
                    <a:pt x="37040" y="81938"/>
                  </a:lnTo>
                  <a:lnTo>
                    <a:pt x="49423" y="64837"/>
                  </a:lnTo>
                  <a:lnTo>
                    <a:pt x="99395" y="64837"/>
                  </a:lnTo>
                  <a:lnTo>
                    <a:pt x="100320" y="62816"/>
                  </a:lnTo>
                  <a:lnTo>
                    <a:pt x="78783" y="62816"/>
                  </a:lnTo>
                  <a:lnTo>
                    <a:pt x="73307" y="59267"/>
                  </a:lnTo>
                  <a:lnTo>
                    <a:pt x="68061" y="55298"/>
                  </a:lnTo>
                  <a:lnTo>
                    <a:pt x="63108" y="50921"/>
                  </a:lnTo>
                  <a:lnTo>
                    <a:pt x="71150" y="44363"/>
                  </a:lnTo>
                  <a:lnTo>
                    <a:pt x="79610" y="38489"/>
                  </a:lnTo>
                  <a:lnTo>
                    <a:pt x="88455" y="33315"/>
                  </a:lnTo>
                  <a:lnTo>
                    <a:pt x="97652" y="28859"/>
                  </a:lnTo>
                  <a:lnTo>
                    <a:pt x="124525" y="28859"/>
                  </a:lnTo>
                  <a:lnTo>
                    <a:pt x="126236" y="27103"/>
                  </a:lnTo>
                  <a:lnTo>
                    <a:pt x="141420" y="19121"/>
                  </a:lnTo>
                  <a:lnTo>
                    <a:pt x="226213" y="19121"/>
                  </a:lnTo>
                  <a:lnTo>
                    <a:pt x="219596" y="14344"/>
                  </a:lnTo>
                  <a:lnTo>
                    <a:pt x="174576" y="1"/>
                  </a:lnTo>
                  <a:lnTo>
                    <a:pt x="127771" y="0"/>
                  </a:lnTo>
                  <a:close/>
                </a:path>
                <a:path w="302894" h="302895">
                  <a:moveTo>
                    <a:pt x="160917" y="218581"/>
                  </a:moveTo>
                  <a:lnTo>
                    <a:pt x="141420" y="218581"/>
                  </a:lnTo>
                  <a:lnTo>
                    <a:pt x="141420" y="283218"/>
                  </a:lnTo>
                  <a:lnTo>
                    <a:pt x="160917" y="283218"/>
                  </a:lnTo>
                  <a:lnTo>
                    <a:pt x="160917" y="218581"/>
                  </a:lnTo>
                  <a:close/>
                </a:path>
                <a:path w="302894" h="302895">
                  <a:moveTo>
                    <a:pt x="230590" y="218581"/>
                  </a:moveTo>
                  <a:lnTo>
                    <a:pt x="160917" y="218581"/>
                  </a:lnTo>
                  <a:lnTo>
                    <a:pt x="172723" y="219954"/>
                  </a:lnTo>
                  <a:lnTo>
                    <a:pt x="184265" y="222344"/>
                  </a:lnTo>
                  <a:lnTo>
                    <a:pt x="195492" y="225730"/>
                  </a:lnTo>
                  <a:lnTo>
                    <a:pt x="206350" y="230089"/>
                  </a:lnTo>
                  <a:lnTo>
                    <a:pt x="198842" y="246481"/>
                  </a:lnTo>
                  <a:lnTo>
                    <a:pt x="188750" y="262264"/>
                  </a:lnTo>
                  <a:lnTo>
                    <a:pt x="176100" y="275242"/>
                  </a:lnTo>
                  <a:lnTo>
                    <a:pt x="160917" y="283218"/>
                  </a:lnTo>
                  <a:lnTo>
                    <a:pt x="226227" y="283218"/>
                  </a:lnTo>
                  <a:lnTo>
                    <a:pt x="239704" y="273480"/>
                  </a:lnTo>
                  <a:lnTo>
                    <a:pt x="204695" y="273480"/>
                  </a:lnTo>
                  <a:lnTo>
                    <a:pt x="210247" y="265550"/>
                  </a:lnTo>
                  <a:lnTo>
                    <a:pt x="215229" y="257177"/>
                  </a:lnTo>
                  <a:lnTo>
                    <a:pt x="219662" y="248466"/>
                  </a:lnTo>
                  <a:lnTo>
                    <a:pt x="223564" y="239523"/>
                  </a:lnTo>
                  <a:lnTo>
                    <a:pt x="273611" y="239523"/>
                  </a:lnTo>
                  <a:lnTo>
                    <a:pt x="275063" y="237513"/>
                  </a:lnTo>
                  <a:lnTo>
                    <a:pt x="252924" y="237513"/>
                  </a:lnTo>
                  <a:lnTo>
                    <a:pt x="247471" y="232855"/>
                  </a:lnTo>
                  <a:lnTo>
                    <a:pt x="241842" y="228480"/>
                  </a:lnTo>
                  <a:lnTo>
                    <a:pt x="236042" y="224394"/>
                  </a:lnTo>
                  <a:lnTo>
                    <a:pt x="230077" y="220602"/>
                  </a:lnTo>
                  <a:lnTo>
                    <a:pt x="230590" y="218581"/>
                  </a:lnTo>
                  <a:close/>
                </a:path>
                <a:path w="302894" h="302895">
                  <a:moveTo>
                    <a:pt x="100317" y="239523"/>
                  </a:moveTo>
                  <a:lnTo>
                    <a:pt x="78783" y="239523"/>
                  </a:lnTo>
                  <a:lnTo>
                    <a:pt x="82684" y="248466"/>
                  </a:lnTo>
                  <a:lnTo>
                    <a:pt x="87114" y="257177"/>
                  </a:lnTo>
                  <a:lnTo>
                    <a:pt x="92096" y="265550"/>
                  </a:lnTo>
                  <a:lnTo>
                    <a:pt x="97652" y="273480"/>
                  </a:lnTo>
                  <a:lnTo>
                    <a:pt x="124523" y="273480"/>
                  </a:lnTo>
                  <a:lnTo>
                    <a:pt x="113590" y="262261"/>
                  </a:lnTo>
                  <a:lnTo>
                    <a:pt x="103500" y="246477"/>
                  </a:lnTo>
                  <a:lnTo>
                    <a:pt x="100317" y="239523"/>
                  </a:lnTo>
                  <a:close/>
                </a:path>
                <a:path w="302894" h="302895">
                  <a:moveTo>
                    <a:pt x="273611" y="239523"/>
                  </a:moveTo>
                  <a:lnTo>
                    <a:pt x="223564" y="239523"/>
                  </a:lnTo>
                  <a:lnTo>
                    <a:pt x="229040" y="243073"/>
                  </a:lnTo>
                  <a:lnTo>
                    <a:pt x="234276" y="247041"/>
                  </a:lnTo>
                  <a:lnTo>
                    <a:pt x="204695" y="273480"/>
                  </a:lnTo>
                  <a:lnTo>
                    <a:pt x="239704" y="273480"/>
                  </a:lnTo>
                  <a:lnTo>
                    <a:pt x="259312" y="259313"/>
                  </a:lnTo>
                  <a:lnTo>
                    <a:pt x="273611" y="239523"/>
                  </a:lnTo>
                  <a:close/>
                </a:path>
                <a:path w="302894" h="302895">
                  <a:moveTo>
                    <a:pt x="82542" y="160918"/>
                  </a:moveTo>
                  <a:lnTo>
                    <a:pt x="63045" y="160918"/>
                  </a:lnTo>
                  <a:lnTo>
                    <a:pt x="64051" y="176531"/>
                  </a:lnTo>
                  <a:lnTo>
                    <a:pt x="65938" y="191750"/>
                  </a:lnTo>
                  <a:lnTo>
                    <a:pt x="68685" y="206473"/>
                  </a:lnTo>
                  <a:lnTo>
                    <a:pt x="72270" y="220602"/>
                  </a:lnTo>
                  <a:lnTo>
                    <a:pt x="66304" y="224394"/>
                  </a:lnTo>
                  <a:lnTo>
                    <a:pt x="60505" y="228480"/>
                  </a:lnTo>
                  <a:lnTo>
                    <a:pt x="54876" y="232855"/>
                  </a:lnTo>
                  <a:lnTo>
                    <a:pt x="49423" y="237513"/>
                  </a:lnTo>
                  <a:lnTo>
                    <a:pt x="99396" y="237513"/>
                  </a:lnTo>
                  <a:lnTo>
                    <a:pt x="95997" y="230089"/>
                  </a:lnTo>
                  <a:lnTo>
                    <a:pt x="106855" y="225730"/>
                  </a:lnTo>
                  <a:lnTo>
                    <a:pt x="118080" y="222344"/>
                  </a:lnTo>
                  <a:lnTo>
                    <a:pt x="129619" y="219954"/>
                  </a:lnTo>
                  <a:lnTo>
                    <a:pt x="141420" y="218581"/>
                  </a:lnTo>
                  <a:lnTo>
                    <a:pt x="230590" y="218581"/>
                  </a:lnTo>
                  <a:lnTo>
                    <a:pt x="232402" y="211440"/>
                  </a:lnTo>
                  <a:lnTo>
                    <a:pt x="89935" y="211440"/>
                  </a:lnTo>
                  <a:lnTo>
                    <a:pt x="87104" y="199454"/>
                  </a:lnTo>
                  <a:lnTo>
                    <a:pt x="84919" y="186992"/>
                  </a:lnTo>
                  <a:lnTo>
                    <a:pt x="83394" y="174123"/>
                  </a:lnTo>
                  <a:lnTo>
                    <a:pt x="82542" y="160918"/>
                  </a:lnTo>
                  <a:close/>
                </a:path>
                <a:path w="302894" h="302895">
                  <a:moveTo>
                    <a:pt x="302348" y="160918"/>
                  </a:moveTo>
                  <a:lnTo>
                    <a:pt x="284264" y="160918"/>
                  </a:lnTo>
                  <a:lnTo>
                    <a:pt x="281100" y="181806"/>
                  </a:lnTo>
                  <a:lnTo>
                    <a:pt x="274739" y="201736"/>
                  </a:lnTo>
                  <a:lnTo>
                    <a:pt x="265306" y="220406"/>
                  </a:lnTo>
                  <a:lnTo>
                    <a:pt x="252924" y="237513"/>
                  </a:lnTo>
                  <a:lnTo>
                    <a:pt x="275063" y="237513"/>
                  </a:lnTo>
                  <a:lnTo>
                    <a:pt x="288002" y="219603"/>
                  </a:lnTo>
                  <a:lnTo>
                    <a:pt x="302347" y="174577"/>
                  </a:lnTo>
                  <a:lnTo>
                    <a:pt x="302348" y="160918"/>
                  </a:lnTo>
                  <a:close/>
                </a:path>
                <a:path w="302894" h="302895">
                  <a:moveTo>
                    <a:pt x="160917" y="160918"/>
                  </a:moveTo>
                  <a:lnTo>
                    <a:pt x="141420" y="160918"/>
                  </a:lnTo>
                  <a:lnTo>
                    <a:pt x="141420" y="199053"/>
                  </a:lnTo>
                  <a:lnTo>
                    <a:pt x="128066" y="200470"/>
                  </a:lnTo>
                  <a:lnTo>
                    <a:pt x="114994" y="203024"/>
                  </a:lnTo>
                  <a:lnTo>
                    <a:pt x="102264" y="206689"/>
                  </a:lnTo>
                  <a:lnTo>
                    <a:pt x="89935" y="211440"/>
                  </a:lnTo>
                  <a:lnTo>
                    <a:pt x="212412" y="211440"/>
                  </a:lnTo>
                  <a:lnTo>
                    <a:pt x="200083" y="206689"/>
                  </a:lnTo>
                  <a:lnTo>
                    <a:pt x="187352" y="203024"/>
                  </a:lnTo>
                  <a:lnTo>
                    <a:pt x="174277" y="200470"/>
                  </a:lnTo>
                  <a:lnTo>
                    <a:pt x="160917" y="199053"/>
                  </a:lnTo>
                  <a:lnTo>
                    <a:pt x="160917" y="160918"/>
                  </a:lnTo>
                  <a:close/>
                </a:path>
                <a:path w="302894" h="302895">
                  <a:moveTo>
                    <a:pt x="239302" y="160918"/>
                  </a:moveTo>
                  <a:lnTo>
                    <a:pt x="219805" y="160918"/>
                  </a:lnTo>
                  <a:lnTo>
                    <a:pt x="218952" y="174123"/>
                  </a:lnTo>
                  <a:lnTo>
                    <a:pt x="217424" y="186992"/>
                  </a:lnTo>
                  <a:lnTo>
                    <a:pt x="215239" y="199454"/>
                  </a:lnTo>
                  <a:lnTo>
                    <a:pt x="212412" y="211440"/>
                  </a:lnTo>
                  <a:lnTo>
                    <a:pt x="232402" y="211440"/>
                  </a:lnTo>
                  <a:lnTo>
                    <a:pt x="233662" y="206473"/>
                  </a:lnTo>
                  <a:lnTo>
                    <a:pt x="236409" y="191750"/>
                  </a:lnTo>
                  <a:lnTo>
                    <a:pt x="238296" y="176531"/>
                  </a:lnTo>
                  <a:lnTo>
                    <a:pt x="239302" y="160918"/>
                  </a:lnTo>
                  <a:close/>
                </a:path>
                <a:path w="302894" h="302895">
                  <a:moveTo>
                    <a:pt x="99395" y="64837"/>
                  </a:moveTo>
                  <a:lnTo>
                    <a:pt x="49423" y="64837"/>
                  </a:lnTo>
                  <a:lnTo>
                    <a:pt x="54876" y="69489"/>
                  </a:lnTo>
                  <a:lnTo>
                    <a:pt x="60505" y="73862"/>
                  </a:lnTo>
                  <a:lnTo>
                    <a:pt x="66304" y="77950"/>
                  </a:lnTo>
                  <a:lnTo>
                    <a:pt x="72270" y="81748"/>
                  </a:lnTo>
                  <a:lnTo>
                    <a:pt x="68685" y="95875"/>
                  </a:lnTo>
                  <a:lnTo>
                    <a:pt x="65938" y="110595"/>
                  </a:lnTo>
                  <a:lnTo>
                    <a:pt x="64051" y="125810"/>
                  </a:lnTo>
                  <a:lnTo>
                    <a:pt x="63045" y="141421"/>
                  </a:lnTo>
                  <a:lnTo>
                    <a:pt x="82542" y="141421"/>
                  </a:lnTo>
                  <a:lnTo>
                    <a:pt x="83394" y="128220"/>
                  </a:lnTo>
                  <a:lnTo>
                    <a:pt x="84919" y="115351"/>
                  </a:lnTo>
                  <a:lnTo>
                    <a:pt x="87104" y="102887"/>
                  </a:lnTo>
                  <a:lnTo>
                    <a:pt x="89935" y="90899"/>
                  </a:lnTo>
                  <a:lnTo>
                    <a:pt x="232399" y="90899"/>
                  </a:lnTo>
                  <a:lnTo>
                    <a:pt x="230587" y="83758"/>
                  </a:lnTo>
                  <a:lnTo>
                    <a:pt x="141420" y="83758"/>
                  </a:lnTo>
                  <a:lnTo>
                    <a:pt x="129619" y="82392"/>
                  </a:lnTo>
                  <a:lnTo>
                    <a:pt x="118080" y="80004"/>
                  </a:lnTo>
                  <a:lnTo>
                    <a:pt x="106855" y="76620"/>
                  </a:lnTo>
                  <a:lnTo>
                    <a:pt x="95997" y="72261"/>
                  </a:lnTo>
                  <a:lnTo>
                    <a:pt x="99395" y="64837"/>
                  </a:lnTo>
                  <a:close/>
                </a:path>
                <a:path w="302894" h="302895">
                  <a:moveTo>
                    <a:pt x="212412" y="90899"/>
                  </a:moveTo>
                  <a:lnTo>
                    <a:pt x="89935" y="90899"/>
                  </a:lnTo>
                  <a:lnTo>
                    <a:pt x="102264" y="95655"/>
                  </a:lnTo>
                  <a:lnTo>
                    <a:pt x="114994" y="99319"/>
                  </a:lnTo>
                  <a:lnTo>
                    <a:pt x="128066" y="101871"/>
                  </a:lnTo>
                  <a:lnTo>
                    <a:pt x="141420" y="103286"/>
                  </a:lnTo>
                  <a:lnTo>
                    <a:pt x="141420" y="141421"/>
                  </a:lnTo>
                  <a:lnTo>
                    <a:pt x="160917" y="141421"/>
                  </a:lnTo>
                  <a:lnTo>
                    <a:pt x="160917" y="103286"/>
                  </a:lnTo>
                  <a:lnTo>
                    <a:pt x="174277" y="101871"/>
                  </a:lnTo>
                  <a:lnTo>
                    <a:pt x="187352" y="99319"/>
                  </a:lnTo>
                  <a:lnTo>
                    <a:pt x="200083" y="95655"/>
                  </a:lnTo>
                  <a:lnTo>
                    <a:pt x="212412" y="90899"/>
                  </a:lnTo>
                  <a:close/>
                </a:path>
                <a:path w="302894" h="302895">
                  <a:moveTo>
                    <a:pt x="232399" y="90899"/>
                  </a:moveTo>
                  <a:lnTo>
                    <a:pt x="212412" y="90899"/>
                  </a:lnTo>
                  <a:lnTo>
                    <a:pt x="215239" y="102887"/>
                  </a:lnTo>
                  <a:lnTo>
                    <a:pt x="217424" y="115351"/>
                  </a:lnTo>
                  <a:lnTo>
                    <a:pt x="218952" y="128220"/>
                  </a:lnTo>
                  <a:lnTo>
                    <a:pt x="219805" y="141421"/>
                  </a:lnTo>
                  <a:lnTo>
                    <a:pt x="239302" y="141421"/>
                  </a:lnTo>
                  <a:lnTo>
                    <a:pt x="238296" y="125810"/>
                  </a:lnTo>
                  <a:lnTo>
                    <a:pt x="236409" y="110595"/>
                  </a:lnTo>
                  <a:lnTo>
                    <a:pt x="233662" y="95875"/>
                  </a:lnTo>
                  <a:lnTo>
                    <a:pt x="232399" y="90899"/>
                  </a:lnTo>
                  <a:close/>
                </a:path>
                <a:path w="302894" h="302895">
                  <a:moveTo>
                    <a:pt x="275065" y="64837"/>
                  </a:moveTo>
                  <a:lnTo>
                    <a:pt x="252924" y="64837"/>
                  </a:lnTo>
                  <a:lnTo>
                    <a:pt x="265306" y="81938"/>
                  </a:lnTo>
                  <a:lnTo>
                    <a:pt x="274739" y="100604"/>
                  </a:lnTo>
                  <a:lnTo>
                    <a:pt x="281100" y="120533"/>
                  </a:lnTo>
                  <a:lnTo>
                    <a:pt x="284264" y="141421"/>
                  </a:lnTo>
                  <a:lnTo>
                    <a:pt x="302348" y="141421"/>
                  </a:lnTo>
                  <a:lnTo>
                    <a:pt x="302348" y="127770"/>
                  </a:lnTo>
                  <a:lnTo>
                    <a:pt x="288003" y="82742"/>
                  </a:lnTo>
                  <a:lnTo>
                    <a:pt x="275065" y="64837"/>
                  </a:lnTo>
                  <a:close/>
                </a:path>
                <a:path w="302894" h="302895">
                  <a:moveTo>
                    <a:pt x="160917" y="19121"/>
                  </a:moveTo>
                  <a:lnTo>
                    <a:pt x="141420" y="19121"/>
                  </a:lnTo>
                  <a:lnTo>
                    <a:pt x="141420" y="83758"/>
                  </a:lnTo>
                  <a:lnTo>
                    <a:pt x="160917" y="83758"/>
                  </a:lnTo>
                  <a:lnTo>
                    <a:pt x="160917" y="19121"/>
                  </a:lnTo>
                  <a:close/>
                </a:path>
                <a:path w="302894" h="302895">
                  <a:moveTo>
                    <a:pt x="226213" y="19121"/>
                  </a:moveTo>
                  <a:lnTo>
                    <a:pt x="160917" y="19121"/>
                  </a:lnTo>
                  <a:lnTo>
                    <a:pt x="176102" y="27103"/>
                  </a:lnTo>
                  <a:lnTo>
                    <a:pt x="188753" y="40084"/>
                  </a:lnTo>
                  <a:lnTo>
                    <a:pt x="198844" y="55868"/>
                  </a:lnTo>
                  <a:lnTo>
                    <a:pt x="206350" y="72261"/>
                  </a:lnTo>
                  <a:lnTo>
                    <a:pt x="195492" y="76620"/>
                  </a:lnTo>
                  <a:lnTo>
                    <a:pt x="184265" y="80004"/>
                  </a:lnTo>
                  <a:lnTo>
                    <a:pt x="172723" y="82392"/>
                  </a:lnTo>
                  <a:lnTo>
                    <a:pt x="160917" y="83758"/>
                  </a:lnTo>
                  <a:lnTo>
                    <a:pt x="230587" y="83758"/>
                  </a:lnTo>
                  <a:lnTo>
                    <a:pt x="230077" y="81748"/>
                  </a:lnTo>
                  <a:lnTo>
                    <a:pt x="236042" y="77950"/>
                  </a:lnTo>
                  <a:lnTo>
                    <a:pt x="241842" y="73862"/>
                  </a:lnTo>
                  <a:lnTo>
                    <a:pt x="247471" y="69489"/>
                  </a:lnTo>
                  <a:lnTo>
                    <a:pt x="252924" y="64837"/>
                  </a:lnTo>
                  <a:lnTo>
                    <a:pt x="275065" y="64837"/>
                  </a:lnTo>
                  <a:lnTo>
                    <a:pt x="273605" y="62816"/>
                  </a:lnTo>
                  <a:lnTo>
                    <a:pt x="223564" y="62816"/>
                  </a:lnTo>
                  <a:lnTo>
                    <a:pt x="219663" y="53879"/>
                  </a:lnTo>
                  <a:lnTo>
                    <a:pt x="215233" y="45170"/>
                  </a:lnTo>
                  <a:lnTo>
                    <a:pt x="210251" y="36795"/>
                  </a:lnTo>
                  <a:lnTo>
                    <a:pt x="204695" y="28859"/>
                  </a:lnTo>
                  <a:lnTo>
                    <a:pt x="239690" y="28859"/>
                  </a:lnTo>
                  <a:lnTo>
                    <a:pt x="226213" y="19121"/>
                  </a:lnTo>
                  <a:close/>
                </a:path>
                <a:path w="302894" h="302895">
                  <a:moveTo>
                    <a:pt x="124525" y="28859"/>
                  </a:moveTo>
                  <a:lnTo>
                    <a:pt x="97652" y="28859"/>
                  </a:lnTo>
                  <a:lnTo>
                    <a:pt x="92096" y="36795"/>
                  </a:lnTo>
                  <a:lnTo>
                    <a:pt x="87114" y="45170"/>
                  </a:lnTo>
                  <a:lnTo>
                    <a:pt x="82684" y="53879"/>
                  </a:lnTo>
                  <a:lnTo>
                    <a:pt x="78783" y="62816"/>
                  </a:lnTo>
                  <a:lnTo>
                    <a:pt x="100320" y="62816"/>
                  </a:lnTo>
                  <a:lnTo>
                    <a:pt x="103501" y="55868"/>
                  </a:lnTo>
                  <a:lnTo>
                    <a:pt x="113588" y="40084"/>
                  </a:lnTo>
                  <a:lnTo>
                    <a:pt x="124525" y="28859"/>
                  </a:lnTo>
                  <a:close/>
                </a:path>
                <a:path w="302894" h="302895">
                  <a:moveTo>
                    <a:pt x="239690" y="28859"/>
                  </a:moveTo>
                  <a:lnTo>
                    <a:pt x="204695" y="28859"/>
                  </a:lnTo>
                  <a:lnTo>
                    <a:pt x="213892" y="33315"/>
                  </a:lnTo>
                  <a:lnTo>
                    <a:pt x="222737" y="38489"/>
                  </a:lnTo>
                  <a:lnTo>
                    <a:pt x="231197" y="44363"/>
                  </a:lnTo>
                  <a:lnTo>
                    <a:pt x="239239" y="50921"/>
                  </a:lnTo>
                  <a:lnTo>
                    <a:pt x="234276" y="55298"/>
                  </a:lnTo>
                  <a:lnTo>
                    <a:pt x="229040" y="59267"/>
                  </a:lnTo>
                  <a:lnTo>
                    <a:pt x="223564" y="62816"/>
                  </a:lnTo>
                  <a:lnTo>
                    <a:pt x="273605" y="62816"/>
                  </a:lnTo>
                  <a:lnTo>
                    <a:pt x="259312" y="43037"/>
                  </a:lnTo>
                  <a:lnTo>
                    <a:pt x="239690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/>
          <p:nvPr/>
        </p:nvSpPr>
        <p:spPr>
          <a:xfrm>
            <a:off x="1575592" y="10402635"/>
            <a:ext cx="14636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celotajs.lv/en</a:t>
            </a:r>
            <a:endParaRPr sz="1950"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9106" y="3666980"/>
            <a:ext cx="3997325" cy="3719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032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Craftsmanship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no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stranger 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Latvia.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Black clay, knits</a:t>
            </a:r>
            <a:r>
              <a:rPr sz="2400" b="1" spc="-409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and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handmade national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costumes 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just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small part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what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we're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masters</a:t>
            </a:r>
            <a:r>
              <a:rPr sz="2400" b="1" spc="-1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of.</a:t>
            </a:r>
            <a:endParaRPr sz="2400">
              <a:cs typeface="Proxima Nova"/>
            </a:endParaRPr>
          </a:p>
          <a:p>
            <a:pPr>
              <a:lnSpc>
                <a:spcPct val="100000"/>
              </a:lnSpc>
            </a:pPr>
            <a:endParaRPr sz="230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Regular craft markets are held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 goods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often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can be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bought straight  from their maker, while hearing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their  story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perhaps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even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receiving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discount in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exchange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for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</a:t>
            </a:r>
            <a:r>
              <a:rPr sz="1950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smile.</a:t>
            </a:r>
            <a:endParaRPr sz="1950">
              <a:cs typeface="Proxima Nov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71731" y="1294677"/>
            <a:ext cx="252349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Latvian  crafts</a:t>
            </a:r>
            <a:endParaRPr sz="6100">
              <a:latin typeface="+mn-lt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64426" y="10430295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2" y="0"/>
                </a:moveTo>
                <a:lnTo>
                  <a:pt x="82735" y="14347"/>
                </a:lnTo>
                <a:lnTo>
                  <a:pt x="43028" y="43037"/>
                </a:lnTo>
                <a:lnTo>
                  <a:pt x="14343" y="82743"/>
                </a:lnTo>
                <a:lnTo>
                  <a:pt x="0" y="127770"/>
                </a:lnTo>
                <a:lnTo>
                  <a:pt x="0" y="174577"/>
                </a:lnTo>
                <a:lnTo>
                  <a:pt x="14343" y="219607"/>
                </a:lnTo>
                <a:lnTo>
                  <a:pt x="43028" y="259313"/>
                </a:lnTo>
                <a:lnTo>
                  <a:pt x="82743" y="288006"/>
                </a:lnTo>
                <a:lnTo>
                  <a:pt x="127764" y="302349"/>
                </a:lnTo>
                <a:lnTo>
                  <a:pt x="174575" y="302349"/>
                </a:lnTo>
                <a:lnTo>
                  <a:pt x="219608" y="288003"/>
                </a:lnTo>
                <a:lnTo>
                  <a:pt x="226230" y="283218"/>
                </a:lnTo>
                <a:lnTo>
                  <a:pt x="141423" y="283218"/>
                </a:lnTo>
                <a:lnTo>
                  <a:pt x="126237" y="275241"/>
                </a:lnTo>
                <a:lnTo>
                  <a:pt x="124521" y="273480"/>
                </a:lnTo>
                <a:lnTo>
                  <a:pt x="97654" y="273480"/>
                </a:lnTo>
                <a:lnTo>
                  <a:pt x="88458" y="269024"/>
                </a:lnTo>
                <a:lnTo>
                  <a:pt x="79610" y="263851"/>
                </a:lnTo>
                <a:lnTo>
                  <a:pt x="71143" y="257976"/>
                </a:lnTo>
                <a:lnTo>
                  <a:pt x="63101" y="251428"/>
                </a:lnTo>
                <a:lnTo>
                  <a:pt x="68064" y="247041"/>
                </a:lnTo>
                <a:lnTo>
                  <a:pt x="73299" y="243073"/>
                </a:lnTo>
                <a:lnTo>
                  <a:pt x="78786" y="239523"/>
                </a:lnTo>
                <a:lnTo>
                  <a:pt x="100312" y="239523"/>
                </a:lnTo>
                <a:lnTo>
                  <a:pt x="99391" y="237513"/>
                </a:lnTo>
                <a:lnTo>
                  <a:pt x="49415" y="237513"/>
                </a:lnTo>
                <a:lnTo>
                  <a:pt x="37038" y="220406"/>
                </a:lnTo>
                <a:lnTo>
                  <a:pt x="27604" y="201736"/>
                </a:lnTo>
                <a:lnTo>
                  <a:pt x="21241" y="181806"/>
                </a:lnTo>
                <a:lnTo>
                  <a:pt x="18076" y="160918"/>
                </a:lnTo>
                <a:lnTo>
                  <a:pt x="302347" y="160918"/>
                </a:lnTo>
                <a:lnTo>
                  <a:pt x="302347" y="141421"/>
                </a:lnTo>
                <a:lnTo>
                  <a:pt x="18076" y="141421"/>
                </a:lnTo>
                <a:lnTo>
                  <a:pt x="21241" y="120533"/>
                </a:lnTo>
                <a:lnTo>
                  <a:pt x="27604" y="100604"/>
                </a:lnTo>
                <a:lnTo>
                  <a:pt x="37038" y="81938"/>
                </a:lnTo>
                <a:lnTo>
                  <a:pt x="49415" y="64837"/>
                </a:lnTo>
                <a:lnTo>
                  <a:pt x="99389" y="64837"/>
                </a:lnTo>
                <a:lnTo>
                  <a:pt x="100314" y="62816"/>
                </a:lnTo>
                <a:lnTo>
                  <a:pt x="78786" y="62816"/>
                </a:lnTo>
                <a:lnTo>
                  <a:pt x="73299" y="59267"/>
                </a:lnTo>
                <a:lnTo>
                  <a:pt x="68064" y="55298"/>
                </a:lnTo>
                <a:lnTo>
                  <a:pt x="63101" y="50921"/>
                </a:lnTo>
                <a:lnTo>
                  <a:pt x="71149" y="44363"/>
                </a:lnTo>
                <a:lnTo>
                  <a:pt x="79612" y="38489"/>
                </a:lnTo>
                <a:lnTo>
                  <a:pt x="88458" y="33315"/>
                </a:lnTo>
                <a:lnTo>
                  <a:pt x="97654" y="28859"/>
                </a:lnTo>
                <a:lnTo>
                  <a:pt x="124526" y="28859"/>
                </a:lnTo>
                <a:lnTo>
                  <a:pt x="126237" y="27103"/>
                </a:lnTo>
                <a:lnTo>
                  <a:pt x="141423" y="19121"/>
                </a:lnTo>
                <a:lnTo>
                  <a:pt x="226216" y="19121"/>
                </a:lnTo>
                <a:lnTo>
                  <a:pt x="219599" y="14344"/>
                </a:lnTo>
                <a:lnTo>
                  <a:pt x="174578" y="1"/>
                </a:lnTo>
                <a:lnTo>
                  <a:pt x="127772" y="0"/>
                </a:lnTo>
                <a:close/>
              </a:path>
              <a:path w="302894" h="302895">
                <a:moveTo>
                  <a:pt x="160920" y="218581"/>
                </a:moveTo>
                <a:lnTo>
                  <a:pt x="141423" y="218581"/>
                </a:lnTo>
                <a:lnTo>
                  <a:pt x="141423" y="283218"/>
                </a:lnTo>
                <a:lnTo>
                  <a:pt x="160920" y="283218"/>
                </a:lnTo>
                <a:lnTo>
                  <a:pt x="160920" y="218581"/>
                </a:lnTo>
                <a:close/>
              </a:path>
              <a:path w="302894" h="302895">
                <a:moveTo>
                  <a:pt x="230582" y="218581"/>
                </a:moveTo>
                <a:lnTo>
                  <a:pt x="160920" y="218581"/>
                </a:lnTo>
                <a:lnTo>
                  <a:pt x="172725" y="219954"/>
                </a:lnTo>
                <a:lnTo>
                  <a:pt x="184264" y="222344"/>
                </a:lnTo>
                <a:lnTo>
                  <a:pt x="195490" y="225730"/>
                </a:lnTo>
                <a:lnTo>
                  <a:pt x="206353" y="230089"/>
                </a:lnTo>
                <a:lnTo>
                  <a:pt x="198845" y="246481"/>
                </a:lnTo>
                <a:lnTo>
                  <a:pt x="188753" y="262264"/>
                </a:lnTo>
                <a:lnTo>
                  <a:pt x="176102" y="275242"/>
                </a:lnTo>
                <a:lnTo>
                  <a:pt x="160920" y="283218"/>
                </a:lnTo>
                <a:lnTo>
                  <a:pt x="226230" y="283218"/>
                </a:lnTo>
                <a:lnTo>
                  <a:pt x="239707" y="273480"/>
                </a:lnTo>
                <a:lnTo>
                  <a:pt x="204688" y="273480"/>
                </a:lnTo>
                <a:lnTo>
                  <a:pt x="210244" y="265550"/>
                </a:lnTo>
                <a:lnTo>
                  <a:pt x="215226" y="257177"/>
                </a:lnTo>
                <a:lnTo>
                  <a:pt x="219656" y="248466"/>
                </a:lnTo>
                <a:lnTo>
                  <a:pt x="223556" y="239523"/>
                </a:lnTo>
                <a:lnTo>
                  <a:pt x="273613" y="239523"/>
                </a:lnTo>
                <a:lnTo>
                  <a:pt x="275066" y="237513"/>
                </a:lnTo>
                <a:lnTo>
                  <a:pt x="252927" y="237513"/>
                </a:lnTo>
                <a:lnTo>
                  <a:pt x="247472" y="232855"/>
                </a:lnTo>
                <a:lnTo>
                  <a:pt x="241840" y="228480"/>
                </a:lnTo>
                <a:lnTo>
                  <a:pt x="236037" y="224394"/>
                </a:lnTo>
                <a:lnTo>
                  <a:pt x="230069" y="220602"/>
                </a:lnTo>
                <a:lnTo>
                  <a:pt x="230582" y="218581"/>
                </a:lnTo>
                <a:close/>
              </a:path>
              <a:path w="302894" h="302895">
                <a:moveTo>
                  <a:pt x="100312" y="239523"/>
                </a:moveTo>
                <a:lnTo>
                  <a:pt x="78786" y="239523"/>
                </a:lnTo>
                <a:lnTo>
                  <a:pt x="82687" y="248466"/>
                </a:lnTo>
                <a:lnTo>
                  <a:pt x="87117" y="257177"/>
                </a:lnTo>
                <a:lnTo>
                  <a:pt x="92099" y="265550"/>
                </a:lnTo>
                <a:lnTo>
                  <a:pt x="97654" y="273480"/>
                </a:lnTo>
                <a:lnTo>
                  <a:pt x="124521" y="273480"/>
                </a:lnTo>
                <a:lnTo>
                  <a:pt x="113587" y="262261"/>
                </a:lnTo>
                <a:lnTo>
                  <a:pt x="103497" y="246477"/>
                </a:lnTo>
                <a:lnTo>
                  <a:pt x="100312" y="239523"/>
                </a:lnTo>
                <a:close/>
              </a:path>
              <a:path w="302894" h="302895">
                <a:moveTo>
                  <a:pt x="273613" y="239523"/>
                </a:moveTo>
                <a:lnTo>
                  <a:pt x="223556" y="239523"/>
                </a:lnTo>
                <a:lnTo>
                  <a:pt x="229043" y="243073"/>
                </a:lnTo>
                <a:lnTo>
                  <a:pt x="234279" y="247041"/>
                </a:lnTo>
                <a:lnTo>
                  <a:pt x="204688" y="273480"/>
                </a:lnTo>
                <a:lnTo>
                  <a:pt x="239707" y="273480"/>
                </a:lnTo>
                <a:lnTo>
                  <a:pt x="259314" y="259313"/>
                </a:lnTo>
                <a:lnTo>
                  <a:pt x="273613" y="239523"/>
                </a:lnTo>
                <a:close/>
              </a:path>
              <a:path w="302894" h="302895">
                <a:moveTo>
                  <a:pt x="82535" y="160918"/>
                </a:moveTo>
                <a:lnTo>
                  <a:pt x="63038" y="160918"/>
                </a:lnTo>
                <a:lnTo>
                  <a:pt x="64045" y="176531"/>
                </a:lnTo>
                <a:lnTo>
                  <a:pt x="65936" y="191750"/>
                </a:lnTo>
                <a:lnTo>
                  <a:pt x="68686" y="206473"/>
                </a:lnTo>
                <a:lnTo>
                  <a:pt x="72273" y="220602"/>
                </a:lnTo>
                <a:lnTo>
                  <a:pt x="66306" y="224394"/>
                </a:lnTo>
                <a:lnTo>
                  <a:pt x="60502" y="228480"/>
                </a:lnTo>
                <a:lnTo>
                  <a:pt x="54870" y="232855"/>
                </a:lnTo>
                <a:lnTo>
                  <a:pt x="49415" y="237513"/>
                </a:lnTo>
                <a:lnTo>
                  <a:pt x="99391" y="237513"/>
                </a:lnTo>
                <a:lnTo>
                  <a:pt x="95990" y="230089"/>
                </a:lnTo>
                <a:lnTo>
                  <a:pt x="106854" y="225730"/>
                </a:lnTo>
                <a:lnTo>
                  <a:pt x="118082" y="222344"/>
                </a:lnTo>
                <a:lnTo>
                  <a:pt x="129622" y="219954"/>
                </a:lnTo>
                <a:lnTo>
                  <a:pt x="141423" y="218581"/>
                </a:lnTo>
                <a:lnTo>
                  <a:pt x="230582" y="218581"/>
                </a:lnTo>
                <a:lnTo>
                  <a:pt x="232395" y="211440"/>
                </a:lnTo>
                <a:lnTo>
                  <a:pt x="89927" y="211440"/>
                </a:lnTo>
                <a:lnTo>
                  <a:pt x="87101" y="199454"/>
                </a:lnTo>
                <a:lnTo>
                  <a:pt x="84915" y="186992"/>
                </a:lnTo>
                <a:lnTo>
                  <a:pt x="83388" y="174123"/>
                </a:lnTo>
                <a:lnTo>
                  <a:pt x="82535" y="160918"/>
                </a:lnTo>
                <a:close/>
              </a:path>
              <a:path w="302894" h="302895">
                <a:moveTo>
                  <a:pt x="302347" y="160918"/>
                </a:moveTo>
                <a:lnTo>
                  <a:pt x="284267" y="160918"/>
                </a:lnTo>
                <a:lnTo>
                  <a:pt x="281101" y="181806"/>
                </a:lnTo>
                <a:lnTo>
                  <a:pt x="274738" y="201736"/>
                </a:lnTo>
                <a:lnTo>
                  <a:pt x="265304" y="220406"/>
                </a:lnTo>
                <a:lnTo>
                  <a:pt x="252927" y="237513"/>
                </a:lnTo>
                <a:lnTo>
                  <a:pt x="275066" y="237513"/>
                </a:lnTo>
                <a:lnTo>
                  <a:pt x="288004" y="219603"/>
                </a:lnTo>
                <a:lnTo>
                  <a:pt x="302347" y="174577"/>
                </a:lnTo>
                <a:lnTo>
                  <a:pt x="302347" y="160918"/>
                </a:lnTo>
                <a:close/>
              </a:path>
              <a:path w="302894" h="302895">
                <a:moveTo>
                  <a:pt x="160920" y="160918"/>
                </a:moveTo>
                <a:lnTo>
                  <a:pt x="141423" y="160918"/>
                </a:lnTo>
                <a:lnTo>
                  <a:pt x="141423" y="199053"/>
                </a:lnTo>
                <a:lnTo>
                  <a:pt x="128062" y="200470"/>
                </a:lnTo>
                <a:lnTo>
                  <a:pt x="114988" y="203024"/>
                </a:lnTo>
                <a:lnTo>
                  <a:pt x="102257" y="206689"/>
                </a:lnTo>
                <a:lnTo>
                  <a:pt x="89927" y="211440"/>
                </a:lnTo>
                <a:lnTo>
                  <a:pt x="212415" y="211440"/>
                </a:lnTo>
                <a:lnTo>
                  <a:pt x="200086" y="206689"/>
                </a:lnTo>
                <a:lnTo>
                  <a:pt x="187355" y="203024"/>
                </a:lnTo>
                <a:lnTo>
                  <a:pt x="174280" y="200470"/>
                </a:lnTo>
                <a:lnTo>
                  <a:pt x="160920" y="199053"/>
                </a:lnTo>
                <a:lnTo>
                  <a:pt x="160920" y="160918"/>
                </a:lnTo>
                <a:close/>
              </a:path>
              <a:path w="302894" h="302895">
                <a:moveTo>
                  <a:pt x="239305" y="160918"/>
                </a:moveTo>
                <a:lnTo>
                  <a:pt x="219808" y="160918"/>
                </a:lnTo>
                <a:lnTo>
                  <a:pt x="218955" y="174123"/>
                </a:lnTo>
                <a:lnTo>
                  <a:pt x="217427" y="186992"/>
                </a:lnTo>
                <a:lnTo>
                  <a:pt x="215242" y="199454"/>
                </a:lnTo>
                <a:lnTo>
                  <a:pt x="212415" y="211440"/>
                </a:lnTo>
                <a:lnTo>
                  <a:pt x="232395" y="211440"/>
                </a:lnTo>
                <a:lnTo>
                  <a:pt x="233656" y="206473"/>
                </a:lnTo>
                <a:lnTo>
                  <a:pt x="236407" y="191750"/>
                </a:lnTo>
                <a:lnTo>
                  <a:pt x="238297" y="176531"/>
                </a:lnTo>
                <a:lnTo>
                  <a:pt x="239305" y="160918"/>
                </a:lnTo>
                <a:close/>
              </a:path>
              <a:path w="302894" h="302895">
                <a:moveTo>
                  <a:pt x="99389" y="64837"/>
                </a:moveTo>
                <a:lnTo>
                  <a:pt x="49415" y="64837"/>
                </a:lnTo>
                <a:lnTo>
                  <a:pt x="54870" y="69489"/>
                </a:lnTo>
                <a:lnTo>
                  <a:pt x="60502" y="73862"/>
                </a:lnTo>
                <a:lnTo>
                  <a:pt x="66306" y="77950"/>
                </a:lnTo>
                <a:lnTo>
                  <a:pt x="72273" y="81748"/>
                </a:lnTo>
                <a:lnTo>
                  <a:pt x="68686" y="95875"/>
                </a:lnTo>
                <a:lnTo>
                  <a:pt x="65936" y="110595"/>
                </a:lnTo>
                <a:lnTo>
                  <a:pt x="64045" y="125810"/>
                </a:lnTo>
                <a:lnTo>
                  <a:pt x="63038" y="141421"/>
                </a:lnTo>
                <a:lnTo>
                  <a:pt x="82535" y="141421"/>
                </a:lnTo>
                <a:lnTo>
                  <a:pt x="83388" y="128220"/>
                </a:lnTo>
                <a:lnTo>
                  <a:pt x="84915" y="115351"/>
                </a:lnTo>
                <a:lnTo>
                  <a:pt x="87101" y="102887"/>
                </a:lnTo>
                <a:lnTo>
                  <a:pt x="89927" y="90899"/>
                </a:lnTo>
                <a:lnTo>
                  <a:pt x="232393" y="90899"/>
                </a:lnTo>
                <a:lnTo>
                  <a:pt x="230580" y="83758"/>
                </a:lnTo>
                <a:lnTo>
                  <a:pt x="141423" y="83758"/>
                </a:lnTo>
                <a:lnTo>
                  <a:pt x="129622" y="82392"/>
                </a:lnTo>
                <a:lnTo>
                  <a:pt x="118082" y="80004"/>
                </a:lnTo>
                <a:lnTo>
                  <a:pt x="106854" y="76620"/>
                </a:lnTo>
                <a:lnTo>
                  <a:pt x="95990" y="72261"/>
                </a:lnTo>
                <a:lnTo>
                  <a:pt x="99389" y="64837"/>
                </a:lnTo>
                <a:close/>
              </a:path>
              <a:path w="302894" h="302895">
                <a:moveTo>
                  <a:pt x="212415" y="90899"/>
                </a:moveTo>
                <a:lnTo>
                  <a:pt x="89927" y="90899"/>
                </a:lnTo>
                <a:lnTo>
                  <a:pt x="102257" y="95655"/>
                </a:lnTo>
                <a:lnTo>
                  <a:pt x="114988" y="99319"/>
                </a:lnTo>
                <a:lnTo>
                  <a:pt x="128062" y="101871"/>
                </a:lnTo>
                <a:lnTo>
                  <a:pt x="141423" y="103286"/>
                </a:lnTo>
                <a:lnTo>
                  <a:pt x="141423" y="141421"/>
                </a:lnTo>
                <a:lnTo>
                  <a:pt x="160920" y="141421"/>
                </a:lnTo>
                <a:lnTo>
                  <a:pt x="160920" y="103286"/>
                </a:lnTo>
                <a:lnTo>
                  <a:pt x="174280" y="101871"/>
                </a:lnTo>
                <a:lnTo>
                  <a:pt x="187355" y="99319"/>
                </a:lnTo>
                <a:lnTo>
                  <a:pt x="200086" y="95655"/>
                </a:lnTo>
                <a:lnTo>
                  <a:pt x="212415" y="90899"/>
                </a:lnTo>
                <a:close/>
              </a:path>
              <a:path w="302894" h="302895">
                <a:moveTo>
                  <a:pt x="232393" y="90899"/>
                </a:moveTo>
                <a:lnTo>
                  <a:pt x="212415" y="90899"/>
                </a:lnTo>
                <a:lnTo>
                  <a:pt x="215242" y="102887"/>
                </a:lnTo>
                <a:lnTo>
                  <a:pt x="217427" y="115351"/>
                </a:lnTo>
                <a:lnTo>
                  <a:pt x="218955" y="128220"/>
                </a:lnTo>
                <a:lnTo>
                  <a:pt x="219808" y="141421"/>
                </a:lnTo>
                <a:lnTo>
                  <a:pt x="239305" y="141421"/>
                </a:lnTo>
                <a:lnTo>
                  <a:pt x="238297" y="125810"/>
                </a:lnTo>
                <a:lnTo>
                  <a:pt x="236407" y="110595"/>
                </a:lnTo>
                <a:lnTo>
                  <a:pt x="233656" y="95875"/>
                </a:lnTo>
                <a:lnTo>
                  <a:pt x="232393" y="90899"/>
                </a:lnTo>
                <a:close/>
              </a:path>
              <a:path w="302894" h="302895">
                <a:moveTo>
                  <a:pt x="275066" y="64837"/>
                </a:moveTo>
                <a:lnTo>
                  <a:pt x="252927" y="64837"/>
                </a:lnTo>
                <a:lnTo>
                  <a:pt x="265304" y="81938"/>
                </a:lnTo>
                <a:lnTo>
                  <a:pt x="274738" y="100604"/>
                </a:lnTo>
                <a:lnTo>
                  <a:pt x="281101" y="120533"/>
                </a:lnTo>
                <a:lnTo>
                  <a:pt x="284267" y="141421"/>
                </a:lnTo>
                <a:lnTo>
                  <a:pt x="302347" y="141421"/>
                </a:lnTo>
                <a:lnTo>
                  <a:pt x="302346" y="127770"/>
                </a:lnTo>
                <a:lnTo>
                  <a:pt x="288002" y="82742"/>
                </a:lnTo>
                <a:lnTo>
                  <a:pt x="275066" y="64837"/>
                </a:lnTo>
                <a:close/>
              </a:path>
              <a:path w="302894" h="302895">
                <a:moveTo>
                  <a:pt x="160920" y="19121"/>
                </a:moveTo>
                <a:lnTo>
                  <a:pt x="141423" y="19121"/>
                </a:lnTo>
                <a:lnTo>
                  <a:pt x="141423" y="83758"/>
                </a:lnTo>
                <a:lnTo>
                  <a:pt x="160920" y="83758"/>
                </a:lnTo>
                <a:lnTo>
                  <a:pt x="160920" y="19121"/>
                </a:lnTo>
                <a:close/>
              </a:path>
              <a:path w="302894" h="302895">
                <a:moveTo>
                  <a:pt x="226216" y="19121"/>
                </a:moveTo>
                <a:lnTo>
                  <a:pt x="160920" y="19121"/>
                </a:lnTo>
                <a:lnTo>
                  <a:pt x="176105" y="27103"/>
                </a:lnTo>
                <a:lnTo>
                  <a:pt x="188756" y="40084"/>
                </a:lnTo>
                <a:lnTo>
                  <a:pt x="198847" y="55868"/>
                </a:lnTo>
                <a:lnTo>
                  <a:pt x="206353" y="72261"/>
                </a:lnTo>
                <a:lnTo>
                  <a:pt x="195490" y="76620"/>
                </a:lnTo>
                <a:lnTo>
                  <a:pt x="184264" y="80004"/>
                </a:lnTo>
                <a:lnTo>
                  <a:pt x="172725" y="82392"/>
                </a:lnTo>
                <a:lnTo>
                  <a:pt x="160920" y="83758"/>
                </a:lnTo>
                <a:lnTo>
                  <a:pt x="230580" y="83758"/>
                </a:lnTo>
                <a:lnTo>
                  <a:pt x="230069" y="81748"/>
                </a:lnTo>
                <a:lnTo>
                  <a:pt x="236037" y="77950"/>
                </a:lnTo>
                <a:lnTo>
                  <a:pt x="241840" y="73862"/>
                </a:lnTo>
                <a:lnTo>
                  <a:pt x="247472" y="69489"/>
                </a:lnTo>
                <a:lnTo>
                  <a:pt x="252927" y="64837"/>
                </a:lnTo>
                <a:lnTo>
                  <a:pt x="275066" y="64837"/>
                </a:lnTo>
                <a:lnTo>
                  <a:pt x="273606" y="62816"/>
                </a:lnTo>
                <a:lnTo>
                  <a:pt x="223556" y="62816"/>
                </a:lnTo>
                <a:lnTo>
                  <a:pt x="219656" y="53879"/>
                </a:lnTo>
                <a:lnTo>
                  <a:pt x="215226" y="45170"/>
                </a:lnTo>
                <a:lnTo>
                  <a:pt x="210244" y="36795"/>
                </a:lnTo>
                <a:lnTo>
                  <a:pt x="204688" y="28859"/>
                </a:lnTo>
                <a:lnTo>
                  <a:pt x="239693" y="28859"/>
                </a:lnTo>
                <a:lnTo>
                  <a:pt x="226216" y="19121"/>
                </a:lnTo>
                <a:close/>
              </a:path>
              <a:path w="302894" h="302895">
                <a:moveTo>
                  <a:pt x="124526" y="28859"/>
                </a:moveTo>
                <a:lnTo>
                  <a:pt x="97654" y="28859"/>
                </a:lnTo>
                <a:lnTo>
                  <a:pt x="92099" y="36795"/>
                </a:lnTo>
                <a:lnTo>
                  <a:pt x="87117" y="45170"/>
                </a:lnTo>
                <a:lnTo>
                  <a:pt x="82687" y="53879"/>
                </a:lnTo>
                <a:lnTo>
                  <a:pt x="78786" y="62816"/>
                </a:lnTo>
                <a:lnTo>
                  <a:pt x="100314" y="62816"/>
                </a:lnTo>
                <a:lnTo>
                  <a:pt x="103495" y="55868"/>
                </a:lnTo>
                <a:lnTo>
                  <a:pt x="113586" y="40084"/>
                </a:lnTo>
                <a:lnTo>
                  <a:pt x="124526" y="28859"/>
                </a:lnTo>
                <a:close/>
              </a:path>
              <a:path w="302894" h="302895">
                <a:moveTo>
                  <a:pt x="239693" y="28859"/>
                </a:moveTo>
                <a:lnTo>
                  <a:pt x="204688" y="28859"/>
                </a:lnTo>
                <a:lnTo>
                  <a:pt x="213884" y="33315"/>
                </a:lnTo>
                <a:lnTo>
                  <a:pt x="222731" y="38489"/>
                </a:lnTo>
                <a:lnTo>
                  <a:pt x="231194" y="44363"/>
                </a:lnTo>
                <a:lnTo>
                  <a:pt x="239242" y="50921"/>
                </a:lnTo>
                <a:lnTo>
                  <a:pt x="234279" y="55298"/>
                </a:lnTo>
                <a:lnTo>
                  <a:pt x="229043" y="59267"/>
                </a:lnTo>
                <a:lnTo>
                  <a:pt x="223556" y="62816"/>
                </a:lnTo>
                <a:lnTo>
                  <a:pt x="273606" y="62816"/>
                </a:lnTo>
                <a:lnTo>
                  <a:pt x="259314" y="43037"/>
                </a:lnTo>
                <a:lnTo>
                  <a:pt x="239693" y="288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75602" y="10402635"/>
            <a:ext cx="14636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celotajs.lv/en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9106" y="3257552"/>
            <a:ext cx="5503944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175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has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deep-rooted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sauna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traditions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that can't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be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separated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from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nature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-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it's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not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sauna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without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bath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brooms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from birch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other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plants.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Many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countryside</a:t>
            </a:r>
            <a:r>
              <a:rPr sz="2400" b="1" spc="-229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saunas</a:t>
            </a:r>
            <a:r>
              <a:rPr lang="lv-LV" sz="2400" spc="-50" dirty="0">
                <a:cs typeface="Proxima Nova"/>
              </a:rPr>
              <a:t> </a:t>
            </a:r>
            <a:r>
              <a:rPr lang="en-US" sz="2400" b="1" dirty="0">
                <a:solidFill>
                  <a:srgbClr val="FFFFFF"/>
                </a:solidFill>
                <a:cs typeface="Proxima Nova"/>
              </a:rPr>
              <a:t>offer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sauna rituals held by the bather</a:t>
            </a:r>
            <a:endParaRPr sz="2400" dirty="0">
              <a:cs typeface="Proxima Nova"/>
            </a:endParaRPr>
          </a:p>
          <a:p>
            <a:pPr marL="12700">
              <a:lnSpc>
                <a:spcPct val="100000"/>
              </a:lnSpc>
            </a:pPr>
            <a:r>
              <a:rPr sz="2400" b="1" dirty="0">
                <a:solidFill>
                  <a:srgbClr val="FFFFFF"/>
                </a:solidFill>
                <a:cs typeface="Proxima Nova"/>
              </a:rPr>
              <a:t>–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master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pagan</a:t>
            </a:r>
            <a:r>
              <a:rPr sz="2400" b="1" spc="-3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traditions.</a:t>
            </a:r>
            <a:endParaRPr sz="2400" dirty="0">
              <a:cs typeface="Proxima Nov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1742" y="1294677"/>
            <a:ext cx="662432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5" dirty="0">
                <a:solidFill>
                  <a:srgbClr val="FFFFFF"/>
                </a:solidFill>
                <a:latin typeface="+mn-lt"/>
              </a:rPr>
              <a:t>Latvian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Bath</a:t>
            </a:r>
            <a:r>
              <a:rPr sz="6100" b="1" spc="-254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house</a:t>
            </a:r>
            <a:endParaRPr sz="6100">
              <a:latin typeface="+mn-l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64425" y="10430297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1" y="0"/>
                </a:moveTo>
                <a:lnTo>
                  <a:pt x="82737" y="14345"/>
                </a:lnTo>
                <a:lnTo>
                  <a:pt x="43035" y="43029"/>
                </a:lnTo>
                <a:lnTo>
                  <a:pt x="14344" y="82740"/>
                </a:lnTo>
                <a:lnTo>
                  <a:pt x="0" y="127766"/>
                </a:lnTo>
                <a:lnTo>
                  <a:pt x="0" y="174579"/>
                </a:lnTo>
                <a:lnTo>
                  <a:pt x="14346" y="219610"/>
                </a:lnTo>
                <a:lnTo>
                  <a:pt x="43035" y="259316"/>
                </a:lnTo>
                <a:lnTo>
                  <a:pt x="82737" y="288004"/>
                </a:lnTo>
                <a:lnTo>
                  <a:pt x="127767" y="302349"/>
                </a:lnTo>
                <a:lnTo>
                  <a:pt x="174573" y="302349"/>
                </a:lnTo>
                <a:lnTo>
                  <a:pt x="219605" y="288004"/>
                </a:lnTo>
                <a:lnTo>
                  <a:pt x="226240" y="283210"/>
                </a:lnTo>
                <a:lnTo>
                  <a:pt x="141430" y="283210"/>
                </a:lnTo>
                <a:lnTo>
                  <a:pt x="126239" y="275239"/>
                </a:lnTo>
                <a:lnTo>
                  <a:pt x="124526" y="273483"/>
                </a:lnTo>
                <a:lnTo>
                  <a:pt x="97651" y="273483"/>
                </a:lnTo>
                <a:lnTo>
                  <a:pt x="88455" y="269023"/>
                </a:lnTo>
                <a:lnTo>
                  <a:pt x="79610" y="263850"/>
                </a:lnTo>
                <a:lnTo>
                  <a:pt x="71150" y="257978"/>
                </a:lnTo>
                <a:lnTo>
                  <a:pt x="63108" y="251421"/>
                </a:lnTo>
                <a:lnTo>
                  <a:pt x="68071" y="247044"/>
                </a:lnTo>
                <a:lnTo>
                  <a:pt x="73307" y="243076"/>
                </a:lnTo>
                <a:lnTo>
                  <a:pt x="78783" y="239515"/>
                </a:lnTo>
                <a:lnTo>
                  <a:pt x="100310" y="239515"/>
                </a:lnTo>
                <a:lnTo>
                  <a:pt x="99394" y="237516"/>
                </a:lnTo>
                <a:lnTo>
                  <a:pt x="49423" y="237516"/>
                </a:lnTo>
                <a:lnTo>
                  <a:pt x="37041" y="220409"/>
                </a:lnTo>
                <a:lnTo>
                  <a:pt x="27608" y="201738"/>
                </a:lnTo>
                <a:lnTo>
                  <a:pt x="21247" y="181805"/>
                </a:lnTo>
                <a:lnTo>
                  <a:pt x="18083" y="160911"/>
                </a:lnTo>
                <a:lnTo>
                  <a:pt x="302348" y="160911"/>
                </a:lnTo>
                <a:lnTo>
                  <a:pt x="302348" y="141424"/>
                </a:lnTo>
                <a:lnTo>
                  <a:pt x="18083" y="141424"/>
                </a:lnTo>
                <a:lnTo>
                  <a:pt x="21247" y="120532"/>
                </a:lnTo>
                <a:lnTo>
                  <a:pt x="27608" y="100602"/>
                </a:lnTo>
                <a:lnTo>
                  <a:pt x="37041" y="81935"/>
                </a:lnTo>
                <a:lnTo>
                  <a:pt x="49423" y="64830"/>
                </a:lnTo>
                <a:lnTo>
                  <a:pt x="99393" y="64830"/>
                </a:lnTo>
                <a:lnTo>
                  <a:pt x="100313" y="62819"/>
                </a:lnTo>
                <a:lnTo>
                  <a:pt x="78783" y="62819"/>
                </a:lnTo>
                <a:lnTo>
                  <a:pt x="73307" y="59270"/>
                </a:lnTo>
                <a:lnTo>
                  <a:pt x="68071" y="55291"/>
                </a:lnTo>
                <a:lnTo>
                  <a:pt x="63098" y="50914"/>
                </a:lnTo>
                <a:lnTo>
                  <a:pt x="71146" y="44361"/>
                </a:lnTo>
                <a:lnTo>
                  <a:pt x="79609" y="38490"/>
                </a:lnTo>
                <a:lnTo>
                  <a:pt x="88455" y="33318"/>
                </a:lnTo>
                <a:lnTo>
                  <a:pt x="97651" y="28862"/>
                </a:lnTo>
                <a:lnTo>
                  <a:pt x="124521" y="28862"/>
                </a:lnTo>
                <a:lnTo>
                  <a:pt x="126239" y="27100"/>
                </a:lnTo>
                <a:lnTo>
                  <a:pt x="141430" y="19124"/>
                </a:lnTo>
                <a:lnTo>
                  <a:pt x="226222" y="19124"/>
                </a:lnTo>
                <a:lnTo>
                  <a:pt x="219596" y="14342"/>
                </a:lnTo>
                <a:lnTo>
                  <a:pt x="174576" y="1"/>
                </a:lnTo>
                <a:lnTo>
                  <a:pt x="127771" y="0"/>
                </a:lnTo>
                <a:close/>
              </a:path>
              <a:path w="302894" h="302895">
                <a:moveTo>
                  <a:pt x="160917" y="218574"/>
                </a:moveTo>
                <a:lnTo>
                  <a:pt x="141430" y="218574"/>
                </a:lnTo>
                <a:lnTo>
                  <a:pt x="141430" y="283210"/>
                </a:lnTo>
                <a:lnTo>
                  <a:pt x="160917" y="283210"/>
                </a:lnTo>
                <a:lnTo>
                  <a:pt x="160917" y="218574"/>
                </a:lnTo>
                <a:close/>
              </a:path>
              <a:path w="302894" h="302895">
                <a:moveTo>
                  <a:pt x="230589" y="218574"/>
                </a:moveTo>
                <a:lnTo>
                  <a:pt x="160917" y="218574"/>
                </a:lnTo>
                <a:lnTo>
                  <a:pt x="172723" y="219951"/>
                </a:lnTo>
                <a:lnTo>
                  <a:pt x="184265" y="222342"/>
                </a:lnTo>
                <a:lnTo>
                  <a:pt x="195492" y="225728"/>
                </a:lnTo>
                <a:lnTo>
                  <a:pt x="206350" y="230092"/>
                </a:lnTo>
                <a:lnTo>
                  <a:pt x="198846" y="246480"/>
                </a:lnTo>
                <a:lnTo>
                  <a:pt x="188757" y="262262"/>
                </a:lnTo>
                <a:lnTo>
                  <a:pt x="176107" y="275239"/>
                </a:lnTo>
                <a:lnTo>
                  <a:pt x="160917" y="283210"/>
                </a:lnTo>
                <a:lnTo>
                  <a:pt x="226240" y="283210"/>
                </a:lnTo>
                <a:lnTo>
                  <a:pt x="239703" y="273483"/>
                </a:lnTo>
                <a:lnTo>
                  <a:pt x="204695" y="273483"/>
                </a:lnTo>
                <a:lnTo>
                  <a:pt x="210254" y="265549"/>
                </a:lnTo>
                <a:lnTo>
                  <a:pt x="215235" y="257175"/>
                </a:lnTo>
                <a:lnTo>
                  <a:pt x="219664" y="248463"/>
                </a:lnTo>
                <a:lnTo>
                  <a:pt x="223564" y="239515"/>
                </a:lnTo>
                <a:lnTo>
                  <a:pt x="273618" y="239515"/>
                </a:lnTo>
                <a:lnTo>
                  <a:pt x="275063" y="237516"/>
                </a:lnTo>
                <a:lnTo>
                  <a:pt x="252924" y="237516"/>
                </a:lnTo>
                <a:lnTo>
                  <a:pt x="247470" y="232857"/>
                </a:lnTo>
                <a:lnTo>
                  <a:pt x="241838" y="228482"/>
                </a:lnTo>
                <a:lnTo>
                  <a:pt x="236038" y="224393"/>
                </a:lnTo>
                <a:lnTo>
                  <a:pt x="230077" y="220595"/>
                </a:lnTo>
                <a:lnTo>
                  <a:pt x="230589" y="218574"/>
                </a:lnTo>
                <a:close/>
              </a:path>
              <a:path w="302894" h="302895">
                <a:moveTo>
                  <a:pt x="100310" y="239515"/>
                </a:moveTo>
                <a:lnTo>
                  <a:pt x="78783" y="239515"/>
                </a:lnTo>
                <a:lnTo>
                  <a:pt x="82685" y="248464"/>
                </a:lnTo>
                <a:lnTo>
                  <a:pt x="87116" y="257179"/>
                </a:lnTo>
                <a:lnTo>
                  <a:pt x="92099" y="265553"/>
                </a:lnTo>
                <a:lnTo>
                  <a:pt x="97651" y="273483"/>
                </a:lnTo>
                <a:lnTo>
                  <a:pt x="124526" y="273483"/>
                </a:lnTo>
                <a:lnTo>
                  <a:pt x="113586" y="262262"/>
                </a:lnTo>
                <a:lnTo>
                  <a:pt x="103497" y="246480"/>
                </a:lnTo>
                <a:lnTo>
                  <a:pt x="100310" y="239515"/>
                </a:lnTo>
                <a:close/>
              </a:path>
              <a:path w="302894" h="302895">
                <a:moveTo>
                  <a:pt x="273618" y="239515"/>
                </a:moveTo>
                <a:lnTo>
                  <a:pt x="223564" y="239515"/>
                </a:lnTo>
                <a:lnTo>
                  <a:pt x="229030" y="243076"/>
                </a:lnTo>
                <a:lnTo>
                  <a:pt x="234276" y="247044"/>
                </a:lnTo>
                <a:lnTo>
                  <a:pt x="204695" y="273483"/>
                </a:lnTo>
                <a:lnTo>
                  <a:pt x="239703" y="273483"/>
                </a:lnTo>
                <a:lnTo>
                  <a:pt x="259311" y="259316"/>
                </a:lnTo>
                <a:lnTo>
                  <a:pt x="273618" y="239515"/>
                </a:lnTo>
                <a:close/>
              </a:path>
              <a:path w="302894" h="302895">
                <a:moveTo>
                  <a:pt x="82542" y="160911"/>
                </a:moveTo>
                <a:lnTo>
                  <a:pt x="63045" y="160911"/>
                </a:lnTo>
                <a:lnTo>
                  <a:pt x="64051" y="176528"/>
                </a:lnTo>
                <a:lnTo>
                  <a:pt x="65938" y="191746"/>
                </a:lnTo>
                <a:lnTo>
                  <a:pt x="68685" y="206467"/>
                </a:lnTo>
                <a:lnTo>
                  <a:pt x="72270" y="220595"/>
                </a:lnTo>
                <a:lnTo>
                  <a:pt x="66303" y="224393"/>
                </a:lnTo>
                <a:lnTo>
                  <a:pt x="60501" y="228482"/>
                </a:lnTo>
                <a:lnTo>
                  <a:pt x="54871" y="232857"/>
                </a:lnTo>
                <a:lnTo>
                  <a:pt x="49423" y="237516"/>
                </a:lnTo>
                <a:lnTo>
                  <a:pt x="99394" y="237516"/>
                </a:lnTo>
                <a:lnTo>
                  <a:pt x="95997" y="230092"/>
                </a:lnTo>
                <a:lnTo>
                  <a:pt x="106855" y="225728"/>
                </a:lnTo>
                <a:lnTo>
                  <a:pt x="118081" y="222342"/>
                </a:lnTo>
                <a:lnTo>
                  <a:pt x="129624" y="219951"/>
                </a:lnTo>
                <a:lnTo>
                  <a:pt x="141430" y="218574"/>
                </a:lnTo>
                <a:lnTo>
                  <a:pt x="230589" y="218574"/>
                </a:lnTo>
                <a:lnTo>
                  <a:pt x="232396" y="211443"/>
                </a:lnTo>
                <a:lnTo>
                  <a:pt x="89934" y="211443"/>
                </a:lnTo>
                <a:lnTo>
                  <a:pt x="87102" y="199452"/>
                </a:lnTo>
                <a:lnTo>
                  <a:pt x="84915" y="186990"/>
                </a:lnTo>
                <a:lnTo>
                  <a:pt x="83389" y="174120"/>
                </a:lnTo>
                <a:lnTo>
                  <a:pt x="82542" y="160911"/>
                </a:lnTo>
                <a:close/>
              </a:path>
              <a:path w="302894" h="302895">
                <a:moveTo>
                  <a:pt x="302348" y="160911"/>
                </a:moveTo>
                <a:lnTo>
                  <a:pt x="284264" y="160911"/>
                </a:lnTo>
                <a:lnTo>
                  <a:pt x="281098" y="181805"/>
                </a:lnTo>
                <a:lnTo>
                  <a:pt x="274735" y="201738"/>
                </a:lnTo>
                <a:lnTo>
                  <a:pt x="265301" y="220409"/>
                </a:lnTo>
                <a:lnTo>
                  <a:pt x="252924" y="237516"/>
                </a:lnTo>
                <a:lnTo>
                  <a:pt x="275063" y="237516"/>
                </a:lnTo>
                <a:lnTo>
                  <a:pt x="288003" y="219605"/>
                </a:lnTo>
                <a:lnTo>
                  <a:pt x="302347" y="174579"/>
                </a:lnTo>
                <a:lnTo>
                  <a:pt x="302348" y="160911"/>
                </a:lnTo>
                <a:close/>
              </a:path>
              <a:path w="302894" h="302895">
                <a:moveTo>
                  <a:pt x="160917" y="160911"/>
                </a:moveTo>
                <a:lnTo>
                  <a:pt x="141430" y="160911"/>
                </a:lnTo>
                <a:lnTo>
                  <a:pt x="141430" y="199056"/>
                </a:lnTo>
                <a:lnTo>
                  <a:pt x="128065" y="200467"/>
                </a:lnTo>
                <a:lnTo>
                  <a:pt x="114991" y="203019"/>
                </a:lnTo>
                <a:lnTo>
                  <a:pt x="102263" y="206686"/>
                </a:lnTo>
                <a:lnTo>
                  <a:pt x="89934" y="211443"/>
                </a:lnTo>
                <a:lnTo>
                  <a:pt x="212412" y="211443"/>
                </a:lnTo>
                <a:lnTo>
                  <a:pt x="200083" y="206686"/>
                </a:lnTo>
                <a:lnTo>
                  <a:pt x="187352" y="203019"/>
                </a:lnTo>
                <a:lnTo>
                  <a:pt x="174277" y="200467"/>
                </a:lnTo>
                <a:lnTo>
                  <a:pt x="160917" y="199056"/>
                </a:lnTo>
                <a:lnTo>
                  <a:pt x="160917" y="160911"/>
                </a:lnTo>
                <a:close/>
              </a:path>
              <a:path w="302894" h="302895">
                <a:moveTo>
                  <a:pt x="239302" y="160911"/>
                </a:moveTo>
                <a:lnTo>
                  <a:pt x="219805" y="160911"/>
                </a:lnTo>
                <a:lnTo>
                  <a:pt x="218952" y="174120"/>
                </a:lnTo>
                <a:lnTo>
                  <a:pt x="217424" y="186990"/>
                </a:lnTo>
                <a:lnTo>
                  <a:pt x="215239" y="199452"/>
                </a:lnTo>
                <a:lnTo>
                  <a:pt x="212412" y="211443"/>
                </a:lnTo>
                <a:lnTo>
                  <a:pt x="232396" y="211443"/>
                </a:lnTo>
                <a:lnTo>
                  <a:pt x="233658" y="206467"/>
                </a:lnTo>
                <a:lnTo>
                  <a:pt x="236405" y="191746"/>
                </a:lnTo>
                <a:lnTo>
                  <a:pt x="238295" y="176528"/>
                </a:lnTo>
                <a:lnTo>
                  <a:pt x="239302" y="160911"/>
                </a:lnTo>
                <a:close/>
              </a:path>
              <a:path w="302894" h="302895">
                <a:moveTo>
                  <a:pt x="99393" y="64830"/>
                </a:moveTo>
                <a:lnTo>
                  <a:pt x="49423" y="64830"/>
                </a:lnTo>
                <a:lnTo>
                  <a:pt x="54871" y="69482"/>
                </a:lnTo>
                <a:lnTo>
                  <a:pt x="60501" y="73856"/>
                </a:lnTo>
                <a:lnTo>
                  <a:pt x="66303" y="77946"/>
                </a:lnTo>
                <a:lnTo>
                  <a:pt x="72270" y="81751"/>
                </a:lnTo>
                <a:lnTo>
                  <a:pt x="68685" y="95876"/>
                </a:lnTo>
                <a:lnTo>
                  <a:pt x="65938" y="110594"/>
                </a:lnTo>
                <a:lnTo>
                  <a:pt x="64051" y="125808"/>
                </a:lnTo>
                <a:lnTo>
                  <a:pt x="63045" y="141424"/>
                </a:lnTo>
                <a:lnTo>
                  <a:pt x="82542" y="141424"/>
                </a:lnTo>
                <a:lnTo>
                  <a:pt x="83389" y="128219"/>
                </a:lnTo>
                <a:lnTo>
                  <a:pt x="84915" y="115349"/>
                </a:lnTo>
                <a:lnTo>
                  <a:pt x="87102" y="102884"/>
                </a:lnTo>
                <a:lnTo>
                  <a:pt x="89934" y="90892"/>
                </a:lnTo>
                <a:lnTo>
                  <a:pt x="232394" y="90892"/>
                </a:lnTo>
                <a:lnTo>
                  <a:pt x="230586" y="83761"/>
                </a:lnTo>
                <a:lnTo>
                  <a:pt x="141430" y="83761"/>
                </a:lnTo>
                <a:lnTo>
                  <a:pt x="129624" y="82394"/>
                </a:lnTo>
                <a:lnTo>
                  <a:pt x="118081" y="80006"/>
                </a:lnTo>
                <a:lnTo>
                  <a:pt x="106855" y="76618"/>
                </a:lnTo>
                <a:lnTo>
                  <a:pt x="95997" y="72254"/>
                </a:lnTo>
                <a:lnTo>
                  <a:pt x="99393" y="64830"/>
                </a:lnTo>
                <a:close/>
              </a:path>
              <a:path w="302894" h="302895">
                <a:moveTo>
                  <a:pt x="212412" y="90892"/>
                </a:moveTo>
                <a:lnTo>
                  <a:pt x="89934" y="90892"/>
                </a:lnTo>
                <a:lnTo>
                  <a:pt x="102263" y="95653"/>
                </a:lnTo>
                <a:lnTo>
                  <a:pt x="114991" y="99321"/>
                </a:lnTo>
                <a:lnTo>
                  <a:pt x="128065" y="101873"/>
                </a:lnTo>
                <a:lnTo>
                  <a:pt x="141430" y="103289"/>
                </a:lnTo>
                <a:lnTo>
                  <a:pt x="141430" y="141424"/>
                </a:lnTo>
                <a:lnTo>
                  <a:pt x="160917" y="141424"/>
                </a:lnTo>
                <a:lnTo>
                  <a:pt x="160917" y="103289"/>
                </a:lnTo>
                <a:lnTo>
                  <a:pt x="174277" y="101873"/>
                </a:lnTo>
                <a:lnTo>
                  <a:pt x="187352" y="99321"/>
                </a:lnTo>
                <a:lnTo>
                  <a:pt x="200083" y="95653"/>
                </a:lnTo>
                <a:lnTo>
                  <a:pt x="212412" y="90892"/>
                </a:lnTo>
                <a:close/>
              </a:path>
              <a:path w="302894" h="302895">
                <a:moveTo>
                  <a:pt x="232394" y="90892"/>
                </a:moveTo>
                <a:lnTo>
                  <a:pt x="212412" y="90892"/>
                </a:lnTo>
                <a:lnTo>
                  <a:pt x="215239" y="102884"/>
                </a:lnTo>
                <a:lnTo>
                  <a:pt x="217424" y="115349"/>
                </a:lnTo>
                <a:lnTo>
                  <a:pt x="218952" y="128219"/>
                </a:lnTo>
                <a:lnTo>
                  <a:pt x="219805" y="141424"/>
                </a:lnTo>
                <a:lnTo>
                  <a:pt x="239302" y="141424"/>
                </a:lnTo>
                <a:lnTo>
                  <a:pt x="238295" y="125808"/>
                </a:lnTo>
                <a:lnTo>
                  <a:pt x="236405" y="110594"/>
                </a:lnTo>
                <a:lnTo>
                  <a:pt x="233658" y="95876"/>
                </a:lnTo>
                <a:lnTo>
                  <a:pt x="232394" y="90892"/>
                </a:lnTo>
                <a:close/>
              </a:path>
              <a:path w="302894" h="302895">
                <a:moveTo>
                  <a:pt x="275063" y="64830"/>
                </a:moveTo>
                <a:lnTo>
                  <a:pt x="252924" y="64830"/>
                </a:lnTo>
                <a:lnTo>
                  <a:pt x="265301" y="81935"/>
                </a:lnTo>
                <a:lnTo>
                  <a:pt x="274735" y="100602"/>
                </a:lnTo>
                <a:lnTo>
                  <a:pt x="281098" y="120532"/>
                </a:lnTo>
                <a:lnTo>
                  <a:pt x="284264" y="141424"/>
                </a:lnTo>
                <a:lnTo>
                  <a:pt x="302348" y="141424"/>
                </a:lnTo>
                <a:lnTo>
                  <a:pt x="302346" y="127766"/>
                </a:lnTo>
                <a:lnTo>
                  <a:pt x="288000" y="82735"/>
                </a:lnTo>
                <a:lnTo>
                  <a:pt x="275063" y="64830"/>
                </a:lnTo>
                <a:close/>
              </a:path>
              <a:path w="302894" h="302895">
                <a:moveTo>
                  <a:pt x="160917" y="19124"/>
                </a:moveTo>
                <a:lnTo>
                  <a:pt x="141430" y="19124"/>
                </a:lnTo>
                <a:lnTo>
                  <a:pt x="141430" y="83761"/>
                </a:lnTo>
                <a:lnTo>
                  <a:pt x="160917" y="83761"/>
                </a:lnTo>
                <a:lnTo>
                  <a:pt x="160917" y="19124"/>
                </a:lnTo>
                <a:close/>
              </a:path>
              <a:path w="302894" h="302895">
                <a:moveTo>
                  <a:pt x="226222" y="19124"/>
                </a:moveTo>
                <a:lnTo>
                  <a:pt x="160917" y="19124"/>
                </a:lnTo>
                <a:lnTo>
                  <a:pt x="176107" y="27105"/>
                </a:lnTo>
                <a:lnTo>
                  <a:pt x="188757" y="40082"/>
                </a:lnTo>
                <a:lnTo>
                  <a:pt x="198846" y="55862"/>
                </a:lnTo>
                <a:lnTo>
                  <a:pt x="206350" y="72254"/>
                </a:lnTo>
                <a:lnTo>
                  <a:pt x="195492" y="76618"/>
                </a:lnTo>
                <a:lnTo>
                  <a:pt x="184265" y="80006"/>
                </a:lnTo>
                <a:lnTo>
                  <a:pt x="172723" y="82394"/>
                </a:lnTo>
                <a:lnTo>
                  <a:pt x="160917" y="83761"/>
                </a:lnTo>
                <a:lnTo>
                  <a:pt x="230586" y="83761"/>
                </a:lnTo>
                <a:lnTo>
                  <a:pt x="230077" y="81751"/>
                </a:lnTo>
                <a:lnTo>
                  <a:pt x="236038" y="77946"/>
                </a:lnTo>
                <a:lnTo>
                  <a:pt x="241838" y="73856"/>
                </a:lnTo>
                <a:lnTo>
                  <a:pt x="247470" y="69482"/>
                </a:lnTo>
                <a:lnTo>
                  <a:pt x="252924" y="64830"/>
                </a:lnTo>
                <a:lnTo>
                  <a:pt x="275063" y="64830"/>
                </a:lnTo>
                <a:lnTo>
                  <a:pt x="273610" y="62819"/>
                </a:lnTo>
                <a:lnTo>
                  <a:pt x="223564" y="62819"/>
                </a:lnTo>
                <a:lnTo>
                  <a:pt x="219663" y="53878"/>
                </a:lnTo>
                <a:lnTo>
                  <a:pt x="215233" y="45169"/>
                </a:lnTo>
                <a:lnTo>
                  <a:pt x="210251" y="36796"/>
                </a:lnTo>
                <a:lnTo>
                  <a:pt x="204695" y="28862"/>
                </a:lnTo>
                <a:lnTo>
                  <a:pt x="239701" y="28862"/>
                </a:lnTo>
                <a:lnTo>
                  <a:pt x="226222" y="19124"/>
                </a:lnTo>
                <a:close/>
              </a:path>
              <a:path w="302894" h="302895">
                <a:moveTo>
                  <a:pt x="124521" y="28862"/>
                </a:moveTo>
                <a:lnTo>
                  <a:pt x="97651" y="28862"/>
                </a:lnTo>
                <a:lnTo>
                  <a:pt x="92096" y="36796"/>
                </a:lnTo>
                <a:lnTo>
                  <a:pt x="87114" y="45169"/>
                </a:lnTo>
                <a:lnTo>
                  <a:pt x="82684" y="53878"/>
                </a:lnTo>
                <a:lnTo>
                  <a:pt x="78783" y="62819"/>
                </a:lnTo>
                <a:lnTo>
                  <a:pt x="100313" y="62819"/>
                </a:lnTo>
                <a:lnTo>
                  <a:pt x="103497" y="55861"/>
                </a:lnTo>
                <a:lnTo>
                  <a:pt x="113586" y="40078"/>
                </a:lnTo>
                <a:lnTo>
                  <a:pt x="124521" y="28862"/>
                </a:lnTo>
                <a:close/>
              </a:path>
              <a:path w="302894" h="302895">
                <a:moveTo>
                  <a:pt x="239701" y="28862"/>
                </a:moveTo>
                <a:lnTo>
                  <a:pt x="204695" y="28862"/>
                </a:lnTo>
                <a:lnTo>
                  <a:pt x="213887" y="33318"/>
                </a:lnTo>
                <a:lnTo>
                  <a:pt x="222733" y="38490"/>
                </a:lnTo>
                <a:lnTo>
                  <a:pt x="231195" y="44361"/>
                </a:lnTo>
                <a:lnTo>
                  <a:pt x="239239" y="50914"/>
                </a:lnTo>
                <a:lnTo>
                  <a:pt x="234276" y="55291"/>
                </a:lnTo>
                <a:lnTo>
                  <a:pt x="229030" y="59270"/>
                </a:lnTo>
                <a:lnTo>
                  <a:pt x="223564" y="62819"/>
                </a:lnTo>
                <a:lnTo>
                  <a:pt x="273610" y="62819"/>
                </a:lnTo>
                <a:lnTo>
                  <a:pt x="259311" y="43029"/>
                </a:lnTo>
                <a:lnTo>
                  <a:pt x="239701" y="28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75592" y="10402630"/>
            <a:ext cx="126873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latvia.travel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58097" y="10430297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5" h="302895">
                <a:moveTo>
                  <a:pt x="127771" y="0"/>
                </a:moveTo>
                <a:lnTo>
                  <a:pt x="82737" y="14345"/>
                </a:lnTo>
                <a:lnTo>
                  <a:pt x="43035" y="43029"/>
                </a:lnTo>
                <a:lnTo>
                  <a:pt x="14344" y="82740"/>
                </a:lnTo>
                <a:lnTo>
                  <a:pt x="0" y="127766"/>
                </a:lnTo>
                <a:lnTo>
                  <a:pt x="0" y="174579"/>
                </a:lnTo>
                <a:lnTo>
                  <a:pt x="14346" y="219610"/>
                </a:lnTo>
                <a:lnTo>
                  <a:pt x="43035" y="259316"/>
                </a:lnTo>
                <a:lnTo>
                  <a:pt x="82737" y="288004"/>
                </a:lnTo>
                <a:lnTo>
                  <a:pt x="127767" y="302349"/>
                </a:lnTo>
                <a:lnTo>
                  <a:pt x="174573" y="302349"/>
                </a:lnTo>
                <a:lnTo>
                  <a:pt x="219605" y="288004"/>
                </a:lnTo>
                <a:lnTo>
                  <a:pt x="226240" y="283210"/>
                </a:lnTo>
                <a:lnTo>
                  <a:pt x="141430" y="283210"/>
                </a:lnTo>
                <a:lnTo>
                  <a:pt x="126239" y="275239"/>
                </a:lnTo>
                <a:lnTo>
                  <a:pt x="124526" y="273483"/>
                </a:lnTo>
                <a:lnTo>
                  <a:pt x="97651" y="273483"/>
                </a:lnTo>
                <a:lnTo>
                  <a:pt x="88460" y="269023"/>
                </a:lnTo>
                <a:lnTo>
                  <a:pt x="79614" y="263850"/>
                </a:lnTo>
                <a:lnTo>
                  <a:pt x="71151" y="257978"/>
                </a:lnTo>
                <a:lnTo>
                  <a:pt x="63108" y="251421"/>
                </a:lnTo>
                <a:lnTo>
                  <a:pt x="68071" y="247044"/>
                </a:lnTo>
                <a:lnTo>
                  <a:pt x="73307" y="243076"/>
                </a:lnTo>
                <a:lnTo>
                  <a:pt x="78783" y="239515"/>
                </a:lnTo>
                <a:lnTo>
                  <a:pt x="100310" y="239515"/>
                </a:lnTo>
                <a:lnTo>
                  <a:pt x="99394" y="237516"/>
                </a:lnTo>
                <a:lnTo>
                  <a:pt x="49423" y="237516"/>
                </a:lnTo>
                <a:lnTo>
                  <a:pt x="37041" y="220409"/>
                </a:lnTo>
                <a:lnTo>
                  <a:pt x="27608" y="201738"/>
                </a:lnTo>
                <a:lnTo>
                  <a:pt x="21247" y="181805"/>
                </a:lnTo>
                <a:lnTo>
                  <a:pt x="18083" y="160911"/>
                </a:lnTo>
                <a:lnTo>
                  <a:pt x="302348" y="160911"/>
                </a:lnTo>
                <a:lnTo>
                  <a:pt x="302348" y="141424"/>
                </a:lnTo>
                <a:lnTo>
                  <a:pt x="18083" y="141424"/>
                </a:lnTo>
                <a:lnTo>
                  <a:pt x="21247" y="120532"/>
                </a:lnTo>
                <a:lnTo>
                  <a:pt x="27608" y="100602"/>
                </a:lnTo>
                <a:lnTo>
                  <a:pt x="37041" y="81935"/>
                </a:lnTo>
                <a:lnTo>
                  <a:pt x="49423" y="64830"/>
                </a:lnTo>
                <a:lnTo>
                  <a:pt x="99393" y="64830"/>
                </a:lnTo>
                <a:lnTo>
                  <a:pt x="100313" y="62819"/>
                </a:lnTo>
                <a:lnTo>
                  <a:pt x="78783" y="62819"/>
                </a:lnTo>
                <a:lnTo>
                  <a:pt x="73307" y="59270"/>
                </a:lnTo>
                <a:lnTo>
                  <a:pt x="68071" y="55291"/>
                </a:lnTo>
                <a:lnTo>
                  <a:pt x="63098" y="50914"/>
                </a:lnTo>
                <a:lnTo>
                  <a:pt x="71146" y="44361"/>
                </a:lnTo>
                <a:lnTo>
                  <a:pt x="79609" y="38490"/>
                </a:lnTo>
                <a:lnTo>
                  <a:pt x="88455" y="33318"/>
                </a:lnTo>
                <a:lnTo>
                  <a:pt x="97651" y="28862"/>
                </a:lnTo>
                <a:lnTo>
                  <a:pt x="124521" y="28862"/>
                </a:lnTo>
                <a:lnTo>
                  <a:pt x="126239" y="27100"/>
                </a:lnTo>
                <a:lnTo>
                  <a:pt x="141430" y="19124"/>
                </a:lnTo>
                <a:lnTo>
                  <a:pt x="226222" y="19124"/>
                </a:lnTo>
                <a:lnTo>
                  <a:pt x="219596" y="14342"/>
                </a:lnTo>
                <a:lnTo>
                  <a:pt x="174576" y="1"/>
                </a:lnTo>
                <a:lnTo>
                  <a:pt x="127771" y="0"/>
                </a:lnTo>
                <a:close/>
              </a:path>
              <a:path w="302895" h="302895">
                <a:moveTo>
                  <a:pt x="160917" y="218574"/>
                </a:moveTo>
                <a:lnTo>
                  <a:pt x="141430" y="218574"/>
                </a:lnTo>
                <a:lnTo>
                  <a:pt x="141430" y="283210"/>
                </a:lnTo>
                <a:lnTo>
                  <a:pt x="160917" y="283210"/>
                </a:lnTo>
                <a:lnTo>
                  <a:pt x="160917" y="218574"/>
                </a:lnTo>
                <a:close/>
              </a:path>
              <a:path w="302895" h="302895">
                <a:moveTo>
                  <a:pt x="230589" y="218574"/>
                </a:moveTo>
                <a:lnTo>
                  <a:pt x="160917" y="218574"/>
                </a:lnTo>
                <a:lnTo>
                  <a:pt x="172723" y="219951"/>
                </a:lnTo>
                <a:lnTo>
                  <a:pt x="184265" y="222342"/>
                </a:lnTo>
                <a:lnTo>
                  <a:pt x="195492" y="225728"/>
                </a:lnTo>
                <a:lnTo>
                  <a:pt x="206350" y="230092"/>
                </a:lnTo>
                <a:lnTo>
                  <a:pt x="198846" y="246480"/>
                </a:lnTo>
                <a:lnTo>
                  <a:pt x="188757" y="262262"/>
                </a:lnTo>
                <a:lnTo>
                  <a:pt x="176107" y="275239"/>
                </a:lnTo>
                <a:lnTo>
                  <a:pt x="160917" y="283210"/>
                </a:lnTo>
                <a:lnTo>
                  <a:pt x="226240" y="283210"/>
                </a:lnTo>
                <a:lnTo>
                  <a:pt x="239703" y="273483"/>
                </a:lnTo>
                <a:lnTo>
                  <a:pt x="204695" y="273483"/>
                </a:lnTo>
                <a:lnTo>
                  <a:pt x="210254" y="265549"/>
                </a:lnTo>
                <a:lnTo>
                  <a:pt x="215235" y="257175"/>
                </a:lnTo>
                <a:lnTo>
                  <a:pt x="219664" y="248463"/>
                </a:lnTo>
                <a:lnTo>
                  <a:pt x="223564" y="239515"/>
                </a:lnTo>
                <a:lnTo>
                  <a:pt x="273618" y="239515"/>
                </a:lnTo>
                <a:lnTo>
                  <a:pt x="275063" y="237516"/>
                </a:lnTo>
                <a:lnTo>
                  <a:pt x="252924" y="237516"/>
                </a:lnTo>
                <a:lnTo>
                  <a:pt x="247470" y="232857"/>
                </a:lnTo>
                <a:lnTo>
                  <a:pt x="241838" y="228482"/>
                </a:lnTo>
                <a:lnTo>
                  <a:pt x="236038" y="224393"/>
                </a:lnTo>
                <a:lnTo>
                  <a:pt x="230077" y="220595"/>
                </a:lnTo>
                <a:lnTo>
                  <a:pt x="230589" y="218574"/>
                </a:lnTo>
                <a:close/>
              </a:path>
              <a:path w="302895" h="302895">
                <a:moveTo>
                  <a:pt x="100310" y="239515"/>
                </a:moveTo>
                <a:lnTo>
                  <a:pt x="78783" y="239515"/>
                </a:lnTo>
                <a:lnTo>
                  <a:pt x="82685" y="248464"/>
                </a:lnTo>
                <a:lnTo>
                  <a:pt x="87116" y="257179"/>
                </a:lnTo>
                <a:lnTo>
                  <a:pt x="92099" y="265553"/>
                </a:lnTo>
                <a:lnTo>
                  <a:pt x="97651" y="273483"/>
                </a:lnTo>
                <a:lnTo>
                  <a:pt x="124526" y="273483"/>
                </a:lnTo>
                <a:lnTo>
                  <a:pt x="113586" y="262262"/>
                </a:lnTo>
                <a:lnTo>
                  <a:pt x="103497" y="246480"/>
                </a:lnTo>
                <a:lnTo>
                  <a:pt x="100310" y="239515"/>
                </a:lnTo>
                <a:close/>
              </a:path>
              <a:path w="302895" h="302895">
                <a:moveTo>
                  <a:pt x="273618" y="239515"/>
                </a:moveTo>
                <a:lnTo>
                  <a:pt x="223564" y="239515"/>
                </a:lnTo>
                <a:lnTo>
                  <a:pt x="229030" y="243076"/>
                </a:lnTo>
                <a:lnTo>
                  <a:pt x="234276" y="247044"/>
                </a:lnTo>
                <a:lnTo>
                  <a:pt x="204695" y="273483"/>
                </a:lnTo>
                <a:lnTo>
                  <a:pt x="239703" y="273483"/>
                </a:lnTo>
                <a:lnTo>
                  <a:pt x="259311" y="259316"/>
                </a:lnTo>
                <a:lnTo>
                  <a:pt x="273618" y="239515"/>
                </a:lnTo>
                <a:close/>
              </a:path>
              <a:path w="302895" h="302895">
                <a:moveTo>
                  <a:pt x="82542" y="160911"/>
                </a:moveTo>
                <a:lnTo>
                  <a:pt x="63045" y="160911"/>
                </a:lnTo>
                <a:lnTo>
                  <a:pt x="64051" y="176528"/>
                </a:lnTo>
                <a:lnTo>
                  <a:pt x="65938" y="191746"/>
                </a:lnTo>
                <a:lnTo>
                  <a:pt x="68685" y="206467"/>
                </a:lnTo>
                <a:lnTo>
                  <a:pt x="72270" y="220595"/>
                </a:lnTo>
                <a:lnTo>
                  <a:pt x="66303" y="224393"/>
                </a:lnTo>
                <a:lnTo>
                  <a:pt x="60501" y="228482"/>
                </a:lnTo>
                <a:lnTo>
                  <a:pt x="54871" y="232857"/>
                </a:lnTo>
                <a:lnTo>
                  <a:pt x="49423" y="237516"/>
                </a:lnTo>
                <a:lnTo>
                  <a:pt x="99394" y="237516"/>
                </a:lnTo>
                <a:lnTo>
                  <a:pt x="95997" y="230092"/>
                </a:lnTo>
                <a:lnTo>
                  <a:pt x="106855" y="225728"/>
                </a:lnTo>
                <a:lnTo>
                  <a:pt x="118081" y="222342"/>
                </a:lnTo>
                <a:lnTo>
                  <a:pt x="129624" y="219951"/>
                </a:lnTo>
                <a:lnTo>
                  <a:pt x="141430" y="218574"/>
                </a:lnTo>
                <a:lnTo>
                  <a:pt x="230589" y="218574"/>
                </a:lnTo>
                <a:lnTo>
                  <a:pt x="232396" y="211443"/>
                </a:lnTo>
                <a:lnTo>
                  <a:pt x="89934" y="211443"/>
                </a:lnTo>
                <a:lnTo>
                  <a:pt x="87104" y="199452"/>
                </a:lnTo>
                <a:lnTo>
                  <a:pt x="84919" y="186990"/>
                </a:lnTo>
                <a:lnTo>
                  <a:pt x="83394" y="174120"/>
                </a:lnTo>
                <a:lnTo>
                  <a:pt x="82542" y="160911"/>
                </a:lnTo>
                <a:close/>
              </a:path>
              <a:path w="302895" h="302895">
                <a:moveTo>
                  <a:pt x="302348" y="160911"/>
                </a:moveTo>
                <a:lnTo>
                  <a:pt x="284264" y="160911"/>
                </a:lnTo>
                <a:lnTo>
                  <a:pt x="281098" y="181805"/>
                </a:lnTo>
                <a:lnTo>
                  <a:pt x="274735" y="201738"/>
                </a:lnTo>
                <a:lnTo>
                  <a:pt x="265301" y="220409"/>
                </a:lnTo>
                <a:lnTo>
                  <a:pt x="252924" y="237516"/>
                </a:lnTo>
                <a:lnTo>
                  <a:pt x="275063" y="237516"/>
                </a:lnTo>
                <a:lnTo>
                  <a:pt x="288003" y="219605"/>
                </a:lnTo>
                <a:lnTo>
                  <a:pt x="302347" y="174579"/>
                </a:lnTo>
                <a:lnTo>
                  <a:pt x="302348" y="160911"/>
                </a:lnTo>
                <a:close/>
              </a:path>
              <a:path w="302895" h="302895">
                <a:moveTo>
                  <a:pt x="160917" y="160911"/>
                </a:moveTo>
                <a:lnTo>
                  <a:pt x="141430" y="160911"/>
                </a:lnTo>
                <a:lnTo>
                  <a:pt x="141430" y="199056"/>
                </a:lnTo>
                <a:lnTo>
                  <a:pt x="128065" y="200467"/>
                </a:lnTo>
                <a:lnTo>
                  <a:pt x="114991" y="203019"/>
                </a:lnTo>
                <a:lnTo>
                  <a:pt x="102263" y="206686"/>
                </a:lnTo>
                <a:lnTo>
                  <a:pt x="89934" y="211443"/>
                </a:lnTo>
                <a:lnTo>
                  <a:pt x="212412" y="211443"/>
                </a:lnTo>
                <a:lnTo>
                  <a:pt x="200084" y="206686"/>
                </a:lnTo>
                <a:lnTo>
                  <a:pt x="187356" y="203019"/>
                </a:lnTo>
                <a:lnTo>
                  <a:pt x="174281" y="200467"/>
                </a:lnTo>
                <a:lnTo>
                  <a:pt x="160917" y="199056"/>
                </a:lnTo>
                <a:lnTo>
                  <a:pt x="160917" y="160911"/>
                </a:lnTo>
                <a:close/>
              </a:path>
              <a:path w="302895" h="302895">
                <a:moveTo>
                  <a:pt x="239302" y="160911"/>
                </a:moveTo>
                <a:lnTo>
                  <a:pt x="219805" y="160911"/>
                </a:lnTo>
                <a:lnTo>
                  <a:pt x="218952" y="174120"/>
                </a:lnTo>
                <a:lnTo>
                  <a:pt x="217424" y="186990"/>
                </a:lnTo>
                <a:lnTo>
                  <a:pt x="215239" y="199452"/>
                </a:lnTo>
                <a:lnTo>
                  <a:pt x="212412" y="211443"/>
                </a:lnTo>
                <a:lnTo>
                  <a:pt x="232396" y="211443"/>
                </a:lnTo>
                <a:lnTo>
                  <a:pt x="233658" y="206467"/>
                </a:lnTo>
                <a:lnTo>
                  <a:pt x="236405" y="191746"/>
                </a:lnTo>
                <a:lnTo>
                  <a:pt x="238295" y="176528"/>
                </a:lnTo>
                <a:lnTo>
                  <a:pt x="239302" y="160911"/>
                </a:lnTo>
                <a:close/>
              </a:path>
              <a:path w="302895" h="302895">
                <a:moveTo>
                  <a:pt x="99393" y="64830"/>
                </a:moveTo>
                <a:lnTo>
                  <a:pt x="49423" y="64830"/>
                </a:lnTo>
                <a:lnTo>
                  <a:pt x="54871" y="69482"/>
                </a:lnTo>
                <a:lnTo>
                  <a:pt x="60501" y="73856"/>
                </a:lnTo>
                <a:lnTo>
                  <a:pt x="66303" y="77946"/>
                </a:lnTo>
                <a:lnTo>
                  <a:pt x="72270" y="81751"/>
                </a:lnTo>
                <a:lnTo>
                  <a:pt x="68685" y="95876"/>
                </a:lnTo>
                <a:lnTo>
                  <a:pt x="65938" y="110594"/>
                </a:lnTo>
                <a:lnTo>
                  <a:pt x="64051" y="125808"/>
                </a:lnTo>
                <a:lnTo>
                  <a:pt x="63045" y="141424"/>
                </a:lnTo>
                <a:lnTo>
                  <a:pt x="82542" y="141424"/>
                </a:lnTo>
                <a:lnTo>
                  <a:pt x="83394" y="128219"/>
                </a:lnTo>
                <a:lnTo>
                  <a:pt x="84919" y="115349"/>
                </a:lnTo>
                <a:lnTo>
                  <a:pt x="87104" y="102884"/>
                </a:lnTo>
                <a:lnTo>
                  <a:pt x="89934" y="90892"/>
                </a:lnTo>
                <a:lnTo>
                  <a:pt x="232397" y="90892"/>
                </a:lnTo>
                <a:lnTo>
                  <a:pt x="230587" y="83761"/>
                </a:lnTo>
                <a:lnTo>
                  <a:pt x="141430" y="83761"/>
                </a:lnTo>
                <a:lnTo>
                  <a:pt x="129624" y="82394"/>
                </a:lnTo>
                <a:lnTo>
                  <a:pt x="118081" y="80006"/>
                </a:lnTo>
                <a:lnTo>
                  <a:pt x="106855" y="76618"/>
                </a:lnTo>
                <a:lnTo>
                  <a:pt x="95997" y="72254"/>
                </a:lnTo>
                <a:lnTo>
                  <a:pt x="99393" y="64830"/>
                </a:lnTo>
                <a:close/>
              </a:path>
              <a:path w="302895" h="302895">
                <a:moveTo>
                  <a:pt x="212412" y="90892"/>
                </a:moveTo>
                <a:lnTo>
                  <a:pt x="89934" y="90892"/>
                </a:lnTo>
                <a:lnTo>
                  <a:pt x="102263" y="95653"/>
                </a:lnTo>
                <a:lnTo>
                  <a:pt x="114991" y="99321"/>
                </a:lnTo>
                <a:lnTo>
                  <a:pt x="128065" y="101873"/>
                </a:lnTo>
                <a:lnTo>
                  <a:pt x="141430" y="103289"/>
                </a:lnTo>
                <a:lnTo>
                  <a:pt x="141430" y="141424"/>
                </a:lnTo>
                <a:lnTo>
                  <a:pt x="160917" y="141424"/>
                </a:lnTo>
                <a:lnTo>
                  <a:pt x="160917" y="103289"/>
                </a:lnTo>
                <a:lnTo>
                  <a:pt x="174281" y="101873"/>
                </a:lnTo>
                <a:lnTo>
                  <a:pt x="187356" y="99321"/>
                </a:lnTo>
                <a:lnTo>
                  <a:pt x="200084" y="95653"/>
                </a:lnTo>
                <a:lnTo>
                  <a:pt x="212412" y="90892"/>
                </a:lnTo>
                <a:close/>
              </a:path>
              <a:path w="302895" h="302895">
                <a:moveTo>
                  <a:pt x="232397" y="90892"/>
                </a:moveTo>
                <a:lnTo>
                  <a:pt x="212412" y="90892"/>
                </a:lnTo>
                <a:lnTo>
                  <a:pt x="215239" y="102884"/>
                </a:lnTo>
                <a:lnTo>
                  <a:pt x="217424" y="115349"/>
                </a:lnTo>
                <a:lnTo>
                  <a:pt x="218952" y="128219"/>
                </a:lnTo>
                <a:lnTo>
                  <a:pt x="219805" y="141424"/>
                </a:lnTo>
                <a:lnTo>
                  <a:pt x="239302" y="141424"/>
                </a:lnTo>
                <a:lnTo>
                  <a:pt x="238296" y="125808"/>
                </a:lnTo>
                <a:lnTo>
                  <a:pt x="236409" y="110594"/>
                </a:lnTo>
                <a:lnTo>
                  <a:pt x="233662" y="95876"/>
                </a:lnTo>
                <a:lnTo>
                  <a:pt x="232397" y="90892"/>
                </a:lnTo>
                <a:close/>
              </a:path>
              <a:path w="302895" h="302895">
                <a:moveTo>
                  <a:pt x="275063" y="64830"/>
                </a:moveTo>
                <a:lnTo>
                  <a:pt x="252924" y="64830"/>
                </a:lnTo>
                <a:lnTo>
                  <a:pt x="265301" y="81935"/>
                </a:lnTo>
                <a:lnTo>
                  <a:pt x="274735" y="100602"/>
                </a:lnTo>
                <a:lnTo>
                  <a:pt x="281098" y="120532"/>
                </a:lnTo>
                <a:lnTo>
                  <a:pt x="284264" y="141424"/>
                </a:lnTo>
                <a:lnTo>
                  <a:pt x="302348" y="141424"/>
                </a:lnTo>
                <a:lnTo>
                  <a:pt x="302346" y="127766"/>
                </a:lnTo>
                <a:lnTo>
                  <a:pt x="288000" y="82735"/>
                </a:lnTo>
                <a:lnTo>
                  <a:pt x="275063" y="64830"/>
                </a:lnTo>
                <a:close/>
              </a:path>
              <a:path w="302895" h="302895">
                <a:moveTo>
                  <a:pt x="160917" y="19124"/>
                </a:moveTo>
                <a:lnTo>
                  <a:pt x="141430" y="19124"/>
                </a:lnTo>
                <a:lnTo>
                  <a:pt x="141430" y="83761"/>
                </a:lnTo>
                <a:lnTo>
                  <a:pt x="160917" y="83761"/>
                </a:lnTo>
                <a:lnTo>
                  <a:pt x="160917" y="19124"/>
                </a:lnTo>
                <a:close/>
              </a:path>
              <a:path w="302895" h="302895">
                <a:moveTo>
                  <a:pt x="226222" y="19124"/>
                </a:moveTo>
                <a:lnTo>
                  <a:pt x="160917" y="19124"/>
                </a:lnTo>
                <a:lnTo>
                  <a:pt x="176107" y="27105"/>
                </a:lnTo>
                <a:lnTo>
                  <a:pt x="188757" y="40082"/>
                </a:lnTo>
                <a:lnTo>
                  <a:pt x="198846" y="55862"/>
                </a:lnTo>
                <a:lnTo>
                  <a:pt x="206350" y="72254"/>
                </a:lnTo>
                <a:lnTo>
                  <a:pt x="195492" y="76618"/>
                </a:lnTo>
                <a:lnTo>
                  <a:pt x="184265" y="80006"/>
                </a:lnTo>
                <a:lnTo>
                  <a:pt x="172723" y="82394"/>
                </a:lnTo>
                <a:lnTo>
                  <a:pt x="160917" y="83761"/>
                </a:lnTo>
                <a:lnTo>
                  <a:pt x="230587" y="83761"/>
                </a:lnTo>
                <a:lnTo>
                  <a:pt x="230077" y="81751"/>
                </a:lnTo>
                <a:lnTo>
                  <a:pt x="236038" y="77946"/>
                </a:lnTo>
                <a:lnTo>
                  <a:pt x="241838" y="73856"/>
                </a:lnTo>
                <a:lnTo>
                  <a:pt x="247470" y="69482"/>
                </a:lnTo>
                <a:lnTo>
                  <a:pt x="252924" y="64830"/>
                </a:lnTo>
                <a:lnTo>
                  <a:pt x="275063" y="64830"/>
                </a:lnTo>
                <a:lnTo>
                  <a:pt x="273610" y="62819"/>
                </a:lnTo>
                <a:lnTo>
                  <a:pt x="223564" y="62819"/>
                </a:lnTo>
                <a:lnTo>
                  <a:pt x="219663" y="53878"/>
                </a:lnTo>
                <a:lnTo>
                  <a:pt x="215233" y="45169"/>
                </a:lnTo>
                <a:lnTo>
                  <a:pt x="210251" y="36796"/>
                </a:lnTo>
                <a:lnTo>
                  <a:pt x="204695" y="28862"/>
                </a:lnTo>
                <a:lnTo>
                  <a:pt x="239701" y="28862"/>
                </a:lnTo>
                <a:lnTo>
                  <a:pt x="226222" y="19124"/>
                </a:lnTo>
                <a:close/>
              </a:path>
              <a:path w="302895" h="302895">
                <a:moveTo>
                  <a:pt x="124521" y="28862"/>
                </a:moveTo>
                <a:lnTo>
                  <a:pt x="97651" y="28862"/>
                </a:lnTo>
                <a:lnTo>
                  <a:pt x="92096" y="36796"/>
                </a:lnTo>
                <a:lnTo>
                  <a:pt x="87114" y="45169"/>
                </a:lnTo>
                <a:lnTo>
                  <a:pt x="82684" y="53878"/>
                </a:lnTo>
                <a:lnTo>
                  <a:pt x="78783" y="62819"/>
                </a:lnTo>
                <a:lnTo>
                  <a:pt x="100313" y="62819"/>
                </a:lnTo>
                <a:lnTo>
                  <a:pt x="103497" y="55861"/>
                </a:lnTo>
                <a:lnTo>
                  <a:pt x="113586" y="40078"/>
                </a:lnTo>
                <a:lnTo>
                  <a:pt x="124521" y="28862"/>
                </a:lnTo>
                <a:close/>
              </a:path>
              <a:path w="302895" h="302895">
                <a:moveTo>
                  <a:pt x="239701" y="28862"/>
                </a:moveTo>
                <a:lnTo>
                  <a:pt x="204695" y="28862"/>
                </a:lnTo>
                <a:lnTo>
                  <a:pt x="213887" y="33318"/>
                </a:lnTo>
                <a:lnTo>
                  <a:pt x="222733" y="38490"/>
                </a:lnTo>
                <a:lnTo>
                  <a:pt x="231195" y="44361"/>
                </a:lnTo>
                <a:lnTo>
                  <a:pt x="239239" y="50914"/>
                </a:lnTo>
                <a:lnTo>
                  <a:pt x="234276" y="55291"/>
                </a:lnTo>
                <a:lnTo>
                  <a:pt x="229030" y="59270"/>
                </a:lnTo>
                <a:lnTo>
                  <a:pt x="223564" y="62819"/>
                </a:lnTo>
                <a:lnTo>
                  <a:pt x="273610" y="62819"/>
                </a:lnTo>
                <a:lnTo>
                  <a:pt x="259311" y="43029"/>
                </a:lnTo>
                <a:lnTo>
                  <a:pt x="239701" y="28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3669277" y="10402630"/>
            <a:ext cx="10572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liveriga.lv</a:t>
            </a:r>
            <a:endParaRPr sz="1950"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9106" y="3942286"/>
            <a:ext cx="5111115" cy="25981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cs typeface="Proxima Nova"/>
              </a:rPr>
              <a:t>Latvia always o</a:t>
            </a:r>
            <a:r>
              <a:rPr lang="lv-LV" sz="2400" b="1" dirty="0" err="1">
                <a:solidFill>
                  <a:srgbClr val="FFFFFF"/>
                </a:solidFill>
                <a:cs typeface="Proxima Nova"/>
              </a:rPr>
              <a:t>ff</a:t>
            </a:r>
            <a:r>
              <a:rPr sz="2400" b="1" dirty="0" err="1">
                <a:solidFill>
                  <a:srgbClr val="FFFFFF"/>
                </a:solidFill>
                <a:cs typeface="Proxima Nova"/>
              </a:rPr>
              <a:t>ers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opportunities to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visit open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air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performances,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art</a:t>
            </a:r>
            <a:r>
              <a:rPr sz="2400" b="1" spc="-33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shows,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exhibitions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festivals dedicated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themes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like art,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creativity,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music,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sports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even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science.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Day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or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night, 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all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seasons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year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saturated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things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see 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shows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  attend.</a:t>
            </a:r>
            <a:endParaRPr sz="2400" dirty="0">
              <a:cs typeface="Proxima Nova"/>
            </a:endParaRPr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1071772" y="1294672"/>
            <a:ext cx="3167380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Must-see  events</a:t>
            </a:r>
            <a:endParaRPr sz="6100">
              <a:latin typeface="+mn-lt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2372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0" y="0"/>
            <a:ext cx="6699884" cy="11308715"/>
          </a:xfrm>
          <a:custGeom>
            <a:avLst/>
            <a:gdLst/>
            <a:ahLst/>
            <a:cxnLst/>
            <a:rect l="l" t="t" r="r" b="b"/>
            <a:pathLst>
              <a:path w="6699884" h="11308715">
                <a:moveTo>
                  <a:pt x="6699638" y="0"/>
                </a:moveTo>
                <a:lnTo>
                  <a:pt x="0" y="0"/>
                </a:lnTo>
                <a:lnTo>
                  <a:pt x="0" y="11308556"/>
                </a:lnTo>
                <a:lnTo>
                  <a:pt x="6699638" y="11308556"/>
                </a:lnTo>
                <a:lnTo>
                  <a:pt x="6699638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090995" y="3825875"/>
            <a:ext cx="4846255" cy="422096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Since 1873, once every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5</a:t>
            </a:r>
            <a:r>
              <a:rPr sz="2400" b="1" spc="-3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years</a:t>
            </a:r>
            <a:endParaRPr sz="2400" dirty="0">
              <a:cs typeface="Proxima Nova"/>
            </a:endParaRPr>
          </a:p>
          <a:p>
            <a:pPr marL="12700" marR="50800">
              <a:lnSpc>
                <a:spcPct val="100000"/>
              </a:lnSpc>
              <a:spcBef>
                <a:spcPts val="5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approximately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30,000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performers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altogether participate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song 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dance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event. Hundreds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choirs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folk dance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groups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perform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thousands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viewers.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It's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not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an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exaggeration</a:t>
            </a:r>
            <a:r>
              <a:rPr sz="2400" b="1" spc="-409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call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main event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Latvian culture.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 dirty="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-15" dirty="0">
                <a:solidFill>
                  <a:srgbClr val="FFFFFF"/>
                </a:solidFill>
                <a:cs typeface="Proxima Nova"/>
              </a:rPr>
              <a:t>Song and 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Dance </a:t>
            </a:r>
            <a:r>
              <a:rPr sz="1950" spc="-25" dirty="0">
                <a:solidFill>
                  <a:srgbClr val="FFFFFF"/>
                </a:solidFill>
                <a:cs typeface="Proxima Nova"/>
              </a:rPr>
              <a:t>celebration 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has been </a:t>
            </a:r>
            <a:r>
              <a:rPr sz="1950" spc="-30" dirty="0">
                <a:solidFill>
                  <a:srgbClr val="FFFFFF"/>
                </a:solidFill>
                <a:cs typeface="Proxima Nova"/>
              </a:rPr>
              <a:t>in  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UNESCO </a:t>
            </a:r>
            <a:r>
              <a:rPr sz="1950" spc="-25" dirty="0">
                <a:solidFill>
                  <a:srgbClr val="FFFFFF"/>
                </a:solidFill>
                <a:cs typeface="Proxima Nova"/>
              </a:rPr>
              <a:t>heritage 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since 2008. 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-30" dirty="0">
                <a:solidFill>
                  <a:srgbClr val="FFFFFF"/>
                </a:solidFill>
                <a:cs typeface="Proxima Nova"/>
              </a:rPr>
              <a:t>next  </a:t>
            </a:r>
            <a:r>
              <a:rPr sz="1950" spc="-25" dirty="0">
                <a:solidFill>
                  <a:srgbClr val="FFFFFF"/>
                </a:solidFill>
                <a:cs typeface="Proxima Nova"/>
              </a:rPr>
              <a:t>celebration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will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be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held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10" dirty="0">
                <a:solidFill>
                  <a:srgbClr val="FFFFFF"/>
                </a:solidFill>
                <a:cs typeface="Proxima Nova"/>
              </a:rPr>
              <a:t>in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2023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and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20" dirty="0">
                <a:solidFill>
                  <a:srgbClr val="FFFFFF"/>
                </a:solidFill>
                <a:cs typeface="Proxima Nova"/>
              </a:rPr>
              <a:t>last</a:t>
            </a:r>
            <a:r>
              <a:rPr lang="lv-LV" sz="1950" spc="-20" dirty="0">
                <a:solidFill>
                  <a:srgbClr val="FFFFFF"/>
                </a:solidFill>
                <a:cs typeface="Proxima Nova"/>
              </a:rPr>
              <a:t>s a</a:t>
            </a:r>
            <a:r>
              <a:rPr sz="1950" spc="-8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-25" dirty="0">
                <a:solidFill>
                  <a:srgbClr val="FFFFFF"/>
                </a:solidFill>
                <a:cs typeface="Proxima Nova"/>
              </a:rPr>
              <a:t>week.</a:t>
            </a:r>
            <a:endParaRPr sz="1950" dirty="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90995" y="938523"/>
            <a:ext cx="3887470" cy="254826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671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Song</a:t>
            </a:r>
            <a:endParaRPr sz="6100" dirty="0">
              <a:latin typeface="+mn-lt"/>
            </a:endParaRPr>
          </a:p>
          <a:p>
            <a:pPr marL="12700" marR="5080">
              <a:lnSpc>
                <a:spcPts val="6100"/>
              </a:lnSpc>
              <a:spcBef>
                <a:spcPts val="610"/>
              </a:spcBef>
            </a:pPr>
            <a:r>
              <a:rPr sz="6100" b="1" spc="-45" dirty="0">
                <a:solidFill>
                  <a:srgbClr val="FFFFFF"/>
                </a:solidFill>
                <a:latin typeface="+mn-lt"/>
              </a:rPr>
              <a:t>and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Dance  celebration</a:t>
            </a:r>
            <a:endParaRPr sz="6100" dirty="0">
              <a:latin typeface="+mn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2830" cy="11308715"/>
            <a:chOff x="0" y="0"/>
            <a:chExt cx="20102830" cy="11308715"/>
          </a:xfrm>
        </p:grpSpPr>
        <p:sp>
          <p:nvSpPr>
            <p:cNvPr id="3" name="object 3"/>
            <p:cNvSpPr/>
            <p:nvPr/>
          </p:nvSpPr>
          <p:spPr>
            <a:xfrm>
              <a:off x="6703408" y="0"/>
              <a:ext cx="13399372" cy="1130855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727190" cy="11308715"/>
            </a:xfrm>
            <a:custGeom>
              <a:avLst/>
              <a:gdLst/>
              <a:ahLst/>
              <a:cxnLst/>
              <a:rect l="l" t="t" r="r" b="b"/>
              <a:pathLst>
                <a:path w="6727190" h="11308715">
                  <a:moveTo>
                    <a:pt x="6726842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726842" y="11308556"/>
                  </a:lnTo>
                  <a:lnTo>
                    <a:pt x="6726842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62" y="1294668"/>
            <a:ext cx="508254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Riga</a:t>
            </a:r>
            <a:r>
              <a:rPr sz="6100" b="1" spc="-18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Marathon</a:t>
            </a:r>
            <a:endParaRPr sz="61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1783" y="2759075"/>
            <a:ext cx="4791075" cy="415472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Largest running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event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and 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most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ambitious public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sporting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event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Baltics.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Marathon's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course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set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on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both sides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river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Daugava,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goes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through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Art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Nouveau district, medieval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Riga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old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town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even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wooden</a:t>
            </a:r>
            <a:r>
              <a:rPr sz="2400" b="1" spc="-3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architecture  district.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2300" dirty="0">
              <a:cs typeface="Proxima Nova"/>
            </a:endParaRPr>
          </a:p>
          <a:p>
            <a:pPr marL="12700" marR="191135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Recently World Athletics has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awarded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 marathon with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Gold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Label,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once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again  placing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among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most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prestigious  marathons in the</a:t>
            </a:r>
            <a:r>
              <a:rPr sz="1950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World.</a:t>
            </a:r>
            <a:endParaRPr sz="1950" dirty="0">
              <a:cs typeface="Proxima Nov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164422" y="10430297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5" y="0"/>
                </a:moveTo>
                <a:lnTo>
                  <a:pt x="82736" y="14345"/>
                </a:lnTo>
                <a:lnTo>
                  <a:pt x="43028" y="43029"/>
                </a:lnTo>
                <a:lnTo>
                  <a:pt x="14342" y="82740"/>
                </a:lnTo>
                <a:lnTo>
                  <a:pt x="0" y="127766"/>
                </a:lnTo>
                <a:lnTo>
                  <a:pt x="0" y="174579"/>
                </a:lnTo>
                <a:lnTo>
                  <a:pt x="14344" y="219610"/>
                </a:lnTo>
                <a:lnTo>
                  <a:pt x="43028" y="259316"/>
                </a:lnTo>
                <a:lnTo>
                  <a:pt x="82735" y="288004"/>
                </a:lnTo>
                <a:lnTo>
                  <a:pt x="127767" y="302349"/>
                </a:lnTo>
                <a:lnTo>
                  <a:pt x="174575" y="302349"/>
                </a:lnTo>
                <a:lnTo>
                  <a:pt x="219607" y="288004"/>
                </a:lnTo>
                <a:lnTo>
                  <a:pt x="226243" y="283210"/>
                </a:lnTo>
                <a:lnTo>
                  <a:pt x="141423" y="283210"/>
                </a:lnTo>
                <a:lnTo>
                  <a:pt x="126239" y="275239"/>
                </a:lnTo>
                <a:lnTo>
                  <a:pt x="124527" y="273483"/>
                </a:lnTo>
                <a:lnTo>
                  <a:pt x="97654" y="273483"/>
                </a:lnTo>
                <a:lnTo>
                  <a:pt x="88458" y="269023"/>
                </a:lnTo>
                <a:lnTo>
                  <a:pt x="79612" y="263850"/>
                </a:lnTo>
                <a:lnTo>
                  <a:pt x="71149" y="257978"/>
                </a:lnTo>
                <a:lnTo>
                  <a:pt x="63100" y="251421"/>
                </a:lnTo>
                <a:lnTo>
                  <a:pt x="68074" y="247044"/>
                </a:lnTo>
                <a:lnTo>
                  <a:pt x="73310" y="243076"/>
                </a:lnTo>
                <a:lnTo>
                  <a:pt x="78786" y="239515"/>
                </a:lnTo>
                <a:lnTo>
                  <a:pt x="100315" y="239515"/>
                </a:lnTo>
                <a:lnTo>
                  <a:pt x="99399" y="237516"/>
                </a:lnTo>
                <a:lnTo>
                  <a:pt x="49426" y="237516"/>
                </a:lnTo>
                <a:lnTo>
                  <a:pt x="37044" y="220409"/>
                </a:lnTo>
                <a:lnTo>
                  <a:pt x="27611" y="201738"/>
                </a:lnTo>
                <a:lnTo>
                  <a:pt x="21250" y="181805"/>
                </a:lnTo>
                <a:lnTo>
                  <a:pt x="18086" y="160911"/>
                </a:lnTo>
                <a:lnTo>
                  <a:pt x="302351" y="160911"/>
                </a:lnTo>
                <a:lnTo>
                  <a:pt x="302351" y="141424"/>
                </a:lnTo>
                <a:lnTo>
                  <a:pt x="18086" y="141424"/>
                </a:lnTo>
                <a:lnTo>
                  <a:pt x="21250" y="120532"/>
                </a:lnTo>
                <a:lnTo>
                  <a:pt x="27611" y="100602"/>
                </a:lnTo>
                <a:lnTo>
                  <a:pt x="37044" y="81935"/>
                </a:lnTo>
                <a:lnTo>
                  <a:pt x="49426" y="64830"/>
                </a:lnTo>
                <a:lnTo>
                  <a:pt x="99396" y="64830"/>
                </a:lnTo>
                <a:lnTo>
                  <a:pt x="100316" y="62819"/>
                </a:lnTo>
                <a:lnTo>
                  <a:pt x="78786" y="62819"/>
                </a:lnTo>
                <a:lnTo>
                  <a:pt x="73310" y="59270"/>
                </a:lnTo>
                <a:lnTo>
                  <a:pt x="68074" y="55291"/>
                </a:lnTo>
                <a:lnTo>
                  <a:pt x="63100" y="50914"/>
                </a:lnTo>
                <a:lnTo>
                  <a:pt x="71149" y="44361"/>
                </a:lnTo>
                <a:lnTo>
                  <a:pt x="79612" y="38490"/>
                </a:lnTo>
                <a:lnTo>
                  <a:pt x="88458" y="33318"/>
                </a:lnTo>
                <a:lnTo>
                  <a:pt x="97654" y="28862"/>
                </a:lnTo>
                <a:lnTo>
                  <a:pt x="124520" y="28862"/>
                </a:lnTo>
                <a:lnTo>
                  <a:pt x="126237" y="27100"/>
                </a:lnTo>
                <a:lnTo>
                  <a:pt x="141423" y="19124"/>
                </a:lnTo>
                <a:lnTo>
                  <a:pt x="226228" y="19124"/>
                </a:lnTo>
                <a:lnTo>
                  <a:pt x="219603" y="14342"/>
                </a:lnTo>
                <a:lnTo>
                  <a:pt x="174582" y="1"/>
                </a:lnTo>
                <a:lnTo>
                  <a:pt x="127775" y="0"/>
                </a:lnTo>
                <a:close/>
              </a:path>
              <a:path w="302894" h="302895">
                <a:moveTo>
                  <a:pt x="160920" y="218574"/>
                </a:moveTo>
                <a:lnTo>
                  <a:pt x="141423" y="218574"/>
                </a:lnTo>
                <a:lnTo>
                  <a:pt x="141423" y="283210"/>
                </a:lnTo>
                <a:lnTo>
                  <a:pt x="160920" y="283210"/>
                </a:lnTo>
                <a:lnTo>
                  <a:pt x="160920" y="218574"/>
                </a:lnTo>
                <a:close/>
              </a:path>
              <a:path w="302894" h="302895">
                <a:moveTo>
                  <a:pt x="230592" y="218574"/>
                </a:moveTo>
                <a:lnTo>
                  <a:pt x="160920" y="218574"/>
                </a:lnTo>
                <a:lnTo>
                  <a:pt x="172726" y="219951"/>
                </a:lnTo>
                <a:lnTo>
                  <a:pt x="184268" y="222342"/>
                </a:lnTo>
                <a:lnTo>
                  <a:pt x="195495" y="225728"/>
                </a:lnTo>
                <a:lnTo>
                  <a:pt x="206353" y="230092"/>
                </a:lnTo>
                <a:lnTo>
                  <a:pt x="198847" y="246480"/>
                </a:lnTo>
                <a:lnTo>
                  <a:pt x="188756" y="262262"/>
                </a:lnTo>
                <a:lnTo>
                  <a:pt x="176105" y="275239"/>
                </a:lnTo>
                <a:lnTo>
                  <a:pt x="160920" y="283210"/>
                </a:lnTo>
                <a:lnTo>
                  <a:pt x="226243" y="283210"/>
                </a:lnTo>
                <a:lnTo>
                  <a:pt x="239706" y="273483"/>
                </a:lnTo>
                <a:lnTo>
                  <a:pt x="204698" y="273483"/>
                </a:lnTo>
                <a:lnTo>
                  <a:pt x="210257" y="265549"/>
                </a:lnTo>
                <a:lnTo>
                  <a:pt x="215238" y="257175"/>
                </a:lnTo>
                <a:lnTo>
                  <a:pt x="219667" y="248463"/>
                </a:lnTo>
                <a:lnTo>
                  <a:pt x="223567" y="239515"/>
                </a:lnTo>
                <a:lnTo>
                  <a:pt x="273621" y="239515"/>
                </a:lnTo>
                <a:lnTo>
                  <a:pt x="275066" y="237516"/>
                </a:lnTo>
                <a:lnTo>
                  <a:pt x="252927" y="237516"/>
                </a:lnTo>
                <a:lnTo>
                  <a:pt x="247472" y="232857"/>
                </a:lnTo>
                <a:lnTo>
                  <a:pt x="241841" y="228482"/>
                </a:lnTo>
                <a:lnTo>
                  <a:pt x="236041" y="224393"/>
                </a:lnTo>
                <a:lnTo>
                  <a:pt x="230080" y="220595"/>
                </a:lnTo>
                <a:lnTo>
                  <a:pt x="230592" y="218574"/>
                </a:lnTo>
                <a:close/>
              </a:path>
              <a:path w="302894" h="302895">
                <a:moveTo>
                  <a:pt x="100315" y="239515"/>
                </a:moveTo>
                <a:lnTo>
                  <a:pt x="78786" y="239515"/>
                </a:lnTo>
                <a:lnTo>
                  <a:pt x="82688" y="248464"/>
                </a:lnTo>
                <a:lnTo>
                  <a:pt x="87119" y="257179"/>
                </a:lnTo>
                <a:lnTo>
                  <a:pt x="92102" y="265553"/>
                </a:lnTo>
                <a:lnTo>
                  <a:pt x="97654" y="273483"/>
                </a:lnTo>
                <a:lnTo>
                  <a:pt x="124527" y="273483"/>
                </a:lnTo>
                <a:lnTo>
                  <a:pt x="113591" y="262262"/>
                </a:lnTo>
                <a:lnTo>
                  <a:pt x="103504" y="246480"/>
                </a:lnTo>
                <a:lnTo>
                  <a:pt x="100315" y="239515"/>
                </a:lnTo>
                <a:close/>
              </a:path>
              <a:path w="302894" h="302895">
                <a:moveTo>
                  <a:pt x="273621" y="239515"/>
                </a:moveTo>
                <a:lnTo>
                  <a:pt x="223567" y="239515"/>
                </a:lnTo>
                <a:lnTo>
                  <a:pt x="229043" y="243076"/>
                </a:lnTo>
                <a:lnTo>
                  <a:pt x="234279" y="247044"/>
                </a:lnTo>
                <a:lnTo>
                  <a:pt x="204698" y="273483"/>
                </a:lnTo>
                <a:lnTo>
                  <a:pt x="239706" y="273483"/>
                </a:lnTo>
                <a:lnTo>
                  <a:pt x="259314" y="259316"/>
                </a:lnTo>
                <a:lnTo>
                  <a:pt x="273621" y="239515"/>
                </a:lnTo>
                <a:close/>
              </a:path>
              <a:path w="302894" h="302895">
                <a:moveTo>
                  <a:pt x="82545" y="160911"/>
                </a:moveTo>
                <a:lnTo>
                  <a:pt x="63048" y="160911"/>
                </a:lnTo>
                <a:lnTo>
                  <a:pt x="64054" y="176528"/>
                </a:lnTo>
                <a:lnTo>
                  <a:pt x="65941" y="191746"/>
                </a:lnTo>
                <a:lnTo>
                  <a:pt x="68688" y="206467"/>
                </a:lnTo>
                <a:lnTo>
                  <a:pt x="72273" y="220595"/>
                </a:lnTo>
                <a:lnTo>
                  <a:pt x="66306" y="224393"/>
                </a:lnTo>
                <a:lnTo>
                  <a:pt x="60504" y="228482"/>
                </a:lnTo>
                <a:lnTo>
                  <a:pt x="54874" y="232857"/>
                </a:lnTo>
                <a:lnTo>
                  <a:pt x="49426" y="237516"/>
                </a:lnTo>
                <a:lnTo>
                  <a:pt x="99399" y="237516"/>
                </a:lnTo>
                <a:lnTo>
                  <a:pt x="96000" y="230092"/>
                </a:lnTo>
                <a:lnTo>
                  <a:pt x="106858" y="225728"/>
                </a:lnTo>
                <a:lnTo>
                  <a:pt x="118083" y="222342"/>
                </a:lnTo>
                <a:lnTo>
                  <a:pt x="129622" y="219951"/>
                </a:lnTo>
                <a:lnTo>
                  <a:pt x="141423" y="218574"/>
                </a:lnTo>
                <a:lnTo>
                  <a:pt x="230592" y="218574"/>
                </a:lnTo>
                <a:lnTo>
                  <a:pt x="232399" y="211443"/>
                </a:lnTo>
                <a:lnTo>
                  <a:pt x="89937" y="211443"/>
                </a:lnTo>
                <a:lnTo>
                  <a:pt x="87105" y="199452"/>
                </a:lnTo>
                <a:lnTo>
                  <a:pt x="84918" y="186990"/>
                </a:lnTo>
                <a:lnTo>
                  <a:pt x="83392" y="174120"/>
                </a:lnTo>
                <a:lnTo>
                  <a:pt x="82545" y="160911"/>
                </a:lnTo>
                <a:close/>
              </a:path>
              <a:path w="302894" h="302895">
                <a:moveTo>
                  <a:pt x="302351" y="160911"/>
                </a:moveTo>
                <a:lnTo>
                  <a:pt x="284267" y="160911"/>
                </a:lnTo>
                <a:lnTo>
                  <a:pt x="281101" y="181805"/>
                </a:lnTo>
                <a:lnTo>
                  <a:pt x="274738" y="201738"/>
                </a:lnTo>
                <a:lnTo>
                  <a:pt x="265304" y="220409"/>
                </a:lnTo>
                <a:lnTo>
                  <a:pt x="252927" y="237516"/>
                </a:lnTo>
                <a:lnTo>
                  <a:pt x="275066" y="237516"/>
                </a:lnTo>
                <a:lnTo>
                  <a:pt x="288006" y="219605"/>
                </a:lnTo>
                <a:lnTo>
                  <a:pt x="302350" y="174579"/>
                </a:lnTo>
                <a:lnTo>
                  <a:pt x="302351" y="160911"/>
                </a:lnTo>
                <a:close/>
              </a:path>
              <a:path w="302894" h="302895">
                <a:moveTo>
                  <a:pt x="160920" y="160911"/>
                </a:moveTo>
                <a:lnTo>
                  <a:pt x="141423" y="160911"/>
                </a:lnTo>
                <a:lnTo>
                  <a:pt x="141423" y="199056"/>
                </a:lnTo>
                <a:lnTo>
                  <a:pt x="128064" y="200467"/>
                </a:lnTo>
                <a:lnTo>
                  <a:pt x="114993" y="203019"/>
                </a:lnTo>
                <a:lnTo>
                  <a:pt x="102265" y="206686"/>
                </a:lnTo>
                <a:lnTo>
                  <a:pt x="89937" y="211443"/>
                </a:lnTo>
                <a:lnTo>
                  <a:pt x="212415" y="211443"/>
                </a:lnTo>
                <a:lnTo>
                  <a:pt x="200086" y="206686"/>
                </a:lnTo>
                <a:lnTo>
                  <a:pt x="187355" y="203019"/>
                </a:lnTo>
                <a:lnTo>
                  <a:pt x="174280" y="200467"/>
                </a:lnTo>
                <a:lnTo>
                  <a:pt x="160920" y="199056"/>
                </a:lnTo>
                <a:lnTo>
                  <a:pt x="160920" y="160911"/>
                </a:lnTo>
                <a:close/>
              </a:path>
              <a:path w="302894" h="302895">
                <a:moveTo>
                  <a:pt x="239305" y="160911"/>
                </a:moveTo>
                <a:lnTo>
                  <a:pt x="219808" y="160911"/>
                </a:lnTo>
                <a:lnTo>
                  <a:pt x="218956" y="174120"/>
                </a:lnTo>
                <a:lnTo>
                  <a:pt x="217431" y="186990"/>
                </a:lnTo>
                <a:lnTo>
                  <a:pt x="215246" y="199452"/>
                </a:lnTo>
                <a:lnTo>
                  <a:pt x="212415" y="211443"/>
                </a:lnTo>
                <a:lnTo>
                  <a:pt x="232399" y="211443"/>
                </a:lnTo>
                <a:lnTo>
                  <a:pt x="233661" y="206467"/>
                </a:lnTo>
                <a:lnTo>
                  <a:pt x="236408" y="191746"/>
                </a:lnTo>
                <a:lnTo>
                  <a:pt x="238298" y="176528"/>
                </a:lnTo>
                <a:lnTo>
                  <a:pt x="239305" y="160911"/>
                </a:lnTo>
                <a:close/>
              </a:path>
              <a:path w="302894" h="302895">
                <a:moveTo>
                  <a:pt x="99396" y="64830"/>
                </a:moveTo>
                <a:lnTo>
                  <a:pt x="49426" y="64830"/>
                </a:lnTo>
                <a:lnTo>
                  <a:pt x="54874" y="69482"/>
                </a:lnTo>
                <a:lnTo>
                  <a:pt x="60504" y="73856"/>
                </a:lnTo>
                <a:lnTo>
                  <a:pt x="66306" y="77946"/>
                </a:lnTo>
                <a:lnTo>
                  <a:pt x="72273" y="81751"/>
                </a:lnTo>
                <a:lnTo>
                  <a:pt x="68688" y="95876"/>
                </a:lnTo>
                <a:lnTo>
                  <a:pt x="65941" y="110594"/>
                </a:lnTo>
                <a:lnTo>
                  <a:pt x="64054" y="125808"/>
                </a:lnTo>
                <a:lnTo>
                  <a:pt x="63048" y="141424"/>
                </a:lnTo>
                <a:lnTo>
                  <a:pt x="82545" y="141424"/>
                </a:lnTo>
                <a:lnTo>
                  <a:pt x="83392" y="128219"/>
                </a:lnTo>
                <a:lnTo>
                  <a:pt x="84918" y="115349"/>
                </a:lnTo>
                <a:lnTo>
                  <a:pt x="87105" y="102884"/>
                </a:lnTo>
                <a:lnTo>
                  <a:pt x="89937" y="90892"/>
                </a:lnTo>
                <a:lnTo>
                  <a:pt x="232397" y="90892"/>
                </a:lnTo>
                <a:lnTo>
                  <a:pt x="230589" y="83761"/>
                </a:lnTo>
                <a:lnTo>
                  <a:pt x="141423" y="83761"/>
                </a:lnTo>
                <a:lnTo>
                  <a:pt x="129622" y="82394"/>
                </a:lnTo>
                <a:lnTo>
                  <a:pt x="118083" y="80006"/>
                </a:lnTo>
                <a:lnTo>
                  <a:pt x="106858" y="76618"/>
                </a:lnTo>
                <a:lnTo>
                  <a:pt x="96000" y="72254"/>
                </a:lnTo>
                <a:lnTo>
                  <a:pt x="99396" y="64830"/>
                </a:lnTo>
                <a:close/>
              </a:path>
              <a:path w="302894" h="302895">
                <a:moveTo>
                  <a:pt x="212415" y="90892"/>
                </a:moveTo>
                <a:lnTo>
                  <a:pt x="89937" y="90892"/>
                </a:lnTo>
                <a:lnTo>
                  <a:pt x="102265" y="95653"/>
                </a:lnTo>
                <a:lnTo>
                  <a:pt x="114993" y="99321"/>
                </a:lnTo>
                <a:lnTo>
                  <a:pt x="128064" y="101873"/>
                </a:lnTo>
                <a:lnTo>
                  <a:pt x="141423" y="103289"/>
                </a:lnTo>
                <a:lnTo>
                  <a:pt x="141423" y="141424"/>
                </a:lnTo>
                <a:lnTo>
                  <a:pt x="160920" y="141424"/>
                </a:lnTo>
                <a:lnTo>
                  <a:pt x="160920" y="103289"/>
                </a:lnTo>
                <a:lnTo>
                  <a:pt x="174280" y="101873"/>
                </a:lnTo>
                <a:lnTo>
                  <a:pt x="187355" y="99321"/>
                </a:lnTo>
                <a:lnTo>
                  <a:pt x="200086" y="95653"/>
                </a:lnTo>
                <a:lnTo>
                  <a:pt x="212415" y="90892"/>
                </a:lnTo>
                <a:close/>
              </a:path>
              <a:path w="302894" h="302895">
                <a:moveTo>
                  <a:pt x="232397" y="90892"/>
                </a:moveTo>
                <a:lnTo>
                  <a:pt x="212415" y="90892"/>
                </a:lnTo>
                <a:lnTo>
                  <a:pt x="215246" y="102884"/>
                </a:lnTo>
                <a:lnTo>
                  <a:pt x="217431" y="115349"/>
                </a:lnTo>
                <a:lnTo>
                  <a:pt x="218956" y="128219"/>
                </a:lnTo>
                <a:lnTo>
                  <a:pt x="219808" y="141424"/>
                </a:lnTo>
                <a:lnTo>
                  <a:pt x="239305" y="141424"/>
                </a:lnTo>
                <a:lnTo>
                  <a:pt x="238298" y="125808"/>
                </a:lnTo>
                <a:lnTo>
                  <a:pt x="236408" y="110594"/>
                </a:lnTo>
                <a:lnTo>
                  <a:pt x="233661" y="95876"/>
                </a:lnTo>
                <a:lnTo>
                  <a:pt x="232397" y="90892"/>
                </a:lnTo>
                <a:close/>
              </a:path>
              <a:path w="302894" h="302895">
                <a:moveTo>
                  <a:pt x="275066" y="64830"/>
                </a:moveTo>
                <a:lnTo>
                  <a:pt x="252927" y="64830"/>
                </a:lnTo>
                <a:lnTo>
                  <a:pt x="265304" y="81935"/>
                </a:lnTo>
                <a:lnTo>
                  <a:pt x="274738" y="100602"/>
                </a:lnTo>
                <a:lnTo>
                  <a:pt x="281101" y="120532"/>
                </a:lnTo>
                <a:lnTo>
                  <a:pt x="284267" y="141424"/>
                </a:lnTo>
                <a:lnTo>
                  <a:pt x="302351" y="141424"/>
                </a:lnTo>
                <a:lnTo>
                  <a:pt x="302349" y="127766"/>
                </a:lnTo>
                <a:lnTo>
                  <a:pt x="288003" y="82735"/>
                </a:lnTo>
                <a:lnTo>
                  <a:pt x="275066" y="64830"/>
                </a:lnTo>
                <a:close/>
              </a:path>
              <a:path w="302894" h="302895">
                <a:moveTo>
                  <a:pt x="160920" y="19124"/>
                </a:moveTo>
                <a:lnTo>
                  <a:pt x="141423" y="19124"/>
                </a:lnTo>
                <a:lnTo>
                  <a:pt x="141423" y="83761"/>
                </a:lnTo>
                <a:lnTo>
                  <a:pt x="160920" y="83761"/>
                </a:lnTo>
                <a:lnTo>
                  <a:pt x="160920" y="19124"/>
                </a:lnTo>
                <a:close/>
              </a:path>
              <a:path w="302894" h="302895">
                <a:moveTo>
                  <a:pt x="226228" y="19124"/>
                </a:moveTo>
                <a:lnTo>
                  <a:pt x="160920" y="19124"/>
                </a:lnTo>
                <a:lnTo>
                  <a:pt x="176105" y="27105"/>
                </a:lnTo>
                <a:lnTo>
                  <a:pt x="188756" y="40082"/>
                </a:lnTo>
                <a:lnTo>
                  <a:pt x="198847" y="55862"/>
                </a:lnTo>
                <a:lnTo>
                  <a:pt x="206353" y="72254"/>
                </a:lnTo>
                <a:lnTo>
                  <a:pt x="195495" y="76618"/>
                </a:lnTo>
                <a:lnTo>
                  <a:pt x="184268" y="80006"/>
                </a:lnTo>
                <a:lnTo>
                  <a:pt x="172726" y="82394"/>
                </a:lnTo>
                <a:lnTo>
                  <a:pt x="160920" y="83761"/>
                </a:lnTo>
                <a:lnTo>
                  <a:pt x="230589" y="83761"/>
                </a:lnTo>
                <a:lnTo>
                  <a:pt x="230080" y="81751"/>
                </a:lnTo>
                <a:lnTo>
                  <a:pt x="236041" y="77946"/>
                </a:lnTo>
                <a:lnTo>
                  <a:pt x="241841" y="73856"/>
                </a:lnTo>
                <a:lnTo>
                  <a:pt x="247472" y="69482"/>
                </a:lnTo>
                <a:lnTo>
                  <a:pt x="252927" y="64830"/>
                </a:lnTo>
                <a:lnTo>
                  <a:pt x="275066" y="64830"/>
                </a:lnTo>
                <a:lnTo>
                  <a:pt x="273613" y="62819"/>
                </a:lnTo>
                <a:lnTo>
                  <a:pt x="223567" y="62819"/>
                </a:lnTo>
                <a:lnTo>
                  <a:pt x="219666" y="53878"/>
                </a:lnTo>
                <a:lnTo>
                  <a:pt x="215236" y="45169"/>
                </a:lnTo>
                <a:lnTo>
                  <a:pt x="210254" y="36796"/>
                </a:lnTo>
                <a:lnTo>
                  <a:pt x="204698" y="28862"/>
                </a:lnTo>
                <a:lnTo>
                  <a:pt x="239706" y="28862"/>
                </a:lnTo>
                <a:lnTo>
                  <a:pt x="226228" y="19124"/>
                </a:lnTo>
                <a:close/>
              </a:path>
              <a:path w="302894" h="302895">
                <a:moveTo>
                  <a:pt x="124520" y="28862"/>
                </a:moveTo>
                <a:lnTo>
                  <a:pt x="97654" y="28862"/>
                </a:lnTo>
                <a:lnTo>
                  <a:pt x="92098" y="36796"/>
                </a:lnTo>
                <a:lnTo>
                  <a:pt x="87117" y="45169"/>
                </a:lnTo>
                <a:lnTo>
                  <a:pt x="82687" y="53878"/>
                </a:lnTo>
                <a:lnTo>
                  <a:pt x="78786" y="62819"/>
                </a:lnTo>
                <a:lnTo>
                  <a:pt x="100316" y="62819"/>
                </a:lnTo>
                <a:lnTo>
                  <a:pt x="103499" y="55861"/>
                </a:lnTo>
                <a:lnTo>
                  <a:pt x="113587" y="40078"/>
                </a:lnTo>
                <a:lnTo>
                  <a:pt x="124520" y="28862"/>
                </a:lnTo>
                <a:close/>
              </a:path>
              <a:path w="302894" h="302895">
                <a:moveTo>
                  <a:pt x="239706" y="28862"/>
                </a:moveTo>
                <a:lnTo>
                  <a:pt x="204698" y="28862"/>
                </a:lnTo>
                <a:lnTo>
                  <a:pt x="213890" y="33318"/>
                </a:lnTo>
                <a:lnTo>
                  <a:pt x="222736" y="38490"/>
                </a:lnTo>
                <a:lnTo>
                  <a:pt x="231198" y="44361"/>
                </a:lnTo>
                <a:lnTo>
                  <a:pt x="239242" y="50914"/>
                </a:lnTo>
                <a:lnTo>
                  <a:pt x="234279" y="55291"/>
                </a:lnTo>
                <a:lnTo>
                  <a:pt x="229043" y="59270"/>
                </a:lnTo>
                <a:lnTo>
                  <a:pt x="223567" y="62819"/>
                </a:lnTo>
                <a:lnTo>
                  <a:pt x="273613" y="62819"/>
                </a:lnTo>
                <a:lnTo>
                  <a:pt x="259314" y="43029"/>
                </a:lnTo>
                <a:lnTo>
                  <a:pt x="239706" y="28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1575592" y="10402630"/>
            <a:ext cx="10572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liveriga.lv</a:t>
            </a:r>
            <a:endParaRPr sz="1950">
              <a:cs typeface="Proxima Nova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4744458" y="0"/>
              <a:ext cx="15359178" cy="1130855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722109" cy="11308715"/>
            </a:xfrm>
            <a:custGeom>
              <a:avLst/>
              <a:gdLst/>
              <a:ahLst/>
              <a:cxnLst/>
              <a:rect l="l" t="t" r="r" b="b"/>
              <a:pathLst>
                <a:path w="6722109" h="11308715">
                  <a:moveTo>
                    <a:pt x="6721596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721596" y="11308556"/>
                  </a:lnTo>
                  <a:lnTo>
                    <a:pt x="6721596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4422" y="10430297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5" y="0"/>
                  </a:moveTo>
                  <a:lnTo>
                    <a:pt x="82736" y="14345"/>
                  </a:lnTo>
                  <a:lnTo>
                    <a:pt x="43028" y="43029"/>
                  </a:lnTo>
                  <a:lnTo>
                    <a:pt x="14342" y="82740"/>
                  </a:lnTo>
                  <a:lnTo>
                    <a:pt x="0" y="127766"/>
                  </a:lnTo>
                  <a:lnTo>
                    <a:pt x="0" y="174579"/>
                  </a:lnTo>
                  <a:lnTo>
                    <a:pt x="14344" y="219610"/>
                  </a:lnTo>
                  <a:lnTo>
                    <a:pt x="43028" y="259316"/>
                  </a:lnTo>
                  <a:lnTo>
                    <a:pt x="82735" y="288004"/>
                  </a:lnTo>
                  <a:lnTo>
                    <a:pt x="127767" y="302349"/>
                  </a:lnTo>
                  <a:lnTo>
                    <a:pt x="174575" y="302349"/>
                  </a:lnTo>
                  <a:lnTo>
                    <a:pt x="219607" y="288004"/>
                  </a:lnTo>
                  <a:lnTo>
                    <a:pt x="226243" y="283210"/>
                  </a:lnTo>
                  <a:lnTo>
                    <a:pt x="141433" y="283210"/>
                  </a:lnTo>
                  <a:lnTo>
                    <a:pt x="126243" y="275239"/>
                  </a:lnTo>
                  <a:lnTo>
                    <a:pt x="124531" y="273483"/>
                  </a:lnTo>
                  <a:lnTo>
                    <a:pt x="97654" y="273483"/>
                  </a:lnTo>
                  <a:lnTo>
                    <a:pt x="88458" y="269023"/>
                  </a:lnTo>
                  <a:lnTo>
                    <a:pt x="79612" y="263850"/>
                  </a:lnTo>
                  <a:lnTo>
                    <a:pt x="71149" y="257978"/>
                  </a:lnTo>
                  <a:lnTo>
                    <a:pt x="63100" y="251421"/>
                  </a:lnTo>
                  <a:lnTo>
                    <a:pt x="68074" y="247044"/>
                  </a:lnTo>
                  <a:lnTo>
                    <a:pt x="73310" y="243076"/>
                  </a:lnTo>
                  <a:lnTo>
                    <a:pt x="78786" y="239515"/>
                  </a:lnTo>
                  <a:lnTo>
                    <a:pt x="100315" y="239515"/>
                  </a:lnTo>
                  <a:lnTo>
                    <a:pt x="99399" y="237516"/>
                  </a:lnTo>
                  <a:lnTo>
                    <a:pt x="49426" y="237516"/>
                  </a:lnTo>
                  <a:lnTo>
                    <a:pt x="37044" y="220409"/>
                  </a:lnTo>
                  <a:lnTo>
                    <a:pt x="27611" y="201738"/>
                  </a:lnTo>
                  <a:lnTo>
                    <a:pt x="21250" y="181805"/>
                  </a:lnTo>
                  <a:lnTo>
                    <a:pt x="18086" y="160911"/>
                  </a:lnTo>
                  <a:lnTo>
                    <a:pt x="302351" y="160911"/>
                  </a:lnTo>
                  <a:lnTo>
                    <a:pt x="302351" y="141424"/>
                  </a:lnTo>
                  <a:lnTo>
                    <a:pt x="18086" y="141424"/>
                  </a:lnTo>
                  <a:lnTo>
                    <a:pt x="21250" y="120532"/>
                  </a:lnTo>
                  <a:lnTo>
                    <a:pt x="27611" y="100602"/>
                  </a:lnTo>
                  <a:lnTo>
                    <a:pt x="37044" y="81935"/>
                  </a:lnTo>
                  <a:lnTo>
                    <a:pt x="49426" y="64830"/>
                  </a:lnTo>
                  <a:lnTo>
                    <a:pt x="99396" y="64830"/>
                  </a:lnTo>
                  <a:lnTo>
                    <a:pt x="100316" y="62819"/>
                  </a:lnTo>
                  <a:lnTo>
                    <a:pt x="78786" y="62819"/>
                  </a:lnTo>
                  <a:lnTo>
                    <a:pt x="73310" y="59270"/>
                  </a:lnTo>
                  <a:lnTo>
                    <a:pt x="68074" y="55291"/>
                  </a:lnTo>
                  <a:lnTo>
                    <a:pt x="63100" y="50914"/>
                  </a:lnTo>
                  <a:lnTo>
                    <a:pt x="71149" y="44361"/>
                  </a:lnTo>
                  <a:lnTo>
                    <a:pt x="79612" y="38490"/>
                  </a:lnTo>
                  <a:lnTo>
                    <a:pt x="88458" y="33318"/>
                  </a:lnTo>
                  <a:lnTo>
                    <a:pt x="97654" y="28862"/>
                  </a:lnTo>
                  <a:lnTo>
                    <a:pt x="124524" y="28862"/>
                  </a:lnTo>
                  <a:lnTo>
                    <a:pt x="126242" y="27100"/>
                  </a:lnTo>
                  <a:lnTo>
                    <a:pt x="141433" y="19124"/>
                  </a:lnTo>
                  <a:lnTo>
                    <a:pt x="226228" y="19124"/>
                  </a:lnTo>
                  <a:lnTo>
                    <a:pt x="219603" y="14342"/>
                  </a:lnTo>
                  <a:lnTo>
                    <a:pt x="174582" y="1"/>
                  </a:lnTo>
                  <a:lnTo>
                    <a:pt x="127775" y="0"/>
                  </a:lnTo>
                  <a:close/>
                </a:path>
                <a:path w="302894" h="302895">
                  <a:moveTo>
                    <a:pt x="160920" y="218574"/>
                  </a:moveTo>
                  <a:lnTo>
                    <a:pt x="141433" y="218574"/>
                  </a:lnTo>
                  <a:lnTo>
                    <a:pt x="141433" y="283210"/>
                  </a:lnTo>
                  <a:lnTo>
                    <a:pt x="160920" y="283210"/>
                  </a:lnTo>
                  <a:lnTo>
                    <a:pt x="160920" y="218574"/>
                  </a:lnTo>
                  <a:close/>
                </a:path>
                <a:path w="302894" h="302895">
                  <a:moveTo>
                    <a:pt x="230592" y="218574"/>
                  </a:moveTo>
                  <a:lnTo>
                    <a:pt x="160920" y="218574"/>
                  </a:lnTo>
                  <a:lnTo>
                    <a:pt x="172726" y="219951"/>
                  </a:lnTo>
                  <a:lnTo>
                    <a:pt x="184268" y="222342"/>
                  </a:lnTo>
                  <a:lnTo>
                    <a:pt x="195495" y="225728"/>
                  </a:lnTo>
                  <a:lnTo>
                    <a:pt x="206353" y="230092"/>
                  </a:lnTo>
                  <a:lnTo>
                    <a:pt x="198849" y="246480"/>
                  </a:lnTo>
                  <a:lnTo>
                    <a:pt x="188760" y="262262"/>
                  </a:lnTo>
                  <a:lnTo>
                    <a:pt x="176110" y="275239"/>
                  </a:lnTo>
                  <a:lnTo>
                    <a:pt x="160920" y="283210"/>
                  </a:lnTo>
                  <a:lnTo>
                    <a:pt x="226243" y="283210"/>
                  </a:lnTo>
                  <a:lnTo>
                    <a:pt x="239706" y="273483"/>
                  </a:lnTo>
                  <a:lnTo>
                    <a:pt x="204698" y="273483"/>
                  </a:lnTo>
                  <a:lnTo>
                    <a:pt x="210257" y="265549"/>
                  </a:lnTo>
                  <a:lnTo>
                    <a:pt x="215238" y="257175"/>
                  </a:lnTo>
                  <a:lnTo>
                    <a:pt x="219667" y="248463"/>
                  </a:lnTo>
                  <a:lnTo>
                    <a:pt x="223567" y="239515"/>
                  </a:lnTo>
                  <a:lnTo>
                    <a:pt x="273621" y="239515"/>
                  </a:lnTo>
                  <a:lnTo>
                    <a:pt x="275066" y="237516"/>
                  </a:lnTo>
                  <a:lnTo>
                    <a:pt x="252927" y="237516"/>
                  </a:lnTo>
                  <a:lnTo>
                    <a:pt x="247472" y="232857"/>
                  </a:lnTo>
                  <a:lnTo>
                    <a:pt x="241841" y="228482"/>
                  </a:lnTo>
                  <a:lnTo>
                    <a:pt x="236041" y="224393"/>
                  </a:lnTo>
                  <a:lnTo>
                    <a:pt x="230080" y="220595"/>
                  </a:lnTo>
                  <a:lnTo>
                    <a:pt x="230592" y="218574"/>
                  </a:lnTo>
                  <a:close/>
                </a:path>
                <a:path w="302894" h="302895">
                  <a:moveTo>
                    <a:pt x="100315" y="239515"/>
                  </a:moveTo>
                  <a:lnTo>
                    <a:pt x="78786" y="239515"/>
                  </a:lnTo>
                  <a:lnTo>
                    <a:pt x="82688" y="248464"/>
                  </a:lnTo>
                  <a:lnTo>
                    <a:pt x="87119" y="257179"/>
                  </a:lnTo>
                  <a:lnTo>
                    <a:pt x="92102" y="265553"/>
                  </a:lnTo>
                  <a:lnTo>
                    <a:pt x="97654" y="273483"/>
                  </a:lnTo>
                  <a:lnTo>
                    <a:pt x="124531" y="273483"/>
                  </a:lnTo>
                  <a:lnTo>
                    <a:pt x="113592" y="262262"/>
                  </a:lnTo>
                  <a:lnTo>
                    <a:pt x="103504" y="246480"/>
                  </a:lnTo>
                  <a:lnTo>
                    <a:pt x="100315" y="239515"/>
                  </a:lnTo>
                  <a:close/>
                </a:path>
                <a:path w="302894" h="302895">
                  <a:moveTo>
                    <a:pt x="273621" y="239515"/>
                  </a:moveTo>
                  <a:lnTo>
                    <a:pt x="223567" y="239515"/>
                  </a:lnTo>
                  <a:lnTo>
                    <a:pt x="229043" y="243076"/>
                  </a:lnTo>
                  <a:lnTo>
                    <a:pt x="234279" y="247044"/>
                  </a:lnTo>
                  <a:lnTo>
                    <a:pt x="204698" y="273483"/>
                  </a:lnTo>
                  <a:lnTo>
                    <a:pt x="239706" y="273483"/>
                  </a:lnTo>
                  <a:lnTo>
                    <a:pt x="259314" y="259316"/>
                  </a:lnTo>
                  <a:lnTo>
                    <a:pt x="273621" y="239515"/>
                  </a:lnTo>
                  <a:close/>
                </a:path>
                <a:path w="302894" h="302895">
                  <a:moveTo>
                    <a:pt x="82545" y="160911"/>
                  </a:moveTo>
                  <a:lnTo>
                    <a:pt x="63048" y="160911"/>
                  </a:lnTo>
                  <a:lnTo>
                    <a:pt x="64054" y="176528"/>
                  </a:lnTo>
                  <a:lnTo>
                    <a:pt x="65941" y="191746"/>
                  </a:lnTo>
                  <a:lnTo>
                    <a:pt x="68688" y="206467"/>
                  </a:lnTo>
                  <a:lnTo>
                    <a:pt x="72273" y="220595"/>
                  </a:lnTo>
                  <a:lnTo>
                    <a:pt x="66306" y="224393"/>
                  </a:lnTo>
                  <a:lnTo>
                    <a:pt x="60504" y="228482"/>
                  </a:lnTo>
                  <a:lnTo>
                    <a:pt x="54874" y="232857"/>
                  </a:lnTo>
                  <a:lnTo>
                    <a:pt x="49426" y="237516"/>
                  </a:lnTo>
                  <a:lnTo>
                    <a:pt x="99399" y="237516"/>
                  </a:lnTo>
                  <a:lnTo>
                    <a:pt x="96000" y="230092"/>
                  </a:lnTo>
                  <a:lnTo>
                    <a:pt x="106858" y="225728"/>
                  </a:lnTo>
                  <a:lnTo>
                    <a:pt x="118084" y="222342"/>
                  </a:lnTo>
                  <a:lnTo>
                    <a:pt x="129627" y="219951"/>
                  </a:lnTo>
                  <a:lnTo>
                    <a:pt x="141433" y="218574"/>
                  </a:lnTo>
                  <a:lnTo>
                    <a:pt x="230592" y="218574"/>
                  </a:lnTo>
                  <a:lnTo>
                    <a:pt x="232399" y="211443"/>
                  </a:lnTo>
                  <a:lnTo>
                    <a:pt x="89937" y="211443"/>
                  </a:lnTo>
                  <a:lnTo>
                    <a:pt x="87105" y="199452"/>
                  </a:lnTo>
                  <a:lnTo>
                    <a:pt x="84918" y="186990"/>
                  </a:lnTo>
                  <a:lnTo>
                    <a:pt x="83392" y="174120"/>
                  </a:lnTo>
                  <a:lnTo>
                    <a:pt x="82545" y="160911"/>
                  </a:lnTo>
                  <a:close/>
                </a:path>
                <a:path w="302894" h="302895">
                  <a:moveTo>
                    <a:pt x="302351" y="160911"/>
                  </a:moveTo>
                  <a:lnTo>
                    <a:pt x="284267" y="160911"/>
                  </a:lnTo>
                  <a:lnTo>
                    <a:pt x="281101" y="181805"/>
                  </a:lnTo>
                  <a:lnTo>
                    <a:pt x="274738" y="201738"/>
                  </a:lnTo>
                  <a:lnTo>
                    <a:pt x="265304" y="220409"/>
                  </a:lnTo>
                  <a:lnTo>
                    <a:pt x="252927" y="237516"/>
                  </a:lnTo>
                  <a:lnTo>
                    <a:pt x="275066" y="237516"/>
                  </a:lnTo>
                  <a:lnTo>
                    <a:pt x="288006" y="219605"/>
                  </a:lnTo>
                  <a:lnTo>
                    <a:pt x="302350" y="174579"/>
                  </a:lnTo>
                  <a:lnTo>
                    <a:pt x="302351" y="160911"/>
                  </a:lnTo>
                  <a:close/>
                </a:path>
                <a:path w="302894" h="302895">
                  <a:moveTo>
                    <a:pt x="160920" y="160911"/>
                  </a:moveTo>
                  <a:lnTo>
                    <a:pt x="141433" y="160911"/>
                  </a:lnTo>
                  <a:lnTo>
                    <a:pt x="141433" y="199056"/>
                  </a:lnTo>
                  <a:lnTo>
                    <a:pt x="128068" y="200467"/>
                  </a:lnTo>
                  <a:lnTo>
                    <a:pt x="114994" y="203019"/>
                  </a:lnTo>
                  <a:lnTo>
                    <a:pt x="102266" y="206686"/>
                  </a:lnTo>
                  <a:lnTo>
                    <a:pt x="89937" y="211443"/>
                  </a:lnTo>
                  <a:lnTo>
                    <a:pt x="212415" y="211443"/>
                  </a:lnTo>
                  <a:lnTo>
                    <a:pt x="200086" y="206686"/>
                  </a:lnTo>
                  <a:lnTo>
                    <a:pt x="187355" y="203019"/>
                  </a:lnTo>
                  <a:lnTo>
                    <a:pt x="174280" y="200467"/>
                  </a:lnTo>
                  <a:lnTo>
                    <a:pt x="160920" y="199056"/>
                  </a:lnTo>
                  <a:lnTo>
                    <a:pt x="160920" y="160911"/>
                  </a:lnTo>
                  <a:close/>
                </a:path>
                <a:path w="302894" h="302895">
                  <a:moveTo>
                    <a:pt x="239305" y="160911"/>
                  </a:moveTo>
                  <a:lnTo>
                    <a:pt x="219808" y="160911"/>
                  </a:lnTo>
                  <a:lnTo>
                    <a:pt x="218956" y="174120"/>
                  </a:lnTo>
                  <a:lnTo>
                    <a:pt x="217431" y="186990"/>
                  </a:lnTo>
                  <a:lnTo>
                    <a:pt x="215246" y="199452"/>
                  </a:lnTo>
                  <a:lnTo>
                    <a:pt x="212415" y="211443"/>
                  </a:lnTo>
                  <a:lnTo>
                    <a:pt x="232399" y="211443"/>
                  </a:lnTo>
                  <a:lnTo>
                    <a:pt x="233661" y="206467"/>
                  </a:lnTo>
                  <a:lnTo>
                    <a:pt x="236408" y="191746"/>
                  </a:lnTo>
                  <a:lnTo>
                    <a:pt x="238298" y="176528"/>
                  </a:lnTo>
                  <a:lnTo>
                    <a:pt x="239305" y="160911"/>
                  </a:lnTo>
                  <a:close/>
                </a:path>
                <a:path w="302894" h="302895">
                  <a:moveTo>
                    <a:pt x="99396" y="64830"/>
                  </a:moveTo>
                  <a:lnTo>
                    <a:pt x="49426" y="64830"/>
                  </a:lnTo>
                  <a:lnTo>
                    <a:pt x="54874" y="69482"/>
                  </a:lnTo>
                  <a:lnTo>
                    <a:pt x="60504" y="73856"/>
                  </a:lnTo>
                  <a:lnTo>
                    <a:pt x="66306" y="77946"/>
                  </a:lnTo>
                  <a:lnTo>
                    <a:pt x="72273" y="81751"/>
                  </a:lnTo>
                  <a:lnTo>
                    <a:pt x="68688" y="95876"/>
                  </a:lnTo>
                  <a:lnTo>
                    <a:pt x="65941" y="110594"/>
                  </a:lnTo>
                  <a:lnTo>
                    <a:pt x="64054" y="125808"/>
                  </a:lnTo>
                  <a:lnTo>
                    <a:pt x="63048" y="141424"/>
                  </a:lnTo>
                  <a:lnTo>
                    <a:pt x="82545" y="141424"/>
                  </a:lnTo>
                  <a:lnTo>
                    <a:pt x="83392" y="128219"/>
                  </a:lnTo>
                  <a:lnTo>
                    <a:pt x="84918" y="115349"/>
                  </a:lnTo>
                  <a:lnTo>
                    <a:pt x="87105" y="102884"/>
                  </a:lnTo>
                  <a:lnTo>
                    <a:pt x="89937" y="90892"/>
                  </a:lnTo>
                  <a:lnTo>
                    <a:pt x="232397" y="90892"/>
                  </a:lnTo>
                  <a:lnTo>
                    <a:pt x="230589" y="83761"/>
                  </a:lnTo>
                  <a:lnTo>
                    <a:pt x="141433" y="83761"/>
                  </a:lnTo>
                  <a:lnTo>
                    <a:pt x="129627" y="82394"/>
                  </a:lnTo>
                  <a:lnTo>
                    <a:pt x="118084" y="80006"/>
                  </a:lnTo>
                  <a:lnTo>
                    <a:pt x="106858" y="76618"/>
                  </a:lnTo>
                  <a:lnTo>
                    <a:pt x="96000" y="72254"/>
                  </a:lnTo>
                  <a:lnTo>
                    <a:pt x="99396" y="64830"/>
                  </a:lnTo>
                  <a:close/>
                </a:path>
                <a:path w="302894" h="302895">
                  <a:moveTo>
                    <a:pt x="212415" y="90892"/>
                  </a:moveTo>
                  <a:lnTo>
                    <a:pt x="89937" y="90892"/>
                  </a:lnTo>
                  <a:lnTo>
                    <a:pt x="102266" y="95653"/>
                  </a:lnTo>
                  <a:lnTo>
                    <a:pt x="114994" y="99321"/>
                  </a:lnTo>
                  <a:lnTo>
                    <a:pt x="128068" y="101873"/>
                  </a:lnTo>
                  <a:lnTo>
                    <a:pt x="141433" y="103289"/>
                  </a:lnTo>
                  <a:lnTo>
                    <a:pt x="141433" y="141424"/>
                  </a:lnTo>
                  <a:lnTo>
                    <a:pt x="160920" y="141424"/>
                  </a:lnTo>
                  <a:lnTo>
                    <a:pt x="160920" y="103289"/>
                  </a:lnTo>
                  <a:lnTo>
                    <a:pt x="174280" y="101873"/>
                  </a:lnTo>
                  <a:lnTo>
                    <a:pt x="187355" y="99321"/>
                  </a:lnTo>
                  <a:lnTo>
                    <a:pt x="200086" y="95653"/>
                  </a:lnTo>
                  <a:lnTo>
                    <a:pt x="212415" y="90892"/>
                  </a:lnTo>
                  <a:close/>
                </a:path>
                <a:path w="302894" h="302895">
                  <a:moveTo>
                    <a:pt x="232397" y="90892"/>
                  </a:moveTo>
                  <a:lnTo>
                    <a:pt x="212415" y="90892"/>
                  </a:lnTo>
                  <a:lnTo>
                    <a:pt x="215246" y="102884"/>
                  </a:lnTo>
                  <a:lnTo>
                    <a:pt x="217431" y="115349"/>
                  </a:lnTo>
                  <a:lnTo>
                    <a:pt x="218956" y="128219"/>
                  </a:lnTo>
                  <a:lnTo>
                    <a:pt x="219808" y="141424"/>
                  </a:lnTo>
                  <a:lnTo>
                    <a:pt x="239305" y="141424"/>
                  </a:lnTo>
                  <a:lnTo>
                    <a:pt x="238298" y="125808"/>
                  </a:lnTo>
                  <a:lnTo>
                    <a:pt x="236408" y="110594"/>
                  </a:lnTo>
                  <a:lnTo>
                    <a:pt x="233661" y="95876"/>
                  </a:lnTo>
                  <a:lnTo>
                    <a:pt x="232397" y="90892"/>
                  </a:lnTo>
                  <a:close/>
                </a:path>
                <a:path w="302894" h="302895">
                  <a:moveTo>
                    <a:pt x="275066" y="64830"/>
                  </a:moveTo>
                  <a:lnTo>
                    <a:pt x="252927" y="64830"/>
                  </a:lnTo>
                  <a:lnTo>
                    <a:pt x="265304" y="81935"/>
                  </a:lnTo>
                  <a:lnTo>
                    <a:pt x="274738" y="100602"/>
                  </a:lnTo>
                  <a:lnTo>
                    <a:pt x="281101" y="120532"/>
                  </a:lnTo>
                  <a:lnTo>
                    <a:pt x="284267" y="141424"/>
                  </a:lnTo>
                  <a:lnTo>
                    <a:pt x="302351" y="141424"/>
                  </a:lnTo>
                  <a:lnTo>
                    <a:pt x="302349" y="127766"/>
                  </a:lnTo>
                  <a:lnTo>
                    <a:pt x="288003" y="82735"/>
                  </a:lnTo>
                  <a:lnTo>
                    <a:pt x="275066" y="64830"/>
                  </a:lnTo>
                  <a:close/>
                </a:path>
                <a:path w="302894" h="302895">
                  <a:moveTo>
                    <a:pt x="160920" y="19124"/>
                  </a:moveTo>
                  <a:lnTo>
                    <a:pt x="141433" y="19124"/>
                  </a:lnTo>
                  <a:lnTo>
                    <a:pt x="141433" y="83761"/>
                  </a:lnTo>
                  <a:lnTo>
                    <a:pt x="160920" y="83761"/>
                  </a:lnTo>
                  <a:lnTo>
                    <a:pt x="160920" y="19124"/>
                  </a:lnTo>
                  <a:close/>
                </a:path>
                <a:path w="302894" h="302895">
                  <a:moveTo>
                    <a:pt x="226228" y="19124"/>
                  </a:moveTo>
                  <a:lnTo>
                    <a:pt x="160920" y="19124"/>
                  </a:lnTo>
                  <a:lnTo>
                    <a:pt x="176110" y="27105"/>
                  </a:lnTo>
                  <a:lnTo>
                    <a:pt x="188760" y="40082"/>
                  </a:lnTo>
                  <a:lnTo>
                    <a:pt x="198849" y="55862"/>
                  </a:lnTo>
                  <a:lnTo>
                    <a:pt x="206353" y="72254"/>
                  </a:lnTo>
                  <a:lnTo>
                    <a:pt x="195495" y="76618"/>
                  </a:lnTo>
                  <a:lnTo>
                    <a:pt x="184268" y="80006"/>
                  </a:lnTo>
                  <a:lnTo>
                    <a:pt x="172726" y="82394"/>
                  </a:lnTo>
                  <a:lnTo>
                    <a:pt x="160920" y="83761"/>
                  </a:lnTo>
                  <a:lnTo>
                    <a:pt x="230589" y="83761"/>
                  </a:lnTo>
                  <a:lnTo>
                    <a:pt x="230080" y="81751"/>
                  </a:lnTo>
                  <a:lnTo>
                    <a:pt x="236041" y="77946"/>
                  </a:lnTo>
                  <a:lnTo>
                    <a:pt x="241841" y="73856"/>
                  </a:lnTo>
                  <a:lnTo>
                    <a:pt x="247472" y="69482"/>
                  </a:lnTo>
                  <a:lnTo>
                    <a:pt x="252927" y="64830"/>
                  </a:lnTo>
                  <a:lnTo>
                    <a:pt x="275066" y="64830"/>
                  </a:lnTo>
                  <a:lnTo>
                    <a:pt x="273613" y="62819"/>
                  </a:lnTo>
                  <a:lnTo>
                    <a:pt x="223567" y="62819"/>
                  </a:lnTo>
                  <a:lnTo>
                    <a:pt x="219666" y="53878"/>
                  </a:lnTo>
                  <a:lnTo>
                    <a:pt x="215236" y="45169"/>
                  </a:lnTo>
                  <a:lnTo>
                    <a:pt x="210254" y="36796"/>
                  </a:lnTo>
                  <a:lnTo>
                    <a:pt x="204698" y="28862"/>
                  </a:lnTo>
                  <a:lnTo>
                    <a:pt x="239706" y="28862"/>
                  </a:lnTo>
                  <a:lnTo>
                    <a:pt x="226228" y="19124"/>
                  </a:lnTo>
                  <a:close/>
                </a:path>
                <a:path w="302894" h="302895">
                  <a:moveTo>
                    <a:pt x="124524" y="28862"/>
                  </a:moveTo>
                  <a:lnTo>
                    <a:pt x="97654" y="28862"/>
                  </a:lnTo>
                  <a:lnTo>
                    <a:pt x="92098" y="36796"/>
                  </a:lnTo>
                  <a:lnTo>
                    <a:pt x="87117" y="45169"/>
                  </a:lnTo>
                  <a:lnTo>
                    <a:pt x="82687" y="53878"/>
                  </a:lnTo>
                  <a:lnTo>
                    <a:pt x="78786" y="62819"/>
                  </a:lnTo>
                  <a:lnTo>
                    <a:pt x="100316" y="62819"/>
                  </a:lnTo>
                  <a:lnTo>
                    <a:pt x="103499" y="55861"/>
                  </a:lnTo>
                  <a:lnTo>
                    <a:pt x="113588" y="40078"/>
                  </a:lnTo>
                  <a:lnTo>
                    <a:pt x="124524" y="28862"/>
                  </a:lnTo>
                  <a:close/>
                </a:path>
                <a:path w="302894" h="302895">
                  <a:moveTo>
                    <a:pt x="239706" y="28862"/>
                  </a:moveTo>
                  <a:lnTo>
                    <a:pt x="204698" y="28862"/>
                  </a:lnTo>
                  <a:lnTo>
                    <a:pt x="213890" y="33318"/>
                  </a:lnTo>
                  <a:lnTo>
                    <a:pt x="222736" y="38490"/>
                  </a:lnTo>
                  <a:lnTo>
                    <a:pt x="231198" y="44361"/>
                  </a:lnTo>
                  <a:lnTo>
                    <a:pt x="239242" y="50914"/>
                  </a:lnTo>
                  <a:lnTo>
                    <a:pt x="234279" y="55291"/>
                  </a:lnTo>
                  <a:lnTo>
                    <a:pt x="229043" y="59270"/>
                  </a:lnTo>
                  <a:lnTo>
                    <a:pt x="223567" y="62819"/>
                  </a:lnTo>
                  <a:lnTo>
                    <a:pt x="273613" y="62819"/>
                  </a:lnTo>
                  <a:lnTo>
                    <a:pt x="259314" y="43029"/>
                  </a:lnTo>
                  <a:lnTo>
                    <a:pt x="239706" y="2886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843279" y="610176"/>
            <a:ext cx="5035550" cy="3997313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38100" marR="30480">
              <a:lnSpc>
                <a:spcPts val="6100"/>
              </a:lnSpc>
              <a:spcBef>
                <a:spcPts val="132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Riga  International  </a:t>
            </a:r>
            <a:r>
              <a:rPr sz="6100" b="1" spc="-55" dirty="0">
                <a:solidFill>
                  <a:srgbClr val="FFFFFF"/>
                </a:solidFill>
                <a:latin typeface="+mn-lt"/>
              </a:rPr>
              <a:t>Biennial</a:t>
            </a:r>
            <a:r>
              <a:rPr sz="6100" b="1" spc="-14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of</a:t>
            </a:r>
            <a:endParaRPr sz="6100" dirty="0">
              <a:latin typeface="+mn-lt"/>
            </a:endParaRPr>
          </a:p>
          <a:p>
            <a:pPr marL="38100" marR="30480">
              <a:lnSpc>
                <a:spcPct val="66000"/>
              </a:lnSpc>
              <a:spcBef>
                <a:spcPts val="1280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Contemporary  </a:t>
            </a:r>
            <a:r>
              <a:rPr sz="9150" b="1" spc="-67" baseline="-12000" dirty="0">
                <a:solidFill>
                  <a:srgbClr val="FFFFFF"/>
                </a:solidFill>
                <a:latin typeface="+mn-lt"/>
              </a:rPr>
              <a:t>Art</a:t>
            </a:r>
            <a:r>
              <a:rPr sz="9150" b="1" spc="-195" baseline="-12000" dirty="0">
                <a:solidFill>
                  <a:srgbClr val="FFFFFF"/>
                </a:solidFill>
                <a:latin typeface="+mn-lt"/>
              </a:rPr>
              <a:t> </a:t>
            </a:r>
            <a:r>
              <a:rPr sz="2250" b="1" spc="-25" dirty="0">
                <a:solidFill>
                  <a:srgbClr val="FFFFFF"/>
                </a:solidFill>
                <a:latin typeface="+mn-lt"/>
              </a:rPr>
              <a:t>(RIBOCA)</a:t>
            </a:r>
            <a:endParaRPr sz="2250" dirty="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07900" y="4924327"/>
            <a:ext cx="5243195" cy="584788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25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Founded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2016,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annual</a:t>
            </a:r>
            <a:r>
              <a:rPr sz="2400" b="1" spc="-3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biennial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serves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as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platform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for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local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and  international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artists,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promoting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contemporary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art 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acting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as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educational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tool.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2300" dirty="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RIBOCA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aims to increase artistic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engagement  between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Baltic region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rest of the</a:t>
            </a:r>
            <a:r>
              <a:rPr sz="1950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world. 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underlying framework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 rich history of  Riga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Baltic states, while the working  process starts from the local,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expands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  regional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finally to the</a:t>
            </a:r>
            <a:r>
              <a:rPr sz="1950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transnational.</a:t>
            </a:r>
            <a:endParaRPr sz="1950" dirty="0">
              <a:cs typeface="Proxima Nova"/>
            </a:endParaRPr>
          </a:p>
          <a:p>
            <a:pPr marL="468630">
              <a:lnSpc>
                <a:spcPct val="100000"/>
              </a:lnSpc>
              <a:spcBef>
                <a:spcPts val="1150"/>
              </a:spcBef>
            </a:pPr>
            <a:endParaRPr lang="lv-LV" sz="1950" spc="10" dirty="0">
              <a:solidFill>
                <a:srgbClr val="FFFFFF"/>
              </a:solidFill>
              <a:cs typeface="Proxima Nova"/>
            </a:endParaRPr>
          </a:p>
          <a:p>
            <a:pPr marL="468630">
              <a:lnSpc>
                <a:spcPct val="100000"/>
              </a:lnSpc>
              <a:spcBef>
                <a:spcPts val="1150"/>
              </a:spcBef>
            </a:pPr>
            <a:endParaRPr lang="lv-LV" sz="1950" spc="10" dirty="0">
              <a:solidFill>
                <a:srgbClr val="FFFFFF"/>
              </a:solidFill>
              <a:cs typeface="Proxima Nova"/>
            </a:endParaRPr>
          </a:p>
          <a:p>
            <a:pPr marL="468630">
              <a:lnSpc>
                <a:spcPct val="100000"/>
              </a:lnSpc>
              <a:spcBef>
                <a:spcPts val="1150"/>
              </a:spcBef>
            </a:pPr>
            <a:endParaRPr lang="lv-LV" sz="1950" spc="10" dirty="0">
              <a:solidFill>
                <a:srgbClr val="FFFFFF"/>
              </a:solidFill>
              <a:cs typeface="Proxima Nova"/>
            </a:endParaRPr>
          </a:p>
          <a:p>
            <a:pPr marL="468630">
              <a:lnSpc>
                <a:spcPct val="100000"/>
              </a:lnSpc>
              <a:spcBef>
                <a:spcPts val="1150"/>
              </a:spcBef>
            </a:pPr>
            <a:r>
              <a:rPr lang="lv-LV" sz="1950" spc="10" dirty="0">
                <a:solidFill>
                  <a:srgbClr val="FFFFFF"/>
                </a:solidFill>
                <a:cs typeface="Proxima Nova"/>
              </a:rPr>
              <a:t>   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rigabiennial.com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64422" y="10430297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6" y="0"/>
                </a:moveTo>
                <a:lnTo>
                  <a:pt x="82739" y="14345"/>
                </a:lnTo>
                <a:lnTo>
                  <a:pt x="43032" y="43029"/>
                </a:lnTo>
                <a:lnTo>
                  <a:pt x="14342" y="82740"/>
                </a:lnTo>
                <a:lnTo>
                  <a:pt x="0" y="127766"/>
                </a:lnTo>
                <a:lnTo>
                  <a:pt x="2" y="174579"/>
                </a:lnTo>
                <a:lnTo>
                  <a:pt x="14347" y="219610"/>
                </a:lnTo>
                <a:lnTo>
                  <a:pt x="43032" y="259316"/>
                </a:lnTo>
                <a:lnTo>
                  <a:pt x="82738" y="288004"/>
                </a:lnTo>
                <a:lnTo>
                  <a:pt x="127769" y="302349"/>
                </a:lnTo>
                <a:lnTo>
                  <a:pt x="174575" y="302349"/>
                </a:lnTo>
                <a:lnTo>
                  <a:pt x="219608" y="288004"/>
                </a:lnTo>
                <a:lnTo>
                  <a:pt x="226244" y="283210"/>
                </a:lnTo>
                <a:lnTo>
                  <a:pt x="141427" y="283210"/>
                </a:lnTo>
                <a:lnTo>
                  <a:pt x="126242" y="275239"/>
                </a:lnTo>
                <a:lnTo>
                  <a:pt x="124530" y="273483"/>
                </a:lnTo>
                <a:lnTo>
                  <a:pt x="97659" y="273483"/>
                </a:lnTo>
                <a:lnTo>
                  <a:pt x="88462" y="269023"/>
                </a:lnTo>
                <a:lnTo>
                  <a:pt x="79616" y="263850"/>
                </a:lnTo>
                <a:lnTo>
                  <a:pt x="71153" y="257978"/>
                </a:lnTo>
                <a:lnTo>
                  <a:pt x="63105" y="251421"/>
                </a:lnTo>
                <a:lnTo>
                  <a:pt x="68068" y="247044"/>
                </a:lnTo>
                <a:lnTo>
                  <a:pt x="73304" y="243076"/>
                </a:lnTo>
                <a:lnTo>
                  <a:pt x="78780" y="239515"/>
                </a:lnTo>
                <a:lnTo>
                  <a:pt x="100310" y="239515"/>
                </a:lnTo>
                <a:lnTo>
                  <a:pt x="99394" y="237516"/>
                </a:lnTo>
                <a:lnTo>
                  <a:pt x="49420" y="237516"/>
                </a:lnTo>
                <a:lnTo>
                  <a:pt x="37043" y="220409"/>
                </a:lnTo>
                <a:lnTo>
                  <a:pt x="27609" y="201738"/>
                </a:lnTo>
                <a:lnTo>
                  <a:pt x="21245" y="181805"/>
                </a:lnTo>
                <a:lnTo>
                  <a:pt x="18080" y="160911"/>
                </a:lnTo>
                <a:lnTo>
                  <a:pt x="302348" y="160911"/>
                </a:lnTo>
                <a:lnTo>
                  <a:pt x="302348" y="141424"/>
                </a:lnTo>
                <a:lnTo>
                  <a:pt x="18080" y="141424"/>
                </a:lnTo>
                <a:lnTo>
                  <a:pt x="21245" y="120532"/>
                </a:lnTo>
                <a:lnTo>
                  <a:pt x="27609" y="100602"/>
                </a:lnTo>
                <a:lnTo>
                  <a:pt x="37043" y="81935"/>
                </a:lnTo>
                <a:lnTo>
                  <a:pt x="49420" y="64830"/>
                </a:lnTo>
                <a:lnTo>
                  <a:pt x="99393" y="64830"/>
                </a:lnTo>
                <a:lnTo>
                  <a:pt x="100314" y="62819"/>
                </a:lnTo>
                <a:lnTo>
                  <a:pt x="78780" y="62819"/>
                </a:lnTo>
                <a:lnTo>
                  <a:pt x="73304" y="59270"/>
                </a:lnTo>
                <a:lnTo>
                  <a:pt x="68068" y="55291"/>
                </a:lnTo>
                <a:lnTo>
                  <a:pt x="63105" y="50914"/>
                </a:lnTo>
                <a:lnTo>
                  <a:pt x="71149" y="44361"/>
                </a:lnTo>
                <a:lnTo>
                  <a:pt x="79612" y="38490"/>
                </a:lnTo>
                <a:lnTo>
                  <a:pt x="88461" y="33318"/>
                </a:lnTo>
                <a:lnTo>
                  <a:pt x="97659" y="28862"/>
                </a:lnTo>
                <a:lnTo>
                  <a:pt x="124524" y="28862"/>
                </a:lnTo>
                <a:lnTo>
                  <a:pt x="126242" y="27100"/>
                </a:lnTo>
                <a:lnTo>
                  <a:pt x="141427" y="19124"/>
                </a:lnTo>
                <a:lnTo>
                  <a:pt x="226229" y="19124"/>
                </a:lnTo>
                <a:lnTo>
                  <a:pt x="219604" y="14342"/>
                </a:lnTo>
                <a:lnTo>
                  <a:pt x="174582" y="1"/>
                </a:lnTo>
                <a:lnTo>
                  <a:pt x="127776" y="0"/>
                </a:lnTo>
                <a:close/>
              </a:path>
              <a:path w="302894" h="302895">
                <a:moveTo>
                  <a:pt x="160924" y="218574"/>
                </a:moveTo>
                <a:lnTo>
                  <a:pt x="141427" y="218574"/>
                </a:lnTo>
                <a:lnTo>
                  <a:pt x="141427" y="283210"/>
                </a:lnTo>
                <a:lnTo>
                  <a:pt x="160924" y="283210"/>
                </a:lnTo>
                <a:lnTo>
                  <a:pt x="160924" y="218574"/>
                </a:lnTo>
                <a:close/>
              </a:path>
              <a:path w="302894" h="302895">
                <a:moveTo>
                  <a:pt x="230587" y="218574"/>
                </a:moveTo>
                <a:lnTo>
                  <a:pt x="160924" y="218574"/>
                </a:lnTo>
                <a:lnTo>
                  <a:pt x="172725" y="219951"/>
                </a:lnTo>
                <a:lnTo>
                  <a:pt x="184265" y="222342"/>
                </a:lnTo>
                <a:lnTo>
                  <a:pt x="195493" y="225728"/>
                </a:lnTo>
                <a:lnTo>
                  <a:pt x="206357" y="230092"/>
                </a:lnTo>
                <a:lnTo>
                  <a:pt x="198847" y="246480"/>
                </a:lnTo>
                <a:lnTo>
                  <a:pt x="188757" y="262262"/>
                </a:lnTo>
                <a:lnTo>
                  <a:pt x="176108" y="275239"/>
                </a:lnTo>
                <a:lnTo>
                  <a:pt x="160924" y="283210"/>
                </a:lnTo>
                <a:lnTo>
                  <a:pt x="226244" y="283210"/>
                </a:lnTo>
                <a:lnTo>
                  <a:pt x="239709" y="273483"/>
                </a:lnTo>
                <a:lnTo>
                  <a:pt x="204692" y="273483"/>
                </a:lnTo>
                <a:lnTo>
                  <a:pt x="210251" y="265549"/>
                </a:lnTo>
                <a:lnTo>
                  <a:pt x="215232" y="257175"/>
                </a:lnTo>
                <a:lnTo>
                  <a:pt x="219661" y="248463"/>
                </a:lnTo>
                <a:lnTo>
                  <a:pt x="223561" y="239515"/>
                </a:lnTo>
                <a:lnTo>
                  <a:pt x="273623" y="239515"/>
                </a:lnTo>
                <a:lnTo>
                  <a:pt x="275068" y="237516"/>
                </a:lnTo>
                <a:lnTo>
                  <a:pt x="252921" y="237516"/>
                </a:lnTo>
                <a:lnTo>
                  <a:pt x="247472" y="232857"/>
                </a:lnTo>
                <a:lnTo>
                  <a:pt x="241843" y="228482"/>
                </a:lnTo>
                <a:lnTo>
                  <a:pt x="236041" y="224393"/>
                </a:lnTo>
                <a:lnTo>
                  <a:pt x="230074" y="220595"/>
                </a:lnTo>
                <a:lnTo>
                  <a:pt x="230587" y="218574"/>
                </a:lnTo>
                <a:close/>
              </a:path>
              <a:path w="302894" h="302895">
                <a:moveTo>
                  <a:pt x="100310" y="239515"/>
                </a:moveTo>
                <a:lnTo>
                  <a:pt x="78780" y="239515"/>
                </a:lnTo>
                <a:lnTo>
                  <a:pt x="82688" y="248464"/>
                </a:lnTo>
                <a:lnTo>
                  <a:pt x="87122" y="257179"/>
                </a:lnTo>
                <a:lnTo>
                  <a:pt x="92106" y="265553"/>
                </a:lnTo>
                <a:lnTo>
                  <a:pt x="97659" y="273483"/>
                </a:lnTo>
                <a:lnTo>
                  <a:pt x="124530" y="273483"/>
                </a:lnTo>
                <a:lnTo>
                  <a:pt x="113590" y="262262"/>
                </a:lnTo>
                <a:lnTo>
                  <a:pt x="103499" y="246480"/>
                </a:lnTo>
                <a:lnTo>
                  <a:pt x="100310" y="239515"/>
                </a:lnTo>
                <a:close/>
              </a:path>
              <a:path w="302894" h="302895">
                <a:moveTo>
                  <a:pt x="273623" y="239515"/>
                </a:moveTo>
                <a:lnTo>
                  <a:pt x="223561" y="239515"/>
                </a:lnTo>
                <a:lnTo>
                  <a:pt x="229037" y="243076"/>
                </a:lnTo>
                <a:lnTo>
                  <a:pt x="234283" y="247044"/>
                </a:lnTo>
                <a:lnTo>
                  <a:pt x="204692" y="273483"/>
                </a:lnTo>
                <a:lnTo>
                  <a:pt x="239709" y="273483"/>
                </a:lnTo>
                <a:lnTo>
                  <a:pt x="259319" y="259316"/>
                </a:lnTo>
                <a:lnTo>
                  <a:pt x="273623" y="239515"/>
                </a:lnTo>
                <a:close/>
              </a:path>
              <a:path w="302894" h="302895">
                <a:moveTo>
                  <a:pt x="82539" y="160911"/>
                </a:moveTo>
                <a:lnTo>
                  <a:pt x="63042" y="160911"/>
                </a:lnTo>
                <a:lnTo>
                  <a:pt x="64049" y="176528"/>
                </a:lnTo>
                <a:lnTo>
                  <a:pt x="65939" y="191746"/>
                </a:lnTo>
                <a:lnTo>
                  <a:pt x="68686" y="206467"/>
                </a:lnTo>
                <a:lnTo>
                  <a:pt x="72267" y="220595"/>
                </a:lnTo>
                <a:lnTo>
                  <a:pt x="66306" y="224393"/>
                </a:lnTo>
                <a:lnTo>
                  <a:pt x="60506" y="228482"/>
                </a:lnTo>
                <a:lnTo>
                  <a:pt x="54874" y="232857"/>
                </a:lnTo>
                <a:lnTo>
                  <a:pt x="49420" y="237516"/>
                </a:lnTo>
                <a:lnTo>
                  <a:pt x="99394" y="237516"/>
                </a:lnTo>
                <a:lnTo>
                  <a:pt x="95994" y="230092"/>
                </a:lnTo>
                <a:lnTo>
                  <a:pt x="106857" y="225728"/>
                </a:lnTo>
                <a:lnTo>
                  <a:pt x="118082" y="222342"/>
                </a:lnTo>
                <a:lnTo>
                  <a:pt x="129622" y="219951"/>
                </a:lnTo>
                <a:lnTo>
                  <a:pt x="141427" y="218574"/>
                </a:lnTo>
                <a:lnTo>
                  <a:pt x="230587" y="218574"/>
                </a:lnTo>
                <a:lnTo>
                  <a:pt x="232397" y="211443"/>
                </a:lnTo>
                <a:lnTo>
                  <a:pt x="89931" y="211443"/>
                </a:lnTo>
                <a:lnTo>
                  <a:pt x="87105" y="199452"/>
                </a:lnTo>
                <a:lnTo>
                  <a:pt x="84920" y="186990"/>
                </a:lnTo>
                <a:lnTo>
                  <a:pt x="83392" y="174120"/>
                </a:lnTo>
                <a:lnTo>
                  <a:pt x="82539" y="160911"/>
                </a:lnTo>
                <a:close/>
              </a:path>
              <a:path w="302894" h="302895">
                <a:moveTo>
                  <a:pt x="302348" y="160911"/>
                </a:moveTo>
                <a:lnTo>
                  <a:pt x="284271" y="160911"/>
                </a:lnTo>
                <a:lnTo>
                  <a:pt x="281106" y="181805"/>
                </a:lnTo>
                <a:lnTo>
                  <a:pt x="274741" y="201738"/>
                </a:lnTo>
                <a:lnTo>
                  <a:pt x="265304" y="220409"/>
                </a:lnTo>
                <a:lnTo>
                  <a:pt x="252921" y="237516"/>
                </a:lnTo>
                <a:lnTo>
                  <a:pt x="275068" y="237516"/>
                </a:lnTo>
                <a:lnTo>
                  <a:pt x="288005" y="219605"/>
                </a:lnTo>
                <a:lnTo>
                  <a:pt x="302347" y="174579"/>
                </a:lnTo>
                <a:lnTo>
                  <a:pt x="302348" y="160911"/>
                </a:lnTo>
                <a:close/>
              </a:path>
              <a:path w="302894" h="302895">
                <a:moveTo>
                  <a:pt x="160924" y="160911"/>
                </a:moveTo>
                <a:lnTo>
                  <a:pt x="141427" y="160911"/>
                </a:lnTo>
                <a:lnTo>
                  <a:pt x="141427" y="199056"/>
                </a:lnTo>
                <a:lnTo>
                  <a:pt x="128067" y="200467"/>
                </a:lnTo>
                <a:lnTo>
                  <a:pt x="114992" y="203019"/>
                </a:lnTo>
                <a:lnTo>
                  <a:pt x="102261" y="206686"/>
                </a:lnTo>
                <a:lnTo>
                  <a:pt x="89931" y="211443"/>
                </a:lnTo>
                <a:lnTo>
                  <a:pt x="212420" y="211443"/>
                </a:lnTo>
                <a:lnTo>
                  <a:pt x="200090" y="206686"/>
                </a:lnTo>
                <a:lnTo>
                  <a:pt x="187359" y="203019"/>
                </a:lnTo>
                <a:lnTo>
                  <a:pt x="174284" y="200467"/>
                </a:lnTo>
                <a:lnTo>
                  <a:pt x="160924" y="199056"/>
                </a:lnTo>
                <a:lnTo>
                  <a:pt x="160924" y="160911"/>
                </a:lnTo>
                <a:close/>
              </a:path>
              <a:path w="302894" h="302895">
                <a:moveTo>
                  <a:pt x="239299" y="160911"/>
                </a:moveTo>
                <a:lnTo>
                  <a:pt x="219812" y="160911"/>
                </a:lnTo>
                <a:lnTo>
                  <a:pt x="218959" y="174120"/>
                </a:lnTo>
                <a:lnTo>
                  <a:pt x="217431" y="186990"/>
                </a:lnTo>
                <a:lnTo>
                  <a:pt x="215246" y="199452"/>
                </a:lnTo>
                <a:lnTo>
                  <a:pt x="212420" y="211443"/>
                </a:lnTo>
                <a:lnTo>
                  <a:pt x="232397" y="211443"/>
                </a:lnTo>
                <a:lnTo>
                  <a:pt x="233661" y="206467"/>
                </a:lnTo>
                <a:lnTo>
                  <a:pt x="236410" y="191746"/>
                </a:lnTo>
                <a:lnTo>
                  <a:pt x="238297" y="176528"/>
                </a:lnTo>
                <a:lnTo>
                  <a:pt x="239299" y="160911"/>
                </a:lnTo>
                <a:close/>
              </a:path>
              <a:path w="302894" h="302895">
                <a:moveTo>
                  <a:pt x="99393" y="64830"/>
                </a:moveTo>
                <a:lnTo>
                  <a:pt x="49420" y="64830"/>
                </a:lnTo>
                <a:lnTo>
                  <a:pt x="54874" y="69482"/>
                </a:lnTo>
                <a:lnTo>
                  <a:pt x="60507" y="73856"/>
                </a:lnTo>
                <a:lnTo>
                  <a:pt x="66310" y="77946"/>
                </a:lnTo>
                <a:lnTo>
                  <a:pt x="72278" y="81751"/>
                </a:lnTo>
                <a:lnTo>
                  <a:pt x="68691" y="95876"/>
                </a:lnTo>
                <a:lnTo>
                  <a:pt x="65940" y="110594"/>
                </a:lnTo>
                <a:lnTo>
                  <a:pt x="64049" y="125808"/>
                </a:lnTo>
                <a:lnTo>
                  <a:pt x="63042" y="141424"/>
                </a:lnTo>
                <a:lnTo>
                  <a:pt x="82539" y="141424"/>
                </a:lnTo>
                <a:lnTo>
                  <a:pt x="83392" y="128219"/>
                </a:lnTo>
                <a:lnTo>
                  <a:pt x="84920" y="115349"/>
                </a:lnTo>
                <a:lnTo>
                  <a:pt x="87105" y="102884"/>
                </a:lnTo>
                <a:lnTo>
                  <a:pt x="89931" y="90892"/>
                </a:lnTo>
                <a:lnTo>
                  <a:pt x="232395" y="90892"/>
                </a:lnTo>
                <a:lnTo>
                  <a:pt x="230584" y="83761"/>
                </a:lnTo>
                <a:lnTo>
                  <a:pt x="141427" y="83761"/>
                </a:lnTo>
                <a:lnTo>
                  <a:pt x="129622" y="82394"/>
                </a:lnTo>
                <a:lnTo>
                  <a:pt x="118082" y="80006"/>
                </a:lnTo>
                <a:lnTo>
                  <a:pt x="106857" y="76618"/>
                </a:lnTo>
                <a:lnTo>
                  <a:pt x="95994" y="72254"/>
                </a:lnTo>
                <a:lnTo>
                  <a:pt x="99393" y="64830"/>
                </a:lnTo>
                <a:close/>
              </a:path>
              <a:path w="302894" h="302895">
                <a:moveTo>
                  <a:pt x="212420" y="90892"/>
                </a:moveTo>
                <a:lnTo>
                  <a:pt x="89931" y="90892"/>
                </a:lnTo>
                <a:lnTo>
                  <a:pt x="102261" y="95653"/>
                </a:lnTo>
                <a:lnTo>
                  <a:pt x="114992" y="99321"/>
                </a:lnTo>
                <a:lnTo>
                  <a:pt x="128067" y="101873"/>
                </a:lnTo>
                <a:lnTo>
                  <a:pt x="141427" y="103289"/>
                </a:lnTo>
                <a:lnTo>
                  <a:pt x="141427" y="141424"/>
                </a:lnTo>
                <a:lnTo>
                  <a:pt x="160924" y="141424"/>
                </a:lnTo>
                <a:lnTo>
                  <a:pt x="160924" y="103289"/>
                </a:lnTo>
                <a:lnTo>
                  <a:pt x="174284" y="101873"/>
                </a:lnTo>
                <a:lnTo>
                  <a:pt x="187359" y="99321"/>
                </a:lnTo>
                <a:lnTo>
                  <a:pt x="200090" y="95653"/>
                </a:lnTo>
                <a:lnTo>
                  <a:pt x="212420" y="90892"/>
                </a:lnTo>
                <a:close/>
              </a:path>
              <a:path w="302894" h="302895">
                <a:moveTo>
                  <a:pt x="232395" y="90892"/>
                </a:moveTo>
                <a:lnTo>
                  <a:pt x="212420" y="90892"/>
                </a:lnTo>
                <a:lnTo>
                  <a:pt x="215246" y="102884"/>
                </a:lnTo>
                <a:lnTo>
                  <a:pt x="217431" y="115349"/>
                </a:lnTo>
                <a:lnTo>
                  <a:pt x="218959" y="128219"/>
                </a:lnTo>
                <a:lnTo>
                  <a:pt x="219812" y="141424"/>
                </a:lnTo>
                <a:lnTo>
                  <a:pt x="239309" y="141424"/>
                </a:lnTo>
                <a:lnTo>
                  <a:pt x="238302" y="125808"/>
                </a:lnTo>
                <a:lnTo>
                  <a:pt x="236411" y="110594"/>
                </a:lnTo>
                <a:lnTo>
                  <a:pt x="233661" y="95876"/>
                </a:lnTo>
                <a:lnTo>
                  <a:pt x="232395" y="90892"/>
                </a:lnTo>
                <a:close/>
              </a:path>
              <a:path w="302894" h="302895">
                <a:moveTo>
                  <a:pt x="275068" y="64830"/>
                </a:moveTo>
                <a:lnTo>
                  <a:pt x="252921" y="64830"/>
                </a:lnTo>
                <a:lnTo>
                  <a:pt x="265304" y="81935"/>
                </a:lnTo>
                <a:lnTo>
                  <a:pt x="274741" y="100602"/>
                </a:lnTo>
                <a:lnTo>
                  <a:pt x="281106" y="120532"/>
                </a:lnTo>
                <a:lnTo>
                  <a:pt x="284271" y="141424"/>
                </a:lnTo>
                <a:lnTo>
                  <a:pt x="302348" y="141424"/>
                </a:lnTo>
                <a:lnTo>
                  <a:pt x="302346" y="127766"/>
                </a:lnTo>
                <a:lnTo>
                  <a:pt x="288003" y="82735"/>
                </a:lnTo>
                <a:lnTo>
                  <a:pt x="275068" y="64830"/>
                </a:lnTo>
                <a:close/>
              </a:path>
              <a:path w="302894" h="302895">
                <a:moveTo>
                  <a:pt x="160924" y="19124"/>
                </a:moveTo>
                <a:lnTo>
                  <a:pt x="141427" y="19124"/>
                </a:lnTo>
                <a:lnTo>
                  <a:pt x="141427" y="83761"/>
                </a:lnTo>
                <a:lnTo>
                  <a:pt x="160924" y="83761"/>
                </a:lnTo>
                <a:lnTo>
                  <a:pt x="160924" y="19124"/>
                </a:lnTo>
                <a:close/>
              </a:path>
              <a:path w="302894" h="302895">
                <a:moveTo>
                  <a:pt x="226229" y="19124"/>
                </a:moveTo>
                <a:lnTo>
                  <a:pt x="160924" y="19124"/>
                </a:lnTo>
                <a:lnTo>
                  <a:pt x="176110" y="27105"/>
                </a:lnTo>
                <a:lnTo>
                  <a:pt x="188761" y="40082"/>
                </a:lnTo>
                <a:lnTo>
                  <a:pt x="198852" y="55862"/>
                </a:lnTo>
                <a:lnTo>
                  <a:pt x="206357" y="72254"/>
                </a:lnTo>
                <a:lnTo>
                  <a:pt x="195493" y="76618"/>
                </a:lnTo>
                <a:lnTo>
                  <a:pt x="184265" y="80006"/>
                </a:lnTo>
                <a:lnTo>
                  <a:pt x="172725" y="82394"/>
                </a:lnTo>
                <a:lnTo>
                  <a:pt x="160924" y="83761"/>
                </a:lnTo>
                <a:lnTo>
                  <a:pt x="230584" y="83761"/>
                </a:lnTo>
                <a:lnTo>
                  <a:pt x="230074" y="81751"/>
                </a:lnTo>
                <a:lnTo>
                  <a:pt x="236041" y="77946"/>
                </a:lnTo>
                <a:lnTo>
                  <a:pt x="241843" y="73856"/>
                </a:lnTo>
                <a:lnTo>
                  <a:pt x="247472" y="69482"/>
                </a:lnTo>
                <a:lnTo>
                  <a:pt x="252921" y="64830"/>
                </a:lnTo>
                <a:lnTo>
                  <a:pt x="275068" y="64830"/>
                </a:lnTo>
                <a:lnTo>
                  <a:pt x="273615" y="62819"/>
                </a:lnTo>
                <a:lnTo>
                  <a:pt x="223561" y="62819"/>
                </a:lnTo>
                <a:lnTo>
                  <a:pt x="219660" y="53878"/>
                </a:lnTo>
                <a:lnTo>
                  <a:pt x="215230" y="45169"/>
                </a:lnTo>
                <a:lnTo>
                  <a:pt x="210248" y="36796"/>
                </a:lnTo>
                <a:lnTo>
                  <a:pt x="204692" y="28862"/>
                </a:lnTo>
                <a:lnTo>
                  <a:pt x="239708" y="28862"/>
                </a:lnTo>
                <a:lnTo>
                  <a:pt x="226229" y="19124"/>
                </a:lnTo>
                <a:close/>
              </a:path>
              <a:path w="302894" h="302895">
                <a:moveTo>
                  <a:pt x="124524" y="28862"/>
                </a:moveTo>
                <a:lnTo>
                  <a:pt x="97659" y="28862"/>
                </a:lnTo>
                <a:lnTo>
                  <a:pt x="92103" y="36796"/>
                </a:lnTo>
                <a:lnTo>
                  <a:pt x="87120" y="45169"/>
                </a:lnTo>
                <a:lnTo>
                  <a:pt x="82687" y="53878"/>
                </a:lnTo>
                <a:lnTo>
                  <a:pt x="78780" y="62819"/>
                </a:lnTo>
                <a:lnTo>
                  <a:pt x="100314" y="62819"/>
                </a:lnTo>
                <a:lnTo>
                  <a:pt x="103499" y="55861"/>
                </a:lnTo>
                <a:lnTo>
                  <a:pt x="113590" y="40078"/>
                </a:lnTo>
                <a:lnTo>
                  <a:pt x="124524" y="28862"/>
                </a:lnTo>
                <a:close/>
              </a:path>
              <a:path w="302894" h="302895">
                <a:moveTo>
                  <a:pt x="239708" y="28862"/>
                </a:moveTo>
                <a:lnTo>
                  <a:pt x="204692" y="28862"/>
                </a:lnTo>
                <a:lnTo>
                  <a:pt x="213889" y="33318"/>
                </a:lnTo>
                <a:lnTo>
                  <a:pt x="222735" y="38490"/>
                </a:lnTo>
                <a:lnTo>
                  <a:pt x="231198" y="44361"/>
                </a:lnTo>
                <a:lnTo>
                  <a:pt x="239246" y="50914"/>
                </a:lnTo>
                <a:lnTo>
                  <a:pt x="234283" y="55291"/>
                </a:lnTo>
                <a:lnTo>
                  <a:pt x="229037" y="59270"/>
                </a:lnTo>
                <a:lnTo>
                  <a:pt x="223561" y="62819"/>
                </a:lnTo>
                <a:lnTo>
                  <a:pt x="273615" y="62819"/>
                </a:lnTo>
                <a:lnTo>
                  <a:pt x="259319" y="43029"/>
                </a:lnTo>
                <a:lnTo>
                  <a:pt x="239708" y="28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75592" y="10402630"/>
            <a:ext cx="184848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riga-jurmala.com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52" y="1294668"/>
            <a:ext cx="470344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Riga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Jurmala 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music</a:t>
            </a:r>
            <a:r>
              <a:rPr sz="6100" b="1" spc="-204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festival</a:t>
            </a:r>
            <a:endParaRPr sz="610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119116" y="3900765"/>
            <a:ext cx="4749165" cy="3848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Launched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2019,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international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music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festival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dedicated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classical music, gathering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together 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planet's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best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orchestras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and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conductors. Festival's ambitions</a:t>
            </a:r>
            <a:r>
              <a:rPr sz="2400" b="1" spc="-27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are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high-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become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one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world's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greatest classical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music</a:t>
            </a:r>
            <a:r>
              <a:rPr sz="2400" b="1" spc="-2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events.</a:t>
            </a:r>
            <a:endParaRPr sz="240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 dirty="0">
              <a:cs typeface="Proxima Nova"/>
            </a:endParaRPr>
          </a:p>
          <a:p>
            <a:pPr marL="12700" marR="26670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Event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also special with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it's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dual location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-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Riga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resort city Jurmala, that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makes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extra appealing to</a:t>
            </a:r>
            <a:r>
              <a:rPr sz="1950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visitors.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33564" y="635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9991536" cy="11308555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20104099" cy="11308556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071752" y="1294672"/>
            <a:ext cx="711644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dirty="0">
                <a:solidFill>
                  <a:srgbClr val="FFFFFF"/>
                </a:solidFill>
                <a:latin typeface="+mn-lt"/>
              </a:rPr>
              <a:t>A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small part </a:t>
            </a:r>
            <a:r>
              <a:rPr sz="6100" b="1" spc="-35" dirty="0">
                <a:solidFill>
                  <a:srgbClr val="FFFFFF"/>
                </a:solidFill>
                <a:latin typeface="+mn-lt"/>
              </a:rPr>
              <a:t>of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what 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makes </a:t>
            </a:r>
            <a:r>
              <a:rPr sz="6100" b="1" spc="-55" dirty="0">
                <a:solidFill>
                  <a:srgbClr val="FFFFFF"/>
                </a:solidFill>
                <a:latin typeface="+mn-lt"/>
              </a:rPr>
              <a:t>Latvia</a:t>
            </a:r>
            <a:r>
              <a:rPr sz="6100" b="1" spc="-265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special</a:t>
            </a:r>
            <a:endParaRPr sz="6100" dirty="0">
              <a:latin typeface="+mn-lt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204162" y="3738814"/>
            <a:ext cx="7635240" cy="515269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marR="2469515" indent="-342900">
              <a:spcBef>
                <a:spcPts val="100"/>
              </a:spcBef>
              <a:buFont typeface="Courier New" panose="02070309020205020404" pitchFamily="49" charset="0"/>
              <a:buChar char="o"/>
              <a:tabLst>
                <a:tab pos="304165" algn="l"/>
              </a:tabLst>
            </a:pP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With over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500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km of</a:t>
            </a:r>
            <a:r>
              <a:rPr sz="2400" b="1" spc="-459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coastline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,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Latvia</a:t>
            </a:r>
            <a:r>
              <a:rPr lang="lv-LV" sz="2400" b="1" spc="-5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has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plenty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white sand</a:t>
            </a:r>
            <a:r>
              <a:rPr sz="2400" b="1" spc="-37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beaches</a:t>
            </a:r>
            <a:br>
              <a:rPr lang="lv-LV" sz="2400" b="1" spc="-50" dirty="0">
                <a:solidFill>
                  <a:srgbClr val="FFFFFF"/>
                </a:solidFill>
                <a:cs typeface="ProximaNova-Semibold"/>
              </a:rPr>
            </a:br>
            <a:endParaRPr sz="2350" dirty="0">
              <a:cs typeface="ProximaNova-Semibold"/>
            </a:endParaRPr>
          </a:p>
          <a:p>
            <a:pPr marL="354965" indent="-342900">
              <a:buFont typeface="Courier New" panose="02070309020205020404" pitchFamily="49" charset="0"/>
              <a:buChar char="o"/>
              <a:tabLst>
                <a:tab pos="304165" algn="l"/>
              </a:tabLst>
            </a:pP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With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over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800 Art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Nouveau buildings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,</a:t>
            </a:r>
            <a:r>
              <a:rPr sz="2400" b="1" spc="-409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Riga</a:t>
            </a:r>
            <a:br>
              <a:rPr lang="lv-LV" sz="2400" dirty="0">
                <a:cs typeface="ProximaNova-Semibold"/>
              </a:rPr>
            </a:b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is</a:t>
            </a:r>
            <a:r>
              <a:rPr sz="2400" b="1" spc="-10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one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the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world’s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greatest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galleries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this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 err="1">
                <a:solidFill>
                  <a:srgbClr val="FFFFFF"/>
                </a:solidFill>
                <a:cs typeface="ProximaNova-Semibold"/>
              </a:rPr>
              <a:t>styl</a:t>
            </a:r>
            <a:r>
              <a:rPr lang="lv-LV" sz="2400" b="1" spc="-50" dirty="0">
                <a:solidFill>
                  <a:srgbClr val="FFFFFF"/>
                </a:solidFill>
                <a:cs typeface="ProximaNova-Semibold"/>
              </a:rPr>
              <a:t>e</a:t>
            </a:r>
            <a:br>
              <a:rPr lang="lv-LV" sz="2400" b="1" spc="-50" dirty="0">
                <a:solidFill>
                  <a:srgbClr val="FFFFFF"/>
                </a:solidFill>
                <a:cs typeface="ProximaNova-Semibold"/>
              </a:rPr>
            </a:br>
            <a:endParaRPr sz="2350" dirty="0">
              <a:cs typeface="ProximaNova-Semibold"/>
            </a:endParaRPr>
          </a:p>
          <a:p>
            <a:pPr marL="354965" marR="5080" indent="-342900">
              <a:buFont typeface="Courier New" panose="02070309020205020404" pitchFamily="49" charset="0"/>
              <a:buChar char="o"/>
              <a:tabLst>
                <a:tab pos="304165" algn="l"/>
              </a:tabLst>
            </a:pP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Latvia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has</a:t>
            </a:r>
            <a:r>
              <a:rPr sz="2400" b="1" spc="-9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around</a:t>
            </a:r>
            <a:r>
              <a:rPr sz="2400" b="1" spc="-9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12,000</a:t>
            </a:r>
            <a:r>
              <a:rPr sz="2400" b="1" spc="-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rivers</a:t>
            </a:r>
            <a:r>
              <a:rPr sz="2400" b="1" spc="-9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and</a:t>
            </a:r>
            <a:r>
              <a:rPr sz="2400" b="1" spc="-10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3,000</a:t>
            </a:r>
            <a:r>
              <a:rPr sz="2400" b="1" spc="-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small</a:t>
            </a:r>
            <a:r>
              <a:rPr sz="2400" b="1" spc="-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lakes</a:t>
            </a:r>
            <a:r>
              <a:rPr sz="2400" b="1" spc="-9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Nova-Semibold"/>
              </a:rPr>
              <a:t>– 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perfect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if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you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like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boating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or</a:t>
            </a:r>
            <a:r>
              <a:rPr sz="2400" b="1" spc="-41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fishing</a:t>
            </a:r>
            <a:br>
              <a:rPr lang="lv-LV" sz="2400" b="1" spc="-45" dirty="0">
                <a:solidFill>
                  <a:srgbClr val="FFFFFF"/>
                </a:solidFill>
                <a:cs typeface="ProximaNova-Semibold"/>
              </a:rPr>
            </a:br>
            <a:endParaRPr sz="2350" dirty="0">
              <a:cs typeface="ProximaNova-Semibold"/>
            </a:endParaRPr>
          </a:p>
          <a:p>
            <a:pPr marL="354965" marR="1761490" indent="-342900">
              <a:buFont typeface="Courier New" panose="02070309020205020404" pitchFamily="49" charset="0"/>
              <a:buChar char="o"/>
              <a:tabLst>
                <a:tab pos="304165" algn="l"/>
              </a:tabLst>
            </a:pP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Little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known fact: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Ventas 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Rumba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in</a:t>
            </a:r>
            <a:r>
              <a:rPr sz="2400" b="1" spc="-41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Kuldiga 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is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widest waterfall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</a:t>
            </a:r>
            <a:r>
              <a:rPr sz="2400" b="1" spc="-3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Europe</a:t>
            </a:r>
            <a:br>
              <a:rPr lang="lv-LV" sz="2400" b="1" spc="-50" dirty="0">
                <a:solidFill>
                  <a:srgbClr val="FFFFFF"/>
                </a:solidFill>
                <a:cs typeface="Proxima Nova"/>
              </a:rPr>
            </a:br>
            <a:endParaRPr sz="2350" dirty="0">
              <a:cs typeface="Proxima Nova"/>
            </a:endParaRPr>
          </a:p>
          <a:p>
            <a:pPr marL="354965" indent="-342900">
              <a:buFont typeface="Courier New" panose="02070309020205020404" pitchFamily="49" charset="0"/>
              <a:buChar char="o"/>
              <a:tabLst>
                <a:tab pos="304165" algn="l"/>
              </a:tabLst>
            </a:pP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Over</a:t>
            </a:r>
            <a:r>
              <a:rPr sz="2400" b="1" spc="-105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half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Latvia's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territory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covered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by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forest,</a:t>
            </a:r>
            <a:r>
              <a:rPr lang="lv-LV" sz="2400" dirty="0"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making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it </a:t>
            </a:r>
            <a:r>
              <a:rPr sz="2400" b="1" spc="-35" dirty="0">
                <a:solidFill>
                  <a:srgbClr val="FFFFFF"/>
                </a:solidFill>
                <a:cs typeface="ProximaNova-Semibold"/>
              </a:rPr>
              <a:t>one </a:t>
            </a:r>
            <a:r>
              <a:rPr sz="2400" b="1" spc="-25" dirty="0">
                <a:solidFill>
                  <a:srgbClr val="FFFFFF"/>
                </a:solidFill>
                <a:cs typeface="ProximaNova-Semibold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Nova-Semibold"/>
              </a:rPr>
              <a:t>Europe’s greenest</a:t>
            </a:r>
            <a:r>
              <a:rPr sz="2400" b="1" spc="-4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Nova-Semibold"/>
              </a:rPr>
              <a:t>countries</a:t>
            </a:r>
            <a:endParaRPr sz="2400" dirty="0">
              <a:cs typeface="ProximaNova-Semibold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1164421" y="10430297"/>
            <a:ext cx="302895" cy="302895"/>
          </a:xfrm>
          <a:custGeom>
            <a:avLst/>
            <a:gdLst/>
            <a:ahLst/>
            <a:cxnLst/>
            <a:rect l="l" t="t" r="r" b="b"/>
            <a:pathLst>
              <a:path w="302894" h="302895">
                <a:moveTo>
                  <a:pt x="127776" y="0"/>
                </a:moveTo>
                <a:lnTo>
                  <a:pt x="82739" y="14345"/>
                </a:lnTo>
                <a:lnTo>
                  <a:pt x="43032" y="43029"/>
                </a:lnTo>
                <a:lnTo>
                  <a:pt x="14342" y="82740"/>
                </a:lnTo>
                <a:lnTo>
                  <a:pt x="0" y="127766"/>
                </a:lnTo>
                <a:lnTo>
                  <a:pt x="2" y="174579"/>
                </a:lnTo>
                <a:lnTo>
                  <a:pt x="14347" y="219610"/>
                </a:lnTo>
                <a:lnTo>
                  <a:pt x="43032" y="259316"/>
                </a:lnTo>
                <a:lnTo>
                  <a:pt x="82738" y="288004"/>
                </a:lnTo>
                <a:lnTo>
                  <a:pt x="127769" y="302349"/>
                </a:lnTo>
                <a:lnTo>
                  <a:pt x="174575" y="302349"/>
                </a:lnTo>
                <a:lnTo>
                  <a:pt x="219608" y="288004"/>
                </a:lnTo>
                <a:lnTo>
                  <a:pt x="226244" y="283210"/>
                </a:lnTo>
                <a:lnTo>
                  <a:pt x="141427" y="283210"/>
                </a:lnTo>
                <a:lnTo>
                  <a:pt x="126242" y="275239"/>
                </a:lnTo>
                <a:lnTo>
                  <a:pt x="124530" y="273483"/>
                </a:lnTo>
                <a:lnTo>
                  <a:pt x="97659" y="273483"/>
                </a:lnTo>
                <a:lnTo>
                  <a:pt x="88462" y="269023"/>
                </a:lnTo>
                <a:lnTo>
                  <a:pt x="79616" y="263850"/>
                </a:lnTo>
                <a:lnTo>
                  <a:pt x="71153" y="257978"/>
                </a:lnTo>
                <a:lnTo>
                  <a:pt x="63105" y="251421"/>
                </a:lnTo>
                <a:lnTo>
                  <a:pt x="68068" y="247044"/>
                </a:lnTo>
                <a:lnTo>
                  <a:pt x="73304" y="243076"/>
                </a:lnTo>
                <a:lnTo>
                  <a:pt x="78790" y="239515"/>
                </a:lnTo>
                <a:lnTo>
                  <a:pt x="100310" y="239515"/>
                </a:lnTo>
                <a:lnTo>
                  <a:pt x="99394" y="237516"/>
                </a:lnTo>
                <a:lnTo>
                  <a:pt x="49420" y="237516"/>
                </a:lnTo>
                <a:lnTo>
                  <a:pt x="37043" y="220409"/>
                </a:lnTo>
                <a:lnTo>
                  <a:pt x="27609" y="201738"/>
                </a:lnTo>
                <a:lnTo>
                  <a:pt x="21245" y="181805"/>
                </a:lnTo>
                <a:lnTo>
                  <a:pt x="18080" y="160911"/>
                </a:lnTo>
                <a:lnTo>
                  <a:pt x="302348" y="160911"/>
                </a:lnTo>
                <a:lnTo>
                  <a:pt x="302348" y="141424"/>
                </a:lnTo>
                <a:lnTo>
                  <a:pt x="18080" y="141424"/>
                </a:lnTo>
                <a:lnTo>
                  <a:pt x="21245" y="120532"/>
                </a:lnTo>
                <a:lnTo>
                  <a:pt x="27609" y="100602"/>
                </a:lnTo>
                <a:lnTo>
                  <a:pt x="37043" y="81935"/>
                </a:lnTo>
                <a:lnTo>
                  <a:pt x="49420" y="64830"/>
                </a:lnTo>
                <a:lnTo>
                  <a:pt x="99393" y="64830"/>
                </a:lnTo>
                <a:lnTo>
                  <a:pt x="100314" y="62819"/>
                </a:lnTo>
                <a:lnTo>
                  <a:pt x="78790" y="62819"/>
                </a:lnTo>
                <a:lnTo>
                  <a:pt x="73304" y="59270"/>
                </a:lnTo>
                <a:lnTo>
                  <a:pt x="68068" y="55291"/>
                </a:lnTo>
                <a:lnTo>
                  <a:pt x="63105" y="50914"/>
                </a:lnTo>
                <a:lnTo>
                  <a:pt x="71153" y="44361"/>
                </a:lnTo>
                <a:lnTo>
                  <a:pt x="79616" y="38490"/>
                </a:lnTo>
                <a:lnTo>
                  <a:pt x="88462" y="33318"/>
                </a:lnTo>
                <a:lnTo>
                  <a:pt x="97659" y="28862"/>
                </a:lnTo>
                <a:lnTo>
                  <a:pt x="124524" y="28862"/>
                </a:lnTo>
                <a:lnTo>
                  <a:pt x="126242" y="27100"/>
                </a:lnTo>
                <a:lnTo>
                  <a:pt x="141427" y="19124"/>
                </a:lnTo>
                <a:lnTo>
                  <a:pt x="226229" y="19124"/>
                </a:lnTo>
                <a:lnTo>
                  <a:pt x="219604" y="14342"/>
                </a:lnTo>
                <a:lnTo>
                  <a:pt x="174582" y="1"/>
                </a:lnTo>
                <a:lnTo>
                  <a:pt x="127776" y="0"/>
                </a:lnTo>
                <a:close/>
              </a:path>
              <a:path w="302894" h="302895">
                <a:moveTo>
                  <a:pt x="160924" y="218574"/>
                </a:moveTo>
                <a:lnTo>
                  <a:pt x="141427" y="218574"/>
                </a:lnTo>
                <a:lnTo>
                  <a:pt x="141427" y="283210"/>
                </a:lnTo>
                <a:lnTo>
                  <a:pt x="160924" y="283210"/>
                </a:lnTo>
                <a:lnTo>
                  <a:pt x="160924" y="218574"/>
                </a:lnTo>
                <a:close/>
              </a:path>
              <a:path w="302894" h="302895">
                <a:moveTo>
                  <a:pt x="230587" y="218574"/>
                </a:moveTo>
                <a:lnTo>
                  <a:pt x="160924" y="218574"/>
                </a:lnTo>
                <a:lnTo>
                  <a:pt x="172725" y="219951"/>
                </a:lnTo>
                <a:lnTo>
                  <a:pt x="184265" y="222342"/>
                </a:lnTo>
                <a:lnTo>
                  <a:pt x="195493" y="225728"/>
                </a:lnTo>
                <a:lnTo>
                  <a:pt x="206357" y="230092"/>
                </a:lnTo>
                <a:lnTo>
                  <a:pt x="198852" y="246480"/>
                </a:lnTo>
                <a:lnTo>
                  <a:pt x="188761" y="262262"/>
                </a:lnTo>
                <a:lnTo>
                  <a:pt x="176110" y="275239"/>
                </a:lnTo>
                <a:lnTo>
                  <a:pt x="160924" y="283210"/>
                </a:lnTo>
                <a:lnTo>
                  <a:pt x="226244" y="283210"/>
                </a:lnTo>
                <a:lnTo>
                  <a:pt x="239709" y="273483"/>
                </a:lnTo>
                <a:lnTo>
                  <a:pt x="204692" y="273483"/>
                </a:lnTo>
                <a:lnTo>
                  <a:pt x="210251" y="265549"/>
                </a:lnTo>
                <a:lnTo>
                  <a:pt x="215232" y="257175"/>
                </a:lnTo>
                <a:lnTo>
                  <a:pt x="219661" y="248463"/>
                </a:lnTo>
                <a:lnTo>
                  <a:pt x="223561" y="239515"/>
                </a:lnTo>
                <a:lnTo>
                  <a:pt x="273623" y="239515"/>
                </a:lnTo>
                <a:lnTo>
                  <a:pt x="275068" y="237516"/>
                </a:lnTo>
                <a:lnTo>
                  <a:pt x="252932" y="237516"/>
                </a:lnTo>
                <a:lnTo>
                  <a:pt x="247477" y="232857"/>
                </a:lnTo>
                <a:lnTo>
                  <a:pt x="241844" y="228482"/>
                </a:lnTo>
                <a:lnTo>
                  <a:pt x="236041" y="224393"/>
                </a:lnTo>
                <a:lnTo>
                  <a:pt x="230074" y="220595"/>
                </a:lnTo>
                <a:lnTo>
                  <a:pt x="230587" y="218574"/>
                </a:lnTo>
                <a:close/>
              </a:path>
              <a:path w="302894" h="302895">
                <a:moveTo>
                  <a:pt x="100310" y="239515"/>
                </a:moveTo>
                <a:lnTo>
                  <a:pt x="78790" y="239515"/>
                </a:lnTo>
                <a:lnTo>
                  <a:pt x="82692" y="248464"/>
                </a:lnTo>
                <a:lnTo>
                  <a:pt x="87124" y="257179"/>
                </a:lnTo>
                <a:lnTo>
                  <a:pt x="92106" y="265553"/>
                </a:lnTo>
                <a:lnTo>
                  <a:pt x="97659" y="273483"/>
                </a:lnTo>
                <a:lnTo>
                  <a:pt x="124530" y="273483"/>
                </a:lnTo>
                <a:lnTo>
                  <a:pt x="113590" y="262262"/>
                </a:lnTo>
                <a:lnTo>
                  <a:pt x="103499" y="246480"/>
                </a:lnTo>
                <a:lnTo>
                  <a:pt x="100310" y="239515"/>
                </a:lnTo>
                <a:close/>
              </a:path>
              <a:path w="302894" h="302895">
                <a:moveTo>
                  <a:pt x="273623" y="239515"/>
                </a:moveTo>
                <a:lnTo>
                  <a:pt x="223561" y="239515"/>
                </a:lnTo>
                <a:lnTo>
                  <a:pt x="229048" y="243076"/>
                </a:lnTo>
                <a:lnTo>
                  <a:pt x="234283" y="247044"/>
                </a:lnTo>
                <a:lnTo>
                  <a:pt x="204692" y="273483"/>
                </a:lnTo>
                <a:lnTo>
                  <a:pt x="239709" y="273483"/>
                </a:lnTo>
                <a:lnTo>
                  <a:pt x="259319" y="259316"/>
                </a:lnTo>
                <a:lnTo>
                  <a:pt x="273623" y="239515"/>
                </a:lnTo>
                <a:close/>
              </a:path>
              <a:path w="302894" h="302895">
                <a:moveTo>
                  <a:pt x="82539" y="160911"/>
                </a:moveTo>
                <a:lnTo>
                  <a:pt x="63042" y="160911"/>
                </a:lnTo>
                <a:lnTo>
                  <a:pt x="64049" y="176528"/>
                </a:lnTo>
                <a:lnTo>
                  <a:pt x="65940" y="191746"/>
                </a:lnTo>
                <a:lnTo>
                  <a:pt x="68691" y="206467"/>
                </a:lnTo>
                <a:lnTo>
                  <a:pt x="72278" y="220595"/>
                </a:lnTo>
                <a:lnTo>
                  <a:pt x="66310" y="224393"/>
                </a:lnTo>
                <a:lnTo>
                  <a:pt x="60507" y="228482"/>
                </a:lnTo>
                <a:lnTo>
                  <a:pt x="54874" y="232857"/>
                </a:lnTo>
                <a:lnTo>
                  <a:pt x="49420" y="237516"/>
                </a:lnTo>
                <a:lnTo>
                  <a:pt x="99394" y="237516"/>
                </a:lnTo>
                <a:lnTo>
                  <a:pt x="95994" y="230092"/>
                </a:lnTo>
                <a:lnTo>
                  <a:pt x="106858" y="225728"/>
                </a:lnTo>
                <a:lnTo>
                  <a:pt x="118086" y="222342"/>
                </a:lnTo>
                <a:lnTo>
                  <a:pt x="129627" y="219951"/>
                </a:lnTo>
                <a:lnTo>
                  <a:pt x="141427" y="218574"/>
                </a:lnTo>
                <a:lnTo>
                  <a:pt x="230587" y="218574"/>
                </a:lnTo>
                <a:lnTo>
                  <a:pt x="232397" y="211443"/>
                </a:lnTo>
                <a:lnTo>
                  <a:pt x="89931" y="211443"/>
                </a:lnTo>
                <a:lnTo>
                  <a:pt x="87105" y="199452"/>
                </a:lnTo>
                <a:lnTo>
                  <a:pt x="84920" y="186990"/>
                </a:lnTo>
                <a:lnTo>
                  <a:pt x="83392" y="174120"/>
                </a:lnTo>
                <a:lnTo>
                  <a:pt x="82539" y="160911"/>
                </a:lnTo>
                <a:close/>
              </a:path>
              <a:path w="302894" h="302895">
                <a:moveTo>
                  <a:pt x="302348" y="160911"/>
                </a:moveTo>
                <a:lnTo>
                  <a:pt x="284271" y="160911"/>
                </a:lnTo>
                <a:lnTo>
                  <a:pt x="281106" y="181805"/>
                </a:lnTo>
                <a:lnTo>
                  <a:pt x="274743" y="201738"/>
                </a:lnTo>
                <a:lnTo>
                  <a:pt x="265309" y="220409"/>
                </a:lnTo>
                <a:lnTo>
                  <a:pt x="252932" y="237516"/>
                </a:lnTo>
                <a:lnTo>
                  <a:pt x="275068" y="237516"/>
                </a:lnTo>
                <a:lnTo>
                  <a:pt x="288005" y="219605"/>
                </a:lnTo>
                <a:lnTo>
                  <a:pt x="302347" y="174579"/>
                </a:lnTo>
                <a:lnTo>
                  <a:pt x="302348" y="160911"/>
                </a:lnTo>
                <a:close/>
              </a:path>
              <a:path w="302894" h="302895">
                <a:moveTo>
                  <a:pt x="160924" y="160911"/>
                </a:moveTo>
                <a:lnTo>
                  <a:pt x="141427" y="160911"/>
                </a:lnTo>
                <a:lnTo>
                  <a:pt x="141427" y="199056"/>
                </a:lnTo>
                <a:lnTo>
                  <a:pt x="128067" y="200467"/>
                </a:lnTo>
                <a:lnTo>
                  <a:pt x="114992" y="203019"/>
                </a:lnTo>
                <a:lnTo>
                  <a:pt x="102261" y="206686"/>
                </a:lnTo>
                <a:lnTo>
                  <a:pt x="89931" y="211443"/>
                </a:lnTo>
                <a:lnTo>
                  <a:pt x="212420" y="211443"/>
                </a:lnTo>
                <a:lnTo>
                  <a:pt x="200090" y="206686"/>
                </a:lnTo>
                <a:lnTo>
                  <a:pt x="187359" y="203019"/>
                </a:lnTo>
                <a:lnTo>
                  <a:pt x="174284" y="200467"/>
                </a:lnTo>
                <a:lnTo>
                  <a:pt x="160924" y="199056"/>
                </a:lnTo>
                <a:lnTo>
                  <a:pt x="160924" y="160911"/>
                </a:lnTo>
                <a:close/>
              </a:path>
              <a:path w="302894" h="302895">
                <a:moveTo>
                  <a:pt x="239309" y="160911"/>
                </a:moveTo>
                <a:lnTo>
                  <a:pt x="219812" y="160911"/>
                </a:lnTo>
                <a:lnTo>
                  <a:pt x="218959" y="174120"/>
                </a:lnTo>
                <a:lnTo>
                  <a:pt x="217431" y="186990"/>
                </a:lnTo>
                <a:lnTo>
                  <a:pt x="215246" y="199452"/>
                </a:lnTo>
                <a:lnTo>
                  <a:pt x="212420" y="211443"/>
                </a:lnTo>
                <a:lnTo>
                  <a:pt x="232397" y="211443"/>
                </a:lnTo>
                <a:lnTo>
                  <a:pt x="233661" y="206467"/>
                </a:lnTo>
                <a:lnTo>
                  <a:pt x="236411" y="191746"/>
                </a:lnTo>
                <a:lnTo>
                  <a:pt x="238302" y="176528"/>
                </a:lnTo>
                <a:lnTo>
                  <a:pt x="239309" y="160911"/>
                </a:lnTo>
                <a:close/>
              </a:path>
              <a:path w="302894" h="302895">
                <a:moveTo>
                  <a:pt x="99393" y="64830"/>
                </a:moveTo>
                <a:lnTo>
                  <a:pt x="49420" y="64830"/>
                </a:lnTo>
                <a:lnTo>
                  <a:pt x="54874" y="69482"/>
                </a:lnTo>
                <a:lnTo>
                  <a:pt x="60507" y="73856"/>
                </a:lnTo>
                <a:lnTo>
                  <a:pt x="66310" y="77946"/>
                </a:lnTo>
                <a:lnTo>
                  <a:pt x="72278" y="81751"/>
                </a:lnTo>
                <a:lnTo>
                  <a:pt x="68691" y="95876"/>
                </a:lnTo>
                <a:lnTo>
                  <a:pt x="65940" y="110594"/>
                </a:lnTo>
                <a:lnTo>
                  <a:pt x="64049" y="125808"/>
                </a:lnTo>
                <a:lnTo>
                  <a:pt x="63042" y="141424"/>
                </a:lnTo>
                <a:lnTo>
                  <a:pt x="82539" y="141424"/>
                </a:lnTo>
                <a:lnTo>
                  <a:pt x="83392" y="128219"/>
                </a:lnTo>
                <a:lnTo>
                  <a:pt x="84920" y="115349"/>
                </a:lnTo>
                <a:lnTo>
                  <a:pt x="87105" y="102884"/>
                </a:lnTo>
                <a:lnTo>
                  <a:pt x="89931" y="90892"/>
                </a:lnTo>
                <a:lnTo>
                  <a:pt x="232395" y="90892"/>
                </a:lnTo>
                <a:lnTo>
                  <a:pt x="230584" y="83761"/>
                </a:lnTo>
                <a:lnTo>
                  <a:pt x="141427" y="83761"/>
                </a:lnTo>
                <a:lnTo>
                  <a:pt x="129627" y="82394"/>
                </a:lnTo>
                <a:lnTo>
                  <a:pt x="118086" y="80006"/>
                </a:lnTo>
                <a:lnTo>
                  <a:pt x="106858" y="76618"/>
                </a:lnTo>
                <a:lnTo>
                  <a:pt x="95994" y="72254"/>
                </a:lnTo>
                <a:lnTo>
                  <a:pt x="99393" y="64830"/>
                </a:lnTo>
                <a:close/>
              </a:path>
              <a:path w="302894" h="302895">
                <a:moveTo>
                  <a:pt x="212420" y="90892"/>
                </a:moveTo>
                <a:lnTo>
                  <a:pt x="89931" y="90892"/>
                </a:lnTo>
                <a:lnTo>
                  <a:pt x="102261" y="95653"/>
                </a:lnTo>
                <a:lnTo>
                  <a:pt x="114992" y="99321"/>
                </a:lnTo>
                <a:lnTo>
                  <a:pt x="128067" y="101873"/>
                </a:lnTo>
                <a:lnTo>
                  <a:pt x="141427" y="103289"/>
                </a:lnTo>
                <a:lnTo>
                  <a:pt x="141427" y="141424"/>
                </a:lnTo>
                <a:lnTo>
                  <a:pt x="160924" y="141424"/>
                </a:lnTo>
                <a:lnTo>
                  <a:pt x="160924" y="103289"/>
                </a:lnTo>
                <a:lnTo>
                  <a:pt x="174284" y="101873"/>
                </a:lnTo>
                <a:lnTo>
                  <a:pt x="187359" y="99321"/>
                </a:lnTo>
                <a:lnTo>
                  <a:pt x="200090" y="95653"/>
                </a:lnTo>
                <a:lnTo>
                  <a:pt x="212420" y="90892"/>
                </a:lnTo>
                <a:close/>
              </a:path>
              <a:path w="302894" h="302895">
                <a:moveTo>
                  <a:pt x="232395" y="90892"/>
                </a:moveTo>
                <a:lnTo>
                  <a:pt x="212420" y="90892"/>
                </a:lnTo>
                <a:lnTo>
                  <a:pt x="215246" y="102884"/>
                </a:lnTo>
                <a:lnTo>
                  <a:pt x="217431" y="115349"/>
                </a:lnTo>
                <a:lnTo>
                  <a:pt x="218959" y="128219"/>
                </a:lnTo>
                <a:lnTo>
                  <a:pt x="219812" y="141424"/>
                </a:lnTo>
                <a:lnTo>
                  <a:pt x="239309" y="141424"/>
                </a:lnTo>
                <a:lnTo>
                  <a:pt x="238302" y="125808"/>
                </a:lnTo>
                <a:lnTo>
                  <a:pt x="236411" y="110594"/>
                </a:lnTo>
                <a:lnTo>
                  <a:pt x="233661" y="95876"/>
                </a:lnTo>
                <a:lnTo>
                  <a:pt x="232395" y="90892"/>
                </a:lnTo>
                <a:close/>
              </a:path>
              <a:path w="302894" h="302895">
                <a:moveTo>
                  <a:pt x="275068" y="64830"/>
                </a:moveTo>
                <a:lnTo>
                  <a:pt x="252932" y="64830"/>
                </a:lnTo>
                <a:lnTo>
                  <a:pt x="265309" y="81935"/>
                </a:lnTo>
                <a:lnTo>
                  <a:pt x="274743" y="100602"/>
                </a:lnTo>
                <a:lnTo>
                  <a:pt x="281106" y="120532"/>
                </a:lnTo>
                <a:lnTo>
                  <a:pt x="284271" y="141424"/>
                </a:lnTo>
                <a:lnTo>
                  <a:pt x="302348" y="141424"/>
                </a:lnTo>
                <a:lnTo>
                  <a:pt x="302346" y="127766"/>
                </a:lnTo>
                <a:lnTo>
                  <a:pt x="288003" y="82735"/>
                </a:lnTo>
                <a:lnTo>
                  <a:pt x="275068" y="64830"/>
                </a:lnTo>
                <a:close/>
              </a:path>
              <a:path w="302894" h="302895">
                <a:moveTo>
                  <a:pt x="160924" y="19124"/>
                </a:moveTo>
                <a:lnTo>
                  <a:pt x="141427" y="19124"/>
                </a:lnTo>
                <a:lnTo>
                  <a:pt x="141427" y="83761"/>
                </a:lnTo>
                <a:lnTo>
                  <a:pt x="160924" y="83761"/>
                </a:lnTo>
                <a:lnTo>
                  <a:pt x="160924" y="19124"/>
                </a:lnTo>
                <a:close/>
              </a:path>
              <a:path w="302894" h="302895">
                <a:moveTo>
                  <a:pt x="226229" y="19124"/>
                </a:moveTo>
                <a:lnTo>
                  <a:pt x="160924" y="19124"/>
                </a:lnTo>
                <a:lnTo>
                  <a:pt x="176110" y="27105"/>
                </a:lnTo>
                <a:lnTo>
                  <a:pt x="188761" y="40082"/>
                </a:lnTo>
                <a:lnTo>
                  <a:pt x="198852" y="55862"/>
                </a:lnTo>
                <a:lnTo>
                  <a:pt x="206357" y="72254"/>
                </a:lnTo>
                <a:lnTo>
                  <a:pt x="195493" y="76618"/>
                </a:lnTo>
                <a:lnTo>
                  <a:pt x="184265" y="80006"/>
                </a:lnTo>
                <a:lnTo>
                  <a:pt x="172725" y="82394"/>
                </a:lnTo>
                <a:lnTo>
                  <a:pt x="160924" y="83761"/>
                </a:lnTo>
                <a:lnTo>
                  <a:pt x="230584" y="83761"/>
                </a:lnTo>
                <a:lnTo>
                  <a:pt x="230074" y="81751"/>
                </a:lnTo>
                <a:lnTo>
                  <a:pt x="236041" y="77946"/>
                </a:lnTo>
                <a:lnTo>
                  <a:pt x="241844" y="73856"/>
                </a:lnTo>
                <a:lnTo>
                  <a:pt x="247477" y="69482"/>
                </a:lnTo>
                <a:lnTo>
                  <a:pt x="252932" y="64830"/>
                </a:lnTo>
                <a:lnTo>
                  <a:pt x="275068" y="64830"/>
                </a:lnTo>
                <a:lnTo>
                  <a:pt x="273615" y="62819"/>
                </a:lnTo>
                <a:lnTo>
                  <a:pt x="223561" y="62819"/>
                </a:lnTo>
                <a:lnTo>
                  <a:pt x="219660" y="53878"/>
                </a:lnTo>
                <a:lnTo>
                  <a:pt x="215230" y="45169"/>
                </a:lnTo>
                <a:lnTo>
                  <a:pt x="210248" y="36796"/>
                </a:lnTo>
                <a:lnTo>
                  <a:pt x="204692" y="28862"/>
                </a:lnTo>
                <a:lnTo>
                  <a:pt x="239708" y="28862"/>
                </a:lnTo>
                <a:lnTo>
                  <a:pt x="226229" y="19124"/>
                </a:lnTo>
                <a:close/>
              </a:path>
              <a:path w="302894" h="302895">
                <a:moveTo>
                  <a:pt x="124524" y="28862"/>
                </a:moveTo>
                <a:lnTo>
                  <a:pt x="97659" y="28862"/>
                </a:lnTo>
                <a:lnTo>
                  <a:pt x="92103" y="36796"/>
                </a:lnTo>
                <a:lnTo>
                  <a:pt x="87121" y="45169"/>
                </a:lnTo>
                <a:lnTo>
                  <a:pt x="82691" y="53878"/>
                </a:lnTo>
                <a:lnTo>
                  <a:pt x="78790" y="62819"/>
                </a:lnTo>
                <a:lnTo>
                  <a:pt x="100314" y="62819"/>
                </a:lnTo>
                <a:lnTo>
                  <a:pt x="103499" y="55861"/>
                </a:lnTo>
                <a:lnTo>
                  <a:pt x="113590" y="40078"/>
                </a:lnTo>
                <a:lnTo>
                  <a:pt x="124524" y="28862"/>
                </a:lnTo>
                <a:close/>
              </a:path>
              <a:path w="302894" h="302895">
                <a:moveTo>
                  <a:pt x="239708" y="28862"/>
                </a:moveTo>
                <a:lnTo>
                  <a:pt x="204692" y="28862"/>
                </a:lnTo>
                <a:lnTo>
                  <a:pt x="213889" y="33318"/>
                </a:lnTo>
                <a:lnTo>
                  <a:pt x="222735" y="38490"/>
                </a:lnTo>
                <a:lnTo>
                  <a:pt x="231198" y="44361"/>
                </a:lnTo>
                <a:lnTo>
                  <a:pt x="239246" y="50914"/>
                </a:lnTo>
                <a:lnTo>
                  <a:pt x="234283" y="55291"/>
                </a:lnTo>
                <a:lnTo>
                  <a:pt x="229048" y="59270"/>
                </a:lnTo>
                <a:lnTo>
                  <a:pt x="223561" y="62819"/>
                </a:lnTo>
                <a:lnTo>
                  <a:pt x="273615" y="62819"/>
                </a:lnTo>
                <a:lnTo>
                  <a:pt x="259319" y="43029"/>
                </a:lnTo>
                <a:lnTo>
                  <a:pt x="239708" y="28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 txBox="1"/>
          <p:nvPr/>
        </p:nvSpPr>
        <p:spPr>
          <a:xfrm>
            <a:off x="1575592" y="10402630"/>
            <a:ext cx="164655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ezeraskanas.lv</a:t>
            </a:r>
            <a:endParaRPr sz="195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19116" y="3326677"/>
            <a:ext cx="5343525" cy="45802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278765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Musical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visual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event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Kala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ezers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before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sunrise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at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4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</a:t>
            </a:r>
            <a:r>
              <a:rPr sz="2400" b="1" spc="-1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morning.</a:t>
            </a:r>
            <a:endParaRPr sz="2400">
              <a:cs typeface="Proxima Nova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2350">
              <a:cs typeface="Proxima Nova"/>
            </a:endParaRPr>
          </a:p>
          <a:p>
            <a:pPr marL="12700" marR="5080">
              <a:lnSpc>
                <a:spcPct val="100000"/>
              </a:lnSpc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Audience arrive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their boats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during</a:t>
            </a:r>
            <a:r>
              <a:rPr sz="2400" b="1" spc="-4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middle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night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be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closer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stage 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at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center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lake.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perfor-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mance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changes together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amount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light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-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grows from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delicate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sounds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culminates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3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sunrise.</a:t>
            </a:r>
            <a:endParaRPr sz="2400">
              <a:cs typeface="Proxima Nova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2300">
              <a:cs typeface="Proxima Nova"/>
            </a:endParaRPr>
          </a:p>
          <a:p>
            <a:pPr marL="12700" marR="60960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Visitors are advised to enjoy the magical event  in absolute silence.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Those who have been</a:t>
            </a:r>
            <a:r>
              <a:rPr sz="1950" spc="-6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there  once, return again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again.</a:t>
            </a:r>
            <a:endParaRPr sz="1950">
              <a:cs typeface="Proxima Nova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1762" y="1294657"/>
            <a:ext cx="4528820" cy="12661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7190"/>
              </a:lnSpc>
              <a:spcBef>
                <a:spcPts val="10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Ezera</a:t>
            </a:r>
            <a:r>
              <a:rPr sz="6100" b="1" spc="-20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skanas</a:t>
            </a:r>
            <a:endParaRPr sz="6100">
              <a:latin typeface="+mn-lt"/>
            </a:endParaRPr>
          </a:p>
          <a:p>
            <a:pPr marL="17780">
              <a:lnSpc>
                <a:spcPts val="2570"/>
              </a:lnSpc>
            </a:pPr>
            <a:r>
              <a:rPr sz="2250" b="1" spc="-20" dirty="0">
                <a:solidFill>
                  <a:srgbClr val="FFFFFF"/>
                </a:solidFill>
                <a:latin typeface="+mn-lt"/>
              </a:rPr>
              <a:t>(Sounds </a:t>
            </a:r>
            <a:r>
              <a:rPr sz="2250" b="1" spc="-10" dirty="0">
                <a:solidFill>
                  <a:srgbClr val="FFFFFF"/>
                </a:solidFill>
                <a:latin typeface="+mn-lt"/>
              </a:rPr>
              <a:t>of</a:t>
            </a:r>
            <a:r>
              <a:rPr sz="2250" b="1" spc="-75" dirty="0">
                <a:solidFill>
                  <a:srgbClr val="FFFFFF"/>
                </a:solidFill>
                <a:latin typeface="+mn-lt"/>
              </a:rPr>
              <a:t> </a:t>
            </a:r>
            <a:r>
              <a:rPr sz="2250" b="1" spc="-25" dirty="0">
                <a:solidFill>
                  <a:srgbClr val="FFFFFF"/>
                </a:solidFill>
                <a:latin typeface="+mn-lt"/>
              </a:rPr>
              <a:t>lake)</a:t>
            </a:r>
            <a:endParaRPr sz="2250">
              <a:latin typeface="+mn-lt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099" cy="11308556"/>
          </a:xfrm>
          <a:prstGeom prst="rect">
            <a:avLst/>
          </a:prstGeom>
          <a:blipFill>
            <a:blip r:embed="rId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9327350" y="699191"/>
            <a:ext cx="1105535" cy="1310640"/>
          </a:xfrm>
          <a:custGeom>
            <a:avLst/>
            <a:gdLst/>
            <a:ahLst/>
            <a:cxnLst/>
            <a:rect l="l" t="t" r="r" b="b"/>
            <a:pathLst>
              <a:path w="1105534" h="1310639">
                <a:moveTo>
                  <a:pt x="438467" y="287502"/>
                </a:moveTo>
                <a:lnTo>
                  <a:pt x="436740" y="277202"/>
                </a:lnTo>
                <a:lnTo>
                  <a:pt x="432041" y="272059"/>
                </a:lnTo>
                <a:lnTo>
                  <a:pt x="425081" y="272364"/>
                </a:lnTo>
                <a:lnTo>
                  <a:pt x="416585" y="278396"/>
                </a:lnTo>
                <a:lnTo>
                  <a:pt x="8991" y="687349"/>
                </a:lnTo>
                <a:lnTo>
                  <a:pt x="2247" y="697598"/>
                </a:lnTo>
                <a:lnTo>
                  <a:pt x="0" y="709256"/>
                </a:lnTo>
                <a:lnTo>
                  <a:pt x="2247" y="720915"/>
                </a:lnTo>
                <a:lnTo>
                  <a:pt x="8991" y="731126"/>
                </a:lnTo>
                <a:lnTo>
                  <a:pt x="97116" y="819556"/>
                </a:lnTo>
                <a:lnTo>
                  <a:pt x="107340" y="826325"/>
                </a:lnTo>
                <a:lnTo>
                  <a:pt x="118960" y="828586"/>
                </a:lnTo>
                <a:lnTo>
                  <a:pt x="130556" y="826325"/>
                </a:lnTo>
                <a:lnTo>
                  <a:pt x="416585" y="542836"/>
                </a:lnTo>
                <a:lnTo>
                  <a:pt x="436740" y="503720"/>
                </a:lnTo>
                <a:lnTo>
                  <a:pt x="438467" y="489966"/>
                </a:lnTo>
                <a:lnTo>
                  <a:pt x="438467" y="287502"/>
                </a:lnTo>
                <a:close/>
              </a:path>
              <a:path w="1105534" h="1310639">
                <a:moveTo>
                  <a:pt x="1034796" y="876668"/>
                </a:moveTo>
                <a:lnTo>
                  <a:pt x="1029677" y="871956"/>
                </a:lnTo>
                <a:lnTo>
                  <a:pt x="1019441" y="870229"/>
                </a:lnTo>
                <a:lnTo>
                  <a:pt x="817562" y="870229"/>
                </a:lnTo>
                <a:lnTo>
                  <a:pt x="775779" y="883627"/>
                </a:lnTo>
                <a:lnTo>
                  <a:pt x="488924" y="1168831"/>
                </a:lnTo>
                <a:lnTo>
                  <a:pt x="479907" y="1190726"/>
                </a:lnTo>
                <a:lnTo>
                  <a:pt x="482155" y="1202397"/>
                </a:lnTo>
                <a:lnTo>
                  <a:pt x="488924" y="1212646"/>
                </a:lnTo>
                <a:lnTo>
                  <a:pt x="577151" y="1301064"/>
                </a:lnTo>
                <a:lnTo>
                  <a:pt x="587324" y="1307858"/>
                </a:lnTo>
                <a:lnTo>
                  <a:pt x="598944" y="1310119"/>
                </a:lnTo>
                <a:lnTo>
                  <a:pt x="610577" y="1307846"/>
                </a:lnTo>
                <a:lnTo>
                  <a:pt x="620801" y="1301064"/>
                </a:lnTo>
                <a:lnTo>
                  <a:pt x="1028471" y="892136"/>
                </a:lnTo>
                <a:lnTo>
                  <a:pt x="1034503" y="883627"/>
                </a:lnTo>
                <a:lnTo>
                  <a:pt x="1034796" y="876668"/>
                </a:lnTo>
                <a:close/>
              </a:path>
              <a:path w="1105534" h="1310639">
                <a:moveTo>
                  <a:pt x="1105344" y="659003"/>
                </a:moveTo>
                <a:lnTo>
                  <a:pt x="1074432" y="628053"/>
                </a:lnTo>
                <a:lnTo>
                  <a:pt x="710755" y="628002"/>
                </a:lnTo>
                <a:lnTo>
                  <a:pt x="698817" y="625563"/>
                </a:lnTo>
                <a:lnTo>
                  <a:pt x="689013" y="618909"/>
                </a:lnTo>
                <a:lnTo>
                  <a:pt x="682383" y="609066"/>
                </a:lnTo>
                <a:lnTo>
                  <a:pt x="679945" y="597052"/>
                </a:lnTo>
                <a:lnTo>
                  <a:pt x="679945" y="30988"/>
                </a:lnTo>
                <a:lnTo>
                  <a:pt x="677519" y="18935"/>
                </a:lnTo>
                <a:lnTo>
                  <a:pt x="670890" y="9080"/>
                </a:lnTo>
                <a:lnTo>
                  <a:pt x="661073" y="2438"/>
                </a:lnTo>
                <a:lnTo>
                  <a:pt x="649058" y="0"/>
                </a:lnTo>
                <a:lnTo>
                  <a:pt x="524421" y="0"/>
                </a:lnTo>
                <a:lnTo>
                  <a:pt x="512457" y="2451"/>
                </a:lnTo>
                <a:lnTo>
                  <a:pt x="502627" y="9118"/>
                </a:lnTo>
                <a:lnTo>
                  <a:pt x="495985" y="18948"/>
                </a:lnTo>
                <a:lnTo>
                  <a:pt x="493534" y="30937"/>
                </a:lnTo>
                <a:lnTo>
                  <a:pt x="493534" y="784059"/>
                </a:lnTo>
                <a:lnTo>
                  <a:pt x="495973" y="796086"/>
                </a:lnTo>
                <a:lnTo>
                  <a:pt x="502615" y="805942"/>
                </a:lnTo>
                <a:lnTo>
                  <a:pt x="512432" y="812596"/>
                </a:lnTo>
                <a:lnTo>
                  <a:pt x="524421" y="815035"/>
                </a:lnTo>
                <a:lnTo>
                  <a:pt x="1074432" y="815035"/>
                </a:lnTo>
                <a:lnTo>
                  <a:pt x="1086421" y="812584"/>
                </a:lnTo>
                <a:lnTo>
                  <a:pt x="1096251" y="805916"/>
                </a:lnTo>
                <a:lnTo>
                  <a:pt x="1102906" y="796048"/>
                </a:lnTo>
                <a:lnTo>
                  <a:pt x="1105344" y="783996"/>
                </a:lnTo>
                <a:lnTo>
                  <a:pt x="1105344" y="6590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8951186" y="2248094"/>
            <a:ext cx="183031" cy="191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9231214" y="2248094"/>
            <a:ext cx="172308" cy="191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9483370" y="2244045"/>
            <a:ext cx="172486" cy="19969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9770123" y="2248094"/>
            <a:ext cx="150539" cy="1918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10037584" y="2248096"/>
            <a:ext cx="133985" cy="191770"/>
          </a:xfrm>
          <a:custGeom>
            <a:avLst/>
            <a:gdLst/>
            <a:ahLst/>
            <a:cxnLst/>
            <a:rect l="l" t="t" r="r" b="b"/>
            <a:pathLst>
              <a:path w="133984" h="191769">
                <a:moveTo>
                  <a:pt x="133413" y="176530"/>
                </a:moveTo>
                <a:lnTo>
                  <a:pt x="18148" y="176530"/>
                </a:lnTo>
                <a:lnTo>
                  <a:pt x="18148" y="100330"/>
                </a:lnTo>
                <a:lnTo>
                  <a:pt x="124802" y="100330"/>
                </a:lnTo>
                <a:lnTo>
                  <a:pt x="124802" y="85090"/>
                </a:lnTo>
                <a:lnTo>
                  <a:pt x="18148" y="85090"/>
                </a:lnTo>
                <a:lnTo>
                  <a:pt x="18148" y="15240"/>
                </a:lnTo>
                <a:lnTo>
                  <a:pt x="132016" y="15240"/>
                </a:lnTo>
                <a:lnTo>
                  <a:pt x="132016" y="0"/>
                </a:lnTo>
                <a:lnTo>
                  <a:pt x="0" y="0"/>
                </a:lnTo>
                <a:lnTo>
                  <a:pt x="0" y="15240"/>
                </a:lnTo>
                <a:lnTo>
                  <a:pt x="0" y="85090"/>
                </a:lnTo>
                <a:lnTo>
                  <a:pt x="0" y="100330"/>
                </a:lnTo>
                <a:lnTo>
                  <a:pt x="0" y="176530"/>
                </a:lnTo>
                <a:lnTo>
                  <a:pt x="0" y="191770"/>
                </a:lnTo>
                <a:lnTo>
                  <a:pt x="133413" y="191770"/>
                </a:lnTo>
                <a:lnTo>
                  <a:pt x="133413" y="1765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10261625" y="2248096"/>
            <a:ext cx="151765" cy="191770"/>
          </a:xfrm>
          <a:custGeom>
            <a:avLst/>
            <a:gdLst/>
            <a:ahLst/>
            <a:cxnLst/>
            <a:rect l="l" t="t" r="r" b="b"/>
            <a:pathLst>
              <a:path w="151765" h="191769">
                <a:moveTo>
                  <a:pt x="151320" y="0"/>
                </a:moveTo>
                <a:lnTo>
                  <a:pt x="0" y="0"/>
                </a:lnTo>
                <a:lnTo>
                  <a:pt x="0" y="15240"/>
                </a:lnTo>
                <a:lnTo>
                  <a:pt x="66484" y="15240"/>
                </a:lnTo>
                <a:lnTo>
                  <a:pt x="66484" y="191770"/>
                </a:lnTo>
                <a:lnTo>
                  <a:pt x="84670" y="191770"/>
                </a:lnTo>
                <a:lnTo>
                  <a:pt x="84670" y="15240"/>
                </a:lnTo>
                <a:lnTo>
                  <a:pt x="151320" y="15240"/>
                </a:lnTo>
                <a:lnTo>
                  <a:pt x="15132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0" name="object 10"/>
          <p:cNvSpPr/>
          <p:nvPr/>
        </p:nvSpPr>
        <p:spPr>
          <a:xfrm>
            <a:off x="10511491" y="2248099"/>
            <a:ext cx="18415" cy="192405"/>
          </a:xfrm>
          <a:custGeom>
            <a:avLst/>
            <a:gdLst/>
            <a:ahLst/>
            <a:cxnLst/>
            <a:rect l="l" t="t" r="r" b="b"/>
            <a:pathLst>
              <a:path w="18415" h="192405">
                <a:moveTo>
                  <a:pt x="18208" y="0"/>
                </a:moveTo>
                <a:lnTo>
                  <a:pt x="0" y="0"/>
                </a:lnTo>
                <a:lnTo>
                  <a:pt x="0" y="191868"/>
                </a:lnTo>
                <a:lnTo>
                  <a:pt x="18208" y="191868"/>
                </a:lnTo>
                <a:lnTo>
                  <a:pt x="182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/>
          <p:cNvSpPr/>
          <p:nvPr/>
        </p:nvSpPr>
        <p:spPr>
          <a:xfrm>
            <a:off x="10638911" y="2244085"/>
            <a:ext cx="169900" cy="19965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12" name="object 12"/>
          <p:cNvSpPr/>
          <p:nvPr/>
        </p:nvSpPr>
        <p:spPr>
          <a:xfrm>
            <a:off x="9326753" y="2541720"/>
            <a:ext cx="380365" cy="198755"/>
          </a:xfrm>
          <a:custGeom>
            <a:avLst/>
            <a:gdLst/>
            <a:ahLst/>
            <a:cxnLst/>
            <a:rect l="l" t="t" r="r" b="b"/>
            <a:pathLst>
              <a:path w="380365" h="198755">
                <a:moveTo>
                  <a:pt x="148577" y="147320"/>
                </a:moveTo>
                <a:lnTo>
                  <a:pt x="61010" y="147320"/>
                </a:lnTo>
                <a:lnTo>
                  <a:pt x="61010" y="0"/>
                </a:lnTo>
                <a:lnTo>
                  <a:pt x="0" y="0"/>
                </a:lnTo>
                <a:lnTo>
                  <a:pt x="0" y="147320"/>
                </a:lnTo>
                <a:lnTo>
                  <a:pt x="0" y="198120"/>
                </a:lnTo>
                <a:lnTo>
                  <a:pt x="148577" y="198120"/>
                </a:lnTo>
                <a:lnTo>
                  <a:pt x="148577" y="147320"/>
                </a:lnTo>
                <a:close/>
              </a:path>
              <a:path w="380365" h="198755">
                <a:moveTo>
                  <a:pt x="379996" y="198501"/>
                </a:moveTo>
                <a:lnTo>
                  <a:pt x="369709" y="170180"/>
                </a:lnTo>
                <a:lnTo>
                  <a:pt x="354266" y="127647"/>
                </a:lnTo>
                <a:lnTo>
                  <a:pt x="332041" y="66446"/>
                </a:lnTo>
                <a:lnTo>
                  <a:pt x="307911" y="0"/>
                </a:lnTo>
                <a:lnTo>
                  <a:pt x="296303" y="0"/>
                </a:lnTo>
                <a:lnTo>
                  <a:pt x="296303" y="127647"/>
                </a:lnTo>
                <a:lnTo>
                  <a:pt x="258902" y="127647"/>
                </a:lnTo>
                <a:lnTo>
                  <a:pt x="277990" y="66446"/>
                </a:lnTo>
                <a:lnTo>
                  <a:pt x="278511" y="66446"/>
                </a:lnTo>
                <a:lnTo>
                  <a:pt x="296303" y="127647"/>
                </a:lnTo>
                <a:lnTo>
                  <a:pt x="296303" y="0"/>
                </a:lnTo>
                <a:lnTo>
                  <a:pt x="248361" y="0"/>
                </a:lnTo>
                <a:lnTo>
                  <a:pt x="175463" y="198501"/>
                </a:lnTo>
                <a:lnTo>
                  <a:pt x="236778" y="198501"/>
                </a:lnTo>
                <a:lnTo>
                  <a:pt x="245567" y="170180"/>
                </a:lnTo>
                <a:lnTo>
                  <a:pt x="308521" y="170180"/>
                </a:lnTo>
                <a:lnTo>
                  <a:pt x="316814" y="198501"/>
                </a:lnTo>
                <a:lnTo>
                  <a:pt x="379996" y="19850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13" name="object 13"/>
          <p:cNvGrpSpPr/>
          <p:nvPr/>
        </p:nvGrpSpPr>
        <p:grpSpPr>
          <a:xfrm>
            <a:off x="9711177" y="2541709"/>
            <a:ext cx="722630" cy="198755"/>
            <a:chOff x="9711177" y="2541709"/>
            <a:chExt cx="722630" cy="198755"/>
          </a:xfrm>
        </p:grpSpPr>
        <p:sp>
          <p:nvSpPr>
            <p:cNvPr id="14" name="object 14"/>
            <p:cNvSpPr/>
            <p:nvPr/>
          </p:nvSpPr>
          <p:spPr>
            <a:xfrm>
              <a:off x="9711169" y="2541720"/>
              <a:ext cx="476884" cy="198755"/>
            </a:xfrm>
            <a:custGeom>
              <a:avLst/>
              <a:gdLst/>
              <a:ahLst/>
              <a:cxnLst/>
              <a:rect l="l" t="t" r="r" b="b"/>
              <a:pathLst>
                <a:path w="476884" h="198755">
                  <a:moveTo>
                    <a:pt x="171856" y="63"/>
                  </a:moveTo>
                  <a:lnTo>
                    <a:pt x="0" y="63"/>
                  </a:lnTo>
                  <a:lnTo>
                    <a:pt x="0" y="50863"/>
                  </a:lnTo>
                  <a:lnTo>
                    <a:pt x="55448" y="50863"/>
                  </a:lnTo>
                  <a:lnTo>
                    <a:pt x="55448" y="198183"/>
                  </a:lnTo>
                  <a:lnTo>
                    <a:pt x="116408" y="198183"/>
                  </a:lnTo>
                  <a:lnTo>
                    <a:pt x="116408" y="50863"/>
                  </a:lnTo>
                  <a:lnTo>
                    <a:pt x="171856" y="50863"/>
                  </a:lnTo>
                  <a:lnTo>
                    <a:pt x="171856" y="63"/>
                  </a:lnTo>
                  <a:close/>
                </a:path>
                <a:path w="476884" h="198755">
                  <a:moveTo>
                    <a:pt x="376732" y="25"/>
                  </a:moveTo>
                  <a:lnTo>
                    <a:pt x="314045" y="25"/>
                  </a:lnTo>
                  <a:lnTo>
                    <a:pt x="282143" y="120383"/>
                  </a:lnTo>
                  <a:lnTo>
                    <a:pt x="281635" y="120383"/>
                  </a:lnTo>
                  <a:lnTo>
                    <a:pt x="249174" y="25"/>
                  </a:lnTo>
                  <a:lnTo>
                    <a:pt x="187718" y="25"/>
                  </a:lnTo>
                  <a:lnTo>
                    <a:pt x="246748" y="198488"/>
                  </a:lnTo>
                  <a:lnTo>
                    <a:pt x="314921" y="198488"/>
                  </a:lnTo>
                  <a:lnTo>
                    <a:pt x="376732" y="25"/>
                  </a:lnTo>
                  <a:close/>
                </a:path>
                <a:path w="476884" h="198755">
                  <a:moveTo>
                    <a:pt x="476440" y="0"/>
                  </a:moveTo>
                  <a:lnTo>
                    <a:pt x="415518" y="0"/>
                  </a:lnTo>
                  <a:lnTo>
                    <a:pt x="415518" y="198501"/>
                  </a:lnTo>
                  <a:lnTo>
                    <a:pt x="476440" y="198501"/>
                  </a:lnTo>
                  <a:lnTo>
                    <a:pt x="4764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0228683" y="2541709"/>
              <a:ext cx="204559" cy="198507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7276005" y="3784283"/>
            <a:ext cx="4971981" cy="164655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lv-LV" sz="10600" b="1" spc="-290" dirty="0">
                <a:solidFill>
                  <a:srgbClr val="FFFFFF"/>
                </a:solidFill>
                <a:latin typeface="+mn-lt"/>
              </a:rPr>
              <a:t>TRAVEL</a:t>
            </a:r>
            <a:endParaRPr sz="10600" dirty="0">
              <a:latin typeface="+mn-lt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16601316" y="9484836"/>
            <a:ext cx="1151255" cy="770890"/>
            <a:chOff x="16601316" y="9484836"/>
            <a:chExt cx="1151255" cy="770890"/>
          </a:xfrm>
        </p:grpSpPr>
        <p:sp>
          <p:nvSpPr>
            <p:cNvPr id="18" name="object 18"/>
            <p:cNvSpPr/>
            <p:nvPr/>
          </p:nvSpPr>
          <p:spPr>
            <a:xfrm>
              <a:off x="16601314" y="9484836"/>
              <a:ext cx="1151255" cy="770890"/>
            </a:xfrm>
            <a:custGeom>
              <a:avLst/>
              <a:gdLst/>
              <a:ahLst/>
              <a:cxnLst/>
              <a:rect l="l" t="t" r="r" b="b"/>
              <a:pathLst>
                <a:path w="1151255" h="770890">
                  <a:moveTo>
                    <a:pt x="1150835" y="0"/>
                  </a:moveTo>
                  <a:lnTo>
                    <a:pt x="0" y="0"/>
                  </a:lnTo>
                  <a:lnTo>
                    <a:pt x="0" y="10160"/>
                  </a:lnTo>
                  <a:lnTo>
                    <a:pt x="0" y="759460"/>
                  </a:lnTo>
                  <a:lnTo>
                    <a:pt x="0" y="770890"/>
                  </a:lnTo>
                  <a:lnTo>
                    <a:pt x="1150835" y="770890"/>
                  </a:lnTo>
                  <a:lnTo>
                    <a:pt x="1150835" y="760056"/>
                  </a:lnTo>
                  <a:lnTo>
                    <a:pt x="1150835" y="759460"/>
                  </a:lnTo>
                  <a:lnTo>
                    <a:pt x="1150835" y="10287"/>
                  </a:lnTo>
                  <a:lnTo>
                    <a:pt x="1140371" y="10287"/>
                  </a:lnTo>
                  <a:lnTo>
                    <a:pt x="1140371" y="759460"/>
                  </a:lnTo>
                  <a:lnTo>
                    <a:pt x="10464" y="759460"/>
                  </a:lnTo>
                  <a:lnTo>
                    <a:pt x="10464" y="10160"/>
                  </a:lnTo>
                  <a:lnTo>
                    <a:pt x="1150835" y="10160"/>
                  </a:lnTo>
                  <a:lnTo>
                    <a:pt x="1150835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17137184" y="9580831"/>
              <a:ext cx="78657" cy="74709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6921527" y="9614258"/>
              <a:ext cx="169800" cy="166035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16888078" y="9829935"/>
              <a:ext cx="78688" cy="74709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/>
            <p:cNvSpPr/>
            <p:nvPr/>
          </p:nvSpPr>
          <p:spPr>
            <a:xfrm>
              <a:off x="16921526" y="9954666"/>
              <a:ext cx="170003" cy="166033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/>
            <p:cNvSpPr/>
            <p:nvPr/>
          </p:nvSpPr>
          <p:spPr>
            <a:xfrm>
              <a:off x="17137202" y="10079049"/>
              <a:ext cx="78636" cy="74730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4" name="object 24"/>
            <p:cNvSpPr/>
            <p:nvPr/>
          </p:nvSpPr>
          <p:spPr>
            <a:xfrm>
              <a:off x="17261605" y="9954666"/>
              <a:ext cx="169907" cy="166033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/>
            <p:cNvSpPr/>
            <p:nvPr/>
          </p:nvSpPr>
          <p:spPr>
            <a:xfrm>
              <a:off x="17385904" y="9829557"/>
              <a:ext cx="78688" cy="74751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/>
            <p:cNvSpPr/>
            <p:nvPr/>
          </p:nvSpPr>
          <p:spPr>
            <a:xfrm>
              <a:off x="17261933" y="9614280"/>
              <a:ext cx="169583" cy="165643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7" name="object 27"/>
          <p:cNvGrpSpPr/>
          <p:nvPr/>
        </p:nvGrpSpPr>
        <p:grpSpPr>
          <a:xfrm>
            <a:off x="17876916" y="9596887"/>
            <a:ext cx="922655" cy="116839"/>
            <a:chOff x="17876916" y="9596887"/>
            <a:chExt cx="922655" cy="116839"/>
          </a:xfrm>
        </p:grpSpPr>
        <p:sp>
          <p:nvSpPr>
            <p:cNvPr id="28" name="object 28"/>
            <p:cNvSpPr/>
            <p:nvPr/>
          </p:nvSpPr>
          <p:spPr>
            <a:xfrm>
              <a:off x="17876914" y="9599618"/>
              <a:ext cx="81280" cy="111760"/>
            </a:xfrm>
            <a:custGeom>
              <a:avLst/>
              <a:gdLst/>
              <a:ahLst/>
              <a:cxnLst/>
              <a:rect l="l" t="t" r="r" b="b"/>
              <a:pathLst>
                <a:path w="81280" h="111759">
                  <a:moveTo>
                    <a:pt x="81102" y="0"/>
                  </a:moveTo>
                  <a:lnTo>
                    <a:pt x="0" y="0"/>
                  </a:lnTo>
                  <a:lnTo>
                    <a:pt x="0" y="21590"/>
                  </a:lnTo>
                  <a:lnTo>
                    <a:pt x="0" y="40640"/>
                  </a:lnTo>
                  <a:lnTo>
                    <a:pt x="0" y="62230"/>
                  </a:lnTo>
                  <a:lnTo>
                    <a:pt x="0" y="90170"/>
                  </a:lnTo>
                  <a:lnTo>
                    <a:pt x="0" y="111760"/>
                  </a:lnTo>
                  <a:lnTo>
                    <a:pt x="81102" y="111760"/>
                  </a:lnTo>
                  <a:lnTo>
                    <a:pt x="81102" y="90170"/>
                  </a:lnTo>
                  <a:lnTo>
                    <a:pt x="28765" y="90170"/>
                  </a:lnTo>
                  <a:lnTo>
                    <a:pt x="28765" y="62230"/>
                  </a:lnTo>
                  <a:lnTo>
                    <a:pt x="77343" y="62230"/>
                  </a:lnTo>
                  <a:lnTo>
                    <a:pt x="77343" y="40640"/>
                  </a:lnTo>
                  <a:lnTo>
                    <a:pt x="28765" y="40640"/>
                  </a:lnTo>
                  <a:lnTo>
                    <a:pt x="28765" y="21590"/>
                  </a:lnTo>
                  <a:lnTo>
                    <a:pt x="81102" y="21590"/>
                  </a:lnTo>
                  <a:lnTo>
                    <a:pt x="81102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9" name="object 29"/>
            <p:cNvSpPr/>
            <p:nvPr/>
          </p:nvSpPr>
          <p:spPr>
            <a:xfrm>
              <a:off x="17980695" y="9599217"/>
              <a:ext cx="99798" cy="114488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0" name="object 30"/>
            <p:cNvSpPr/>
            <p:nvPr/>
          </p:nvSpPr>
          <p:spPr>
            <a:xfrm>
              <a:off x="18107538" y="9596887"/>
              <a:ext cx="229725" cy="116813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1" name="object 31"/>
            <p:cNvSpPr/>
            <p:nvPr/>
          </p:nvSpPr>
          <p:spPr>
            <a:xfrm>
              <a:off x="18359357" y="9599222"/>
              <a:ext cx="92552" cy="112153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/>
            <p:cNvSpPr/>
            <p:nvPr/>
          </p:nvSpPr>
          <p:spPr>
            <a:xfrm>
              <a:off x="18472407" y="9599217"/>
              <a:ext cx="327101" cy="112154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3" name="object 33"/>
          <p:cNvGrpSpPr/>
          <p:nvPr/>
        </p:nvGrpSpPr>
        <p:grpSpPr>
          <a:xfrm>
            <a:off x="18879280" y="9596887"/>
            <a:ext cx="575310" cy="116839"/>
            <a:chOff x="18879280" y="9596887"/>
            <a:chExt cx="575310" cy="116839"/>
          </a:xfrm>
        </p:grpSpPr>
        <p:sp>
          <p:nvSpPr>
            <p:cNvPr id="34" name="object 34"/>
            <p:cNvSpPr/>
            <p:nvPr/>
          </p:nvSpPr>
          <p:spPr>
            <a:xfrm>
              <a:off x="18879280" y="9599217"/>
              <a:ext cx="99798" cy="114488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9006127" y="9599217"/>
              <a:ext cx="101975" cy="11215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9131688" y="9596887"/>
              <a:ext cx="198317" cy="116813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19352075" y="9599217"/>
              <a:ext cx="101986" cy="112153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38" name="object 38"/>
          <p:cNvGrpSpPr/>
          <p:nvPr/>
        </p:nvGrpSpPr>
        <p:grpSpPr>
          <a:xfrm>
            <a:off x="17877676" y="9859564"/>
            <a:ext cx="1430655" cy="333375"/>
            <a:chOff x="17877676" y="9859564"/>
            <a:chExt cx="1430655" cy="333375"/>
          </a:xfrm>
        </p:grpSpPr>
        <p:sp>
          <p:nvSpPr>
            <p:cNvPr id="39" name="object 39"/>
            <p:cNvSpPr/>
            <p:nvPr/>
          </p:nvSpPr>
          <p:spPr>
            <a:xfrm>
              <a:off x="18954407" y="9863868"/>
              <a:ext cx="16510" cy="113030"/>
            </a:xfrm>
            <a:custGeom>
              <a:avLst/>
              <a:gdLst/>
              <a:ahLst/>
              <a:cxnLst/>
              <a:rect l="l" t="t" r="r" b="b"/>
              <a:pathLst>
                <a:path w="16509" h="113029">
                  <a:moveTo>
                    <a:pt x="15062" y="28765"/>
                  </a:moveTo>
                  <a:lnTo>
                    <a:pt x="889" y="28765"/>
                  </a:lnTo>
                  <a:lnTo>
                    <a:pt x="889" y="112890"/>
                  </a:lnTo>
                  <a:lnTo>
                    <a:pt x="15062" y="112890"/>
                  </a:lnTo>
                  <a:lnTo>
                    <a:pt x="15062" y="28765"/>
                  </a:lnTo>
                  <a:close/>
                </a:path>
                <a:path w="16509" h="113029">
                  <a:moveTo>
                    <a:pt x="15963" y="0"/>
                  </a:moveTo>
                  <a:lnTo>
                    <a:pt x="0" y="0"/>
                  </a:lnTo>
                  <a:lnTo>
                    <a:pt x="0" y="14681"/>
                  </a:lnTo>
                  <a:lnTo>
                    <a:pt x="15963" y="14681"/>
                  </a:lnTo>
                  <a:lnTo>
                    <a:pt x="1596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8991546" y="9890288"/>
              <a:ext cx="77652" cy="88803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9091126" y="9890284"/>
              <a:ext cx="70343" cy="86468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9182640" y="9890593"/>
              <a:ext cx="71463" cy="88499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9281517" y="9859564"/>
              <a:ext cx="14604" cy="117475"/>
            </a:xfrm>
            <a:custGeom>
              <a:avLst/>
              <a:gdLst/>
              <a:ahLst/>
              <a:cxnLst/>
              <a:rect l="l" t="t" r="r" b="b"/>
              <a:pathLst>
                <a:path w="14605" h="117475">
                  <a:moveTo>
                    <a:pt x="14167" y="0"/>
                  </a:moveTo>
                  <a:lnTo>
                    <a:pt x="0" y="0"/>
                  </a:lnTo>
                  <a:lnTo>
                    <a:pt x="0" y="117190"/>
                  </a:lnTo>
                  <a:lnTo>
                    <a:pt x="14167" y="117190"/>
                  </a:lnTo>
                  <a:lnTo>
                    <a:pt x="1416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7877676" y="9864606"/>
              <a:ext cx="1430216" cy="328292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5" name="object 45"/>
          <p:cNvSpPr/>
          <p:nvPr/>
        </p:nvSpPr>
        <p:spPr>
          <a:xfrm>
            <a:off x="14223429" y="10641806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6" name="object 46"/>
          <p:cNvSpPr/>
          <p:nvPr/>
        </p:nvSpPr>
        <p:spPr>
          <a:xfrm>
            <a:off x="14385659" y="10641418"/>
            <a:ext cx="85578" cy="112143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7" name="object 47"/>
          <p:cNvSpPr/>
          <p:nvPr/>
        </p:nvSpPr>
        <p:spPr>
          <a:xfrm>
            <a:off x="14580511" y="10641419"/>
            <a:ext cx="101536" cy="112143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8" name="object 48"/>
          <p:cNvSpPr/>
          <p:nvPr/>
        </p:nvSpPr>
        <p:spPr>
          <a:xfrm>
            <a:off x="14791614" y="10641806"/>
            <a:ext cx="74295" cy="111760"/>
          </a:xfrm>
          <a:custGeom>
            <a:avLst/>
            <a:gdLst/>
            <a:ahLst/>
            <a:cxnLst/>
            <a:rect l="l" t="t" r="r" b="b"/>
            <a:pathLst>
              <a:path w="74294" h="111759">
                <a:moveTo>
                  <a:pt x="73888" y="0"/>
                </a:moveTo>
                <a:lnTo>
                  <a:pt x="0" y="0"/>
                </a:lnTo>
                <a:lnTo>
                  <a:pt x="0" y="12700"/>
                </a:lnTo>
                <a:lnTo>
                  <a:pt x="0" y="43180"/>
                </a:lnTo>
                <a:lnTo>
                  <a:pt x="0" y="57150"/>
                </a:lnTo>
                <a:lnTo>
                  <a:pt x="0" y="99060"/>
                </a:lnTo>
                <a:lnTo>
                  <a:pt x="0" y="111760"/>
                </a:lnTo>
                <a:lnTo>
                  <a:pt x="73888" y="111760"/>
                </a:lnTo>
                <a:lnTo>
                  <a:pt x="73888" y="99060"/>
                </a:lnTo>
                <a:lnTo>
                  <a:pt x="14922" y="99060"/>
                </a:lnTo>
                <a:lnTo>
                  <a:pt x="14922" y="57150"/>
                </a:lnTo>
                <a:lnTo>
                  <a:pt x="73888" y="57150"/>
                </a:lnTo>
                <a:lnTo>
                  <a:pt x="73888" y="43180"/>
                </a:lnTo>
                <a:lnTo>
                  <a:pt x="14922" y="43180"/>
                </a:lnTo>
                <a:lnTo>
                  <a:pt x="14922" y="12700"/>
                </a:lnTo>
                <a:lnTo>
                  <a:pt x="73888" y="12700"/>
                </a:lnTo>
                <a:lnTo>
                  <a:pt x="7388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/>
          <p:nvPr/>
        </p:nvSpPr>
        <p:spPr>
          <a:xfrm>
            <a:off x="14976744" y="10639369"/>
            <a:ext cx="86468" cy="116226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0" name="object 50"/>
          <p:cNvSpPr/>
          <p:nvPr/>
        </p:nvSpPr>
        <p:spPr>
          <a:xfrm>
            <a:off x="15164651" y="10641983"/>
            <a:ext cx="95250" cy="111760"/>
          </a:xfrm>
          <a:custGeom>
            <a:avLst/>
            <a:gdLst/>
            <a:ahLst/>
            <a:cxnLst/>
            <a:rect l="l" t="t" r="r" b="b"/>
            <a:pathLst>
              <a:path w="95250" h="111759">
                <a:moveTo>
                  <a:pt x="95059" y="0"/>
                </a:moveTo>
                <a:lnTo>
                  <a:pt x="0" y="0"/>
                </a:lnTo>
                <a:lnTo>
                  <a:pt x="0" y="12700"/>
                </a:lnTo>
                <a:lnTo>
                  <a:pt x="40081" y="12700"/>
                </a:lnTo>
                <a:lnTo>
                  <a:pt x="40081" y="111760"/>
                </a:lnTo>
                <a:lnTo>
                  <a:pt x="54991" y="111760"/>
                </a:lnTo>
                <a:lnTo>
                  <a:pt x="54991" y="12700"/>
                </a:lnTo>
                <a:lnTo>
                  <a:pt x="95059" y="12700"/>
                </a:lnTo>
                <a:lnTo>
                  <a:pt x="950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/>
          <p:nvPr/>
        </p:nvSpPr>
        <p:spPr>
          <a:xfrm>
            <a:off x="15362594" y="10641806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2" name="object 52"/>
          <p:cNvSpPr/>
          <p:nvPr/>
        </p:nvSpPr>
        <p:spPr>
          <a:xfrm>
            <a:off x="15524808" y="10641418"/>
            <a:ext cx="85568" cy="112143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3" name="object 53"/>
          <p:cNvSpPr/>
          <p:nvPr/>
        </p:nvSpPr>
        <p:spPr>
          <a:xfrm>
            <a:off x="15726353" y="10639376"/>
            <a:ext cx="99955" cy="116373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4" name="object 54"/>
          <p:cNvSpPr/>
          <p:nvPr/>
        </p:nvSpPr>
        <p:spPr>
          <a:xfrm>
            <a:off x="16086976" y="10641806"/>
            <a:ext cx="44450" cy="111760"/>
          </a:xfrm>
          <a:custGeom>
            <a:avLst/>
            <a:gdLst/>
            <a:ahLst/>
            <a:cxnLst/>
            <a:rect l="l" t="t" r="r" b="b"/>
            <a:pathLst>
              <a:path w="44450" h="111759">
                <a:moveTo>
                  <a:pt x="44284" y="0"/>
                </a:moveTo>
                <a:lnTo>
                  <a:pt x="0" y="0"/>
                </a:lnTo>
                <a:lnTo>
                  <a:pt x="0" y="11430"/>
                </a:lnTo>
                <a:lnTo>
                  <a:pt x="14681" y="11430"/>
                </a:lnTo>
                <a:lnTo>
                  <a:pt x="14681" y="100330"/>
                </a:lnTo>
                <a:lnTo>
                  <a:pt x="0" y="100330"/>
                </a:lnTo>
                <a:lnTo>
                  <a:pt x="0" y="111760"/>
                </a:lnTo>
                <a:lnTo>
                  <a:pt x="44284" y="111760"/>
                </a:lnTo>
                <a:lnTo>
                  <a:pt x="44284" y="100330"/>
                </a:lnTo>
                <a:lnTo>
                  <a:pt x="29603" y="100330"/>
                </a:lnTo>
                <a:lnTo>
                  <a:pt x="29603" y="11430"/>
                </a:lnTo>
                <a:lnTo>
                  <a:pt x="44284" y="11430"/>
                </a:lnTo>
                <a:lnTo>
                  <a:pt x="4428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5" name="object 55"/>
          <p:cNvSpPr/>
          <p:nvPr/>
        </p:nvSpPr>
        <p:spPr>
          <a:xfrm>
            <a:off x="16249201" y="10641418"/>
            <a:ext cx="85568" cy="112143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6" name="object 56"/>
          <p:cNvSpPr/>
          <p:nvPr/>
        </p:nvSpPr>
        <p:spPr>
          <a:xfrm>
            <a:off x="16589330" y="10641419"/>
            <a:ext cx="93997" cy="112143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7" name="object 57"/>
          <p:cNvSpPr/>
          <p:nvPr/>
        </p:nvSpPr>
        <p:spPr>
          <a:xfrm>
            <a:off x="16783493" y="10639078"/>
            <a:ext cx="104164" cy="116813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8" name="object 58"/>
          <p:cNvSpPr/>
          <p:nvPr/>
        </p:nvSpPr>
        <p:spPr>
          <a:xfrm>
            <a:off x="17002204" y="10641420"/>
            <a:ext cx="86091" cy="114467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9" name="object 59"/>
          <p:cNvSpPr/>
          <p:nvPr/>
        </p:nvSpPr>
        <p:spPr>
          <a:xfrm>
            <a:off x="17209326" y="10641415"/>
            <a:ext cx="92803" cy="112143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/>
          <p:nvPr/>
        </p:nvSpPr>
        <p:spPr>
          <a:xfrm>
            <a:off x="17555936" y="10641415"/>
            <a:ext cx="71620" cy="112143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1" name="object 61"/>
          <p:cNvSpPr/>
          <p:nvPr/>
        </p:nvSpPr>
        <p:spPr>
          <a:xfrm>
            <a:off x="17735472" y="10641420"/>
            <a:ext cx="86091" cy="114467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/>
          <p:nvPr/>
        </p:nvSpPr>
        <p:spPr>
          <a:xfrm>
            <a:off x="17927536" y="10641983"/>
            <a:ext cx="95250" cy="111760"/>
          </a:xfrm>
          <a:custGeom>
            <a:avLst/>
            <a:gdLst/>
            <a:ahLst/>
            <a:cxnLst/>
            <a:rect l="l" t="t" r="r" b="b"/>
            <a:pathLst>
              <a:path w="95250" h="111759">
                <a:moveTo>
                  <a:pt x="95059" y="0"/>
                </a:moveTo>
                <a:lnTo>
                  <a:pt x="0" y="0"/>
                </a:lnTo>
                <a:lnTo>
                  <a:pt x="0" y="12700"/>
                </a:lnTo>
                <a:lnTo>
                  <a:pt x="40068" y="12700"/>
                </a:lnTo>
                <a:lnTo>
                  <a:pt x="40068" y="111760"/>
                </a:lnTo>
                <a:lnTo>
                  <a:pt x="54978" y="111760"/>
                </a:lnTo>
                <a:lnTo>
                  <a:pt x="54978" y="12700"/>
                </a:lnTo>
                <a:lnTo>
                  <a:pt x="95059" y="12700"/>
                </a:lnTo>
                <a:lnTo>
                  <a:pt x="9505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3" name="object 63"/>
          <p:cNvSpPr/>
          <p:nvPr/>
        </p:nvSpPr>
        <p:spPr>
          <a:xfrm>
            <a:off x="18128570" y="10641420"/>
            <a:ext cx="86091" cy="114467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/>
          <p:nvPr/>
        </p:nvSpPr>
        <p:spPr>
          <a:xfrm>
            <a:off x="18335673" y="10641415"/>
            <a:ext cx="92803" cy="112143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5" name="object 65"/>
          <p:cNvSpPr/>
          <p:nvPr/>
        </p:nvSpPr>
        <p:spPr>
          <a:xfrm>
            <a:off x="18535473" y="10641806"/>
            <a:ext cx="74295" cy="111760"/>
          </a:xfrm>
          <a:custGeom>
            <a:avLst/>
            <a:gdLst/>
            <a:ahLst/>
            <a:cxnLst/>
            <a:rect l="l" t="t" r="r" b="b"/>
            <a:pathLst>
              <a:path w="74294" h="111759">
                <a:moveTo>
                  <a:pt x="73914" y="0"/>
                </a:moveTo>
                <a:lnTo>
                  <a:pt x="0" y="0"/>
                </a:lnTo>
                <a:lnTo>
                  <a:pt x="0" y="12700"/>
                </a:lnTo>
                <a:lnTo>
                  <a:pt x="0" y="43180"/>
                </a:lnTo>
                <a:lnTo>
                  <a:pt x="0" y="57150"/>
                </a:lnTo>
                <a:lnTo>
                  <a:pt x="0" y="99060"/>
                </a:lnTo>
                <a:lnTo>
                  <a:pt x="0" y="111760"/>
                </a:lnTo>
                <a:lnTo>
                  <a:pt x="73914" y="111760"/>
                </a:lnTo>
                <a:lnTo>
                  <a:pt x="73914" y="99060"/>
                </a:lnTo>
                <a:lnTo>
                  <a:pt x="14922" y="99060"/>
                </a:lnTo>
                <a:lnTo>
                  <a:pt x="14922" y="57150"/>
                </a:lnTo>
                <a:lnTo>
                  <a:pt x="73914" y="57150"/>
                </a:lnTo>
                <a:lnTo>
                  <a:pt x="73914" y="43180"/>
                </a:lnTo>
                <a:lnTo>
                  <a:pt x="14922" y="43180"/>
                </a:lnTo>
                <a:lnTo>
                  <a:pt x="14922" y="12700"/>
                </a:lnTo>
                <a:lnTo>
                  <a:pt x="73914" y="12700"/>
                </a:lnTo>
                <a:lnTo>
                  <a:pt x="7391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6" name="object 66"/>
          <p:cNvSpPr/>
          <p:nvPr/>
        </p:nvSpPr>
        <p:spPr>
          <a:xfrm>
            <a:off x="16336539" y="9489857"/>
            <a:ext cx="8890" cy="760730"/>
          </a:xfrm>
          <a:custGeom>
            <a:avLst/>
            <a:gdLst/>
            <a:ahLst/>
            <a:cxnLst/>
            <a:rect l="l" t="t" r="r" b="b"/>
            <a:pathLst>
              <a:path w="8890" h="760729">
                <a:moveTo>
                  <a:pt x="8586" y="0"/>
                </a:moveTo>
                <a:lnTo>
                  <a:pt x="0" y="0"/>
                </a:lnTo>
                <a:lnTo>
                  <a:pt x="0" y="760280"/>
                </a:lnTo>
                <a:lnTo>
                  <a:pt x="8586" y="760280"/>
                </a:lnTo>
                <a:lnTo>
                  <a:pt x="858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/>
          <p:nvPr/>
        </p:nvSpPr>
        <p:spPr>
          <a:xfrm>
            <a:off x="13457161" y="10503606"/>
            <a:ext cx="6009640" cy="8890"/>
          </a:xfrm>
          <a:custGeom>
            <a:avLst/>
            <a:gdLst/>
            <a:ahLst/>
            <a:cxnLst/>
            <a:rect l="l" t="t" r="r" b="b"/>
            <a:pathLst>
              <a:path w="6009640" h="8890">
                <a:moveTo>
                  <a:pt x="6009335" y="0"/>
                </a:moveTo>
                <a:lnTo>
                  <a:pt x="0" y="0"/>
                </a:lnTo>
                <a:lnTo>
                  <a:pt x="0" y="8596"/>
                </a:lnTo>
                <a:lnTo>
                  <a:pt x="6009335" y="8596"/>
                </a:lnTo>
                <a:lnTo>
                  <a:pt x="600933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68" name="object 68"/>
          <p:cNvSpPr/>
          <p:nvPr/>
        </p:nvSpPr>
        <p:spPr>
          <a:xfrm>
            <a:off x="14777825" y="9487956"/>
            <a:ext cx="1290955" cy="759460"/>
          </a:xfrm>
          <a:custGeom>
            <a:avLst/>
            <a:gdLst/>
            <a:ahLst/>
            <a:cxnLst/>
            <a:rect l="l" t="t" r="r" b="b"/>
            <a:pathLst>
              <a:path w="1290955" h="759459">
                <a:moveTo>
                  <a:pt x="702488" y="543560"/>
                </a:moveTo>
                <a:lnTo>
                  <a:pt x="694879" y="543560"/>
                </a:lnTo>
                <a:lnTo>
                  <a:pt x="725045" y="613410"/>
                </a:lnTo>
                <a:lnTo>
                  <a:pt x="810854" y="637540"/>
                </a:lnTo>
                <a:lnTo>
                  <a:pt x="887543" y="692150"/>
                </a:lnTo>
                <a:lnTo>
                  <a:pt x="944547" y="759460"/>
                </a:lnTo>
                <a:lnTo>
                  <a:pt x="1005006" y="759460"/>
                </a:lnTo>
                <a:lnTo>
                  <a:pt x="1021610" y="753110"/>
                </a:lnTo>
                <a:lnTo>
                  <a:pt x="947740" y="753110"/>
                </a:lnTo>
                <a:lnTo>
                  <a:pt x="892768" y="688340"/>
                </a:lnTo>
                <a:lnTo>
                  <a:pt x="892182" y="687070"/>
                </a:lnTo>
                <a:lnTo>
                  <a:pt x="814833" y="632460"/>
                </a:lnTo>
                <a:lnTo>
                  <a:pt x="813880" y="631190"/>
                </a:lnTo>
                <a:lnTo>
                  <a:pt x="730019" y="607060"/>
                </a:lnTo>
                <a:lnTo>
                  <a:pt x="702488" y="543560"/>
                </a:lnTo>
                <a:close/>
              </a:path>
              <a:path w="1290955" h="759459">
                <a:moveTo>
                  <a:pt x="1232566" y="397510"/>
                </a:moveTo>
                <a:lnTo>
                  <a:pt x="1225470" y="397510"/>
                </a:lnTo>
                <a:lnTo>
                  <a:pt x="1282903" y="582930"/>
                </a:lnTo>
                <a:lnTo>
                  <a:pt x="1237951" y="626110"/>
                </a:lnTo>
                <a:lnTo>
                  <a:pt x="1237428" y="627380"/>
                </a:lnTo>
                <a:lnTo>
                  <a:pt x="1237019" y="627380"/>
                </a:lnTo>
                <a:lnTo>
                  <a:pt x="1175220" y="718820"/>
                </a:lnTo>
                <a:lnTo>
                  <a:pt x="1092238" y="718820"/>
                </a:lnTo>
                <a:lnTo>
                  <a:pt x="1003728" y="753110"/>
                </a:lnTo>
                <a:lnTo>
                  <a:pt x="1021610" y="753110"/>
                </a:lnTo>
                <a:lnTo>
                  <a:pt x="1094668" y="725170"/>
                </a:lnTo>
                <a:lnTo>
                  <a:pt x="1178801" y="725170"/>
                </a:lnTo>
                <a:lnTo>
                  <a:pt x="1242674" y="631190"/>
                </a:lnTo>
                <a:lnTo>
                  <a:pt x="1290693" y="585470"/>
                </a:lnTo>
                <a:lnTo>
                  <a:pt x="1232566" y="397510"/>
                </a:lnTo>
                <a:close/>
              </a:path>
              <a:path w="1290955" h="759459">
                <a:moveTo>
                  <a:pt x="315288" y="97790"/>
                </a:moveTo>
                <a:lnTo>
                  <a:pt x="155272" y="152400"/>
                </a:lnTo>
                <a:lnTo>
                  <a:pt x="77589" y="342900"/>
                </a:lnTo>
                <a:lnTo>
                  <a:pt x="28805" y="377190"/>
                </a:lnTo>
                <a:lnTo>
                  <a:pt x="0" y="623570"/>
                </a:lnTo>
                <a:lnTo>
                  <a:pt x="49652" y="657860"/>
                </a:lnTo>
                <a:lnTo>
                  <a:pt x="58417" y="647700"/>
                </a:lnTo>
                <a:lnTo>
                  <a:pt x="48438" y="647700"/>
                </a:lnTo>
                <a:lnTo>
                  <a:pt x="7256" y="621030"/>
                </a:lnTo>
                <a:lnTo>
                  <a:pt x="20397" y="508000"/>
                </a:lnTo>
                <a:lnTo>
                  <a:pt x="31091" y="502920"/>
                </a:lnTo>
                <a:lnTo>
                  <a:pt x="21015" y="502920"/>
                </a:lnTo>
                <a:lnTo>
                  <a:pt x="28051" y="441960"/>
                </a:lnTo>
                <a:lnTo>
                  <a:pt x="39022" y="436880"/>
                </a:lnTo>
                <a:lnTo>
                  <a:pt x="28679" y="436880"/>
                </a:lnTo>
                <a:lnTo>
                  <a:pt x="35255" y="381000"/>
                </a:lnTo>
                <a:lnTo>
                  <a:pt x="83149" y="347980"/>
                </a:lnTo>
                <a:lnTo>
                  <a:pt x="83892" y="345440"/>
                </a:lnTo>
                <a:lnTo>
                  <a:pt x="160424" y="157480"/>
                </a:lnTo>
                <a:lnTo>
                  <a:pt x="311843" y="105410"/>
                </a:lnTo>
                <a:lnTo>
                  <a:pt x="319084" y="105410"/>
                </a:lnTo>
                <a:lnTo>
                  <a:pt x="315288" y="97790"/>
                </a:lnTo>
                <a:close/>
              </a:path>
              <a:path w="1290955" h="759459">
                <a:moveTo>
                  <a:pt x="252107" y="542290"/>
                </a:moveTo>
                <a:lnTo>
                  <a:pt x="131755" y="552450"/>
                </a:lnTo>
                <a:lnTo>
                  <a:pt x="129975" y="554990"/>
                </a:lnTo>
                <a:lnTo>
                  <a:pt x="48438" y="647700"/>
                </a:lnTo>
                <a:lnTo>
                  <a:pt x="58417" y="647700"/>
                </a:lnTo>
                <a:lnTo>
                  <a:pt x="135105" y="558800"/>
                </a:lnTo>
                <a:lnTo>
                  <a:pt x="252034" y="548640"/>
                </a:lnTo>
                <a:lnTo>
                  <a:pt x="311733" y="548640"/>
                </a:lnTo>
                <a:lnTo>
                  <a:pt x="252107" y="542290"/>
                </a:lnTo>
                <a:close/>
              </a:path>
              <a:path w="1290955" h="759459">
                <a:moveTo>
                  <a:pt x="311733" y="548640"/>
                </a:moveTo>
                <a:lnTo>
                  <a:pt x="252034" y="548640"/>
                </a:lnTo>
                <a:lnTo>
                  <a:pt x="489629" y="574040"/>
                </a:lnTo>
                <a:lnTo>
                  <a:pt x="611970" y="591820"/>
                </a:lnTo>
                <a:lnTo>
                  <a:pt x="622879" y="585470"/>
                </a:lnTo>
                <a:lnTo>
                  <a:pt x="610557" y="585470"/>
                </a:lnTo>
                <a:lnTo>
                  <a:pt x="490613" y="567690"/>
                </a:lnTo>
                <a:lnTo>
                  <a:pt x="311733" y="548640"/>
                </a:lnTo>
                <a:close/>
              </a:path>
              <a:path w="1290955" h="759459">
                <a:moveTo>
                  <a:pt x="698083" y="533400"/>
                </a:moveTo>
                <a:lnTo>
                  <a:pt x="610557" y="585470"/>
                </a:lnTo>
                <a:lnTo>
                  <a:pt x="622879" y="585470"/>
                </a:lnTo>
                <a:lnTo>
                  <a:pt x="694879" y="543560"/>
                </a:lnTo>
                <a:lnTo>
                  <a:pt x="702488" y="543560"/>
                </a:lnTo>
                <a:lnTo>
                  <a:pt x="698083" y="533400"/>
                </a:lnTo>
                <a:close/>
              </a:path>
              <a:path w="1290955" h="759459">
                <a:moveTo>
                  <a:pt x="229029" y="458470"/>
                </a:moveTo>
                <a:lnTo>
                  <a:pt x="198614" y="458470"/>
                </a:lnTo>
                <a:lnTo>
                  <a:pt x="170064" y="459740"/>
                </a:lnTo>
                <a:lnTo>
                  <a:pt x="117766" y="468630"/>
                </a:lnTo>
                <a:lnTo>
                  <a:pt x="69300" y="482600"/>
                </a:lnTo>
                <a:lnTo>
                  <a:pt x="21015" y="502920"/>
                </a:lnTo>
                <a:lnTo>
                  <a:pt x="31091" y="502920"/>
                </a:lnTo>
                <a:lnTo>
                  <a:pt x="44458" y="496570"/>
                </a:lnTo>
                <a:lnTo>
                  <a:pt x="94450" y="478790"/>
                </a:lnTo>
                <a:lnTo>
                  <a:pt x="118771" y="472440"/>
                </a:lnTo>
                <a:lnTo>
                  <a:pt x="143893" y="467360"/>
                </a:lnTo>
                <a:lnTo>
                  <a:pt x="170494" y="464820"/>
                </a:lnTo>
                <a:lnTo>
                  <a:pt x="198764" y="463550"/>
                </a:lnTo>
                <a:lnTo>
                  <a:pt x="266162" y="463550"/>
                </a:lnTo>
                <a:lnTo>
                  <a:pt x="229029" y="458470"/>
                </a:lnTo>
                <a:close/>
              </a:path>
              <a:path w="1290955" h="759459">
                <a:moveTo>
                  <a:pt x="266162" y="463550"/>
                </a:moveTo>
                <a:lnTo>
                  <a:pt x="228893" y="463550"/>
                </a:lnTo>
                <a:lnTo>
                  <a:pt x="247208" y="464820"/>
                </a:lnTo>
                <a:lnTo>
                  <a:pt x="265597" y="467360"/>
                </a:lnTo>
                <a:lnTo>
                  <a:pt x="302074" y="474980"/>
                </a:lnTo>
                <a:lnTo>
                  <a:pt x="310325" y="476250"/>
                </a:lnTo>
                <a:lnTo>
                  <a:pt x="318657" y="478790"/>
                </a:lnTo>
                <a:lnTo>
                  <a:pt x="397659" y="490220"/>
                </a:lnTo>
                <a:lnTo>
                  <a:pt x="454719" y="494030"/>
                </a:lnTo>
                <a:lnTo>
                  <a:pt x="508072" y="490220"/>
                </a:lnTo>
                <a:lnTo>
                  <a:pt x="516609" y="488950"/>
                </a:lnTo>
                <a:lnTo>
                  <a:pt x="454619" y="488950"/>
                </a:lnTo>
                <a:lnTo>
                  <a:pt x="398008" y="486410"/>
                </a:lnTo>
                <a:lnTo>
                  <a:pt x="336125" y="477520"/>
                </a:lnTo>
                <a:lnTo>
                  <a:pt x="327868" y="476250"/>
                </a:lnTo>
                <a:lnTo>
                  <a:pt x="319554" y="473710"/>
                </a:lnTo>
                <a:lnTo>
                  <a:pt x="311254" y="472440"/>
                </a:lnTo>
                <a:lnTo>
                  <a:pt x="303037" y="469900"/>
                </a:lnTo>
                <a:lnTo>
                  <a:pt x="284728" y="466090"/>
                </a:lnTo>
                <a:lnTo>
                  <a:pt x="266162" y="463550"/>
                </a:lnTo>
                <a:close/>
              </a:path>
              <a:path w="1290955" h="759459">
                <a:moveTo>
                  <a:pt x="912012" y="363220"/>
                </a:moveTo>
                <a:lnTo>
                  <a:pt x="866061" y="369570"/>
                </a:lnTo>
                <a:lnTo>
                  <a:pt x="820815" y="381000"/>
                </a:lnTo>
                <a:lnTo>
                  <a:pt x="777327" y="394970"/>
                </a:lnTo>
                <a:lnTo>
                  <a:pt x="761767" y="401320"/>
                </a:lnTo>
                <a:lnTo>
                  <a:pt x="701634" y="424180"/>
                </a:lnTo>
                <a:lnTo>
                  <a:pt x="621852" y="458470"/>
                </a:lnTo>
                <a:lnTo>
                  <a:pt x="558286" y="477520"/>
                </a:lnTo>
                <a:lnTo>
                  <a:pt x="507524" y="486410"/>
                </a:lnTo>
                <a:lnTo>
                  <a:pt x="454619" y="488950"/>
                </a:lnTo>
                <a:lnTo>
                  <a:pt x="516609" y="488950"/>
                </a:lnTo>
                <a:lnTo>
                  <a:pt x="559291" y="482600"/>
                </a:lnTo>
                <a:lnTo>
                  <a:pt x="591830" y="473710"/>
                </a:lnTo>
                <a:lnTo>
                  <a:pt x="623347" y="462280"/>
                </a:lnTo>
                <a:lnTo>
                  <a:pt x="684041" y="436880"/>
                </a:lnTo>
                <a:lnTo>
                  <a:pt x="703396" y="429260"/>
                </a:lnTo>
                <a:lnTo>
                  <a:pt x="723064" y="420370"/>
                </a:lnTo>
                <a:lnTo>
                  <a:pt x="773620" y="401320"/>
                </a:lnTo>
                <a:lnTo>
                  <a:pt x="778803" y="400050"/>
                </a:lnTo>
                <a:lnTo>
                  <a:pt x="821848" y="384810"/>
                </a:lnTo>
                <a:lnTo>
                  <a:pt x="866570" y="373380"/>
                </a:lnTo>
                <a:lnTo>
                  <a:pt x="911873" y="368300"/>
                </a:lnTo>
                <a:lnTo>
                  <a:pt x="961930" y="368300"/>
                </a:lnTo>
                <a:lnTo>
                  <a:pt x="957614" y="367030"/>
                </a:lnTo>
                <a:lnTo>
                  <a:pt x="912012" y="363220"/>
                </a:lnTo>
                <a:close/>
              </a:path>
              <a:path w="1290955" h="759459">
                <a:moveTo>
                  <a:pt x="241175" y="393700"/>
                </a:moveTo>
                <a:lnTo>
                  <a:pt x="192583" y="393700"/>
                </a:lnTo>
                <a:lnTo>
                  <a:pt x="137495" y="398780"/>
                </a:lnTo>
                <a:lnTo>
                  <a:pt x="81124" y="412750"/>
                </a:lnTo>
                <a:lnTo>
                  <a:pt x="28679" y="436880"/>
                </a:lnTo>
                <a:lnTo>
                  <a:pt x="39022" y="436880"/>
                </a:lnTo>
                <a:lnTo>
                  <a:pt x="80163" y="417830"/>
                </a:lnTo>
                <a:lnTo>
                  <a:pt x="136587" y="403860"/>
                </a:lnTo>
                <a:lnTo>
                  <a:pt x="191919" y="397510"/>
                </a:lnTo>
                <a:lnTo>
                  <a:pt x="260836" y="397510"/>
                </a:lnTo>
                <a:lnTo>
                  <a:pt x="241175" y="393700"/>
                </a:lnTo>
                <a:close/>
              </a:path>
              <a:path w="1290955" h="759459">
                <a:moveTo>
                  <a:pt x="260836" y="397510"/>
                </a:moveTo>
                <a:lnTo>
                  <a:pt x="191919" y="397510"/>
                </a:lnTo>
                <a:lnTo>
                  <a:pt x="240757" y="398780"/>
                </a:lnTo>
                <a:lnTo>
                  <a:pt x="260140" y="401320"/>
                </a:lnTo>
                <a:lnTo>
                  <a:pt x="279546" y="405130"/>
                </a:lnTo>
                <a:lnTo>
                  <a:pt x="298857" y="410210"/>
                </a:lnTo>
                <a:lnTo>
                  <a:pt x="317958" y="416560"/>
                </a:lnTo>
                <a:lnTo>
                  <a:pt x="364844" y="429260"/>
                </a:lnTo>
                <a:lnTo>
                  <a:pt x="388675" y="433070"/>
                </a:lnTo>
                <a:lnTo>
                  <a:pt x="412657" y="434340"/>
                </a:lnTo>
                <a:lnTo>
                  <a:pt x="413683" y="434340"/>
                </a:lnTo>
                <a:lnTo>
                  <a:pt x="457966" y="431800"/>
                </a:lnTo>
                <a:lnTo>
                  <a:pt x="462648" y="430530"/>
                </a:lnTo>
                <a:lnTo>
                  <a:pt x="412689" y="430530"/>
                </a:lnTo>
                <a:lnTo>
                  <a:pt x="389121" y="429260"/>
                </a:lnTo>
                <a:lnTo>
                  <a:pt x="342284" y="419100"/>
                </a:lnTo>
                <a:lnTo>
                  <a:pt x="319246" y="411480"/>
                </a:lnTo>
                <a:lnTo>
                  <a:pt x="280498" y="401320"/>
                </a:lnTo>
                <a:lnTo>
                  <a:pt x="260836" y="397510"/>
                </a:lnTo>
                <a:close/>
              </a:path>
              <a:path w="1290955" h="759459">
                <a:moveTo>
                  <a:pt x="868515" y="248920"/>
                </a:moveTo>
                <a:lnTo>
                  <a:pt x="849309" y="248920"/>
                </a:lnTo>
                <a:lnTo>
                  <a:pt x="830215" y="250190"/>
                </a:lnTo>
                <a:lnTo>
                  <a:pt x="781477" y="259080"/>
                </a:lnTo>
                <a:lnTo>
                  <a:pt x="731883" y="275590"/>
                </a:lnTo>
                <a:lnTo>
                  <a:pt x="692978" y="293370"/>
                </a:lnTo>
                <a:lnTo>
                  <a:pt x="653401" y="316230"/>
                </a:lnTo>
                <a:lnTo>
                  <a:pt x="612878" y="344170"/>
                </a:lnTo>
                <a:lnTo>
                  <a:pt x="571134" y="375920"/>
                </a:lnTo>
                <a:lnTo>
                  <a:pt x="536666" y="400050"/>
                </a:lnTo>
                <a:lnTo>
                  <a:pt x="498119" y="416560"/>
                </a:lnTo>
                <a:lnTo>
                  <a:pt x="456468" y="426720"/>
                </a:lnTo>
                <a:lnTo>
                  <a:pt x="412689" y="430530"/>
                </a:lnTo>
                <a:lnTo>
                  <a:pt x="462648" y="430530"/>
                </a:lnTo>
                <a:lnTo>
                  <a:pt x="500103" y="420370"/>
                </a:lnTo>
                <a:lnTo>
                  <a:pt x="539121" y="403860"/>
                </a:lnTo>
                <a:lnTo>
                  <a:pt x="574045" y="379730"/>
                </a:lnTo>
                <a:lnTo>
                  <a:pt x="615519" y="347980"/>
                </a:lnTo>
                <a:lnTo>
                  <a:pt x="655754" y="320040"/>
                </a:lnTo>
                <a:lnTo>
                  <a:pt x="695032" y="297180"/>
                </a:lnTo>
                <a:lnTo>
                  <a:pt x="733632" y="279400"/>
                </a:lnTo>
                <a:lnTo>
                  <a:pt x="782612" y="262890"/>
                </a:lnTo>
                <a:lnTo>
                  <a:pt x="830760" y="254000"/>
                </a:lnTo>
                <a:lnTo>
                  <a:pt x="849457" y="252730"/>
                </a:lnTo>
                <a:lnTo>
                  <a:pt x="897134" y="252730"/>
                </a:lnTo>
                <a:lnTo>
                  <a:pt x="868515" y="248920"/>
                </a:lnTo>
                <a:close/>
              </a:path>
              <a:path w="1290955" h="759459">
                <a:moveTo>
                  <a:pt x="961930" y="368300"/>
                </a:moveTo>
                <a:lnTo>
                  <a:pt x="911873" y="368300"/>
                </a:lnTo>
                <a:lnTo>
                  <a:pt x="956661" y="372110"/>
                </a:lnTo>
                <a:lnTo>
                  <a:pt x="973667" y="375920"/>
                </a:lnTo>
                <a:lnTo>
                  <a:pt x="990783" y="381000"/>
                </a:lnTo>
                <a:lnTo>
                  <a:pt x="1024827" y="393700"/>
                </a:lnTo>
                <a:lnTo>
                  <a:pt x="1052923" y="403860"/>
                </a:lnTo>
                <a:lnTo>
                  <a:pt x="1081429" y="412750"/>
                </a:lnTo>
                <a:lnTo>
                  <a:pt x="1110282" y="419100"/>
                </a:lnTo>
                <a:lnTo>
                  <a:pt x="1139420" y="421640"/>
                </a:lnTo>
                <a:lnTo>
                  <a:pt x="1155666" y="420370"/>
                </a:lnTo>
                <a:lnTo>
                  <a:pt x="1177568" y="417830"/>
                </a:lnTo>
                <a:lnTo>
                  <a:pt x="1181625" y="416560"/>
                </a:lnTo>
                <a:lnTo>
                  <a:pt x="1139357" y="416560"/>
                </a:lnTo>
                <a:lnTo>
                  <a:pt x="1110895" y="415290"/>
                </a:lnTo>
                <a:lnTo>
                  <a:pt x="1082465" y="408940"/>
                </a:lnTo>
                <a:lnTo>
                  <a:pt x="1054241" y="400050"/>
                </a:lnTo>
                <a:lnTo>
                  <a:pt x="992139" y="377190"/>
                </a:lnTo>
                <a:lnTo>
                  <a:pt x="961930" y="368300"/>
                </a:lnTo>
                <a:close/>
              </a:path>
              <a:path w="1290955" h="759459">
                <a:moveTo>
                  <a:pt x="1161957" y="187960"/>
                </a:moveTo>
                <a:lnTo>
                  <a:pt x="1136949" y="187960"/>
                </a:lnTo>
                <a:lnTo>
                  <a:pt x="1169566" y="196850"/>
                </a:lnTo>
                <a:lnTo>
                  <a:pt x="1204528" y="280670"/>
                </a:lnTo>
                <a:lnTo>
                  <a:pt x="1194801" y="355600"/>
                </a:lnTo>
                <a:lnTo>
                  <a:pt x="1194225" y="359410"/>
                </a:lnTo>
                <a:lnTo>
                  <a:pt x="1217805" y="373380"/>
                </a:lnTo>
                <a:lnTo>
                  <a:pt x="1186698" y="410210"/>
                </a:lnTo>
                <a:lnTo>
                  <a:pt x="1139357" y="416560"/>
                </a:lnTo>
                <a:lnTo>
                  <a:pt x="1181625" y="416560"/>
                </a:lnTo>
                <a:lnTo>
                  <a:pt x="1201909" y="410210"/>
                </a:lnTo>
                <a:lnTo>
                  <a:pt x="1225470" y="397510"/>
                </a:lnTo>
                <a:lnTo>
                  <a:pt x="1232566" y="397510"/>
                </a:lnTo>
                <a:lnTo>
                  <a:pt x="1223533" y="368300"/>
                </a:lnTo>
                <a:lnTo>
                  <a:pt x="1201575" y="356870"/>
                </a:lnTo>
                <a:lnTo>
                  <a:pt x="1211523" y="279400"/>
                </a:lnTo>
                <a:lnTo>
                  <a:pt x="1174613" y="191770"/>
                </a:lnTo>
                <a:lnTo>
                  <a:pt x="1161957" y="187960"/>
                </a:lnTo>
                <a:close/>
              </a:path>
              <a:path w="1290955" h="759459">
                <a:moveTo>
                  <a:pt x="319084" y="105410"/>
                </a:moveTo>
                <a:lnTo>
                  <a:pt x="311843" y="105410"/>
                </a:lnTo>
                <a:lnTo>
                  <a:pt x="346439" y="175260"/>
                </a:lnTo>
                <a:lnTo>
                  <a:pt x="363894" y="210820"/>
                </a:lnTo>
                <a:lnTo>
                  <a:pt x="364816" y="213360"/>
                </a:lnTo>
                <a:lnTo>
                  <a:pt x="366679" y="214630"/>
                </a:lnTo>
                <a:lnTo>
                  <a:pt x="411945" y="240030"/>
                </a:lnTo>
                <a:lnTo>
                  <a:pt x="438007" y="322580"/>
                </a:lnTo>
                <a:lnTo>
                  <a:pt x="441295" y="323850"/>
                </a:lnTo>
                <a:lnTo>
                  <a:pt x="513240" y="347980"/>
                </a:lnTo>
                <a:lnTo>
                  <a:pt x="516413" y="347980"/>
                </a:lnTo>
                <a:lnTo>
                  <a:pt x="519136" y="346710"/>
                </a:lnTo>
                <a:lnTo>
                  <a:pt x="526877" y="341630"/>
                </a:lnTo>
                <a:lnTo>
                  <a:pt x="515439" y="341630"/>
                </a:lnTo>
                <a:lnTo>
                  <a:pt x="443462" y="317500"/>
                </a:lnTo>
                <a:lnTo>
                  <a:pt x="417631" y="234950"/>
                </a:lnTo>
                <a:lnTo>
                  <a:pt x="370051" y="208280"/>
                </a:lnTo>
                <a:lnTo>
                  <a:pt x="352617" y="172720"/>
                </a:lnTo>
                <a:lnTo>
                  <a:pt x="319084" y="105410"/>
                </a:lnTo>
                <a:close/>
              </a:path>
              <a:path w="1290955" h="759459">
                <a:moveTo>
                  <a:pt x="762898" y="0"/>
                </a:moveTo>
                <a:lnTo>
                  <a:pt x="642367" y="45720"/>
                </a:lnTo>
                <a:lnTo>
                  <a:pt x="569124" y="85090"/>
                </a:lnTo>
                <a:lnTo>
                  <a:pt x="573888" y="116840"/>
                </a:lnTo>
                <a:lnTo>
                  <a:pt x="588987" y="293370"/>
                </a:lnTo>
                <a:lnTo>
                  <a:pt x="515439" y="341630"/>
                </a:lnTo>
                <a:lnTo>
                  <a:pt x="526877" y="341630"/>
                </a:lnTo>
                <a:lnTo>
                  <a:pt x="592683" y="298450"/>
                </a:lnTo>
                <a:lnTo>
                  <a:pt x="596138" y="297180"/>
                </a:lnTo>
                <a:lnTo>
                  <a:pt x="580652" y="116840"/>
                </a:lnTo>
                <a:lnTo>
                  <a:pt x="576610" y="88900"/>
                </a:lnTo>
                <a:lnTo>
                  <a:pt x="645226" y="52070"/>
                </a:lnTo>
                <a:lnTo>
                  <a:pt x="762427" y="7620"/>
                </a:lnTo>
                <a:lnTo>
                  <a:pt x="776948" y="7620"/>
                </a:lnTo>
                <a:lnTo>
                  <a:pt x="762898" y="0"/>
                </a:lnTo>
                <a:close/>
              </a:path>
              <a:path w="1290955" h="759459">
                <a:moveTo>
                  <a:pt x="776948" y="7620"/>
                </a:moveTo>
                <a:lnTo>
                  <a:pt x="762427" y="7620"/>
                </a:lnTo>
                <a:lnTo>
                  <a:pt x="838309" y="48260"/>
                </a:lnTo>
                <a:lnTo>
                  <a:pt x="932955" y="149860"/>
                </a:lnTo>
                <a:lnTo>
                  <a:pt x="935667" y="149860"/>
                </a:lnTo>
                <a:lnTo>
                  <a:pt x="1029979" y="156210"/>
                </a:lnTo>
                <a:lnTo>
                  <a:pt x="1130646" y="185420"/>
                </a:lnTo>
                <a:lnTo>
                  <a:pt x="1119439" y="191770"/>
                </a:lnTo>
                <a:lnTo>
                  <a:pt x="1108645" y="199390"/>
                </a:lnTo>
                <a:lnTo>
                  <a:pt x="1098179" y="207010"/>
                </a:lnTo>
                <a:lnTo>
                  <a:pt x="1082776" y="218440"/>
                </a:lnTo>
                <a:lnTo>
                  <a:pt x="1077520" y="222250"/>
                </a:lnTo>
                <a:lnTo>
                  <a:pt x="1066857" y="229870"/>
                </a:lnTo>
                <a:lnTo>
                  <a:pt x="1030796" y="248920"/>
                </a:lnTo>
                <a:lnTo>
                  <a:pt x="993816" y="257810"/>
                </a:lnTo>
                <a:lnTo>
                  <a:pt x="956582" y="259080"/>
                </a:lnTo>
                <a:lnTo>
                  <a:pt x="914841" y="259080"/>
                </a:lnTo>
                <a:lnTo>
                  <a:pt x="919207" y="260350"/>
                </a:lnTo>
                <a:lnTo>
                  <a:pt x="956713" y="262890"/>
                </a:lnTo>
                <a:lnTo>
                  <a:pt x="994702" y="261620"/>
                </a:lnTo>
                <a:lnTo>
                  <a:pt x="1032511" y="252730"/>
                </a:lnTo>
                <a:lnTo>
                  <a:pt x="1069475" y="233680"/>
                </a:lnTo>
                <a:lnTo>
                  <a:pt x="1101748" y="209550"/>
                </a:lnTo>
                <a:lnTo>
                  <a:pt x="1113078" y="201930"/>
                </a:lnTo>
                <a:lnTo>
                  <a:pt x="1124781" y="194310"/>
                </a:lnTo>
                <a:lnTo>
                  <a:pt x="1136949" y="187960"/>
                </a:lnTo>
                <a:lnTo>
                  <a:pt x="1161957" y="187960"/>
                </a:lnTo>
                <a:lnTo>
                  <a:pt x="1031183" y="148590"/>
                </a:lnTo>
                <a:lnTo>
                  <a:pt x="936118" y="142240"/>
                </a:lnTo>
                <a:lnTo>
                  <a:pt x="842518" y="43180"/>
                </a:lnTo>
                <a:lnTo>
                  <a:pt x="776948" y="7620"/>
                </a:lnTo>
                <a:close/>
              </a:path>
              <a:path w="1290955" h="759459">
                <a:moveTo>
                  <a:pt x="897134" y="252730"/>
                </a:moveTo>
                <a:lnTo>
                  <a:pt x="849457" y="252730"/>
                </a:lnTo>
                <a:lnTo>
                  <a:pt x="887285" y="255270"/>
                </a:lnTo>
                <a:lnTo>
                  <a:pt x="910464" y="259080"/>
                </a:lnTo>
                <a:lnTo>
                  <a:pt x="956582" y="259080"/>
                </a:lnTo>
                <a:lnTo>
                  <a:pt x="919762" y="255270"/>
                </a:lnTo>
                <a:lnTo>
                  <a:pt x="915438" y="255270"/>
                </a:lnTo>
                <a:lnTo>
                  <a:pt x="906673" y="254000"/>
                </a:lnTo>
                <a:lnTo>
                  <a:pt x="897134" y="25273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69" name="object 69"/>
          <p:cNvGrpSpPr/>
          <p:nvPr/>
        </p:nvGrpSpPr>
        <p:grpSpPr>
          <a:xfrm>
            <a:off x="13460232" y="9613054"/>
            <a:ext cx="814705" cy="121285"/>
            <a:chOff x="13460232" y="9613054"/>
            <a:chExt cx="814705" cy="121285"/>
          </a:xfrm>
        </p:grpSpPr>
        <p:sp>
          <p:nvSpPr>
            <p:cNvPr id="70" name="object 70"/>
            <p:cNvSpPr/>
            <p:nvPr/>
          </p:nvSpPr>
          <p:spPr>
            <a:xfrm>
              <a:off x="13460232" y="9615003"/>
              <a:ext cx="359398" cy="117076"/>
            </a:xfrm>
            <a:prstGeom prst="rect">
              <a:avLst/>
            </a:prstGeom>
            <a:blipFill>
              <a:blip r:embed="rId4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13839327" y="9613054"/>
              <a:ext cx="108070" cy="121179"/>
            </a:xfrm>
            <a:prstGeom prst="rect">
              <a:avLst/>
            </a:prstGeom>
            <a:blipFill>
              <a:blip r:embed="rId4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13971935" y="9615003"/>
              <a:ext cx="302760" cy="116839"/>
            </a:xfrm>
            <a:prstGeom prst="rect">
              <a:avLst/>
            </a:prstGeom>
            <a:blipFill>
              <a:blip r:embed="rId4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73" name="object 73"/>
          <p:cNvGrpSpPr/>
          <p:nvPr/>
        </p:nvGrpSpPr>
        <p:grpSpPr>
          <a:xfrm>
            <a:off x="13460234" y="9805108"/>
            <a:ext cx="1184275" cy="121285"/>
            <a:chOff x="13460234" y="9805108"/>
            <a:chExt cx="1184275" cy="121285"/>
          </a:xfrm>
        </p:grpSpPr>
        <p:sp>
          <p:nvSpPr>
            <p:cNvPr id="74" name="object 74"/>
            <p:cNvSpPr/>
            <p:nvPr/>
          </p:nvSpPr>
          <p:spPr>
            <a:xfrm>
              <a:off x="13460234" y="9807519"/>
              <a:ext cx="98311" cy="116352"/>
            </a:xfrm>
            <a:prstGeom prst="rect">
              <a:avLst/>
            </a:prstGeom>
            <a:blipFill>
              <a:blip r:embed="rId4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5" name="object 75"/>
            <p:cNvSpPr/>
            <p:nvPr/>
          </p:nvSpPr>
          <p:spPr>
            <a:xfrm>
              <a:off x="13583569" y="9807036"/>
              <a:ext cx="287219" cy="116840"/>
            </a:xfrm>
            <a:prstGeom prst="rect">
              <a:avLst/>
            </a:prstGeom>
            <a:blipFill>
              <a:blip r:embed="rId4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6" name="object 76"/>
            <p:cNvSpPr/>
            <p:nvPr/>
          </p:nvSpPr>
          <p:spPr>
            <a:xfrm>
              <a:off x="13895343" y="9805108"/>
              <a:ext cx="188994" cy="121179"/>
            </a:xfrm>
            <a:prstGeom prst="rect">
              <a:avLst/>
            </a:prstGeom>
            <a:blipFill>
              <a:blip r:embed="rId4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7" name="object 77"/>
            <p:cNvSpPr/>
            <p:nvPr/>
          </p:nvSpPr>
          <p:spPr>
            <a:xfrm>
              <a:off x="14108863" y="9807515"/>
              <a:ext cx="76081" cy="116362"/>
            </a:xfrm>
            <a:prstGeom prst="rect">
              <a:avLst/>
            </a:prstGeom>
            <a:blipFill>
              <a:blip r:embed="rId4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14205371" y="9807524"/>
              <a:ext cx="103619" cy="116352"/>
            </a:xfrm>
            <a:prstGeom prst="rect">
              <a:avLst/>
            </a:prstGeom>
            <a:blipFill>
              <a:blip r:embed="rId4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4340243" y="9807047"/>
              <a:ext cx="76835" cy="116839"/>
            </a:xfrm>
            <a:custGeom>
              <a:avLst/>
              <a:gdLst/>
              <a:ahLst/>
              <a:cxnLst/>
              <a:rect l="l" t="t" r="r" b="b"/>
              <a:pathLst>
                <a:path w="76834" h="116840">
                  <a:moveTo>
                    <a:pt x="76657" y="0"/>
                  </a:moveTo>
                  <a:lnTo>
                    <a:pt x="0" y="0"/>
                  </a:lnTo>
                  <a:lnTo>
                    <a:pt x="0" y="13970"/>
                  </a:lnTo>
                  <a:lnTo>
                    <a:pt x="0" y="45720"/>
                  </a:lnTo>
                  <a:lnTo>
                    <a:pt x="0" y="59690"/>
                  </a:lnTo>
                  <a:lnTo>
                    <a:pt x="0" y="102870"/>
                  </a:lnTo>
                  <a:lnTo>
                    <a:pt x="0" y="116840"/>
                  </a:lnTo>
                  <a:lnTo>
                    <a:pt x="76657" y="116840"/>
                  </a:lnTo>
                  <a:lnTo>
                    <a:pt x="76657" y="102870"/>
                  </a:lnTo>
                  <a:lnTo>
                    <a:pt x="15455" y="102870"/>
                  </a:lnTo>
                  <a:lnTo>
                    <a:pt x="15455" y="59690"/>
                  </a:lnTo>
                  <a:lnTo>
                    <a:pt x="76657" y="59690"/>
                  </a:lnTo>
                  <a:lnTo>
                    <a:pt x="76657" y="45720"/>
                  </a:lnTo>
                  <a:lnTo>
                    <a:pt x="15455" y="45720"/>
                  </a:lnTo>
                  <a:lnTo>
                    <a:pt x="15455" y="13970"/>
                  </a:lnTo>
                  <a:lnTo>
                    <a:pt x="76657" y="13970"/>
                  </a:lnTo>
                  <a:lnTo>
                    <a:pt x="76657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4441457" y="9807304"/>
              <a:ext cx="202714" cy="116839"/>
            </a:xfrm>
            <a:prstGeom prst="rect">
              <a:avLst/>
            </a:prstGeom>
            <a:blipFill>
              <a:blip r:embed="rId5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1" name="object 81"/>
          <p:cNvGrpSpPr/>
          <p:nvPr/>
        </p:nvGrpSpPr>
        <p:grpSpPr>
          <a:xfrm>
            <a:off x="13460241" y="9999102"/>
            <a:ext cx="384175" cy="116839"/>
            <a:chOff x="13460241" y="9999102"/>
            <a:chExt cx="384175" cy="116839"/>
          </a:xfrm>
        </p:grpSpPr>
        <p:sp>
          <p:nvSpPr>
            <p:cNvPr id="82" name="object 82"/>
            <p:cNvSpPr/>
            <p:nvPr/>
          </p:nvSpPr>
          <p:spPr>
            <a:xfrm>
              <a:off x="13460241" y="9999570"/>
              <a:ext cx="76112" cy="116373"/>
            </a:xfrm>
            <a:prstGeom prst="rect">
              <a:avLst/>
            </a:prstGeom>
            <a:blipFill>
              <a:blip r:embed="rId5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13556726" y="9999102"/>
              <a:ext cx="287282" cy="116840"/>
            </a:xfrm>
            <a:prstGeom prst="rect">
              <a:avLst/>
            </a:prstGeom>
            <a:blipFill>
              <a:blip r:embed="rId5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84" name="object 84"/>
          <p:cNvGrpSpPr/>
          <p:nvPr/>
        </p:nvGrpSpPr>
        <p:grpSpPr>
          <a:xfrm>
            <a:off x="13928190" y="9997150"/>
            <a:ext cx="384175" cy="121285"/>
            <a:chOff x="13928190" y="9997150"/>
            <a:chExt cx="384175" cy="121285"/>
          </a:xfrm>
        </p:grpSpPr>
        <p:sp>
          <p:nvSpPr>
            <p:cNvPr id="85" name="object 85"/>
            <p:cNvSpPr/>
            <p:nvPr/>
          </p:nvSpPr>
          <p:spPr>
            <a:xfrm>
              <a:off x="13928190" y="9997150"/>
              <a:ext cx="78772" cy="118792"/>
            </a:xfrm>
            <a:prstGeom prst="rect">
              <a:avLst/>
            </a:prstGeom>
            <a:blipFill>
              <a:blip r:embed="rId5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14131687" y="9997150"/>
              <a:ext cx="78761" cy="118792"/>
            </a:xfrm>
            <a:prstGeom prst="rect">
              <a:avLst/>
            </a:prstGeom>
            <a:blipFill>
              <a:blip r:embed="rId5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14028012" y="9997235"/>
              <a:ext cx="80510" cy="121116"/>
            </a:xfrm>
            <a:prstGeom prst="rect">
              <a:avLst/>
            </a:prstGeom>
            <a:blipFill>
              <a:blip r:embed="rId5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14231540" y="9997235"/>
              <a:ext cx="80468" cy="121116"/>
            </a:xfrm>
            <a:prstGeom prst="rect">
              <a:avLst/>
            </a:prstGeom>
            <a:blipFill>
              <a:blip r:embed="rId5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9" name="object 89"/>
          <p:cNvSpPr txBox="1"/>
          <p:nvPr/>
        </p:nvSpPr>
        <p:spPr>
          <a:xfrm>
            <a:off x="643723" y="9223510"/>
            <a:ext cx="7033259" cy="1015663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ts val="3180"/>
              </a:lnSpc>
              <a:spcBef>
                <a:spcPts val="120"/>
              </a:spcBef>
            </a:pPr>
            <a:r>
              <a:rPr sz="2700" b="1" spc="-40" dirty="0">
                <a:solidFill>
                  <a:srgbClr val="FFFFFF"/>
                </a:solidFill>
                <a:cs typeface="Proxima Nova"/>
              </a:rPr>
              <a:t>Investment </a:t>
            </a:r>
            <a:r>
              <a:rPr sz="2700" b="1" spc="-2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700" b="1" spc="-40" dirty="0">
                <a:solidFill>
                  <a:srgbClr val="FFFFFF"/>
                </a:solidFill>
                <a:cs typeface="Proxima Nova"/>
              </a:rPr>
              <a:t>Development </a:t>
            </a:r>
            <a:r>
              <a:rPr sz="2700" b="1" spc="-35" dirty="0">
                <a:solidFill>
                  <a:srgbClr val="FFFFFF"/>
                </a:solidFill>
                <a:cs typeface="Proxima Nova"/>
              </a:rPr>
              <a:t>Agency </a:t>
            </a:r>
            <a:r>
              <a:rPr sz="2700" b="1" spc="-20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700" b="1" spc="-4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700" b="1" spc="-50" dirty="0">
                <a:solidFill>
                  <a:srgbClr val="FFFFFF"/>
                </a:solidFill>
                <a:cs typeface="Proxima Nova"/>
              </a:rPr>
              <a:t>Latvia</a:t>
            </a:r>
            <a:endParaRPr sz="2700" dirty="0">
              <a:cs typeface="Proxima Nova"/>
            </a:endParaRPr>
          </a:p>
          <a:p>
            <a:pPr marL="12700">
              <a:lnSpc>
                <a:spcPts val="228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Tourism</a:t>
            </a:r>
            <a:r>
              <a:rPr sz="19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department</a:t>
            </a:r>
            <a:endParaRPr lang="lv-LV" sz="1950" spc="10" dirty="0">
              <a:solidFill>
                <a:srgbClr val="FFFFFF"/>
              </a:solidFill>
              <a:cs typeface="Proxima Nova"/>
            </a:endParaRPr>
          </a:p>
          <a:p>
            <a:pPr marL="12700">
              <a:lnSpc>
                <a:spcPts val="2280"/>
              </a:lnSpc>
            </a:pPr>
            <a:r>
              <a:rPr lang="lv-LV" sz="1950" spc="10" dirty="0">
                <a:solidFill>
                  <a:srgbClr val="FFFFFF"/>
                </a:solidFill>
                <a:cs typeface="Proxima Nova"/>
              </a:rPr>
              <a:t>tourism@liaa.gov.lv</a:t>
            </a:r>
            <a:endParaRPr sz="1950" dirty="0">
              <a:cs typeface="Proxima Nova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4051458" y="10514803"/>
            <a:ext cx="304165" cy="304165"/>
          </a:xfrm>
          <a:custGeom>
            <a:avLst/>
            <a:gdLst/>
            <a:ahLst/>
            <a:cxnLst/>
            <a:rect l="l" t="t" r="r" b="b"/>
            <a:pathLst>
              <a:path w="304164" h="304165">
                <a:moveTo>
                  <a:pt x="151827" y="0"/>
                </a:moveTo>
                <a:lnTo>
                  <a:pt x="103834" y="7741"/>
                </a:lnTo>
                <a:lnTo>
                  <a:pt x="62156" y="29297"/>
                </a:lnTo>
                <a:lnTo>
                  <a:pt x="29291" y="62165"/>
                </a:lnTo>
                <a:lnTo>
                  <a:pt x="7739" y="103843"/>
                </a:lnTo>
                <a:lnTo>
                  <a:pt x="0" y="151827"/>
                </a:lnTo>
                <a:lnTo>
                  <a:pt x="7739" y="199820"/>
                </a:lnTo>
                <a:lnTo>
                  <a:pt x="29291" y="241499"/>
                </a:lnTo>
                <a:lnTo>
                  <a:pt x="62156" y="274364"/>
                </a:lnTo>
                <a:lnTo>
                  <a:pt x="103834" y="295916"/>
                </a:lnTo>
                <a:lnTo>
                  <a:pt x="151827" y="303655"/>
                </a:lnTo>
                <a:lnTo>
                  <a:pt x="199816" y="295916"/>
                </a:lnTo>
                <a:lnTo>
                  <a:pt x="241494" y="274364"/>
                </a:lnTo>
                <a:lnTo>
                  <a:pt x="272255" y="243605"/>
                </a:lnTo>
                <a:lnTo>
                  <a:pt x="128687" y="243605"/>
                </a:lnTo>
                <a:lnTo>
                  <a:pt x="128687" y="151440"/>
                </a:lnTo>
                <a:lnTo>
                  <a:pt x="109462" y="151440"/>
                </a:lnTo>
                <a:lnTo>
                  <a:pt x="109462" y="120059"/>
                </a:lnTo>
                <a:lnTo>
                  <a:pt x="128687" y="120059"/>
                </a:lnTo>
                <a:lnTo>
                  <a:pt x="128726" y="95107"/>
                </a:lnTo>
                <a:lnTo>
                  <a:pt x="131055" y="80063"/>
                </a:lnTo>
                <a:lnTo>
                  <a:pt x="138329" y="69016"/>
                </a:lnTo>
                <a:lnTo>
                  <a:pt x="150760" y="62316"/>
                </a:lnTo>
                <a:lnTo>
                  <a:pt x="168602" y="60060"/>
                </a:lnTo>
                <a:lnTo>
                  <a:pt x="272257" y="60060"/>
                </a:lnTo>
                <a:lnTo>
                  <a:pt x="241494" y="29297"/>
                </a:lnTo>
                <a:lnTo>
                  <a:pt x="199816" y="7741"/>
                </a:lnTo>
                <a:lnTo>
                  <a:pt x="151827" y="0"/>
                </a:lnTo>
                <a:close/>
              </a:path>
              <a:path w="304164" h="304165">
                <a:moveTo>
                  <a:pt x="272257" y="60060"/>
                </a:moveTo>
                <a:lnTo>
                  <a:pt x="194193" y="60060"/>
                </a:lnTo>
                <a:lnTo>
                  <a:pt x="194193" y="92217"/>
                </a:lnTo>
                <a:lnTo>
                  <a:pt x="167115" y="92217"/>
                </a:lnTo>
                <a:lnTo>
                  <a:pt x="165649" y="95107"/>
                </a:lnTo>
                <a:lnTo>
                  <a:pt x="165649" y="120059"/>
                </a:lnTo>
                <a:lnTo>
                  <a:pt x="194193" y="120059"/>
                </a:lnTo>
                <a:lnTo>
                  <a:pt x="191439" y="151052"/>
                </a:lnTo>
                <a:lnTo>
                  <a:pt x="165649" y="151052"/>
                </a:lnTo>
                <a:lnTo>
                  <a:pt x="165649" y="243605"/>
                </a:lnTo>
                <a:lnTo>
                  <a:pt x="272255" y="243605"/>
                </a:lnTo>
                <a:lnTo>
                  <a:pt x="274361" y="241499"/>
                </a:lnTo>
                <a:lnTo>
                  <a:pt x="295915" y="199820"/>
                </a:lnTo>
                <a:lnTo>
                  <a:pt x="303655" y="151827"/>
                </a:lnTo>
                <a:lnTo>
                  <a:pt x="295915" y="103843"/>
                </a:lnTo>
                <a:lnTo>
                  <a:pt x="274361" y="62165"/>
                </a:lnTo>
                <a:lnTo>
                  <a:pt x="272257" y="600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1" name="object 91"/>
          <p:cNvGrpSpPr/>
          <p:nvPr/>
        </p:nvGrpSpPr>
        <p:grpSpPr>
          <a:xfrm>
            <a:off x="6107970" y="10535446"/>
            <a:ext cx="304165" cy="304165"/>
            <a:chOff x="6107970" y="10535446"/>
            <a:chExt cx="304165" cy="304165"/>
          </a:xfrm>
        </p:grpSpPr>
        <p:sp>
          <p:nvSpPr>
            <p:cNvPr id="92" name="object 92"/>
            <p:cNvSpPr/>
            <p:nvPr/>
          </p:nvSpPr>
          <p:spPr>
            <a:xfrm>
              <a:off x="6191638" y="10619020"/>
              <a:ext cx="136309" cy="136498"/>
            </a:xfrm>
            <a:prstGeom prst="rect">
              <a:avLst/>
            </a:prstGeom>
            <a:blipFill>
              <a:blip r:embed="rId5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6107970" y="10535446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4" h="304165">
                  <a:moveTo>
                    <a:pt x="151827" y="0"/>
                  </a:moveTo>
                  <a:lnTo>
                    <a:pt x="103834" y="7740"/>
                  </a:lnTo>
                  <a:lnTo>
                    <a:pt x="62156" y="29294"/>
                  </a:lnTo>
                  <a:lnTo>
                    <a:pt x="29291" y="62160"/>
                  </a:lnTo>
                  <a:lnTo>
                    <a:pt x="7739" y="103839"/>
                  </a:lnTo>
                  <a:lnTo>
                    <a:pt x="0" y="151827"/>
                  </a:lnTo>
                  <a:lnTo>
                    <a:pt x="7739" y="199812"/>
                  </a:lnTo>
                  <a:lnTo>
                    <a:pt x="29291" y="241490"/>
                  </a:lnTo>
                  <a:lnTo>
                    <a:pt x="62156" y="274358"/>
                  </a:lnTo>
                  <a:lnTo>
                    <a:pt x="103834" y="295914"/>
                  </a:lnTo>
                  <a:lnTo>
                    <a:pt x="151827" y="303655"/>
                  </a:lnTo>
                  <a:lnTo>
                    <a:pt x="199812" y="295914"/>
                  </a:lnTo>
                  <a:lnTo>
                    <a:pt x="241490" y="274358"/>
                  </a:lnTo>
                  <a:lnTo>
                    <a:pt x="274358" y="241490"/>
                  </a:lnTo>
                  <a:lnTo>
                    <a:pt x="277678" y="235071"/>
                  </a:lnTo>
                  <a:lnTo>
                    <a:pt x="151827" y="235071"/>
                  </a:lnTo>
                  <a:lnTo>
                    <a:pt x="129513" y="234973"/>
                  </a:lnTo>
                  <a:lnTo>
                    <a:pt x="91819" y="228579"/>
                  </a:lnTo>
                  <a:lnTo>
                    <a:pt x="69474" y="195009"/>
                  </a:lnTo>
                  <a:lnTo>
                    <a:pt x="68671" y="174133"/>
                  </a:lnTo>
                  <a:lnTo>
                    <a:pt x="68671" y="129516"/>
                  </a:lnTo>
                  <a:lnTo>
                    <a:pt x="75076" y="91819"/>
                  </a:lnTo>
                  <a:lnTo>
                    <a:pt x="108645" y="69474"/>
                  </a:lnTo>
                  <a:lnTo>
                    <a:pt x="277675" y="68573"/>
                  </a:lnTo>
                  <a:lnTo>
                    <a:pt x="274358" y="62160"/>
                  </a:lnTo>
                  <a:lnTo>
                    <a:pt x="241490" y="29294"/>
                  </a:lnTo>
                  <a:lnTo>
                    <a:pt x="199812" y="7740"/>
                  </a:lnTo>
                  <a:lnTo>
                    <a:pt x="151827" y="0"/>
                  </a:lnTo>
                  <a:close/>
                </a:path>
                <a:path w="304164" h="304165">
                  <a:moveTo>
                    <a:pt x="277675" y="68573"/>
                  </a:moveTo>
                  <a:lnTo>
                    <a:pt x="151827" y="68573"/>
                  </a:lnTo>
                  <a:lnTo>
                    <a:pt x="174132" y="68671"/>
                  </a:lnTo>
                  <a:lnTo>
                    <a:pt x="180212" y="68825"/>
                  </a:lnTo>
                  <a:lnTo>
                    <a:pt x="225720" y="87180"/>
                  </a:lnTo>
                  <a:lnTo>
                    <a:pt x="234969" y="129516"/>
                  </a:lnTo>
                  <a:lnTo>
                    <a:pt x="234969" y="174133"/>
                  </a:lnTo>
                  <a:lnTo>
                    <a:pt x="228579" y="211826"/>
                  </a:lnTo>
                  <a:lnTo>
                    <a:pt x="195009" y="234170"/>
                  </a:lnTo>
                  <a:lnTo>
                    <a:pt x="151827" y="235071"/>
                  </a:lnTo>
                  <a:lnTo>
                    <a:pt x="277678" y="235071"/>
                  </a:lnTo>
                  <a:lnTo>
                    <a:pt x="295914" y="199812"/>
                  </a:lnTo>
                  <a:lnTo>
                    <a:pt x="303655" y="151827"/>
                  </a:lnTo>
                  <a:lnTo>
                    <a:pt x="295914" y="103839"/>
                  </a:lnTo>
                  <a:lnTo>
                    <a:pt x="277675" y="6857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4" name="object 94"/>
          <p:cNvSpPr/>
          <p:nvPr/>
        </p:nvSpPr>
        <p:spPr>
          <a:xfrm>
            <a:off x="656432" y="10514806"/>
            <a:ext cx="304165" cy="304165"/>
          </a:xfrm>
          <a:custGeom>
            <a:avLst/>
            <a:gdLst/>
            <a:ahLst/>
            <a:cxnLst/>
            <a:rect l="l" t="t" r="r" b="b"/>
            <a:pathLst>
              <a:path w="304165" h="304165">
                <a:moveTo>
                  <a:pt x="151827" y="0"/>
                </a:moveTo>
                <a:lnTo>
                  <a:pt x="103834" y="7740"/>
                </a:lnTo>
                <a:lnTo>
                  <a:pt x="62156" y="29294"/>
                </a:lnTo>
                <a:lnTo>
                  <a:pt x="29291" y="62160"/>
                </a:lnTo>
                <a:lnTo>
                  <a:pt x="7739" y="103839"/>
                </a:lnTo>
                <a:lnTo>
                  <a:pt x="0" y="151827"/>
                </a:lnTo>
                <a:lnTo>
                  <a:pt x="7739" y="199816"/>
                </a:lnTo>
                <a:lnTo>
                  <a:pt x="29291" y="241494"/>
                </a:lnTo>
                <a:lnTo>
                  <a:pt x="62156" y="274361"/>
                </a:lnTo>
                <a:lnTo>
                  <a:pt x="103834" y="295915"/>
                </a:lnTo>
                <a:lnTo>
                  <a:pt x="151827" y="303655"/>
                </a:lnTo>
                <a:lnTo>
                  <a:pt x="199812" y="295915"/>
                </a:lnTo>
                <a:lnTo>
                  <a:pt x="241490" y="274361"/>
                </a:lnTo>
                <a:lnTo>
                  <a:pt x="274358" y="241494"/>
                </a:lnTo>
                <a:lnTo>
                  <a:pt x="282197" y="226338"/>
                </a:lnTo>
                <a:lnTo>
                  <a:pt x="143294" y="226338"/>
                </a:lnTo>
                <a:lnTo>
                  <a:pt x="136055" y="224602"/>
                </a:lnTo>
                <a:lnTo>
                  <a:pt x="129399" y="219392"/>
                </a:lnTo>
                <a:lnTo>
                  <a:pt x="123324" y="210705"/>
                </a:lnTo>
                <a:lnTo>
                  <a:pt x="117828" y="198538"/>
                </a:lnTo>
                <a:lnTo>
                  <a:pt x="103923" y="147545"/>
                </a:lnTo>
                <a:lnTo>
                  <a:pt x="99985" y="135381"/>
                </a:lnTo>
                <a:lnTo>
                  <a:pt x="96455" y="127849"/>
                </a:lnTo>
                <a:lnTo>
                  <a:pt x="73819" y="127849"/>
                </a:lnTo>
                <a:lnTo>
                  <a:pt x="65715" y="117410"/>
                </a:lnTo>
                <a:lnTo>
                  <a:pt x="72074" y="111797"/>
                </a:lnTo>
                <a:lnTo>
                  <a:pt x="84633" y="100588"/>
                </a:lnTo>
                <a:lnTo>
                  <a:pt x="90845" y="94981"/>
                </a:lnTo>
                <a:lnTo>
                  <a:pt x="98815" y="88508"/>
                </a:lnTo>
                <a:lnTo>
                  <a:pt x="105729" y="83773"/>
                </a:lnTo>
                <a:lnTo>
                  <a:pt x="111583" y="80776"/>
                </a:lnTo>
                <a:lnTo>
                  <a:pt x="116373" y="79515"/>
                </a:lnTo>
                <a:lnTo>
                  <a:pt x="196248" y="79515"/>
                </a:lnTo>
                <a:lnTo>
                  <a:pt x="196376" y="79445"/>
                </a:lnTo>
                <a:lnTo>
                  <a:pt x="212831" y="77348"/>
                </a:lnTo>
                <a:lnTo>
                  <a:pt x="282213" y="77348"/>
                </a:lnTo>
                <a:lnTo>
                  <a:pt x="274358" y="62160"/>
                </a:lnTo>
                <a:lnTo>
                  <a:pt x="241490" y="29294"/>
                </a:lnTo>
                <a:lnTo>
                  <a:pt x="199812" y="7740"/>
                </a:lnTo>
                <a:lnTo>
                  <a:pt x="151827" y="0"/>
                </a:lnTo>
                <a:close/>
              </a:path>
              <a:path w="304165" h="304165">
                <a:moveTo>
                  <a:pt x="282213" y="77348"/>
                </a:moveTo>
                <a:lnTo>
                  <a:pt x="212831" y="77348"/>
                </a:lnTo>
                <a:lnTo>
                  <a:pt x="224343" y="79799"/>
                </a:lnTo>
                <a:lnTo>
                  <a:pt x="232351" y="86354"/>
                </a:lnTo>
                <a:lnTo>
                  <a:pt x="236853" y="97019"/>
                </a:lnTo>
                <a:lnTo>
                  <a:pt x="237845" y="111802"/>
                </a:lnTo>
                <a:lnTo>
                  <a:pt x="235215" y="125538"/>
                </a:lnTo>
                <a:lnTo>
                  <a:pt x="217655" y="159978"/>
                </a:lnTo>
                <a:lnTo>
                  <a:pt x="185842" y="200655"/>
                </a:lnTo>
                <a:lnTo>
                  <a:pt x="143294" y="226338"/>
                </a:lnTo>
                <a:lnTo>
                  <a:pt x="282197" y="226338"/>
                </a:lnTo>
                <a:lnTo>
                  <a:pt x="295914" y="199816"/>
                </a:lnTo>
                <a:lnTo>
                  <a:pt x="303655" y="151827"/>
                </a:lnTo>
                <a:lnTo>
                  <a:pt x="295914" y="103839"/>
                </a:lnTo>
                <a:lnTo>
                  <a:pt x="282213" y="77348"/>
                </a:lnTo>
                <a:close/>
              </a:path>
              <a:path w="304165" h="304165">
                <a:moveTo>
                  <a:pt x="196248" y="79515"/>
                </a:moveTo>
                <a:lnTo>
                  <a:pt x="116373" y="79515"/>
                </a:lnTo>
                <a:lnTo>
                  <a:pt x="125453" y="80509"/>
                </a:lnTo>
                <a:lnTo>
                  <a:pt x="132604" y="85422"/>
                </a:lnTo>
                <a:lnTo>
                  <a:pt x="137825" y="94256"/>
                </a:lnTo>
                <a:lnTo>
                  <a:pt x="141116" y="107012"/>
                </a:lnTo>
                <a:lnTo>
                  <a:pt x="143448" y="121473"/>
                </a:lnTo>
                <a:lnTo>
                  <a:pt x="145363" y="132753"/>
                </a:lnTo>
                <a:lnTo>
                  <a:pt x="157425" y="171178"/>
                </a:lnTo>
                <a:lnTo>
                  <a:pt x="160832" y="172821"/>
                </a:lnTo>
                <a:lnTo>
                  <a:pt x="164445" y="172821"/>
                </a:lnTo>
                <a:lnTo>
                  <a:pt x="185381" y="140688"/>
                </a:lnTo>
                <a:lnTo>
                  <a:pt x="189577" y="119734"/>
                </a:lnTo>
                <a:lnTo>
                  <a:pt x="188052" y="117786"/>
                </a:lnTo>
                <a:lnTo>
                  <a:pt x="164330" y="117786"/>
                </a:lnTo>
                <a:lnTo>
                  <a:pt x="172126" y="99663"/>
                </a:lnTo>
                <a:lnTo>
                  <a:pt x="182808" y="86883"/>
                </a:lnTo>
                <a:lnTo>
                  <a:pt x="196248" y="79515"/>
                </a:lnTo>
                <a:close/>
              </a:path>
              <a:path w="304165" h="304165">
                <a:moveTo>
                  <a:pt x="87327" y="119734"/>
                </a:moveTo>
                <a:lnTo>
                  <a:pt x="86039" y="119734"/>
                </a:lnTo>
                <a:lnTo>
                  <a:pt x="81536" y="122436"/>
                </a:lnTo>
                <a:lnTo>
                  <a:pt x="73819" y="127849"/>
                </a:lnTo>
                <a:lnTo>
                  <a:pt x="96455" y="127849"/>
                </a:lnTo>
                <a:lnTo>
                  <a:pt x="95912" y="126689"/>
                </a:lnTo>
                <a:lnTo>
                  <a:pt x="91694" y="121473"/>
                </a:lnTo>
                <a:lnTo>
                  <a:pt x="87327" y="119734"/>
                </a:lnTo>
                <a:close/>
              </a:path>
              <a:path w="304165" h="304165">
                <a:moveTo>
                  <a:pt x="185837" y="114959"/>
                </a:moveTo>
                <a:lnTo>
                  <a:pt x="172947" y="114959"/>
                </a:lnTo>
                <a:lnTo>
                  <a:pt x="168696" y="115902"/>
                </a:lnTo>
                <a:lnTo>
                  <a:pt x="164330" y="117786"/>
                </a:lnTo>
                <a:lnTo>
                  <a:pt x="188052" y="117786"/>
                </a:lnTo>
                <a:lnTo>
                  <a:pt x="185837" y="1149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sp>
        <p:nvSpPr>
          <p:cNvPr id="95" name="object 95"/>
          <p:cNvSpPr/>
          <p:nvPr/>
        </p:nvSpPr>
        <p:spPr>
          <a:xfrm>
            <a:off x="11178786" y="10546026"/>
            <a:ext cx="300355" cy="300355"/>
          </a:xfrm>
          <a:custGeom>
            <a:avLst/>
            <a:gdLst/>
            <a:ahLst/>
            <a:cxnLst/>
            <a:rect l="l" t="t" r="r" b="b"/>
            <a:pathLst>
              <a:path w="300354" h="300354">
                <a:moveTo>
                  <a:pt x="126827" y="0"/>
                </a:moveTo>
                <a:lnTo>
                  <a:pt x="82128" y="14239"/>
                </a:lnTo>
                <a:lnTo>
                  <a:pt x="42719" y="42713"/>
                </a:lnTo>
                <a:lnTo>
                  <a:pt x="14240" y="82125"/>
                </a:lnTo>
                <a:lnTo>
                  <a:pt x="0" y="126817"/>
                </a:lnTo>
                <a:lnTo>
                  <a:pt x="0" y="173278"/>
                </a:lnTo>
                <a:lnTo>
                  <a:pt x="14238" y="217974"/>
                </a:lnTo>
                <a:lnTo>
                  <a:pt x="42719" y="257387"/>
                </a:lnTo>
                <a:lnTo>
                  <a:pt x="82136" y="285863"/>
                </a:lnTo>
                <a:lnTo>
                  <a:pt x="126820" y="300098"/>
                </a:lnTo>
                <a:lnTo>
                  <a:pt x="173280" y="300098"/>
                </a:lnTo>
                <a:lnTo>
                  <a:pt x="217975" y="285860"/>
                </a:lnTo>
                <a:lnTo>
                  <a:pt x="224558" y="281103"/>
                </a:lnTo>
                <a:lnTo>
                  <a:pt x="140381" y="281103"/>
                </a:lnTo>
                <a:lnTo>
                  <a:pt x="125305" y="273189"/>
                </a:lnTo>
                <a:lnTo>
                  <a:pt x="123609" y="271449"/>
                </a:lnTo>
                <a:lnTo>
                  <a:pt x="96927" y="271449"/>
                </a:lnTo>
                <a:lnTo>
                  <a:pt x="87804" y="267022"/>
                </a:lnTo>
                <a:lnTo>
                  <a:pt x="79024" y="261888"/>
                </a:lnTo>
                <a:lnTo>
                  <a:pt x="70626" y="256060"/>
                </a:lnTo>
                <a:lnTo>
                  <a:pt x="62645" y="249555"/>
                </a:lnTo>
                <a:lnTo>
                  <a:pt x="67577" y="245209"/>
                </a:lnTo>
                <a:lnTo>
                  <a:pt x="72771" y="241262"/>
                </a:lnTo>
                <a:lnTo>
                  <a:pt x="78195" y="237743"/>
                </a:lnTo>
                <a:lnTo>
                  <a:pt x="99580" y="237743"/>
                </a:lnTo>
                <a:lnTo>
                  <a:pt x="98660" y="235733"/>
                </a:lnTo>
                <a:lnTo>
                  <a:pt x="49065" y="235733"/>
                </a:lnTo>
                <a:lnTo>
                  <a:pt x="36775" y="218763"/>
                </a:lnTo>
                <a:lnTo>
                  <a:pt x="27411" y="200238"/>
                </a:lnTo>
                <a:lnTo>
                  <a:pt x="21094" y="180458"/>
                </a:lnTo>
                <a:lnTo>
                  <a:pt x="17945" y="159725"/>
                </a:lnTo>
                <a:lnTo>
                  <a:pt x="300095" y="159725"/>
                </a:lnTo>
                <a:lnTo>
                  <a:pt x="300096" y="140375"/>
                </a:lnTo>
                <a:lnTo>
                  <a:pt x="17945" y="140375"/>
                </a:lnTo>
                <a:lnTo>
                  <a:pt x="21094" y="119640"/>
                </a:lnTo>
                <a:lnTo>
                  <a:pt x="27411" y="99855"/>
                </a:lnTo>
                <a:lnTo>
                  <a:pt x="36775" y="81323"/>
                </a:lnTo>
                <a:lnTo>
                  <a:pt x="49065" y="64346"/>
                </a:lnTo>
                <a:lnTo>
                  <a:pt x="98666" y="64346"/>
                </a:lnTo>
                <a:lnTo>
                  <a:pt x="99577" y="62356"/>
                </a:lnTo>
                <a:lnTo>
                  <a:pt x="78195" y="62356"/>
                </a:lnTo>
                <a:lnTo>
                  <a:pt x="72771" y="58827"/>
                </a:lnTo>
                <a:lnTo>
                  <a:pt x="67577" y="54890"/>
                </a:lnTo>
                <a:lnTo>
                  <a:pt x="62645" y="50545"/>
                </a:lnTo>
                <a:lnTo>
                  <a:pt x="70626" y="44039"/>
                </a:lnTo>
                <a:lnTo>
                  <a:pt x="79024" y="38211"/>
                </a:lnTo>
                <a:lnTo>
                  <a:pt x="87804" y="33077"/>
                </a:lnTo>
                <a:lnTo>
                  <a:pt x="96927" y="28650"/>
                </a:lnTo>
                <a:lnTo>
                  <a:pt x="123605" y="28650"/>
                </a:lnTo>
                <a:lnTo>
                  <a:pt x="125305" y="26905"/>
                </a:lnTo>
                <a:lnTo>
                  <a:pt x="140381" y="18986"/>
                </a:lnTo>
                <a:lnTo>
                  <a:pt x="224544" y="18986"/>
                </a:lnTo>
                <a:lnTo>
                  <a:pt x="217966" y="14236"/>
                </a:lnTo>
                <a:lnTo>
                  <a:pt x="173283" y="1"/>
                </a:lnTo>
                <a:lnTo>
                  <a:pt x="126827" y="0"/>
                </a:lnTo>
                <a:close/>
              </a:path>
              <a:path w="300354" h="300354">
                <a:moveTo>
                  <a:pt x="159721" y="216948"/>
                </a:moveTo>
                <a:lnTo>
                  <a:pt x="140381" y="216948"/>
                </a:lnTo>
                <a:lnTo>
                  <a:pt x="140381" y="281103"/>
                </a:lnTo>
                <a:lnTo>
                  <a:pt x="159721" y="281103"/>
                </a:lnTo>
                <a:lnTo>
                  <a:pt x="159721" y="216948"/>
                </a:lnTo>
                <a:close/>
              </a:path>
              <a:path w="300354" h="300354">
                <a:moveTo>
                  <a:pt x="228876" y="216948"/>
                </a:moveTo>
                <a:lnTo>
                  <a:pt x="159721" y="216948"/>
                </a:lnTo>
                <a:lnTo>
                  <a:pt x="171439" y="218309"/>
                </a:lnTo>
                <a:lnTo>
                  <a:pt x="182893" y="220681"/>
                </a:lnTo>
                <a:lnTo>
                  <a:pt x="194032" y="224043"/>
                </a:lnTo>
                <a:lnTo>
                  <a:pt x="204809" y="228372"/>
                </a:lnTo>
                <a:lnTo>
                  <a:pt x="197366" y="244644"/>
                </a:lnTo>
                <a:lnTo>
                  <a:pt x="187354" y="260309"/>
                </a:lnTo>
                <a:lnTo>
                  <a:pt x="174797" y="273189"/>
                </a:lnTo>
                <a:lnTo>
                  <a:pt x="159721" y="281103"/>
                </a:lnTo>
                <a:lnTo>
                  <a:pt x="224558" y="281103"/>
                </a:lnTo>
                <a:lnTo>
                  <a:pt x="237920" y="271449"/>
                </a:lnTo>
                <a:lnTo>
                  <a:pt x="203175" y="271449"/>
                </a:lnTo>
                <a:lnTo>
                  <a:pt x="208688" y="263570"/>
                </a:lnTo>
                <a:lnTo>
                  <a:pt x="213633" y="255256"/>
                </a:lnTo>
                <a:lnTo>
                  <a:pt x="218032" y="246612"/>
                </a:lnTo>
                <a:lnTo>
                  <a:pt x="221908" y="237743"/>
                </a:lnTo>
                <a:lnTo>
                  <a:pt x="271574" y="237743"/>
                </a:lnTo>
                <a:lnTo>
                  <a:pt x="273027" y="235733"/>
                </a:lnTo>
                <a:lnTo>
                  <a:pt x="251038" y="235733"/>
                </a:lnTo>
                <a:lnTo>
                  <a:pt x="245630" y="231118"/>
                </a:lnTo>
                <a:lnTo>
                  <a:pt x="240044" y="226779"/>
                </a:lnTo>
                <a:lnTo>
                  <a:pt x="234288" y="222721"/>
                </a:lnTo>
                <a:lnTo>
                  <a:pt x="228368" y="218948"/>
                </a:lnTo>
                <a:lnTo>
                  <a:pt x="228876" y="216948"/>
                </a:lnTo>
                <a:close/>
              </a:path>
              <a:path w="300354" h="300354">
                <a:moveTo>
                  <a:pt x="99580" y="237743"/>
                </a:moveTo>
                <a:lnTo>
                  <a:pt x="78195" y="237743"/>
                </a:lnTo>
                <a:lnTo>
                  <a:pt x="82070" y="246612"/>
                </a:lnTo>
                <a:lnTo>
                  <a:pt x="86469" y="255256"/>
                </a:lnTo>
                <a:lnTo>
                  <a:pt x="91414" y="263570"/>
                </a:lnTo>
                <a:lnTo>
                  <a:pt x="96927" y="271449"/>
                </a:lnTo>
                <a:lnTo>
                  <a:pt x="123609" y="271449"/>
                </a:lnTo>
                <a:lnTo>
                  <a:pt x="112749" y="260309"/>
                </a:lnTo>
                <a:lnTo>
                  <a:pt x="102736" y="244644"/>
                </a:lnTo>
                <a:lnTo>
                  <a:pt x="99580" y="237743"/>
                </a:lnTo>
                <a:close/>
              </a:path>
              <a:path w="300354" h="300354">
                <a:moveTo>
                  <a:pt x="271574" y="237743"/>
                </a:moveTo>
                <a:lnTo>
                  <a:pt x="221908" y="237743"/>
                </a:lnTo>
                <a:lnTo>
                  <a:pt x="227331" y="241262"/>
                </a:lnTo>
                <a:lnTo>
                  <a:pt x="232525" y="245209"/>
                </a:lnTo>
                <a:lnTo>
                  <a:pt x="203175" y="271449"/>
                </a:lnTo>
                <a:lnTo>
                  <a:pt x="237920" y="271449"/>
                </a:lnTo>
                <a:lnTo>
                  <a:pt x="257383" y="257387"/>
                </a:lnTo>
                <a:lnTo>
                  <a:pt x="271574" y="237743"/>
                </a:lnTo>
                <a:close/>
              </a:path>
              <a:path w="300354" h="300354">
                <a:moveTo>
                  <a:pt x="81933" y="159725"/>
                </a:moveTo>
                <a:lnTo>
                  <a:pt x="62583" y="159725"/>
                </a:lnTo>
                <a:lnTo>
                  <a:pt x="63578" y="175220"/>
                </a:lnTo>
                <a:lnTo>
                  <a:pt x="65450" y="190322"/>
                </a:lnTo>
                <a:lnTo>
                  <a:pt x="68176" y="204931"/>
                </a:lnTo>
                <a:lnTo>
                  <a:pt x="71734" y="218948"/>
                </a:lnTo>
                <a:lnTo>
                  <a:pt x="65814" y="222721"/>
                </a:lnTo>
                <a:lnTo>
                  <a:pt x="60058" y="226779"/>
                </a:lnTo>
                <a:lnTo>
                  <a:pt x="54472" y="231118"/>
                </a:lnTo>
                <a:lnTo>
                  <a:pt x="49065" y="235733"/>
                </a:lnTo>
                <a:lnTo>
                  <a:pt x="98660" y="235733"/>
                </a:lnTo>
                <a:lnTo>
                  <a:pt x="95294" y="228372"/>
                </a:lnTo>
                <a:lnTo>
                  <a:pt x="106070" y="224043"/>
                </a:lnTo>
                <a:lnTo>
                  <a:pt x="117209" y="220681"/>
                </a:lnTo>
                <a:lnTo>
                  <a:pt x="128663" y="218309"/>
                </a:lnTo>
                <a:lnTo>
                  <a:pt x="140381" y="216948"/>
                </a:lnTo>
                <a:lnTo>
                  <a:pt x="228876" y="216948"/>
                </a:lnTo>
                <a:lnTo>
                  <a:pt x="230672" y="209870"/>
                </a:lnTo>
                <a:lnTo>
                  <a:pt x="89273" y="209870"/>
                </a:lnTo>
                <a:lnTo>
                  <a:pt x="86462" y="197966"/>
                </a:lnTo>
                <a:lnTo>
                  <a:pt x="84291" y="185594"/>
                </a:lnTo>
                <a:lnTo>
                  <a:pt x="82776" y="172824"/>
                </a:lnTo>
                <a:lnTo>
                  <a:pt x="81933" y="159725"/>
                </a:lnTo>
                <a:close/>
              </a:path>
              <a:path w="300354" h="300354">
                <a:moveTo>
                  <a:pt x="300095" y="159725"/>
                </a:moveTo>
                <a:lnTo>
                  <a:pt x="282157" y="159725"/>
                </a:lnTo>
                <a:lnTo>
                  <a:pt x="279009" y="180458"/>
                </a:lnTo>
                <a:lnTo>
                  <a:pt x="272691" y="200238"/>
                </a:lnTo>
                <a:lnTo>
                  <a:pt x="263327" y="218763"/>
                </a:lnTo>
                <a:lnTo>
                  <a:pt x="251038" y="235733"/>
                </a:lnTo>
                <a:lnTo>
                  <a:pt x="273027" y="235733"/>
                </a:lnTo>
                <a:lnTo>
                  <a:pt x="285857" y="217973"/>
                </a:lnTo>
                <a:lnTo>
                  <a:pt x="300095" y="173278"/>
                </a:lnTo>
                <a:lnTo>
                  <a:pt x="300095" y="159725"/>
                </a:lnTo>
                <a:close/>
              </a:path>
              <a:path w="300354" h="300354">
                <a:moveTo>
                  <a:pt x="159721" y="159725"/>
                </a:moveTo>
                <a:lnTo>
                  <a:pt x="140381" y="159725"/>
                </a:lnTo>
                <a:lnTo>
                  <a:pt x="140381" y="197567"/>
                </a:lnTo>
                <a:lnTo>
                  <a:pt x="127121" y="198972"/>
                </a:lnTo>
                <a:lnTo>
                  <a:pt x="114144" y="201508"/>
                </a:lnTo>
                <a:lnTo>
                  <a:pt x="101508" y="205148"/>
                </a:lnTo>
                <a:lnTo>
                  <a:pt x="89273" y="209870"/>
                </a:lnTo>
                <a:lnTo>
                  <a:pt x="210829" y="209870"/>
                </a:lnTo>
                <a:lnTo>
                  <a:pt x="198594" y="205148"/>
                </a:lnTo>
                <a:lnTo>
                  <a:pt x="185958" y="201508"/>
                </a:lnTo>
                <a:lnTo>
                  <a:pt x="172981" y="198972"/>
                </a:lnTo>
                <a:lnTo>
                  <a:pt x="159721" y="197567"/>
                </a:lnTo>
                <a:lnTo>
                  <a:pt x="159721" y="159725"/>
                </a:lnTo>
                <a:close/>
              </a:path>
              <a:path w="300354" h="300354">
                <a:moveTo>
                  <a:pt x="237520" y="159725"/>
                </a:moveTo>
                <a:lnTo>
                  <a:pt x="218169" y="159725"/>
                </a:lnTo>
                <a:lnTo>
                  <a:pt x="217326" y="172824"/>
                </a:lnTo>
                <a:lnTo>
                  <a:pt x="215811" y="185594"/>
                </a:lnTo>
                <a:lnTo>
                  <a:pt x="213640" y="197966"/>
                </a:lnTo>
                <a:lnTo>
                  <a:pt x="210829" y="209870"/>
                </a:lnTo>
                <a:lnTo>
                  <a:pt x="230672" y="209870"/>
                </a:lnTo>
                <a:lnTo>
                  <a:pt x="231926" y="204931"/>
                </a:lnTo>
                <a:lnTo>
                  <a:pt x="234652" y="190322"/>
                </a:lnTo>
                <a:lnTo>
                  <a:pt x="236524" y="175220"/>
                </a:lnTo>
                <a:lnTo>
                  <a:pt x="237520" y="159725"/>
                </a:lnTo>
                <a:close/>
              </a:path>
              <a:path w="300354" h="300354">
                <a:moveTo>
                  <a:pt x="98666" y="64346"/>
                </a:moveTo>
                <a:lnTo>
                  <a:pt x="49065" y="64346"/>
                </a:lnTo>
                <a:lnTo>
                  <a:pt x="54472" y="68966"/>
                </a:lnTo>
                <a:lnTo>
                  <a:pt x="60058" y="73309"/>
                </a:lnTo>
                <a:lnTo>
                  <a:pt x="65814" y="77368"/>
                </a:lnTo>
                <a:lnTo>
                  <a:pt x="71734" y="81141"/>
                </a:lnTo>
                <a:lnTo>
                  <a:pt x="68176" y="95162"/>
                </a:lnTo>
                <a:lnTo>
                  <a:pt x="65450" y="109772"/>
                </a:lnTo>
                <a:lnTo>
                  <a:pt x="63578" y="124875"/>
                </a:lnTo>
                <a:lnTo>
                  <a:pt x="62583" y="140375"/>
                </a:lnTo>
                <a:lnTo>
                  <a:pt x="81933" y="140375"/>
                </a:lnTo>
                <a:lnTo>
                  <a:pt x="82776" y="127268"/>
                </a:lnTo>
                <a:lnTo>
                  <a:pt x="84291" y="114492"/>
                </a:lnTo>
                <a:lnTo>
                  <a:pt x="86462" y="102118"/>
                </a:lnTo>
                <a:lnTo>
                  <a:pt x="89273" y="90219"/>
                </a:lnTo>
                <a:lnTo>
                  <a:pt x="230671" y="90219"/>
                </a:lnTo>
                <a:lnTo>
                  <a:pt x="228875" y="83141"/>
                </a:lnTo>
                <a:lnTo>
                  <a:pt x="140381" y="83141"/>
                </a:lnTo>
                <a:lnTo>
                  <a:pt x="128663" y="81780"/>
                </a:lnTo>
                <a:lnTo>
                  <a:pt x="117209" y="79408"/>
                </a:lnTo>
                <a:lnTo>
                  <a:pt x="106070" y="76046"/>
                </a:lnTo>
                <a:lnTo>
                  <a:pt x="95294" y="71717"/>
                </a:lnTo>
                <a:lnTo>
                  <a:pt x="98666" y="64346"/>
                </a:lnTo>
                <a:close/>
              </a:path>
              <a:path w="300354" h="300354">
                <a:moveTo>
                  <a:pt x="210829" y="90219"/>
                </a:moveTo>
                <a:lnTo>
                  <a:pt x="89273" y="90219"/>
                </a:lnTo>
                <a:lnTo>
                  <a:pt x="101508" y="94939"/>
                </a:lnTo>
                <a:lnTo>
                  <a:pt x="114144" y="98577"/>
                </a:lnTo>
                <a:lnTo>
                  <a:pt x="127121" y="101112"/>
                </a:lnTo>
                <a:lnTo>
                  <a:pt x="140381" y="102522"/>
                </a:lnTo>
                <a:lnTo>
                  <a:pt x="140381" y="140375"/>
                </a:lnTo>
                <a:lnTo>
                  <a:pt x="159721" y="140375"/>
                </a:lnTo>
                <a:lnTo>
                  <a:pt x="159721" y="102522"/>
                </a:lnTo>
                <a:lnTo>
                  <a:pt x="172981" y="101112"/>
                </a:lnTo>
                <a:lnTo>
                  <a:pt x="185958" y="98577"/>
                </a:lnTo>
                <a:lnTo>
                  <a:pt x="198594" y="94939"/>
                </a:lnTo>
                <a:lnTo>
                  <a:pt x="210829" y="90219"/>
                </a:lnTo>
                <a:close/>
              </a:path>
              <a:path w="300354" h="300354">
                <a:moveTo>
                  <a:pt x="230671" y="90219"/>
                </a:moveTo>
                <a:lnTo>
                  <a:pt x="210829" y="90219"/>
                </a:lnTo>
                <a:lnTo>
                  <a:pt x="213640" y="102118"/>
                </a:lnTo>
                <a:lnTo>
                  <a:pt x="215811" y="114492"/>
                </a:lnTo>
                <a:lnTo>
                  <a:pt x="217326" y="127268"/>
                </a:lnTo>
                <a:lnTo>
                  <a:pt x="218169" y="140375"/>
                </a:lnTo>
                <a:lnTo>
                  <a:pt x="237520" y="140375"/>
                </a:lnTo>
                <a:lnTo>
                  <a:pt x="236524" y="124875"/>
                </a:lnTo>
                <a:lnTo>
                  <a:pt x="234652" y="109772"/>
                </a:lnTo>
                <a:lnTo>
                  <a:pt x="231926" y="95162"/>
                </a:lnTo>
                <a:lnTo>
                  <a:pt x="230671" y="90219"/>
                </a:lnTo>
                <a:close/>
              </a:path>
              <a:path w="300354" h="300354">
                <a:moveTo>
                  <a:pt x="273013" y="64346"/>
                </a:moveTo>
                <a:lnTo>
                  <a:pt x="251038" y="64346"/>
                </a:lnTo>
                <a:lnTo>
                  <a:pt x="263327" y="81323"/>
                </a:lnTo>
                <a:lnTo>
                  <a:pt x="272691" y="99855"/>
                </a:lnTo>
                <a:lnTo>
                  <a:pt x="279009" y="119640"/>
                </a:lnTo>
                <a:lnTo>
                  <a:pt x="282157" y="140375"/>
                </a:lnTo>
                <a:lnTo>
                  <a:pt x="300096" y="140375"/>
                </a:lnTo>
                <a:lnTo>
                  <a:pt x="300095" y="126817"/>
                </a:lnTo>
                <a:lnTo>
                  <a:pt x="285856" y="82121"/>
                </a:lnTo>
                <a:lnTo>
                  <a:pt x="273013" y="64346"/>
                </a:lnTo>
                <a:close/>
              </a:path>
              <a:path w="300354" h="300354">
                <a:moveTo>
                  <a:pt x="159721" y="18986"/>
                </a:moveTo>
                <a:lnTo>
                  <a:pt x="140381" y="18986"/>
                </a:lnTo>
                <a:lnTo>
                  <a:pt x="140381" y="83141"/>
                </a:lnTo>
                <a:lnTo>
                  <a:pt x="159721" y="83141"/>
                </a:lnTo>
                <a:lnTo>
                  <a:pt x="159721" y="18986"/>
                </a:lnTo>
                <a:close/>
              </a:path>
              <a:path w="300354" h="300354">
                <a:moveTo>
                  <a:pt x="224544" y="18986"/>
                </a:moveTo>
                <a:lnTo>
                  <a:pt x="159721" y="18986"/>
                </a:lnTo>
                <a:lnTo>
                  <a:pt x="174797" y="26905"/>
                </a:lnTo>
                <a:lnTo>
                  <a:pt x="187354" y="39787"/>
                </a:lnTo>
                <a:lnTo>
                  <a:pt x="197366" y="55451"/>
                </a:lnTo>
                <a:lnTo>
                  <a:pt x="204809" y="71717"/>
                </a:lnTo>
                <a:lnTo>
                  <a:pt x="194032" y="76046"/>
                </a:lnTo>
                <a:lnTo>
                  <a:pt x="182893" y="79408"/>
                </a:lnTo>
                <a:lnTo>
                  <a:pt x="171439" y="81780"/>
                </a:lnTo>
                <a:lnTo>
                  <a:pt x="159721" y="83141"/>
                </a:lnTo>
                <a:lnTo>
                  <a:pt x="228875" y="83141"/>
                </a:lnTo>
                <a:lnTo>
                  <a:pt x="228368" y="81141"/>
                </a:lnTo>
                <a:lnTo>
                  <a:pt x="234288" y="77368"/>
                </a:lnTo>
                <a:lnTo>
                  <a:pt x="240044" y="73309"/>
                </a:lnTo>
                <a:lnTo>
                  <a:pt x="245630" y="68966"/>
                </a:lnTo>
                <a:lnTo>
                  <a:pt x="251038" y="64346"/>
                </a:lnTo>
                <a:lnTo>
                  <a:pt x="273013" y="64346"/>
                </a:lnTo>
                <a:lnTo>
                  <a:pt x="271576" y="62356"/>
                </a:lnTo>
                <a:lnTo>
                  <a:pt x="221908" y="62356"/>
                </a:lnTo>
                <a:lnTo>
                  <a:pt x="218032" y="53478"/>
                </a:lnTo>
                <a:lnTo>
                  <a:pt x="213633" y="44832"/>
                </a:lnTo>
                <a:lnTo>
                  <a:pt x="208688" y="36522"/>
                </a:lnTo>
                <a:lnTo>
                  <a:pt x="203175" y="28650"/>
                </a:lnTo>
                <a:lnTo>
                  <a:pt x="237920" y="28650"/>
                </a:lnTo>
                <a:lnTo>
                  <a:pt x="224544" y="18986"/>
                </a:lnTo>
                <a:close/>
              </a:path>
              <a:path w="300354" h="300354">
                <a:moveTo>
                  <a:pt x="123605" y="28650"/>
                </a:moveTo>
                <a:lnTo>
                  <a:pt x="96927" y="28650"/>
                </a:lnTo>
                <a:lnTo>
                  <a:pt x="91414" y="36522"/>
                </a:lnTo>
                <a:lnTo>
                  <a:pt x="86469" y="44832"/>
                </a:lnTo>
                <a:lnTo>
                  <a:pt x="82070" y="53478"/>
                </a:lnTo>
                <a:lnTo>
                  <a:pt x="78195" y="62356"/>
                </a:lnTo>
                <a:lnTo>
                  <a:pt x="99577" y="62356"/>
                </a:lnTo>
                <a:lnTo>
                  <a:pt x="102736" y="55451"/>
                </a:lnTo>
                <a:lnTo>
                  <a:pt x="112749" y="39787"/>
                </a:lnTo>
                <a:lnTo>
                  <a:pt x="123605" y="28650"/>
                </a:lnTo>
                <a:close/>
              </a:path>
              <a:path w="300354" h="300354">
                <a:moveTo>
                  <a:pt x="237920" y="28650"/>
                </a:moveTo>
                <a:lnTo>
                  <a:pt x="203175" y="28650"/>
                </a:lnTo>
                <a:lnTo>
                  <a:pt x="212298" y="33077"/>
                </a:lnTo>
                <a:lnTo>
                  <a:pt x="221078" y="38211"/>
                </a:lnTo>
                <a:lnTo>
                  <a:pt x="229476" y="44039"/>
                </a:lnTo>
                <a:lnTo>
                  <a:pt x="237457" y="50545"/>
                </a:lnTo>
                <a:lnTo>
                  <a:pt x="232525" y="54890"/>
                </a:lnTo>
                <a:lnTo>
                  <a:pt x="227331" y="58827"/>
                </a:lnTo>
                <a:lnTo>
                  <a:pt x="221908" y="62356"/>
                </a:lnTo>
                <a:lnTo>
                  <a:pt x="271576" y="62356"/>
                </a:lnTo>
                <a:lnTo>
                  <a:pt x="257383" y="42713"/>
                </a:lnTo>
                <a:lnTo>
                  <a:pt x="237920" y="2865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96" name="object 96"/>
          <p:cNvGrpSpPr/>
          <p:nvPr/>
        </p:nvGrpSpPr>
        <p:grpSpPr>
          <a:xfrm>
            <a:off x="8257694" y="10535440"/>
            <a:ext cx="304165" cy="304165"/>
            <a:chOff x="8257694" y="10535440"/>
            <a:chExt cx="304165" cy="304165"/>
          </a:xfrm>
        </p:grpSpPr>
        <p:sp>
          <p:nvSpPr>
            <p:cNvPr id="97" name="object 97"/>
            <p:cNvSpPr/>
            <p:nvPr/>
          </p:nvSpPr>
          <p:spPr>
            <a:xfrm>
              <a:off x="8346608" y="10642159"/>
              <a:ext cx="124712" cy="90214"/>
            </a:xfrm>
            <a:prstGeom prst="rect">
              <a:avLst/>
            </a:prstGeom>
            <a:blipFill>
              <a:blip r:embed="rId5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8257693" y="10535443"/>
              <a:ext cx="304165" cy="304165"/>
            </a:xfrm>
            <a:custGeom>
              <a:avLst/>
              <a:gdLst/>
              <a:ahLst/>
              <a:cxnLst/>
              <a:rect l="l" t="t" r="r" b="b"/>
              <a:pathLst>
                <a:path w="304165" h="304165">
                  <a:moveTo>
                    <a:pt x="224231" y="117348"/>
                  </a:moveTo>
                  <a:lnTo>
                    <a:pt x="189763" y="151828"/>
                  </a:lnTo>
                  <a:lnTo>
                    <a:pt x="224231" y="186283"/>
                  </a:lnTo>
                  <a:lnTo>
                    <a:pt x="224231" y="117348"/>
                  </a:lnTo>
                  <a:close/>
                </a:path>
                <a:path w="304165" h="304165">
                  <a:moveTo>
                    <a:pt x="303657" y="151828"/>
                  </a:moveTo>
                  <a:lnTo>
                    <a:pt x="295910" y="103835"/>
                  </a:lnTo>
                  <a:lnTo>
                    <a:pt x="289623" y="91681"/>
                  </a:lnTo>
                  <a:lnTo>
                    <a:pt x="274358" y="62153"/>
                  </a:lnTo>
                  <a:lnTo>
                    <a:pt x="241490" y="29298"/>
                  </a:lnTo>
                  <a:lnTo>
                    <a:pt x="239268" y="28155"/>
                  </a:lnTo>
                  <a:lnTo>
                    <a:pt x="239268" y="114236"/>
                  </a:lnTo>
                  <a:lnTo>
                    <a:pt x="239268" y="189420"/>
                  </a:lnTo>
                  <a:lnTo>
                    <a:pt x="237490" y="198183"/>
                  </a:lnTo>
                  <a:lnTo>
                    <a:pt x="232651" y="205359"/>
                  </a:lnTo>
                  <a:lnTo>
                    <a:pt x="225488" y="210197"/>
                  </a:lnTo>
                  <a:lnTo>
                    <a:pt x="216712" y="211975"/>
                  </a:lnTo>
                  <a:lnTo>
                    <a:pt x="96418" y="211975"/>
                  </a:lnTo>
                  <a:lnTo>
                    <a:pt x="87655" y="210197"/>
                  </a:lnTo>
                  <a:lnTo>
                    <a:pt x="80479" y="205359"/>
                  </a:lnTo>
                  <a:lnTo>
                    <a:pt x="75641" y="198183"/>
                  </a:lnTo>
                  <a:lnTo>
                    <a:pt x="73863" y="189420"/>
                  </a:lnTo>
                  <a:lnTo>
                    <a:pt x="73863" y="114236"/>
                  </a:lnTo>
                  <a:lnTo>
                    <a:pt x="75653" y="105460"/>
                  </a:lnTo>
                  <a:lnTo>
                    <a:pt x="80505" y="98285"/>
                  </a:lnTo>
                  <a:lnTo>
                    <a:pt x="87668" y="93459"/>
                  </a:lnTo>
                  <a:lnTo>
                    <a:pt x="96418" y="91681"/>
                  </a:lnTo>
                  <a:lnTo>
                    <a:pt x="216712" y="91681"/>
                  </a:lnTo>
                  <a:lnTo>
                    <a:pt x="225501" y="93472"/>
                  </a:lnTo>
                  <a:lnTo>
                    <a:pt x="232664" y="98323"/>
                  </a:lnTo>
                  <a:lnTo>
                    <a:pt x="237490" y="105486"/>
                  </a:lnTo>
                  <a:lnTo>
                    <a:pt x="239268" y="114236"/>
                  </a:lnTo>
                  <a:lnTo>
                    <a:pt x="239268" y="28155"/>
                  </a:lnTo>
                  <a:lnTo>
                    <a:pt x="199809" y="7747"/>
                  </a:lnTo>
                  <a:lnTo>
                    <a:pt x="151828" y="0"/>
                  </a:lnTo>
                  <a:lnTo>
                    <a:pt x="103835" y="7747"/>
                  </a:lnTo>
                  <a:lnTo>
                    <a:pt x="62166" y="29298"/>
                  </a:lnTo>
                  <a:lnTo>
                    <a:pt x="29298" y="62153"/>
                  </a:lnTo>
                  <a:lnTo>
                    <a:pt x="7734" y="103835"/>
                  </a:lnTo>
                  <a:lnTo>
                    <a:pt x="0" y="151828"/>
                  </a:lnTo>
                  <a:lnTo>
                    <a:pt x="7734" y="199821"/>
                  </a:lnTo>
                  <a:lnTo>
                    <a:pt x="29298" y="241503"/>
                  </a:lnTo>
                  <a:lnTo>
                    <a:pt x="62166" y="274358"/>
                  </a:lnTo>
                  <a:lnTo>
                    <a:pt x="103835" y="295922"/>
                  </a:lnTo>
                  <a:lnTo>
                    <a:pt x="151828" y="303657"/>
                  </a:lnTo>
                  <a:lnTo>
                    <a:pt x="199809" y="295922"/>
                  </a:lnTo>
                  <a:lnTo>
                    <a:pt x="241490" y="274358"/>
                  </a:lnTo>
                  <a:lnTo>
                    <a:pt x="274358" y="241503"/>
                  </a:lnTo>
                  <a:lnTo>
                    <a:pt x="289623" y="211975"/>
                  </a:lnTo>
                  <a:lnTo>
                    <a:pt x="295910" y="199821"/>
                  </a:lnTo>
                  <a:lnTo>
                    <a:pt x="303657" y="151828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9" name="object 99"/>
          <p:cNvSpPr txBox="1"/>
          <p:nvPr/>
        </p:nvSpPr>
        <p:spPr>
          <a:xfrm>
            <a:off x="1069646" y="10498401"/>
            <a:ext cx="249682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Magnetic Latvia</a:t>
            </a:r>
            <a:r>
              <a:rPr sz="1950" spc="-3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Travel</a:t>
            </a:r>
            <a:endParaRPr sz="1950">
              <a:cs typeface="Proxima Nova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4463469" y="10498401"/>
            <a:ext cx="134874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lv-LV" sz="1950" spc="10" dirty="0" err="1">
                <a:solidFill>
                  <a:srgbClr val="FFFFFF"/>
                </a:solidFill>
                <a:cs typeface="Proxima Nova"/>
              </a:rPr>
              <a:t>LatviaTravel</a:t>
            </a:r>
            <a:endParaRPr sz="1950" dirty="0">
              <a:cs typeface="Proxima Nova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6529165" y="10498401"/>
            <a:ext cx="127698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lv-LV" sz="1950" spc="10" dirty="0" err="1">
                <a:solidFill>
                  <a:srgbClr val="FFFFFF"/>
                </a:solidFill>
                <a:cs typeface="Proxima Nova"/>
              </a:rPr>
              <a:t>LatviaTravel</a:t>
            </a:r>
            <a:endParaRPr sz="1950" dirty="0">
              <a:cs typeface="Proxima Nova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8700911" y="10498401"/>
            <a:ext cx="212217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tourism@liaa.gov.lv</a:t>
            </a:r>
            <a:endParaRPr sz="1950" dirty="0">
              <a:cs typeface="Proxima Nova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1636863" y="10498401"/>
            <a:ext cx="126873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latvia.travel</a:t>
            </a:r>
            <a:endParaRPr sz="1950">
              <a:cs typeface="Proxima Nov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-125" y="0"/>
            <a:ext cx="13423265" cy="11319510"/>
            <a:chOff x="0" y="0"/>
            <a:chExt cx="13423265" cy="11319510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3423265" cy="11308715"/>
            </a:xfrm>
            <a:custGeom>
              <a:avLst/>
              <a:gdLst/>
              <a:ahLst/>
              <a:cxnLst/>
              <a:rect l="l" t="t" r="r" b="b"/>
              <a:pathLst>
                <a:path w="13423265" h="11308715">
                  <a:moveTo>
                    <a:pt x="13423224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13423224" y="11308556"/>
                  </a:lnTo>
                  <a:lnTo>
                    <a:pt x="13423224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5186886" y="0"/>
              <a:ext cx="8229040" cy="11319027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488401" y="3984135"/>
              <a:ext cx="3588385" cy="7324725"/>
            </a:xfrm>
            <a:custGeom>
              <a:avLst/>
              <a:gdLst/>
              <a:ahLst/>
              <a:cxnLst/>
              <a:rect l="l" t="t" r="r" b="b"/>
              <a:pathLst>
                <a:path w="3588385" h="7324725">
                  <a:moveTo>
                    <a:pt x="3227717" y="15798"/>
                  </a:moveTo>
                  <a:lnTo>
                    <a:pt x="3225152" y="11036"/>
                  </a:lnTo>
                  <a:lnTo>
                    <a:pt x="3222320" y="5791"/>
                  </a:lnTo>
                  <a:lnTo>
                    <a:pt x="3209645" y="0"/>
                  </a:lnTo>
                  <a:lnTo>
                    <a:pt x="3199422" y="1016"/>
                  </a:lnTo>
                  <a:lnTo>
                    <a:pt x="3191878" y="7175"/>
                  </a:lnTo>
                  <a:lnTo>
                    <a:pt x="3188004" y="14973"/>
                  </a:lnTo>
                  <a:lnTo>
                    <a:pt x="3187979" y="24714"/>
                  </a:lnTo>
                  <a:lnTo>
                    <a:pt x="3191421" y="31534"/>
                  </a:lnTo>
                  <a:lnTo>
                    <a:pt x="3197250" y="35598"/>
                  </a:lnTo>
                  <a:lnTo>
                    <a:pt x="3205835" y="37617"/>
                  </a:lnTo>
                  <a:lnTo>
                    <a:pt x="3218548" y="36525"/>
                  </a:lnTo>
                  <a:lnTo>
                    <a:pt x="3226143" y="28575"/>
                  </a:lnTo>
                  <a:lnTo>
                    <a:pt x="3227717" y="15798"/>
                  </a:lnTo>
                  <a:close/>
                </a:path>
                <a:path w="3588385" h="7324725">
                  <a:moveTo>
                    <a:pt x="3587889" y="6905320"/>
                  </a:moveTo>
                  <a:lnTo>
                    <a:pt x="3587673" y="6892620"/>
                  </a:lnTo>
                  <a:lnTo>
                    <a:pt x="3586988" y="6879920"/>
                  </a:lnTo>
                  <a:lnTo>
                    <a:pt x="3586327" y="6879920"/>
                  </a:lnTo>
                  <a:lnTo>
                    <a:pt x="3583711" y="6867220"/>
                  </a:lnTo>
                  <a:lnTo>
                    <a:pt x="3544100" y="6867220"/>
                  </a:lnTo>
                  <a:lnTo>
                    <a:pt x="3540823" y="6854520"/>
                  </a:lnTo>
                  <a:lnTo>
                    <a:pt x="3538347" y="6854520"/>
                  </a:lnTo>
                  <a:lnTo>
                    <a:pt x="3536632" y="6841820"/>
                  </a:lnTo>
                  <a:lnTo>
                    <a:pt x="3526548" y="6841820"/>
                  </a:lnTo>
                  <a:lnTo>
                    <a:pt x="3519182" y="6829120"/>
                  </a:lnTo>
                  <a:lnTo>
                    <a:pt x="3514166" y="6816420"/>
                  </a:lnTo>
                  <a:lnTo>
                    <a:pt x="3453714" y="6816420"/>
                  </a:lnTo>
                  <a:lnTo>
                    <a:pt x="3453739" y="6829120"/>
                  </a:lnTo>
                  <a:lnTo>
                    <a:pt x="3445624" y="6841820"/>
                  </a:lnTo>
                  <a:lnTo>
                    <a:pt x="3434283" y="6829120"/>
                  </a:lnTo>
                  <a:lnTo>
                    <a:pt x="3411016" y="6829120"/>
                  </a:lnTo>
                  <a:lnTo>
                    <a:pt x="3407714" y="6841820"/>
                  </a:lnTo>
                  <a:lnTo>
                    <a:pt x="3407092" y="6841820"/>
                  </a:lnTo>
                  <a:lnTo>
                    <a:pt x="3408324" y="6854520"/>
                  </a:lnTo>
                  <a:lnTo>
                    <a:pt x="3398786" y="6854520"/>
                  </a:lnTo>
                  <a:lnTo>
                    <a:pt x="3394519" y="6841820"/>
                  </a:lnTo>
                  <a:lnTo>
                    <a:pt x="3388410" y="6841820"/>
                  </a:lnTo>
                  <a:lnTo>
                    <a:pt x="3378670" y="6854520"/>
                  </a:lnTo>
                  <a:lnTo>
                    <a:pt x="3347389" y="6854520"/>
                  </a:lnTo>
                  <a:lnTo>
                    <a:pt x="3341154" y="6841820"/>
                  </a:lnTo>
                  <a:lnTo>
                    <a:pt x="3330003" y="6841820"/>
                  </a:lnTo>
                  <a:lnTo>
                    <a:pt x="3325393" y="6829120"/>
                  </a:lnTo>
                  <a:lnTo>
                    <a:pt x="3314433" y="6829120"/>
                  </a:lnTo>
                  <a:lnTo>
                    <a:pt x="3309467" y="6816420"/>
                  </a:lnTo>
                  <a:lnTo>
                    <a:pt x="3246551" y="6816420"/>
                  </a:lnTo>
                  <a:lnTo>
                    <a:pt x="3247479" y="6829120"/>
                  </a:lnTo>
                  <a:lnTo>
                    <a:pt x="3243478" y="6829120"/>
                  </a:lnTo>
                  <a:lnTo>
                    <a:pt x="3237928" y="6841820"/>
                  </a:lnTo>
                  <a:lnTo>
                    <a:pt x="3222980" y="6841820"/>
                  </a:lnTo>
                  <a:lnTo>
                    <a:pt x="3217075" y="6829120"/>
                  </a:lnTo>
                  <a:lnTo>
                    <a:pt x="3211995" y="6829120"/>
                  </a:lnTo>
                  <a:lnTo>
                    <a:pt x="3205264" y="6816420"/>
                  </a:lnTo>
                  <a:lnTo>
                    <a:pt x="3202432" y="6816420"/>
                  </a:lnTo>
                  <a:lnTo>
                    <a:pt x="3196272" y="6803720"/>
                  </a:lnTo>
                  <a:lnTo>
                    <a:pt x="3198761" y="6803720"/>
                  </a:lnTo>
                  <a:lnTo>
                    <a:pt x="3214243" y="6791020"/>
                  </a:lnTo>
                  <a:lnTo>
                    <a:pt x="3208553" y="6791020"/>
                  </a:lnTo>
                  <a:lnTo>
                    <a:pt x="3201746" y="6778320"/>
                  </a:lnTo>
                  <a:lnTo>
                    <a:pt x="3193618" y="6791020"/>
                  </a:lnTo>
                  <a:lnTo>
                    <a:pt x="3184004" y="6791020"/>
                  </a:lnTo>
                  <a:lnTo>
                    <a:pt x="3175978" y="6778320"/>
                  </a:lnTo>
                  <a:lnTo>
                    <a:pt x="3130804" y="6778320"/>
                  </a:lnTo>
                  <a:lnTo>
                    <a:pt x="3127375" y="6765620"/>
                  </a:lnTo>
                  <a:lnTo>
                    <a:pt x="3121749" y="6765620"/>
                  </a:lnTo>
                  <a:lnTo>
                    <a:pt x="3119361" y="6778320"/>
                  </a:lnTo>
                  <a:lnTo>
                    <a:pt x="3098571" y="6778320"/>
                  </a:lnTo>
                  <a:lnTo>
                    <a:pt x="3102267" y="6791020"/>
                  </a:lnTo>
                  <a:lnTo>
                    <a:pt x="3070961" y="6791020"/>
                  </a:lnTo>
                  <a:lnTo>
                    <a:pt x="3059150" y="6778320"/>
                  </a:lnTo>
                  <a:lnTo>
                    <a:pt x="3057258" y="6778320"/>
                  </a:lnTo>
                  <a:lnTo>
                    <a:pt x="3057804" y="6765620"/>
                  </a:lnTo>
                  <a:lnTo>
                    <a:pt x="3063341" y="6752920"/>
                  </a:lnTo>
                  <a:lnTo>
                    <a:pt x="3061906" y="6752920"/>
                  </a:lnTo>
                  <a:lnTo>
                    <a:pt x="3046133" y="6740220"/>
                  </a:lnTo>
                  <a:lnTo>
                    <a:pt x="3042526" y="6740220"/>
                  </a:lnTo>
                  <a:lnTo>
                    <a:pt x="3046463" y="6727520"/>
                  </a:lnTo>
                  <a:lnTo>
                    <a:pt x="3050425" y="6714820"/>
                  </a:lnTo>
                  <a:lnTo>
                    <a:pt x="3055747" y="6714820"/>
                  </a:lnTo>
                  <a:lnTo>
                    <a:pt x="3060128" y="6702120"/>
                  </a:lnTo>
                  <a:lnTo>
                    <a:pt x="3053524" y="6702120"/>
                  </a:lnTo>
                  <a:lnTo>
                    <a:pt x="3044304" y="6689420"/>
                  </a:lnTo>
                  <a:lnTo>
                    <a:pt x="3035554" y="6689420"/>
                  </a:lnTo>
                  <a:lnTo>
                    <a:pt x="3027388" y="6676720"/>
                  </a:lnTo>
                  <a:lnTo>
                    <a:pt x="3018066" y="6676720"/>
                  </a:lnTo>
                  <a:lnTo>
                    <a:pt x="3008820" y="6664020"/>
                  </a:lnTo>
                  <a:lnTo>
                    <a:pt x="2975483" y="6664020"/>
                  </a:lnTo>
                  <a:lnTo>
                    <a:pt x="2971393" y="6651320"/>
                  </a:lnTo>
                  <a:lnTo>
                    <a:pt x="2967799" y="6651320"/>
                  </a:lnTo>
                  <a:lnTo>
                    <a:pt x="2963430" y="6638620"/>
                  </a:lnTo>
                  <a:lnTo>
                    <a:pt x="2946908" y="6638620"/>
                  </a:lnTo>
                  <a:lnTo>
                    <a:pt x="2942183" y="6625920"/>
                  </a:lnTo>
                  <a:lnTo>
                    <a:pt x="2921241" y="6625920"/>
                  </a:lnTo>
                  <a:lnTo>
                    <a:pt x="2915259" y="6613220"/>
                  </a:lnTo>
                  <a:lnTo>
                    <a:pt x="2890647" y="6613220"/>
                  </a:lnTo>
                  <a:lnTo>
                    <a:pt x="2882227" y="6600520"/>
                  </a:lnTo>
                  <a:lnTo>
                    <a:pt x="2878048" y="6587820"/>
                  </a:lnTo>
                  <a:lnTo>
                    <a:pt x="2847327" y="6587820"/>
                  </a:lnTo>
                  <a:lnTo>
                    <a:pt x="2843555" y="6600520"/>
                  </a:lnTo>
                  <a:lnTo>
                    <a:pt x="2841155" y="6613220"/>
                  </a:lnTo>
                  <a:lnTo>
                    <a:pt x="2843098" y="6625920"/>
                  </a:lnTo>
                  <a:lnTo>
                    <a:pt x="2842437" y="6625920"/>
                  </a:lnTo>
                  <a:lnTo>
                    <a:pt x="2841790" y="6638620"/>
                  </a:lnTo>
                  <a:lnTo>
                    <a:pt x="2840786" y="6638620"/>
                  </a:lnTo>
                  <a:lnTo>
                    <a:pt x="2838958" y="6651320"/>
                  </a:lnTo>
                  <a:lnTo>
                    <a:pt x="2835821" y="6651320"/>
                  </a:lnTo>
                  <a:lnTo>
                    <a:pt x="2832239" y="6664020"/>
                  </a:lnTo>
                  <a:lnTo>
                    <a:pt x="2822130" y="6651320"/>
                  </a:lnTo>
                  <a:lnTo>
                    <a:pt x="2798267" y="6651320"/>
                  </a:lnTo>
                  <a:lnTo>
                    <a:pt x="2792387" y="6638620"/>
                  </a:lnTo>
                  <a:lnTo>
                    <a:pt x="2770619" y="6638620"/>
                  </a:lnTo>
                  <a:lnTo>
                    <a:pt x="2764345" y="6651320"/>
                  </a:lnTo>
                  <a:lnTo>
                    <a:pt x="2731998" y="6651320"/>
                  </a:lnTo>
                  <a:lnTo>
                    <a:pt x="2724823" y="6638620"/>
                  </a:lnTo>
                  <a:lnTo>
                    <a:pt x="2724327" y="6638620"/>
                  </a:lnTo>
                  <a:lnTo>
                    <a:pt x="2716593" y="6625920"/>
                  </a:lnTo>
                  <a:lnTo>
                    <a:pt x="2630119" y="6625920"/>
                  </a:lnTo>
                  <a:lnTo>
                    <a:pt x="2626309" y="6613220"/>
                  </a:lnTo>
                  <a:lnTo>
                    <a:pt x="2623375" y="6613220"/>
                  </a:lnTo>
                  <a:lnTo>
                    <a:pt x="2621216" y="6600520"/>
                  </a:lnTo>
                  <a:lnTo>
                    <a:pt x="2618854" y="6587820"/>
                  </a:lnTo>
                  <a:lnTo>
                    <a:pt x="2591104" y="6587820"/>
                  </a:lnTo>
                  <a:lnTo>
                    <a:pt x="2583980" y="6575120"/>
                  </a:lnTo>
                  <a:lnTo>
                    <a:pt x="2578519" y="6575120"/>
                  </a:lnTo>
                  <a:lnTo>
                    <a:pt x="2570569" y="6562420"/>
                  </a:lnTo>
                  <a:lnTo>
                    <a:pt x="2551874" y="6562420"/>
                  </a:lnTo>
                  <a:lnTo>
                    <a:pt x="2544788" y="6575120"/>
                  </a:lnTo>
                  <a:lnTo>
                    <a:pt x="2502598" y="6575120"/>
                  </a:lnTo>
                  <a:lnTo>
                    <a:pt x="2493822" y="6562420"/>
                  </a:lnTo>
                  <a:lnTo>
                    <a:pt x="2473668" y="6562420"/>
                  </a:lnTo>
                  <a:lnTo>
                    <a:pt x="2466848" y="6549720"/>
                  </a:lnTo>
                  <a:lnTo>
                    <a:pt x="2463444" y="6549720"/>
                  </a:lnTo>
                  <a:lnTo>
                    <a:pt x="2464892" y="6537020"/>
                  </a:lnTo>
                  <a:lnTo>
                    <a:pt x="2460409" y="6524320"/>
                  </a:lnTo>
                  <a:lnTo>
                    <a:pt x="2452674" y="6524320"/>
                  </a:lnTo>
                  <a:lnTo>
                    <a:pt x="2447188" y="6511620"/>
                  </a:lnTo>
                  <a:lnTo>
                    <a:pt x="2447036" y="6498920"/>
                  </a:lnTo>
                  <a:lnTo>
                    <a:pt x="2434564" y="6498920"/>
                  </a:lnTo>
                  <a:lnTo>
                    <a:pt x="2424392" y="6486220"/>
                  </a:lnTo>
                  <a:lnTo>
                    <a:pt x="2413876" y="6498920"/>
                  </a:lnTo>
                  <a:lnTo>
                    <a:pt x="2405278" y="6486220"/>
                  </a:lnTo>
                  <a:lnTo>
                    <a:pt x="2360980" y="6486220"/>
                  </a:lnTo>
                  <a:lnTo>
                    <a:pt x="2356066" y="6473520"/>
                  </a:lnTo>
                  <a:lnTo>
                    <a:pt x="2351278" y="6473520"/>
                  </a:lnTo>
                  <a:lnTo>
                    <a:pt x="2346972" y="6460820"/>
                  </a:lnTo>
                  <a:lnTo>
                    <a:pt x="2326017" y="6460820"/>
                  </a:lnTo>
                  <a:lnTo>
                    <a:pt x="2320582" y="6448120"/>
                  </a:lnTo>
                  <a:lnTo>
                    <a:pt x="2317724" y="6448120"/>
                  </a:lnTo>
                  <a:lnTo>
                    <a:pt x="2315299" y="6435420"/>
                  </a:lnTo>
                  <a:lnTo>
                    <a:pt x="2312898" y="6435420"/>
                  </a:lnTo>
                  <a:lnTo>
                    <a:pt x="2310130" y="6422720"/>
                  </a:lnTo>
                  <a:lnTo>
                    <a:pt x="2294013" y="6422720"/>
                  </a:lnTo>
                  <a:lnTo>
                    <a:pt x="2289645" y="6410020"/>
                  </a:lnTo>
                  <a:lnTo>
                    <a:pt x="2284095" y="6422720"/>
                  </a:lnTo>
                  <a:lnTo>
                    <a:pt x="2287854" y="6435420"/>
                  </a:lnTo>
                  <a:lnTo>
                    <a:pt x="2252078" y="6435420"/>
                  </a:lnTo>
                  <a:lnTo>
                    <a:pt x="2252395" y="6422720"/>
                  </a:lnTo>
                  <a:lnTo>
                    <a:pt x="2254275" y="6410020"/>
                  </a:lnTo>
                  <a:lnTo>
                    <a:pt x="2258911" y="6397320"/>
                  </a:lnTo>
                  <a:lnTo>
                    <a:pt x="2263952" y="6397320"/>
                  </a:lnTo>
                  <a:lnTo>
                    <a:pt x="2271725" y="6384620"/>
                  </a:lnTo>
                  <a:lnTo>
                    <a:pt x="2276678" y="6384620"/>
                  </a:lnTo>
                  <a:lnTo>
                    <a:pt x="2279307" y="6371920"/>
                  </a:lnTo>
                  <a:lnTo>
                    <a:pt x="2280704" y="6359220"/>
                  </a:lnTo>
                  <a:lnTo>
                    <a:pt x="2279891" y="6359220"/>
                  </a:lnTo>
                  <a:lnTo>
                    <a:pt x="2275548" y="6346520"/>
                  </a:lnTo>
                  <a:lnTo>
                    <a:pt x="2268397" y="6346520"/>
                  </a:lnTo>
                  <a:lnTo>
                    <a:pt x="2260396" y="6333820"/>
                  </a:lnTo>
                  <a:lnTo>
                    <a:pt x="2197963" y="6333820"/>
                  </a:lnTo>
                  <a:lnTo>
                    <a:pt x="2192617" y="6321120"/>
                  </a:lnTo>
                  <a:lnTo>
                    <a:pt x="2186813" y="6321120"/>
                  </a:lnTo>
                  <a:lnTo>
                    <a:pt x="2181504" y="6308420"/>
                  </a:lnTo>
                  <a:lnTo>
                    <a:pt x="2175319" y="6308420"/>
                  </a:lnTo>
                  <a:lnTo>
                    <a:pt x="2172385" y="6295720"/>
                  </a:lnTo>
                  <a:lnTo>
                    <a:pt x="2170201" y="6283020"/>
                  </a:lnTo>
                  <a:lnTo>
                    <a:pt x="2158390" y="6283020"/>
                  </a:lnTo>
                  <a:lnTo>
                    <a:pt x="2147024" y="6295720"/>
                  </a:lnTo>
                  <a:lnTo>
                    <a:pt x="2009254" y="6295720"/>
                  </a:lnTo>
                  <a:lnTo>
                    <a:pt x="1999157" y="6283020"/>
                  </a:lnTo>
                  <a:lnTo>
                    <a:pt x="1989302" y="6270320"/>
                  </a:lnTo>
                  <a:lnTo>
                    <a:pt x="1980933" y="6270320"/>
                  </a:lnTo>
                  <a:lnTo>
                    <a:pt x="1969693" y="6257620"/>
                  </a:lnTo>
                  <a:lnTo>
                    <a:pt x="1955990" y="6244920"/>
                  </a:lnTo>
                  <a:lnTo>
                    <a:pt x="1942109" y="6244920"/>
                  </a:lnTo>
                  <a:lnTo>
                    <a:pt x="1930336" y="6232220"/>
                  </a:lnTo>
                  <a:lnTo>
                    <a:pt x="1921319" y="6232220"/>
                  </a:lnTo>
                  <a:lnTo>
                    <a:pt x="1910257" y="6219520"/>
                  </a:lnTo>
                  <a:lnTo>
                    <a:pt x="1898967" y="6219520"/>
                  </a:lnTo>
                  <a:lnTo>
                    <a:pt x="1889290" y="6206820"/>
                  </a:lnTo>
                  <a:lnTo>
                    <a:pt x="1859229" y="6206820"/>
                  </a:lnTo>
                  <a:lnTo>
                    <a:pt x="1851939" y="6219520"/>
                  </a:lnTo>
                  <a:lnTo>
                    <a:pt x="1823681" y="6219520"/>
                  </a:lnTo>
                  <a:lnTo>
                    <a:pt x="1822157" y="6244920"/>
                  </a:lnTo>
                  <a:lnTo>
                    <a:pt x="1781225" y="6244920"/>
                  </a:lnTo>
                  <a:lnTo>
                    <a:pt x="1771967" y="6232220"/>
                  </a:lnTo>
                  <a:lnTo>
                    <a:pt x="1768729" y="6232220"/>
                  </a:lnTo>
                  <a:lnTo>
                    <a:pt x="1766697" y="6219520"/>
                  </a:lnTo>
                  <a:lnTo>
                    <a:pt x="1764728" y="6219520"/>
                  </a:lnTo>
                  <a:lnTo>
                    <a:pt x="1761705" y="6206820"/>
                  </a:lnTo>
                  <a:lnTo>
                    <a:pt x="1748193" y="6206820"/>
                  </a:lnTo>
                  <a:lnTo>
                    <a:pt x="1739988" y="6194120"/>
                  </a:lnTo>
                  <a:lnTo>
                    <a:pt x="1716468" y="6194120"/>
                  </a:lnTo>
                  <a:lnTo>
                    <a:pt x="1709724" y="6206820"/>
                  </a:lnTo>
                  <a:lnTo>
                    <a:pt x="1711947" y="6219520"/>
                  </a:lnTo>
                  <a:lnTo>
                    <a:pt x="1702816" y="6219520"/>
                  </a:lnTo>
                  <a:lnTo>
                    <a:pt x="1697507" y="6206820"/>
                  </a:lnTo>
                  <a:lnTo>
                    <a:pt x="1692948" y="6206820"/>
                  </a:lnTo>
                  <a:lnTo>
                    <a:pt x="1689849" y="6194120"/>
                  </a:lnTo>
                  <a:lnTo>
                    <a:pt x="1688541" y="6194120"/>
                  </a:lnTo>
                  <a:lnTo>
                    <a:pt x="1688338" y="6181420"/>
                  </a:lnTo>
                  <a:lnTo>
                    <a:pt x="1687982" y="6168720"/>
                  </a:lnTo>
                  <a:lnTo>
                    <a:pt x="1686179" y="6168720"/>
                  </a:lnTo>
                  <a:lnTo>
                    <a:pt x="1683194" y="6156020"/>
                  </a:lnTo>
                  <a:lnTo>
                    <a:pt x="1637792" y="6156020"/>
                  </a:lnTo>
                  <a:lnTo>
                    <a:pt x="1630032" y="6168720"/>
                  </a:lnTo>
                  <a:lnTo>
                    <a:pt x="1626793" y="6168720"/>
                  </a:lnTo>
                  <a:lnTo>
                    <a:pt x="1624330" y="6181420"/>
                  </a:lnTo>
                  <a:lnTo>
                    <a:pt x="1620583" y="6181420"/>
                  </a:lnTo>
                  <a:lnTo>
                    <a:pt x="1612861" y="6194120"/>
                  </a:lnTo>
                  <a:lnTo>
                    <a:pt x="1602752" y="6194120"/>
                  </a:lnTo>
                  <a:lnTo>
                    <a:pt x="1600403" y="6181420"/>
                  </a:lnTo>
                  <a:lnTo>
                    <a:pt x="1599984" y="6181420"/>
                  </a:lnTo>
                  <a:lnTo>
                    <a:pt x="1602854" y="6168720"/>
                  </a:lnTo>
                  <a:lnTo>
                    <a:pt x="1606156" y="6168720"/>
                  </a:lnTo>
                  <a:lnTo>
                    <a:pt x="1606994" y="6156020"/>
                  </a:lnTo>
                  <a:lnTo>
                    <a:pt x="1605762" y="6156020"/>
                  </a:lnTo>
                  <a:lnTo>
                    <a:pt x="1598193" y="6143320"/>
                  </a:lnTo>
                  <a:lnTo>
                    <a:pt x="1520863" y="6143320"/>
                  </a:lnTo>
                  <a:lnTo>
                    <a:pt x="1503870" y="6156020"/>
                  </a:lnTo>
                  <a:lnTo>
                    <a:pt x="1416380" y="6156020"/>
                  </a:lnTo>
                  <a:lnTo>
                    <a:pt x="1399603" y="6143320"/>
                  </a:lnTo>
                  <a:lnTo>
                    <a:pt x="1380083" y="6130620"/>
                  </a:lnTo>
                  <a:lnTo>
                    <a:pt x="1360728" y="6130620"/>
                  </a:lnTo>
                  <a:lnTo>
                    <a:pt x="1344523" y="6117920"/>
                  </a:lnTo>
                  <a:lnTo>
                    <a:pt x="1325372" y="6105220"/>
                  </a:lnTo>
                  <a:lnTo>
                    <a:pt x="1302118" y="6105220"/>
                  </a:lnTo>
                  <a:lnTo>
                    <a:pt x="1278801" y="6092520"/>
                  </a:lnTo>
                  <a:lnTo>
                    <a:pt x="1259459" y="6079820"/>
                  </a:lnTo>
                  <a:lnTo>
                    <a:pt x="1230020" y="6079820"/>
                  </a:lnTo>
                  <a:lnTo>
                    <a:pt x="1222070" y="6067120"/>
                  </a:lnTo>
                  <a:lnTo>
                    <a:pt x="1215567" y="6067120"/>
                  </a:lnTo>
                  <a:lnTo>
                    <a:pt x="1208963" y="6054420"/>
                  </a:lnTo>
                  <a:lnTo>
                    <a:pt x="1202309" y="6041720"/>
                  </a:lnTo>
                  <a:lnTo>
                    <a:pt x="1195692" y="6041720"/>
                  </a:lnTo>
                  <a:lnTo>
                    <a:pt x="1184681" y="6029020"/>
                  </a:lnTo>
                  <a:lnTo>
                    <a:pt x="1098473" y="6029020"/>
                  </a:lnTo>
                  <a:lnTo>
                    <a:pt x="1086446" y="6016320"/>
                  </a:lnTo>
                  <a:lnTo>
                    <a:pt x="1081303" y="6016320"/>
                  </a:lnTo>
                  <a:lnTo>
                    <a:pt x="1077188" y="6003620"/>
                  </a:lnTo>
                  <a:lnTo>
                    <a:pt x="1073658" y="5990920"/>
                  </a:lnTo>
                  <a:lnTo>
                    <a:pt x="1070292" y="5990920"/>
                  </a:lnTo>
                  <a:lnTo>
                    <a:pt x="1066888" y="5978220"/>
                  </a:lnTo>
                  <a:lnTo>
                    <a:pt x="1062583" y="5978220"/>
                  </a:lnTo>
                  <a:lnTo>
                    <a:pt x="1058100" y="5965520"/>
                  </a:lnTo>
                  <a:lnTo>
                    <a:pt x="1051864" y="5965520"/>
                  </a:lnTo>
                  <a:lnTo>
                    <a:pt x="1047673" y="5952820"/>
                  </a:lnTo>
                  <a:lnTo>
                    <a:pt x="1038339" y="5952820"/>
                  </a:lnTo>
                  <a:lnTo>
                    <a:pt x="1033691" y="5965520"/>
                  </a:lnTo>
                  <a:lnTo>
                    <a:pt x="1029195" y="5978220"/>
                  </a:lnTo>
                  <a:lnTo>
                    <a:pt x="993825" y="5978220"/>
                  </a:lnTo>
                  <a:lnTo>
                    <a:pt x="984364" y="5990920"/>
                  </a:lnTo>
                  <a:lnTo>
                    <a:pt x="977900" y="6003620"/>
                  </a:lnTo>
                  <a:lnTo>
                    <a:pt x="978293" y="6016320"/>
                  </a:lnTo>
                  <a:lnTo>
                    <a:pt x="973531" y="6016320"/>
                  </a:lnTo>
                  <a:lnTo>
                    <a:pt x="969111" y="6003620"/>
                  </a:lnTo>
                  <a:lnTo>
                    <a:pt x="966330" y="6003620"/>
                  </a:lnTo>
                  <a:lnTo>
                    <a:pt x="964031" y="5990920"/>
                  </a:lnTo>
                  <a:lnTo>
                    <a:pt x="961072" y="5978220"/>
                  </a:lnTo>
                  <a:lnTo>
                    <a:pt x="953808" y="5978220"/>
                  </a:lnTo>
                  <a:lnTo>
                    <a:pt x="944003" y="5965520"/>
                  </a:lnTo>
                  <a:lnTo>
                    <a:pt x="864031" y="5965520"/>
                  </a:lnTo>
                  <a:lnTo>
                    <a:pt x="846709" y="5952820"/>
                  </a:lnTo>
                  <a:lnTo>
                    <a:pt x="820293" y="5952820"/>
                  </a:lnTo>
                  <a:lnTo>
                    <a:pt x="809345" y="5940120"/>
                  </a:lnTo>
                  <a:lnTo>
                    <a:pt x="791908" y="5940120"/>
                  </a:lnTo>
                  <a:lnTo>
                    <a:pt x="772896" y="5927420"/>
                  </a:lnTo>
                  <a:lnTo>
                    <a:pt x="700697" y="5927420"/>
                  </a:lnTo>
                  <a:lnTo>
                    <a:pt x="689775" y="5914720"/>
                  </a:lnTo>
                  <a:lnTo>
                    <a:pt x="647954" y="5914720"/>
                  </a:lnTo>
                  <a:lnTo>
                    <a:pt x="639940" y="5902020"/>
                  </a:lnTo>
                  <a:lnTo>
                    <a:pt x="636930" y="5902020"/>
                  </a:lnTo>
                  <a:lnTo>
                    <a:pt x="635660" y="5889320"/>
                  </a:lnTo>
                  <a:lnTo>
                    <a:pt x="634885" y="5876620"/>
                  </a:lnTo>
                  <a:lnTo>
                    <a:pt x="633336" y="5863920"/>
                  </a:lnTo>
                  <a:lnTo>
                    <a:pt x="630034" y="5863920"/>
                  </a:lnTo>
                  <a:lnTo>
                    <a:pt x="625411" y="5851220"/>
                  </a:lnTo>
                  <a:lnTo>
                    <a:pt x="619988" y="5838520"/>
                  </a:lnTo>
                  <a:lnTo>
                    <a:pt x="600367" y="5838520"/>
                  </a:lnTo>
                  <a:lnTo>
                    <a:pt x="592264" y="5825820"/>
                  </a:lnTo>
                  <a:lnTo>
                    <a:pt x="585673" y="5838520"/>
                  </a:lnTo>
                  <a:lnTo>
                    <a:pt x="580478" y="5838520"/>
                  </a:lnTo>
                  <a:lnTo>
                    <a:pt x="574141" y="5851220"/>
                  </a:lnTo>
                  <a:lnTo>
                    <a:pt x="563333" y="5851220"/>
                  </a:lnTo>
                  <a:lnTo>
                    <a:pt x="552500" y="5838520"/>
                  </a:lnTo>
                  <a:lnTo>
                    <a:pt x="549757" y="5838520"/>
                  </a:lnTo>
                  <a:lnTo>
                    <a:pt x="548500" y="5825820"/>
                  </a:lnTo>
                  <a:lnTo>
                    <a:pt x="548957" y="5825820"/>
                  </a:lnTo>
                  <a:lnTo>
                    <a:pt x="549821" y="5813120"/>
                  </a:lnTo>
                  <a:lnTo>
                    <a:pt x="548525" y="5800420"/>
                  </a:lnTo>
                  <a:lnTo>
                    <a:pt x="546519" y="5787720"/>
                  </a:lnTo>
                  <a:lnTo>
                    <a:pt x="534555" y="5787720"/>
                  </a:lnTo>
                  <a:lnTo>
                    <a:pt x="530682" y="5800420"/>
                  </a:lnTo>
                  <a:lnTo>
                    <a:pt x="525792" y="5800420"/>
                  </a:lnTo>
                  <a:lnTo>
                    <a:pt x="523100" y="5813120"/>
                  </a:lnTo>
                  <a:lnTo>
                    <a:pt x="516864" y="5825820"/>
                  </a:lnTo>
                  <a:lnTo>
                    <a:pt x="487019" y="5825820"/>
                  </a:lnTo>
                  <a:lnTo>
                    <a:pt x="481393" y="5813120"/>
                  </a:lnTo>
                  <a:lnTo>
                    <a:pt x="490550" y="5800420"/>
                  </a:lnTo>
                  <a:lnTo>
                    <a:pt x="490194" y="5800420"/>
                  </a:lnTo>
                  <a:lnTo>
                    <a:pt x="488810" y="5787720"/>
                  </a:lnTo>
                  <a:lnTo>
                    <a:pt x="483755" y="5775020"/>
                  </a:lnTo>
                  <a:lnTo>
                    <a:pt x="478815" y="5787720"/>
                  </a:lnTo>
                  <a:lnTo>
                    <a:pt x="473722" y="5787720"/>
                  </a:lnTo>
                  <a:lnTo>
                    <a:pt x="468693" y="5800420"/>
                  </a:lnTo>
                  <a:lnTo>
                    <a:pt x="427304" y="5800420"/>
                  </a:lnTo>
                  <a:lnTo>
                    <a:pt x="422681" y="5813120"/>
                  </a:lnTo>
                  <a:lnTo>
                    <a:pt x="418617" y="5813120"/>
                  </a:lnTo>
                  <a:lnTo>
                    <a:pt x="414489" y="5825820"/>
                  </a:lnTo>
                  <a:lnTo>
                    <a:pt x="409714" y="5825820"/>
                  </a:lnTo>
                  <a:lnTo>
                    <a:pt x="403275" y="5838520"/>
                  </a:lnTo>
                  <a:lnTo>
                    <a:pt x="394982" y="5825820"/>
                  </a:lnTo>
                  <a:lnTo>
                    <a:pt x="374662" y="5825820"/>
                  </a:lnTo>
                  <a:lnTo>
                    <a:pt x="364629" y="5838520"/>
                  </a:lnTo>
                  <a:lnTo>
                    <a:pt x="354838" y="5838520"/>
                  </a:lnTo>
                  <a:lnTo>
                    <a:pt x="348665" y="5851220"/>
                  </a:lnTo>
                  <a:lnTo>
                    <a:pt x="343509" y="5863920"/>
                  </a:lnTo>
                  <a:lnTo>
                    <a:pt x="340029" y="5863920"/>
                  </a:lnTo>
                  <a:lnTo>
                    <a:pt x="343674" y="5876620"/>
                  </a:lnTo>
                  <a:lnTo>
                    <a:pt x="349046" y="5889320"/>
                  </a:lnTo>
                  <a:lnTo>
                    <a:pt x="359841" y="5889320"/>
                  </a:lnTo>
                  <a:lnTo>
                    <a:pt x="363372" y="5902020"/>
                  </a:lnTo>
                  <a:lnTo>
                    <a:pt x="365848" y="5902020"/>
                  </a:lnTo>
                  <a:lnTo>
                    <a:pt x="366445" y="5914720"/>
                  </a:lnTo>
                  <a:lnTo>
                    <a:pt x="367677" y="5927420"/>
                  </a:lnTo>
                  <a:lnTo>
                    <a:pt x="368744" y="5940120"/>
                  </a:lnTo>
                  <a:lnTo>
                    <a:pt x="367944" y="5940120"/>
                  </a:lnTo>
                  <a:lnTo>
                    <a:pt x="363512" y="5952820"/>
                  </a:lnTo>
                  <a:lnTo>
                    <a:pt x="358813" y="5952820"/>
                  </a:lnTo>
                  <a:lnTo>
                    <a:pt x="358533" y="5940120"/>
                  </a:lnTo>
                  <a:lnTo>
                    <a:pt x="353466" y="5927420"/>
                  </a:lnTo>
                  <a:lnTo>
                    <a:pt x="347903" y="5914720"/>
                  </a:lnTo>
                  <a:lnTo>
                    <a:pt x="305511" y="5914720"/>
                  </a:lnTo>
                  <a:lnTo>
                    <a:pt x="300316" y="5902020"/>
                  </a:lnTo>
                  <a:lnTo>
                    <a:pt x="295021" y="5902020"/>
                  </a:lnTo>
                  <a:lnTo>
                    <a:pt x="289458" y="5889320"/>
                  </a:lnTo>
                  <a:lnTo>
                    <a:pt x="281914" y="5902020"/>
                  </a:lnTo>
                  <a:lnTo>
                    <a:pt x="273773" y="5902020"/>
                  </a:lnTo>
                  <a:lnTo>
                    <a:pt x="266877" y="5914720"/>
                  </a:lnTo>
                  <a:lnTo>
                    <a:pt x="203542" y="5914720"/>
                  </a:lnTo>
                  <a:lnTo>
                    <a:pt x="192557" y="5902020"/>
                  </a:lnTo>
                  <a:lnTo>
                    <a:pt x="181241" y="5902020"/>
                  </a:lnTo>
                  <a:lnTo>
                    <a:pt x="180162" y="5889320"/>
                  </a:lnTo>
                  <a:lnTo>
                    <a:pt x="145757" y="5889320"/>
                  </a:lnTo>
                  <a:lnTo>
                    <a:pt x="141668" y="5902020"/>
                  </a:lnTo>
                  <a:lnTo>
                    <a:pt x="139204" y="5902020"/>
                  </a:lnTo>
                  <a:lnTo>
                    <a:pt x="135483" y="5914720"/>
                  </a:lnTo>
                  <a:lnTo>
                    <a:pt x="116611" y="5914720"/>
                  </a:lnTo>
                  <a:lnTo>
                    <a:pt x="110566" y="5927420"/>
                  </a:lnTo>
                  <a:lnTo>
                    <a:pt x="93268" y="5927420"/>
                  </a:lnTo>
                  <a:lnTo>
                    <a:pt x="83934" y="5914720"/>
                  </a:lnTo>
                  <a:lnTo>
                    <a:pt x="76847" y="5927420"/>
                  </a:lnTo>
                  <a:lnTo>
                    <a:pt x="71831" y="5927420"/>
                  </a:lnTo>
                  <a:lnTo>
                    <a:pt x="71856" y="5940120"/>
                  </a:lnTo>
                  <a:lnTo>
                    <a:pt x="67297" y="5940120"/>
                  </a:lnTo>
                  <a:lnTo>
                    <a:pt x="62217" y="5952820"/>
                  </a:lnTo>
                  <a:lnTo>
                    <a:pt x="21132" y="5952820"/>
                  </a:lnTo>
                  <a:lnTo>
                    <a:pt x="18580" y="5965520"/>
                  </a:lnTo>
                  <a:lnTo>
                    <a:pt x="30467" y="5965520"/>
                  </a:lnTo>
                  <a:lnTo>
                    <a:pt x="32372" y="5978220"/>
                  </a:lnTo>
                  <a:lnTo>
                    <a:pt x="28321" y="5990920"/>
                  </a:lnTo>
                  <a:lnTo>
                    <a:pt x="13804" y="5990920"/>
                  </a:lnTo>
                  <a:lnTo>
                    <a:pt x="7112" y="6003620"/>
                  </a:lnTo>
                  <a:lnTo>
                    <a:pt x="901" y="6003620"/>
                  </a:lnTo>
                  <a:lnTo>
                    <a:pt x="0" y="6016320"/>
                  </a:lnTo>
                  <a:lnTo>
                    <a:pt x="508" y="6029020"/>
                  </a:lnTo>
                  <a:lnTo>
                    <a:pt x="22898" y="6029020"/>
                  </a:lnTo>
                  <a:lnTo>
                    <a:pt x="25374" y="6016320"/>
                  </a:lnTo>
                  <a:lnTo>
                    <a:pt x="41656" y="6016320"/>
                  </a:lnTo>
                  <a:lnTo>
                    <a:pt x="43967" y="6029020"/>
                  </a:lnTo>
                  <a:lnTo>
                    <a:pt x="45339" y="6029020"/>
                  </a:lnTo>
                  <a:lnTo>
                    <a:pt x="45593" y="6041720"/>
                  </a:lnTo>
                  <a:lnTo>
                    <a:pt x="44564" y="6054420"/>
                  </a:lnTo>
                  <a:lnTo>
                    <a:pt x="43141" y="6054420"/>
                  </a:lnTo>
                  <a:lnTo>
                    <a:pt x="33451" y="6067120"/>
                  </a:lnTo>
                  <a:lnTo>
                    <a:pt x="31026" y="6067120"/>
                  </a:lnTo>
                  <a:lnTo>
                    <a:pt x="32258" y="6079820"/>
                  </a:lnTo>
                  <a:lnTo>
                    <a:pt x="36283" y="6079820"/>
                  </a:lnTo>
                  <a:lnTo>
                    <a:pt x="42887" y="6092520"/>
                  </a:lnTo>
                  <a:lnTo>
                    <a:pt x="58724" y="6092520"/>
                  </a:lnTo>
                  <a:lnTo>
                    <a:pt x="68440" y="6079820"/>
                  </a:lnTo>
                  <a:lnTo>
                    <a:pt x="122682" y="6079820"/>
                  </a:lnTo>
                  <a:lnTo>
                    <a:pt x="119024" y="6092520"/>
                  </a:lnTo>
                  <a:lnTo>
                    <a:pt x="95135" y="6092520"/>
                  </a:lnTo>
                  <a:lnTo>
                    <a:pt x="92964" y="6105220"/>
                  </a:lnTo>
                  <a:lnTo>
                    <a:pt x="67297" y="6105220"/>
                  </a:lnTo>
                  <a:lnTo>
                    <a:pt x="62699" y="6117920"/>
                  </a:lnTo>
                  <a:lnTo>
                    <a:pt x="59893" y="6130620"/>
                  </a:lnTo>
                  <a:lnTo>
                    <a:pt x="39547" y="6130620"/>
                  </a:lnTo>
                  <a:lnTo>
                    <a:pt x="36499" y="6143320"/>
                  </a:lnTo>
                  <a:lnTo>
                    <a:pt x="33629" y="6143320"/>
                  </a:lnTo>
                  <a:lnTo>
                    <a:pt x="33756" y="6156020"/>
                  </a:lnTo>
                  <a:lnTo>
                    <a:pt x="34950" y="6168720"/>
                  </a:lnTo>
                  <a:lnTo>
                    <a:pt x="37122" y="6181420"/>
                  </a:lnTo>
                  <a:lnTo>
                    <a:pt x="45961" y="6181420"/>
                  </a:lnTo>
                  <a:lnTo>
                    <a:pt x="59537" y="6194120"/>
                  </a:lnTo>
                  <a:lnTo>
                    <a:pt x="66636" y="6181420"/>
                  </a:lnTo>
                  <a:lnTo>
                    <a:pt x="61493" y="6168720"/>
                  </a:lnTo>
                  <a:lnTo>
                    <a:pt x="77851" y="6168720"/>
                  </a:lnTo>
                  <a:lnTo>
                    <a:pt x="86474" y="6156020"/>
                  </a:lnTo>
                  <a:lnTo>
                    <a:pt x="93421" y="6143320"/>
                  </a:lnTo>
                  <a:lnTo>
                    <a:pt x="101295" y="6143320"/>
                  </a:lnTo>
                  <a:lnTo>
                    <a:pt x="107950" y="6130620"/>
                  </a:lnTo>
                  <a:lnTo>
                    <a:pt x="118084" y="6130620"/>
                  </a:lnTo>
                  <a:lnTo>
                    <a:pt x="123253" y="6143320"/>
                  </a:lnTo>
                  <a:lnTo>
                    <a:pt x="124333" y="6143320"/>
                  </a:lnTo>
                  <a:lnTo>
                    <a:pt x="120129" y="6156020"/>
                  </a:lnTo>
                  <a:lnTo>
                    <a:pt x="112649" y="6168720"/>
                  </a:lnTo>
                  <a:lnTo>
                    <a:pt x="92202" y="6168720"/>
                  </a:lnTo>
                  <a:lnTo>
                    <a:pt x="90284" y="6181420"/>
                  </a:lnTo>
                  <a:lnTo>
                    <a:pt x="82765" y="6194120"/>
                  </a:lnTo>
                  <a:lnTo>
                    <a:pt x="70866" y="6194120"/>
                  </a:lnTo>
                  <a:lnTo>
                    <a:pt x="65925" y="6206820"/>
                  </a:lnTo>
                  <a:lnTo>
                    <a:pt x="68491" y="6219520"/>
                  </a:lnTo>
                  <a:lnTo>
                    <a:pt x="58127" y="6219520"/>
                  </a:lnTo>
                  <a:lnTo>
                    <a:pt x="52197" y="6232220"/>
                  </a:lnTo>
                  <a:lnTo>
                    <a:pt x="44869" y="6232220"/>
                  </a:lnTo>
                  <a:lnTo>
                    <a:pt x="41465" y="6244920"/>
                  </a:lnTo>
                  <a:lnTo>
                    <a:pt x="39382" y="6257620"/>
                  </a:lnTo>
                  <a:lnTo>
                    <a:pt x="64897" y="6257620"/>
                  </a:lnTo>
                  <a:lnTo>
                    <a:pt x="66014" y="6244920"/>
                  </a:lnTo>
                  <a:lnTo>
                    <a:pt x="66865" y="6244920"/>
                  </a:lnTo>
                  <a:lnTo>
                    <a:pt x="68770" y="6232220"/>
                  </a:lnTo>
                  <a:lnTo>
                    <a:pt x="79044" y="6232220"/>
                  </a:lnTo>
                  <a:lnTo>
                    <a:pt x="85267" y="6219520"/>
                  </a:lnTo>
                  <a:lnTo>
                    <a:pt x="94259" y="6219520"/>
                  </a:lnTo>
                  <a:lnTo>
                    <a:pt x="100101" y="6206820"/>
                  </a:lnTo>
                  <a:lnTo>
                    <a:pt x="103974" y="6206820"/>
                  </a:lnTo>
                  <a:lnTo>
                    <a:pt x="113499" y="6194120"/>
                  </a:lnTo>
                  <a:lnTo>
                    <a:pt x="119138" y="6181420"/>
                  </a:lnTo>
                  <a:lnTo>
                    <a:pt x="129108" y="6181420"/>
                  </a:lnTo>
                  <a:lnTo>
                    <a:pt x="129438" y="6194120"/>
                  </a:lnTo>
                  <a:lnTo>
                    <a:pt x="126555" y="6206820"/>
                  </a:lnTo>
                  <a:lnTo>
                    <a:pt x="116522" y="6219520"/>
                  </a:lnTo>
                  <a:lnTo>
                    <a:pt x="103035" y="6219520"/>
                  </a:lnTo>
                  <a:lnTo>
                    <a:pt x="98640" y="6232220"/>
                  </a:lnTo>
                  <a:lnTo>
                    <a:pt x="97777" y="6244920"/>
                  </a:lnTo>
                  <a:lnTo>
                    <a:pt x="93065" y="6244920"/>
                  </a:lnTo>
                  <a:lnTo>
                    <a:pt x="84899" y="6257620"/>
                  </a:lnTo>
                  <a:lnTo>
                    <a:pt x="78676" y="6270320"/>
                  </a:lnTo>
                  <a:lnTo>
                    <a:pt x="74129" y="6270320"/>
                  </a:lnTo>
                  <a:lnTo>
                    <a:pt x="70980" y="6283020"/>
                  </a:lnTo>
                  <a:lnTo>
                    <a:pt x="53809" y="6283020"/>
                  </a:lnTo>
                  <a:lnTo>
                    <a:pt x="49695" y="6295720"/>
                  </a:lnTo>
                  <a:lnTo>
                    <a:pt x="47459" y="6295720"/>
                  </a:lnTo>
                  <a:lnTo>
                    <a:pt x="44716" y="6308420"/>
                  </a:lnTo>
                  <a:lnTo>
                    <a:pt x="67386" y="6308420"/>
                  </a:lnTo>
                  <a:lnTo>
                    <a:pt x="78054" y="6295720"/>
                  </a:lnTo>
                  <a:lnTo>
                    <a:pt x="87642" y="6295720"/>
                  </a:lnTo>
                  <a:lnTo>
                    <a:pt x="93002" y="6283020"/>
                  </a:lnTo>
                  <a:lnTo>
                    <a:pt x="98158" y="6283020"/>
                  </a:lnTo>
                  <a:lnTo>
                    <a:pt x="102489" y="6270320"/>
                  </a:lnTo>
                  <a:lnTo>
                    <a:pt x="105422" y="6270320"/>
                  </a:lnTo>
                  <a:lnTo>
                    <a:pt x="110845" y="6257620"/>
                  </a:lnTo>
                  <a:lnTo>
                    <a:pt x="117348" y="6257620"/>
                  </a:lnTo>
                  <a:lnTo>
                    <a:pt x="123964" y="6244920"/>
                  </a:lnTo>
                  <a:lnTo>
                    <a:pt x="132308" y="6244920"/>
                  </a:lnTo>
                  <a:lnTo>
                    <a:pt x="135267" y="6257620"/>
                  </a:lnTo>
                  <a:lnTo>
                    <a:pt x="135813" y="6270320"/>
                  </a:lnTo>
                  <a:lnTo>
                    <a:pt x="129578" y="6283020"/>
                  </a:lnTo>
                  <a:lnTo>
                    <a:pt x="125882" y="6283020"/>
                  </a:lnTo>
                  <a:lnTo>
                    <a:pt x="123825" y="6295720"/>
                  </a:lnTo>
                  <a:lnTo>
                    <a:pt x="120840" y="6295720"/>
                  </a:lnTo>
                  <a:lnTo>
                    <a:pt x="115201" y="6308420"/>
                  </a:lnTo>
                  <a:lnTo>
                    <a:pt x="92964" y="6308420"/>
                  </a:lnTo>
                  <a:lnTo>
                    <a:pt x="88988" y="6321120"/>
                  </a:lnTo>
                  <a:lnTo>
                    <a:pt x="77571" y="6321120"/>
                  </a:lnTo>
                  <a:lnTo>
                    <a:pt x="72605" y="6333820"/>
                  </a:lnTo>
                  <a:lnTo>
                    <a:pt x="67157" y="6333820"/>
                  </a:lnTo>
                  <a:lnTo>
                    <a:pt x="61607" y="6346520"/>
                  </a:lnTo>
                  <a:lnTo>
                    <a:pt x="40182" y="6346520"/>
                  </a:lnTo>
                  <a:lnTo>
                    <a:pt x="34823" y="6359220"/>
                  </a:lnTo>
                  <a:lnTo>
                    <a:pt x="31775" y="6371920"/>
                  </a:lnTo>
                  <a:lnTo>
                    <a:pt x="29997" y="6397320"/>
                  </a:lnTo>
                  <a:lnTo>
                    <a:pt x="28460" y="6410020"/>
                  </a:lnTo>
                  <a:lnTo>
                    <a:pt x="27686" y="6410020"/>
                  </a:lnTo>
                  <a:lnTo>
                    <a:pt x="27000" y="6422720"/>
                  </a:lnTo>
                  <a:lnTo>
                    <a:pt x="26327" y="6422720"/>
                  </a:lnTo>
                  <a:lnTo>
                    <a:pt x="25603" y="6435420"/>
                  </a:lnTo>
                  <a:lnTo>
                    <a:pt x="73418" y="6435420"/>
                  </a:lnTo>
                  <a:lnTo>
                    <a:pt x="79400" y="6422720"/>
                  </a:lnTo>
                  <a:lnTo>
                    <a:pt x="83972" y="6422720"/>
                  </a:lnTo>
                  <a:lnTo>
                    <a:pt x="89369" y="6410020"/>
                  </a:lnTo>
                  <a:lnTo>
                    <a:pt x="118287" y="6410020"/>
                  </a:lnTo>
                  <a:lnTo>
                    <a:pt x="129044" y="6397320"/>
                  </a:lnTo>
                  <a:lnTo>
                    <a:pt x="169799" y="6397320"/>
                  </a:lnTo>
                  <a:lnTo>
                    <a:pt x="186601" y="6410020"/>
                  </a:lnTo>
                  <a:lnTo>
                    <a:pt x="225666" y="6410020"/>
                  </a:lnTo>
                  <a:lnTo>
                    <a:pt x="233299" y="6397320"/>
                  </a:lnTo>
                  <a:lnTo>
                    <a:pt x="249859" y="6397320"/>
                  </a:lnTo>
                  <a:lnTo>
                    <a:pt x="251066" y="6410020"/>
                  </a:lnTo>
                  <a:lnTo>
                    <a:pt x="250304" y="6410020"/>
                  </a:lnTo>
                  <a:lnTo>
                    <a:pt x="249593" y="6422720"/>
                  </a:lnTo>
                  <a:lnTo>
                    <a:pt x="271500" y="6422720"/>
                  </a:lnTo>
                  <a:lnTo>
                    <a:pt x="274662" y="6435420"/>
                  </a:lnTo>
                  <a:lnTo>
                    <a:pt x="276263" y="6435420"/>
                  </a:lnTo>
                  <a:lnTo>
                    <a:pt x="276123" y="6448120"/>
                  </a:lnTo>
                  <a:lnTo>
                    <a:pt x="274066" y="6448120"/>
                  </a:lnTo>
                  <a:lnTo>
                    <a:pt x="268605" y="6460820"/>
                  </a:lnTo>
                  <a:lnTo>
                    <a:pt x="227736" y="6460820"/>
                  </a:lnTo>
                  <a:lnTo>
                    <a:pt x="220726" y="6473520"/>
                  </a:lnTo>
                  <a:lnTo>
                    <a:pt x="220522" y="6473520"/>
                  </a:lnTo>
                  <a:lnTo>
                    <a:pt x="221386" y="6486220"/>
                  </a:lnTo>
                  <a:lnTo>
                    <a:pt x="225894" y="6498920"/>
                  </a:lnTo>
                  <a:lnTo>
                    <a:pt x="228612" y="6511620"/>
                  </a:lnTo>
                  <a:lnTo>
                    <a:pt x="231190" y="6511620"/>
                  </a:lnTo>
                  <a:lnTo>
                    <a:pt x="241439" y="6524320"/>
                  </a:lnTo>
                  <a:lnTo>
                    <a:pt x="274497" y="6524320"/>
                  </a:lnTo>
                  <a:lnTo>
                    <a:pt x="284429" y="6511620"/>
                  </a:lnTo>
                  <a:lnTo>
                    <a:pt x="310540" y="6511620"/>
                  </a:lnTo>
                  <a:lnTo>
                    <a:pt x="315849" y="6498920"/>
                  </a:lnTo>
                  <a:lnTo>
                    <a:pt x="318008" y="6498920"/>
                  </a:lnTo>
                  <a:lnTo>
                    <a:pt x="317741" y="6486220"/>
                  </a:lnTo>
                  <a:lnTo>
                    <a:pt x="320624" y="6486220"/>
                  </a:lnTo>
                  <a:lnTo>
                    <a:pt x="323215" y="6498920"/>
                  </a:lnTo>
                  <a:lnTo>
                    <a:pt x="322668" y="6511620"/>
                  </a:lnTo>
                  <a:lnTo>
                    <a:pt x="324294" y="6511620"/>
                  </a:lnTo>
                  <a:lnTo>
                    <a:pt x="327558" y="6524320"/>
                  </a:lnTo>
                  <a:lnTo>
                    <a:pt x="390753" y="6524320"/>
                  </a:lnTo>
                  <a:lnTo>
                    <a:pt x="394512" y="6537020"/>
                  </a:lnTo>
                  <a:lnTo>
                    <a:pt x="397700" y="6537020"/>
                  </a:lnTo>
                  <a:lnTo>
                    <a:pt x="401053" y="6549720"/>
                  </a:lnTo>
                  <a:lnTo>
                    <a:pt x="409028" y="6549720"/>
                  </a:lnTo>
                  <a:lnTo>
                    <a:pt x="410972" y="6537020"/>
                  </a:lnTo>
                  <a:lnTo>
                    <a:pt x="418642" y="6537020"/>
                  </a:lnTo>
                  <a:lnTo>
                    <a:pt x="424624" y="6549720"/>
                  </a:lnTo>
                  <a:lnTo>
                    <a:pt x="431431" y="6549720"/>
                  </a:lnTo>
                  <a:lnTo>
                    <a:pt x="435178" y="6562420"/>
                  </a:lnTo>
                  <a:lnTo>
                    <a:pt x="440499" y="6575120"/>
                  </a:lnTo>
                  <a:lnTo>
                    <a:pt x="471297" y="6575120"/>
                  </a:lnTo>
                  <a:lnTo>
                    <a:pt x="476554" y="6562420"/>
                  </a:lnTo>
                  <a:lnTo>
                    <a:pt x="493293" y="6562420"/>
                  </a:lnTo>
                  <a:lnTo>
                    <a:pt x="498729" y="6549720"/>
                  </a:lnTo>
                  <a:lnTo>
                    <a:pt x="519645" y="6549720"/>
                  </a:lnTo>
                  <a:lnTo>
                    <a:pt x="526503" y="6537020"/>
                  </a:lnTo>
                  <a:lnTo>
                    <a:pt x="529399" y="6524320"/>
                  </a:lnTo>
                  <a:lnTo>
                    <a:pt x="522528" y="6511620"/>
                  </a:lnTo>
                  <a:lnTo>
                    <a:pt x="538683" y="6511620"/>
                  </a:lnTo>
                  <a:lnTo>
                    <a:pt x="545769" y="6524320"/>
                  </a:lnTo>
                  <a:lnTo>
                    <a:pt x="554634" y="6524320"/>
                  </a:lnTo>
                  <a:lnTo>
                    <a:pt x="556704" y="6537020"/>
                  </a:lnTo>
                  <a:lnTo>
                    <a:pt x="562927" y="6537020"/>
                  </a:lnTo>
                  <a:lnTo>
                    <a:pt x="570611" y="6549720"/>
                  </a:lnTo>
                  <a:lnTo>
                    <a:pt x="579539" y="6549720"/>
                  </a:lnTo>
                  <a:lnTo>
                    <a:pt x="587552" y="6537020"/>
                  </a:lnTo>
                  <a:lnTo>
                    <a:pt x="596023" y="6549720"/>
                  </a:lnTo>
                  <a:lnTo>
                    <a:pt x="598665" y="6562420"/>
                  </a:lnTo>
                  <a:lnTo>
                    <a:pt x="636270" y="6562420"/>
                  </a:lnTo>
                  <a:lnTo>
                    <a:pt x="638924" y="6549720"/>
                  </a:lnTo>
                  <a:lnTo>
                    <a:pt x="646226" y="6549720"/>
                  </a:lnTo>
                  <a:lnTo>
                    <a:pt x="646747" y="6562420"/>
                  </a:lnTo>
                  <a:lnTo>
                    <a:pt x="650557" y="6575120"/>
                  </a:lnTo>
                  <a:lnTo>
                    <a:pt x="670699" y="6575120"/>
                  </a:lnTo>
                  <a:lnTo>
                    <a:pt x="681659" y="6587820"/>
                  </a:lnTo>
                  <a:lnTo>
                    <a:pt x="692632" y="6575120"/>
                  </a:lnTo>
                  <a:lnTo>
                    <a:pt x="696201" y="6587820"/>
                  </a:lnTo>
                  <a:lnTo>
                    <a:pt x="699135" y="6587820"/>
                  </a:lnTo>
                  <a:lnTo>
                    <a:pt x="700976" y="6600520"/>
                  </a:lnTo>
                  <a:lnTo>
                    <a:pt x="701941" y="6600520"/>
                  </a:lnTo>
                  <a:lnTo>
                    <a:pt x="702259" y="6613220"/>
                  </a:lnTo>
                  <a:lnTo>
                    <a:pt x="701649" y="6613220"/>
                  </a:lnTo>
                  <a:lnTo>
                    <a:pt x="699947" y="6625920"/>
                  </a:lnTo>
                  <a:lnTo>
                    <a:pt x="697611" y="6638620"/>
                  </a:lnTo>
                  <a:lnTo>
                    <a:pt x="695109" y="6638620"/>
                  </a:lnTo>
                  <a:lnTo>
                    <a:pt x="692975" y="6651320"/>
                  </a:lnTo>
                  <a:lnTo>
                    <a:pt x="684415" y="6651320"/>
                  </a:lnTo>
                  <a:lnTo>
                    <a:pt x="683006" y="6664020"/>
                  </a:lnTo>
                  <a:lnTo>
                    <a:pt x="681990" y="6664020"/>
                  </a:lnTo>
                  <a:lnTo>
                    <a:pt x="681609" y="6676720"/>
                  </a:lnTo>
                  <a:lnTo>
                    <a:pt x="682345" y="6676720"/>
                  </a:lnTo>
                  <a:lnTo>
                    <a:pt x="684657" y="6689420"/>
                  </a:lnTo>
                  <a:lnTo>
                    <a:pt x="745185" y="6689420"/>
                  </a:lnTo>
                  <a:lnTo>
                    <a:pt x="751179" y="6702120"/>
                  </a:lnTo>
                  <a:lnTo>
                    <a:pt x="758837" y="6702120"/>
                  </a:lnTo>
                  <a:lnTo>
                    <a:pt x="761911" y="6714820"/>
                  </a:lnTo>
                  <a:lnTo>
                    <a:pt x="764438" y="6727520"/>
                  </a:lnTo>
                  <a:lnTo>
                    <a:pt x="766038" y="6727520"/>
                  </a:lnTo>
                  <a:lnTo>
                    <a:pt x="767524" y="6740220"/>
                  </a:lnTo>
                  <a:lnTo>
                    <a:pt x="768604" y="6752920"/>
                  </a:lnTo>
                  <a:lnTo>
                    <a:pt x="768400" y="6752920"/>
                  </a:lnTo>
                  <a:lnTo>
                    <a:pt x="766038" y="6765620"/>
                  </a:lnTo>
                  <a:lnTo>
                    <a:pt x="755142" y="6765620"/>
                  </a:lnTo>
                  <a:lnTo>
                    <a:pt x="748245" y="6778320"/>
                  </a:lnTo>
                  <a:lnTo>
                    <a:pt x="737298" y="6778320"/>
                  </a:lnTo>
                  <a:lnTo>
                    <a:pt x="731126" y="6791020"/>
                  </a:lnTo>
                  <a:lnTo>
                    <a:pt x="725093" y="6791020"/>
                  </a:lnTo>
                  <a:lnTo>
                    <a:pt x="719848" y="6803720"/>
                  </a:lnTo>
                  <a:lnTo>
                    <a:pt x="714819" y="6803720"/>
                  </a:lnTo>
                  <a:lnTo>
                    <a:pt x="708596" y="6816420"/>
                  </a:lnTo>
                  <a:lnTo>
                    <a:pt x="696747" y="6816420"/>
                  </a:lnTo>
                  <a:lnTo>
                    <a:pt x="688301" y="6829120"/>
                  </a:lnTo>
                  <a:lnTo>
                    <a:pt x="677811" y="6829120"/>
                  </a:lnTo>
                  <a:lnTo>
                    <a:pt x="667169" y="6841820"/>
                  </a:lnTo>
                  <a:lnTo>
                    <a:pt x="650951" y="6841820"/>
                  </a:lnTo>
                  <a:lnTo>
                    <a:pt x="642086" y="6854520"/>
                  </a:lnTo>
                  <a:lnTo>
                    <a:pt x="585241" y="6854520"/>
                  </a:lnTo>
                  <a:lnTo>
                    <a:pt x="579945" y="6867220"/>
                  </a:lnTo>
                  <a:lnTo>
                    <a:pt x="575310" y="6867220"/>
                  </a:lnTo>
                  <a:lnTo>
                    <a:pt x="571931" y="6879920"/>
                  </a:lnTo>
                  <a:lnTo>
                    <a:pt x="569861" y="6879920"/>
                  </a:lnTo>
                  <a:lnTo>
                    <a:pt x="569290" y="6892620"/>
                  </a:lnTo>
                  <a:lnTo>
                    <a:pt x="564527" y="6892620"/>
                  </a:lnTo>
                  <a:lnTo>
                    <a:pt x="557784" y="6905320"/>
                  </a:lnTo>
                  <a:lnTo>
                    <a:pt x="525995" y="6905320"/>
                  </a:lnTo>
                  <a:lnTo>
                    <a:pt x="512953" y="6918020"/>
                  </a:lnTo>
                  <a:lnTo>
                    <a:pt x="509104" y="6930720"/>
                  </a:lnTo>
                  <a:lnTo>
                    <a:pt x="515772" y="6930720"/>
                  </a:lnTo>
                  <a:lnTo>
                    <a:pt x="520319" y="6943420"/>
                  </a:lnTo>
                  <a:lnTo>
                    <a:pt x="527380" y="6956120"/>
                  </a:lnTo>
                  <a:lnTo>
                    <a:pt x="529031" y="6956120"/>
                  </a:lnTo>
                  <a:lnTo>
                    <a:pt x="530898" y="6968820"/>
                  </a:lnTo>
                  <a:lnTo>
                    <a:pt x="532396" y="6968820"/>
                  </a:lnTo>
                  <a:lnTo>
                    <a:pt x="532917" y="6981520"/>
                  </a:lnTo>
                  <a:lnTo>
                    <a:pt x="531774" y="6981520"/>
                  </a:lnTo>
                  <a:lnTo>
                    <a:pt x="530479" y="6994220"/>
                  </a:lnTo>
                  <a:lnTo>
                    <a:pt x="517944" y="6994220"/>
                  </a:lnTo>
                  <a:lnTo>
                    <a:pt x="510730" y="7006920"/>
                  </a:lnTo>
                  <a:lnTo>
                    <a:pt x="509790" y="7006920"/>
                  </a:lnTo>
                  <a:lnTo>
                    <a:pt x="510247" y="7019620"/>
                  </a:lnTo>
                  <a:lnTo>
                    <a:pt x="512584" y="7032320"/>
                  </a:lnTo>
                  <a:lnTo>
                    <a:pt x="515175" y="7032320"/>
                  </a:lnTo>
                  <a:lnTo>
                    <a:pt x="516382" y="7045020"/>
                  </a:lnTo>
                  <a:lnTo>
                    <a:pt x="515645" y="7045020"/>
                  </a:lnTo>
                  <a:lnTo>
                    <a:pt x="513689" y="7057720"/>
                  </a:lnTo>
                  <a:lnTo>
                    <a:pt x="510882" y="7070420"/>
                  </a:lnTo>
                  <a:lnTo>
                    <a:pt x="507593" y="7083120"/>
                  </a:lnTo>
                  <a:lnTo>
                    <a:pt x="493788" y="7083120"/>
                  </a:lnTo>
                  <a:lnTo>
                    <a:pt x="489534" y="7095820"/>
                  </a:lnTo>
                  <a:lnTo>
                    <a:pt x="492887" y="7108520"/>
                  </a:lnTo>
                  <a:lnTo>
                    <a:pt x="490664" y="7121220"/>
                  </a:lnTo>
                  <a:lnTo>
                    <a:pt x="484771" y="7133920"/>
                  </a:lnTo>
                  <a:lnTo>
                    <a:pt x="482955" y="7133920"/>
                  </a:lnTo>
                  <a:lnTo>
                    <a:pt x="484771" y="7146633"/>
                  </a:lnTo>
                  <a:lnTo>
                    <a:pt x="485597" y="7159333"/>
                  </a:lnTo>
                  <a:lnTo>
                    <a:pt x="487311" y="7159333"/>
                  </a:lnTo>
                  <a:lnTo>
                    <a:pt x="489915" y="7172033"/>
                  </a:lnTo>
                  <a:lnTo>
                    <a:pt x="491871" y="7172033"/>
                  </a:lnTo>
                  <a:lnTo>
                    <a:pt x="491642" y="7184733"/>
                  </a:lnTo>
                  <a:lnTo>
                    <a:pt x="476643" y="7184733"/>
                  </a:lnTo>
                  <a:lnTo>
                    <a:pt x="471843" y="7197433"/>
                  </a:lnTo>
                  <a:lnTo>
                    <a:pt x="461810" y="7197433"/>
                  </a:lnTo>
                  <a:lnTo>
                    <a:pt x="456209" y="7210133"/>
                  </a:lnTo>
                  <a:lnTo>
                    <a:pt x="419608" y="7210133"/>
                  </a:lnTo>
                  <a:lnTo>
                    <a:pt x="412089" y="7222833"/>
                  </a:lnTo>
                  <a:lnTo>
                    <a:pt x="408736" y="7235533"/>
                  </a:lnTo>
                  <a:lnTo>
                    <a:pt x="408520" y="7248233"/>
                  </a:lnTo>
                  <a:lnTo>
                    <a:pt x="410921" y="7248233"/>
                  </a:lnTo>
                  <a:lnTo>
                    <a:pt x="415925" y="7260933"/>
                  </a:lnTo>
                  <a:lnTo>
                    <a:pt x="427278" y="7260933"/>
                  </a:lnTo>
                  <a:lnTo>
                    <a:pt x="431876" y="7273633"/>
                  </a:lnTo>
                  <a:lnTo>
                    <a:pt x="430161" y="7286333"/>
                  </a:lnTo>
                  <a:lnTo>
                    <a:pt x="429514" y="7299033"/>
                  </a:lnTo>
                  <a:lnTo>
                    <a:pt x="428256" y="7311733"/>
                  </a:lnTo>
                  <a:lnTo>
                    <a:pt x="426262" y="7311733"/>
                  </a:lnTo>
                  <a:lnTo>
                    <a:pt x="423824" y="7324420"/>
                  </a:lnTo>
                  <a:lnTo>
                    <a:pt x="2918752" y="7324420"/>
                  </a:lnTo>
                  <a:lnTo>
                    <a:pt x="2923324" y="7311733"/>
                  </a:lnTo>
                  <a:lnTo>
                    <a:pt x="2927870" y="7299033"/>
                  </a:lnTo>
                  <a:lnTo>
                    <a:pt x="3019602" y="7299033"/>
                  </a:lnTo>
                  <a:lnTo>
                    <a:pt x="3045726" y="7286333"/>
                  </a:lnTo>
                  <a:lnTo>
                    <a:pt x="3087205" y="7286333"/>
                  </a:lnTo>
                  <a:lnTo>
                    <a:pt x="3111157" y="7273633"/>
                  </a:lnTo>
                  <a:lnTo>
                    <a:pt x="3154769" y="7273633"/>
                  </a:lnTo>
                  <a:lnTo>
                    <a:pt x="3186049" y="7260933"/>
                  </a:lnTo>
                  <a:lnTo>
                    <a:pt x="3202686" y="7260933"/>
                  </a:lnTo>
                  <a:lnTo>
                    <a:pt x="3215259" y="7248233"/>
                  </a:lnTo>
                  <a:lnTo>
                    <a:pt x="3223234" y="7248233"/>
                  </a:lnTo>
                  <a:lnTo>
                    <a:pt x="3230372" y="7222833"/>
                  </a:lnTo>
                  <a:lnTo>
                    <a:pt x="3237369" y="7210133"/>
                  </a:lnTo>
                  <a:lnTo>
                    <a:pt x="3244951" y="7210133"/>
                  </a:lnTo>
                  <a:lnTo>
                    <a:pt x="3264065" y="7197433"/>
                  </a:lnTo>
                  <a:lnTo>
                    <a:pt x="3289414" y="7184733"/>
                  </a:lnTo>
                  <a:lnTo>
                    <a:pt x="3315627" y="7172033"/>
                  </a:lnTo>
                  <a:lnTo>
                    <a:pt x="3337331" y="7159333"/>
                  </a:lnTo>
                  <a:lnTo>
                    <a:pt x="3372040" y="7159333"/>
                  </a:lnTo>
                  <a:lnTo>
                    <a:pt x="3390608" y="7146633"/>
                  </a:lnTo>
                  <a:lnTo>
                    <a:pt x="3404412" y="7146633"/>
                  </a:lnTo>
                  <a:lnTo>
                    <a:pt x="3409086" y="7133920"/>
                  </a:lnTo>
                  <a:lnTo>
                    <a:pt x="3410242" y="7121220"/>
                  </a:lnTo>
                  <a:lnTo>
                    <a:pt x="3455009" y="7121220"/>
                  </a:lnTo>
                  <a:lnTo>
                    <a:pt x="3462248" y="7108520"/>
                  </a:lnTo>
                  <a:lnTo>
                    <a:pt x="3469119" y="7095820"/>
                  </a:lnTo>
                  <a:lnTo>
                    <a:pt x="3475799" y="7095820"/>
                  </a:lnTo>
                  <a:lnTo>
                    <a:pt x="3482492" y="7083120"/>
                  </a:lnTo>
                  <a:lnTo>
                    <a:pt x="3491446" y="7083120"/>
                  </a:lnTo>
                  <a:lnTo>
                    <a:pt x="3503104" y="7070420"/>
                  </a:lnTo>
                  <a:lnTo>
                    <a:pt x="3524300" y="7070420"/>
                  </a:lnTo>
                  <a:lnTo>
                    <a:pt x="3532124" y="7057720"/>
                  </a:lnTo>
                  <a:lnTo>
                    <a:pt x="3541407" y="7057720"/>
                  </a:lnTo>
                  <a:lnTo>
                    <a:pt x="3549827" y="7045020"/>
                  </a:lnTo>
                  <a:lnTo>
                    <a:pt x="3555085" y="7045020"/>
                  </a:lnTo>
                  <a:lnTo>
                    <a:pt x="3556546" y="7032320"/>
                  </a:lnTo>
                  <a:lnTo>
                    <a:pt x="3555263" y="7019620"/>
                  </a:lnTo>
                  <a:lnTo>
                    <a:pt x="3552799" y="7006920"/>
                  </a:lnTo>
                  <a:lnTo>
                    <a:pt x="3550691" y="6994220"/>
                  </a:lnTo>
                  <a:lnTo>
                    <a:pt x="3549637" y="6994220"/>
                  </a:lnTo>
                  <a:lnTo>
                    <a:pt x="3548202" y="6981520"/>
                  </a:lnTo>
                  <a:lnTo>
                    <a:pt x="3546360" y="6981520"/>
                  </a:lnTo>
                  <a:lnTo>
                    <a:pt x="3544100" y="6968820"/>
                  </a:lnTo>
                  <a:lnTo>
                    <a:pt x="3538436" y="6968820"/>
                  </a:lnTo>
                  <a:lnTo>
                    <a:pt x="3530282" y="6956120"/>
                  </a:lnTo>
                  <a:lnTo>
                    <a:pt x="3522434" y="6956120"/>
                  </a:lnTo>
                  <a:lnTo>
                    <a:pt x="3517696" y="6943420"/>
                  </a:lnTo>
                  <a:lnTo>
                    <a:pt x="3516896" y="6943420"/>
                  </a:lnTo>
                  <a:lnTo>
                    <a:pt x="3517404" y="6930720"/>
                  </a:lnTo>
                  <a:lnTo>
                    <a:pt x="3518878" y="6930720"/>
                  </a:lnTo>
                  <a:lnTo>
                    <a:pt x="3520998" y="6918020"/>
                  </a:lnTo>
                  <a:lnTo>
                    <a:pt x="3527704" y="6918020"/>
                  </a:lnTo>
                  <a:lnTo>
                    <a:pt x="3530892" y="6905320"/>
                  </a:lnTo>
                  <a:lnTo>
                    <a:pt x="3536543" y="6905320"/>
                  </a:lnTo>
                  <a:lnTo>
                    <a:pt x="3543452" y="6918020"/>
                  </a:lnTo>
                  <a:lnTo>
                    <a:pt x="3579241" y="6918020"/>
                  </a:lnTo>
                  <a:lnTo>
                    <a:pt x="3584791" y="6905320"/>
                  </a:lnTo>
                  <a:lnTo>
                    <a:pt x="3587889" y="6905320"/>
                  </a:lnTo>
                  <a:close/>
                </a:path>
              </a:pathLst>
            </a:custGeom>
            <a:solidFill>
              <a:srgbClr val="AB9F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4676393" y="3984134"/>
              <a:ext cx="40005" cy="38100"/>
            </a:xfrm>
            <a:custGeom>
              <a:avLst/>
              <a:gdLst/>
              <a:ahLst/>
              <a:cxnLst/>
              <a:rect l="l" t="t" r="r" b="b"/>
              <a:pathLst>
                <a:path w="40004" h="38100">
                  <a:moveTo>
                    <a:pt x="37171" y="11036"/>
                  </a:moveTo>
                  <a:lnTo>
                    <a:pt x="34334" y="5790"/>
                  </a:lnTo>
                  <a:lnTo>
                    <a:pt x="21664" y="0"/>
                  </a:lnTo>
                  <a:lnTo>
                    <a:pt x="15727" y="586"/>
                  </a:lnTo>
                  <a:lnTo>
                    <a:pt x="11434" y="1015"/>
                  </a:lnTo>
                  <a:lnTo>
                    <a:pt x="3895" y="7172"/>
                  </a:lnTo>
                  <a:lnTo>
                    <a:pt x="1978" y="11036"/>
                  </a:lnTo>
                  <a:lnTo>
                    <a:pt x="20" y="14973"/>
                  </a:lnTo>
                  <a:lnTo>
                    <a:pt x="0" y="24711"/>
                  </a:lnTo>
                  <a:lnTo>
                    <a:pt x="1978" y="28637"/>
                  </a:lnTo>
                  <a:lnTo>
                    <a:pt x="3434" y="31527"/>
                  </a:lnTo>
                  <a:lnTo>
                    <a:pt x="9266" y="35590"/>
                  </a:lnTo>
                  <a:lnTo>
                    <a:pt x="12428" y="36333"/>
                  </a:lnTo>
                  <a:lnTo>
                    <a:pt x="17852" y="37611"/>
                  </a:lnTo>
                  <a:lnTo>
                    <a:pt x="30564" y="36522"/>
                  </a:lnTo>
                  <a:lnTo>
                    <a:pt x="34417" y="32480"/>
                  </a:lnTo>
                  <a:lnTo>
                    <a:pt x="38155" y="28575"/>
                  </a:lnTo>
                  <a:lnTo>
                    <a:pt x="39737" y="15800"/>
                  </a:lnTo>
                  <a:lnTo>
                    <a:pt x="37171" y="11036"/>
                  </a:lnTo>
                </a:path>
              </a:pathLst>
            </a:custGeom>
            <a:ln w="10470">
              <a:solidFill>
                <a:srgbClr val="9B8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/>
            <p:cNvSpPr/>
            <p:nvPr/>
          </p:nvSpPr>
          <p:spPr>
            <a:xfrm>
              <a:off x="4676393" y="3984134"/>
              <a:ext cx="40005" cy="38100"/>
            </a:xfrm>
            <a:custGeom>
              <a:avLst/>
              <a:gdLst/>
              <a:ahLst/>
              <a:cxnLst/>
              <a:rect l="l" t="t" r="r" b="b"/>
              <a:pathLst>
                <a:path w="40004" h="38100">
                  <a:moveTo>
                    <a:pt x="37171" y="11036"/>
                  </a:moveTo>
                  <a:lnTo>
                    <a:pt x="34334" y="5790"/>
                  </a:lnTo>
                  <a:lnTo>
                    <a:pt x="21664" y="0"/>
                  </a:lnTo>
                  <a:lnTo>
                    <a:pt x="15727" y="586"/>
                  </a:lnTo>
                  <a:lnTo>
                    <a:pt x="11434" y="1015"/>
                  </a:lnTo>
                  <a:lnTo>
                    <a:pt x="3895" y="7172"/>
                  </a:lnTo>
                  <a:lnTo>
                    <a:pt x="1978" y="11036"/>
                  </a:lnTo>
                  <a:lnTo>
                    <a:pt x="20" y="14973"/>
                  </a:lnTo>
                  <a:lnTo>
                    <a:pt x="0" y="24711"/>
                  </a:lnTo>
                  <a:lnTo>
                    <a:pt x="1978" y="28637"/>
                  </a:lnTo>
                  <a:lnTo>
                    <a:pt x="3434" y="31527"/>
                  </a:lnTo>
                  <a:lnTo>
                    <a:pt x="9266" y="35590"/>
                  </a:lnTo>
                  <a:lnTo>
                    <a:pt x="12428" y="36333"/>
                  </a:lnTo>
                  <a:lnTo>
                    <a:pt x="17852" y="37611"/>
                  </a:lnTo>
                  <a:lnTo>
                    <a:pt x="30564" y="36522"/>
                  </a:lnTo>
                  <a:lnTo>
                    <a:pt x="34417" y="32480"/>
                  </a:lnTo>
                  <a:lnTo>
                    <a:pt x="38155" y="28575"/>
                  </a:lnTo>
                  <a:lnTo>
                    <a:pt x="39737" y="15800"/>
                  </a:lnTo>
                  <a:lnTo>
                    <a:pt x="37171" y="11036"/>
                  </a:lnTo>
                  <a:close/>
                </a:path>
              </a:pathLst>
            </a:custGeom>
            <a:ln w="10470">
              <a:solidFill>
                <a:srgbClr val="9889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4629778" y="3727478"/>
              <a:ext cx="41910" cy="44450"/>
            </a:xfrm>
            <a:custGeom>
              <a:avLst/>
              <a:gdLst/>
              <a:ahLst/>
              <a:cxnLst/>
              <a:rect l="l" t="t" r="r" b="b"/>
              <a:pathLst>
                <a:path w="41910" h="44450">
                  <a:moveTo>
                    <a:pt x="29098" y="0"/>
                  </a:moveTo>
                  <a:lnTo>
                    <a:pt x="16470" y="1204"/>
                  </a:lnTo>
                  <a:lnTo>
                    <a:pt x="8282" y="4303"/>
                  </a:lnTo>
                  <a:lnTo>
                    <a:pt x="2858" y="8491"/>
                  </a:lnTo>
                  <a:lnTo>
                    <a:pt x="0" y="16889"/>
                  </a:lnTo>
                  <a:lnTo>
                    <a:pt x="3183" y="29130"/>
                  </a:lnTo>
                  <a:lnTo>
                    <a:pt x="8355" y="37307"/>
                  </a:lnTo>
                  <a:lnTo>
                    <a:pt x="14983" y="42930"/>
                  </a:lnTo>
                  <a:lnTo>
                    <a:pt x="24459" y="43914"/>
                  </a:lnTo>
                  <a:lnTo>
                    <a:pt x="36218" y="38700"/>
                  </a:lnTo>
                  <a:lnTo>
                    <a:pt x="39244" y="33988"/>
                  </a:lnTo>
                  <a:lnTo>
                    <a:pt x="41464" y="30512"/>
                  </a:lnTo>
                  <a:lnTo>
                    <a:pt x="39998" y="21549"/>
                  </a:lnTo>
                  <a:lnTo>
                    <a:pt x="36899" y="5371"/>
                  </a:lnTo>
                  <a:lnTo>
                    <a:pt x="29098" y="0"/>
                  </a:lnTo>
                  <a:close/>
                </a:path>
              </a:pathLst>
            </a:custGeom>
            <a:solidFill>
              <a:srgbClr val="AB9F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4629778" y="3727478"/>
              <a:ext cx="41910" cy="44450"/>
            </a:xfrm>
            <a:custGeom>
              <a:avLst/>
              <a:gdLst/>
              <a:ahLst/>
              <a:cxnLst/>
              <a:rect l="l" t="t" r="r" b="b"/>
              <a:pathLst>
                <a:path w="41910" h="44450">
                  <a:moveTo>
                    <a:pt x="39244" y="33988"/>
                  </a:moveTo>
                  <a:lnTo>
                    <a:pt x="36218" y="38700"/>
                  </a:lnTo>
                  <a:lnTo>
                    <a:pt x="24459" y="43914"/>
                  </a:lnTo>
                  <a:lnTo>
                    <a:pt x="18899" y="43338"/>
                  </a:lnTo>
                  <a:lnTo>
                    <a:pt x="0" y="16889"/>
                  </a:lnTo>
                  <a:lnTo>
                    <a:pt x="1853" y="11444"/>
                  </a:lnTo>
                  <a:lnTo>
                    <a:pt x="29098" y="0"/>
                  </a:lnTo>
                  <a:lnTo>
                    <a:pt x="33747" y="3193"/>
                  </a:lnTo>
                  <a:lnTo>
                    <a:pt x="41464" y="30512"/>
                  </a:lnTo>
                  <a:lnTo>
                    <a:pt x="39244" y="33988"/>
                  </a:lnTo>
                </a:path>
              </a:pathLst>
            </a:custGeom>
            <a:ln w="10470">
              <a:solidFill>
                <a:srgbClr val="9B8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/>
            <p:cNvSpPr/>
            <p:nvPr/>
          </p:nvSpPr>
          <p:spPr>
            <a:xfrm>
              <a:off x="4629778" y="3727478"/>
              <a:ext cx="41910" cy="44450"/>
            </a:xfrm>
            <a:custGeom>
              <a:avLst/>
              <a:gdLst/>
              <a:ahLst/>
              <a:cxnLst/>
              <a:rect l="l" t="t" r="r" b="b"/>
              <a:pathLst>
                <a:path w="41910" h="44450">
                  <a:moveTo>
                    <a:pt x="39244" y="33988"/>
                  </a:moveTo>
                  <a:lnTo>
                    <a:pt x="36218" y="38700"/>
                  </a:lnTo>
                  <a:lnTo>
                    <a:pt x="24459" y="43914"/>
                  </a:lnTo>
                  <a:lnTo>
                    <a:pt x="18899" y="43338"/>
                  </a:lnTo>
                  <a:lnTo>
                    <a:pt x="0" y="16889"/>
                  </a:lnTo>
                  <a:lnTo>
                    <a:pt x="1853" y="11444"/>
                  </a:lnTo>
                  <a:lnTo>
                    <a:pt x="29098" y="0"/>
                  </a:lnTo>
                  <a:lnTo>
                    <a:pt x="33747" y="3193"/>
                  </a:lnTo>
                  <a:lnTo>
                    <a:pt x="41464" y="30512"/>
                  </a:lnTo>
                  <a:lnTo>
                    <a:pt x="39244" y="33988"/>
                  </a:lnTo>
                  <a:close/>
                </a:path>
              </a:pathLst>
            </a:custGeom>
            <a:ln w="10470">
              <a:solidFill>
                <a:srgbClr val="9889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/>
            <p:cNvSpPr/>
            <p:nvPr/>
          </p:nvSpPr>
          <p:spPr>
            <a:xfrm>
              <a:off x="4716129" y="3489535"/>
              <a:ext cx="243207" cy="412113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/>
            <p:cNvSpPr/>
            <p:nvPr/>
          </p:nvSpPr>
          <p:spPr>
            <a:xfrm>
              <a:off x="3815469" y="3979761"/>
              <a:ext cx="46355" cy="41910"/>
            </a:xfrm>
            <a:custGeom>
              <a:avLst/>
              <a:gdLst/>
              <a:ahLst/>
              <a:cxnLst/>
              <a:rect l="l" t="t" r="r" b="b"/>
              <a:pathLst>
                <a:path w="46354" h="41910">
                  <a:moveTo>
                    <a:pt x="27999" y="20"/>
                  </a:moveTo>
                  <a:lnTo>
                    <a:pt x="17810" y="0"/>
                  </a:lnTo>
                  <a:lnTo>
                    <a:pt x="5528" y="3581"/>
                  </a:lnTo>
                  <a:lnTo>
                    <a:pt x="0" y="11664"/>
                  </a:lnTo>
                  <a:lnTo>
                    <a:pt x="534" y="21046"/>
                  </a:lnTo>
                  <a:lnTo>
                    <a:pt x="3842" y="27936"/>
                  </a:lnTo>
                  <a:lnTo>
                    <a:pt x="10429" y="31538"/>
                  </a:lnTo>
                  <a:lnTo>
                    <a:pt x="16345" y="35684"/>
                  </a:lnTo>
                  <a:lnTo>
                    <a:pt x="22271" y="40972"/>
                  </a:lnTo>
                  <a:lnTo>
                    <a:pt x="31004" y="41642"/>
                  </a:lnTo>
                  <a:lnTo>
                    <a:pt x="43066" y="38354"/>
                  </a:lnTo>
                  <a:lnTo>
                    <a:pt x="44658" y="33559"/>
                  </a:lnTo>
                  <a:lnTo>
                    <a:pt x="45852" y="29988"/>
                  </a:lnTo>
                  <a:lnTo>
                    <a:pt x="37538" y="24355"/>
                  </a:lnTo>
                  <a:lnTo>
                    <a:pt x="36417" y="17078"/>
                  </a:lnTo>
                  <a:lnTo>
                    <a:pt x="41935" y="9800"/>
                  </a:lnTo>
                  <a:lnTo>
                    <a:pt x="38166" y="2617"/>
                  </a:lnTo>
                  <a:lnTo>
                    <a:pt x="27999" y="20"/>
                  </a:lnTo>
                  <a:close/>
                </a:path>
              </a:pathLst>
            </a:custGeom>
            <a:solidFill>
              <a:srgbClr val="AB9F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/>
            <p:cNvSpPr/>
            <p:nvPr/>
          </p:nvSpPr>
          <p:spPr>
            <a:xfrm>
              <a:off x="3815469" y="3979761"/>
              <a:ext cx="46355" cy="41910"/>
            </a:xfrm>
            <a:custGeom>
              <a:avLst/>
              <a:gdLst/>
              <a:ahLst/>
              <a:cxnLst/>
              <a:rect l="l" t="t" r="r" b="b"/>
              <a:pathLst>
                <a:path w="46354" h="41910">
                  <a:moveTo>
                    <a:pt x="44658" y="33559"/>
                  </a:moveTo>
                  <a:lnTo>
                    <a:pt x="43066" y="38354"/>
                  </a:lnTo>
                  <a:lnTo>
                    <a:pt x="31004" y="41642"/>
                  </a:lnTo>
                  <a:lnTo>
                    <a:pt x="25957" y="41255"/>
                  </a:lnTo>
                  <a:lnTo>
                    <a:pt x="22271" y="40972"/>
                  </a:lnTo>
                  <a:lnTo>
                    <a:pt x="16345" y="35684"/>
                  </a:lnTo>
                  <a:lnTo>
                    <a:pt x="13318" y="33559"/>
                  </a:lnTo>
                  <a:lnTo>
                    <a:pt x="10429" y="31538"/>
                  </a:lnTo>
                  <a:lnTo>
                    <a:pt x="3842" y="27936"/>
                  </a:lnTo>
                  <a:lnTo>
                    <a:pt x="2324" y="24763"/>
                  </a:lnTo>
                  <a:lnTo>
                    <a:pt x="534" y="21046"/>
                  </a:lnTo>
                  <a:lnTo>
                    <a:pt x="0" y="11664"/>
                  </a:lnTo>
                  <a:lnTo>
                    <a:pt x="2324" y="8261"/>
                  </a:lnTo>
                  <a:lnTo>
                    <a:pt x="5528" y="3581"/>
                  </a:lnTo>
                  <a:lnTo>
                    <a:pt x="17810" y="0"/>
                  </a:lnTo>
                  <a:lnTo>
                    <a:pt x="23496" y="20"/>
                  </a:lnTo>
                  <a:lnTo>
                    <a:pt x="27999" y="20"/>
                  </a:lnTo>
                  <a:lnTo>
                    <a:pt x="38166" y="2617"/>
                  </a:lnTo>
                  <a:lnTo>
                    <a:pt x="40260" y="6607"/>
                  </a:lnTo>
                  <a:lnTo>
                    <a:pt x="41935" y="9800"/>
                  </a:lnTo>
                  <a:lnTo>
                    <a:pt x="36417" y="17078"/>
                  </a:lnTo>
                  <a:lnTo>
                    <a:pt x="36962" y="20638"/>
                  </a:lnTo>
                  <a:lnTo>
                    <a:pt x="37538" y="24355"/>
                  </a:lnTo>
                  <a:lnTo>
                    <a:pt x="45852" y="29988"/>
                  </a:lnTo>
                  <a:lnTo>
                    <a:pt x="44658" y="33559"/>
                  </a:lnTo>
                </a:path>
              </a:pathLst>
            </a:custGeom>
            <a:ln w="10470">
              <a:solidFill>
                <a:srgbClr val="9B8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/>
            <p:cNvSpPr/>
            <p:nvPr/>
          </p:nvSpPr>
          <p:spPr>
            <a:xfrm>
              <a:off x="3815469" y="3979761"/>
              <a:ext cx="46355" cy="41910"/>
            </a:xfrm>
            <a:custGeom>
              <a:avLst/>
              <a:gdLst/>
              <a:ahLst/>
              <a:cxnLst/>
              <a:rect l="l" t="t" r="r" b="b"/>
              <a:pathLst>
                <a:path w="46354" h="41910">
                  <a:moveTo>
                    <a:pt x="44658" y="33559"/>
                  </a:moveTo>
                  <a:lnTo>
                    <a:pt x="43066" y="38354"/>
                  </a:lnTo>
                  <a:lnTo>
                    <a:pt x="31004" y="41642"/>
                  </a:lnTo>
                  <a:lnTo>
                    <a:pt x="25957" y="41255"/>
                  </a:lnTo>
                  <a:lnTo>
                    <a:pt x="22271" y="40972"/>
                  </a:lnTo>
                  <a:lnTo>
                    <a:pt x="16345" y="35684"/>
                  </a:lnTo>
                  <a:lnTo>
                    <a:pt x="13318" y="33559"/>
                  </a:lnTo>
                  <a:lnTo>
                    <a:pt x="10429" y="31538"/>
                  </a:lnTo>
                  <a:lnTo>
                    <a:pt x="3842" y="27936"/>
                  </a:lnTo>
                  <a:lnTo>
                    <a:pt x="2324" y="24763"/>
                  </a:lnTo>
                  <a:lnTo>
                    <a:pt x="534" y="21046"/>
                  </a:lnTo>
                  <a:lnTo>
                    <a:pt x="0" y="11664"/>
                  </a:lnTo>
                  <a:lnTo>
                    <a:pt x="2324" y="8261"/>
                  </a:lnTo>
                  <a:lnTo>
                    <a:pt x="5528" y="3581"/>
                  </a:lnTo>
                  <a:lnTo>
                    <a:pt x="17810" y="0"/>
                  </a:lnTo>
                  <a:lnTo>
                    <a:pt x="23496" y="20"/>
                  </a:lnTo>
                  <a:lnTo>
                    <a:pt x="27999" y="20"/>
                  </a:lnTo>
                  <a:lnTo>
                    <a:pt x="38166" y="2617"/>
                  </a:lnTo>
                  <a:lnTo>
                    <a:pt x="40260" y="6607"/>
                  </a:lnTo>
                  <a:lnTo>
                    <a:pt x="41935" y="9800"/>
                  </a:lnTo>
                  <a:lnTo>
                    <a:pt x="36417" y="17078"/>
                  </a:lnTo>
                  <a:lnTo>
                    <a:pt x="36962" y="20638"/>
                  </a:lnTo>
                  <a:lnTo>
                    <a:pt x="37538" y="24355"/>
                  </a:lnTo>
                  <a:lnTo>
                    <a:pt x="45852" y="29988"/>
                  </a:lnTo>
                  <a:lnTo>
                    <a:pt x="44658" y="33559"/>
                  </a:lnTo>
                  <a:close/>
                </a:path>
              </a:pathLst>
            </a:custGeom>
            <a:ln w="10470">
              <a:solidFill>
                <a:srgbClr val="9889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/>
            <p:cNvSpPr/>
            <p:nvPr/>
          </p:nvSpPr>
          <p:spPr>
            <a:xfrm>
              <a:off x="1187539" y="4000299"/>
              <a:ext cx="6446605" cy="731349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/>
            <p:cNvSpPr/>
            <p:nvPr/>
          </p:nvSpPr>
          <p:spPr>
            <a:xfrm>
              <a:off x="8085006" y="5793888"/>
              <a:ext cx="136244" cy="153587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/>
            <p:cNvSpPr/>
            <p:nvPr/>
          </p:nvSpPr>
          <p:spPr>
            <a:xfrm>
              <a:off x="7352579" y="5276261"/>
              <a:ext cx="61594" cy="46355"/>
            </a:xfrm>
            <a:custGeom>
              <a:avLst/>
              <a:gdLst/>
              <a:ahLst/>
              <a:cxnLst/>
              <a:rect l="l" t="t" r="r" b="b"/>
              <a:pathLst>
                <a:path w="61595" h="46354">
                  <a:moveTo>
                    <a:pt x="37901" y="0"/>
                  </a:moveTo>
                  <a:lnTo>
                    <a:pt x="1022" y="17758"/>
                  </a:lnTo>
                  <a:lnTo>
                    <a:pt x="0" y="23987"/>
                  </a:lnTo>
                  <a:lnTo>
                    <a:pt x="521" y="31864"/>
                  </a:lnTo>
                  <a:lnTo>
                    <a:pt x="2529" y="39287"/>
                  </a:lnTo>
                  <a:lnTo>
                    <a:pt x="5964" y="44155"/>
                  </a:lnTo>
                  <a:lnTo>
                    <a:pt x="13674" y="46040"/>
                  </a:lnTo>
                  <a:lnTo>
                    <a:pt x="23895" y="44726"/>
                  </a:lnTo>
                  <a:lnTo>
                    <a:pt x="59523" y="23421"/>
                  </a:lnTo>
                  <a:lnTo>
                    <a:pt x="61502" y="17758"/>
                  </a:lnTo>
                  <a:lnTo>
                    <a:pt x="61177" y="11622"/>
                  </a:lnTo>
                  <a:lnTo>
                    <a:pt x="48571" y="3926"/>
                  </a:lnTo>
                  <a:lnTo>
                    <a:pt x="37901" y="0"/>
                  </a:lnTo>
                  <a:close/>
                </a:path>
              </a:pathLst>
            </a:custGeom>
            <a:solidFill>
              <a:srgbClr val="AB9F97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/>
            <p:cNvSpPr/>
            <p:nvPr/>
          </p:nvSpPr>
          <p:spPr>
            <a:xfrm>
              <a:off x="7352579" y="5276261"/>
              <a:ext cx="61594" cy="46355"/>
            </a:xfrm>
            <a:custGeom>
              <a:avLst/>
              <a:gdLst/>
              <a:ahLst/>
              <a:cxnLst/>
              <a:rect l="l" t="t" r="r" b="b"/>
              <a:pathLst>
                <a:path w="61595" h="46354">
                  <a:moveTo>
                    <a:pt x="61502" y="17758"/>
                  </a:moveTo>
                  <a:lnTo>
                    <a:pt x="23895" y="44726"/>
                  </a:lnTo>
                  <a:lnTo>
                    <a:pt x="13674" y="46040"/>
                  </a:lnTo>
                  <a:lnTo>
                    <a:pt x="5964" y="44155"/>
                  </a:lnTo>
                  <a:lnTo>
                    <a:pt x="2529" y="39287"/>
                  </a:lnTo>
                  <a:lnTo>
                    <a:pt x="521" y="31864"/>
                  </a:lnTo>
                  <a:lnTo>
                    <a:pt x="0" y="23987"/>
                  </a:lnTo>
                  <a:lnTo>
                    <a:pt x="1022" y="17758"/>
                  </a:lnTo>
                  <a:lnTo>
                    <a:pt x="37901" y="0"/>
                  </a:lnTo>
                  <a:lnTo>
                    <a:pt x="42801" y="1811"/>
                  </a:lnTo>
                  <a:lnTo>
                    <a:pt x="48571" y="3926"/>
                  </a:lnTo>
                  <a:lnTo>
                    <a:pt x="61177" y="11622"/>
                  </a:lnTo>
                  <a:lnTo>
                    <a:pt x="61502" y="17758"/>
                  </a:lnTo>
                </a:path>
              </a:pathLst>
            </a:custGeom>
            <a:ln w="10470">
              <a:solidFill>
                <a:srgbClr val="9B8C82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9" name="object 19"/>
            <p:cNvSpPr/>
            <p:nvPr/>
          </p:nvSpPr>
          <p:spPr>
            <a:xfrm>
              <a:off x="7352579" y="5276261"/>
              <a:ext cx="61594" cy="46355"/>
            </a:xfrm>
            <a:custGeom>
              <a:avLst/>
              <a:gdLst/>
              <a:ahLst/>
              <a:cxnLst/>
              <a:rect l="l" t="t" r="r" b="b"/>
              <a:pathLst>
                <a:path w="61595" h="46354">
                  <a:moveTo>
                    <a:pt x="61502" y="17758"/>
                  </a:moveTo>
                  <a:lnTo>
                    <a:pt x="23895" y="44726"/>
                  </a:lnTo>
                  <a:lnTo>
                    <a:pt x="13674" y="46040"/>
                  </a:lnTo>
                  <a:lnTo>
                    <a:pt x="5964" y="44155"/>
                  </a:lnTo>
                  <a:lnTo>
                    <a:pt x="2529" y="39287"/>
                  </a:lnTo>
                  <a:lnTo>
                    <a:pt x="521" y="31864"/>
                  </a:lnTo>
                  <a:lnTo>
                    <a:pt x="0" y="23987"/>
                  </a:lnTo>
                  <a:lnTo>
                    <a:pt x="1022" y="17758"/>
                  </a:lnTo>
                  <a:lnTo>
                    <a:pt x="37901" y="0"/>
                  </a:lnTo>
                  <a:lnTo>
                    <a:pt x="42801" y="1811"/>
                  </a:lnTo>
                  <a:lnTo>
                    <a:pt x="48571" y="3926"/>
                  </a:lnTo>
                  <a:lnTo>
                    <a:pt x="61177" y="11622"/>
                  </a:lnTo>
                  <a:lnTo>
                    <a:pt x="61502" y="17758"/>
                  </a:lnTo>
                  <a:close/>
                </a:path>
              </a:pathLst>
            </a:custGeom>
            <a:ln w="10470">
              <a:solidFill>
                <a:srgbClr val="98898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0" name="object 20"/>
            <p:cNvSpPr/>
            <p:nvPr/>
          </p:nvSpPr>
          <p:spPr>
            <a:xfrm>
              <a:off x="10329469" y="10632061"/>
              <a:ext cx="1634154" cy="681730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/>
            <p:cNvSpPr/>
            <p:nvPr/>
          </p:nvSpPr>
          <p:spPr>
            <a:xfrm>
              <a:off x="9235262" y="0"/>
              <a:ext cx="4180664" cy="669526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2" name="object 22"/>
          <p:cNvSpPr txBox="1"/>
          <p:nvPr/>
        </p:nvSpPr>
        <p:spPr>
          <a:xfrm>
            <a:off x="6328113" y="9623851"/>
            <a:ext cx="50482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Milan</a:t>
            </a:r>
            <a:endParaRPr sz="1550">
              <a:cs typeface="Proxima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167354" y="8139798"/>
            <a:ext cx="45847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5" dirty="0">
                <a:solidFill>
                  <a:srgbClr val="FFFFFF"/>
                </a:solidFill>
                <a:cs typeface="ProximaNova-Semibold"/>
              </a:rPr>
              <a:t>P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aris</a:t>
            </a:r>
            <a:endParaRPr sz="1550">
              <a:cs typeface="Proxima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6450840" y="8972197"/>
            <a:ext cx="445134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Bern</a:t>
            </a:r>
            <a:endParaRPr sz="1550">
              <a:cs typeface="Proxima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893443" y="10883849"/>
            <a:ext cx="6432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Madrid</a:t>
            </a:r>
            <a:endParaRPr sz="1550">
              <a:cs typeface="Proxima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218010" y="6827144"/>
            <a:ext cx="69151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5" dirty="0">
                <a:solidFill>
                  <a:srgbClr val="FFFFFF"/>
                </a:solidFill>
                <a:cs typeface="ProximaNova-Semibold"/>
              </a:rPr>
              <a:t>L</a:t>
            </a: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ondon</a:t>
            </a:r>
            <a:endParaRPr sz="1550">
              <a:cs typeface="Proxima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834141" y="5912163"/>
            <a:ext cx="60134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Dublin</a:t>
            </a:r>
            <a:endParaRPr sz="1550">
              <a:cs typeface="Proxima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5306389" y="7001937"/>
            <a:ext cx="104521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Amsterdam</a:t>
            </a:r>
            <a:endParaRPr sz="1550">
              <a:cs typeface="ProximaNova-Semi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7662809" y="5579390"/>
            <a:ext cx="116713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Copenhagen</a:t>
            </a:r>
            <a:endParaRPr sz="1550">
              <a:cs typeface="ProximaNova-Semibold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867499" y="6843975"/>
            <a:ext cx="90028" cy="900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1" name="object 31"/>
          <p:cNvSpPr txBox="1"/>
          <p:nvPr/>
        </p:nvSpPr>
        <p:spPr>
          <a:xfrm>
            <a:off x="8022469" y="6750693"/>
            <a:ext cx="54038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Berlin</a:t>
            </a:r>
            <a:endParaRPr sz="1550">
              <a:cs typeface="ProximaNova-Semibold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6332874" y="7878982"/>
            <a:ext cx="833119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Frankfurt</a:t>
            </a:r>
            <a:endParaRPr sz="1550">
              <a:cs typeface="ProximaNova-Semibold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351193" y="8593645"/>
            <a:ext cx="6477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Vienna</a:t>
            </a:r>
            <a:endParaRPr sz="1550">
              <a:cs typeface="ProximaNova-Semibold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8659820" y="8564261"/>
            <a:ext cx="90468" cy="904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5" name="object 35"/>
          <p:cNvSpPr txBox="1"/>
          <p:nvPr/>
        </p:nvSpPr>
        <p:spPr>
          <a:xfrm>
            <a:off x="7863653" y="7926316"/>
            <a:ext cx="65849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Prague</a:t>
            </a:r>
            <a:endParaRPr sz="1550">
              <a:cs typeface="ProximaNova-Semibold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8134848" y="7859052"/>
            <a:ext cx="90468" cy="904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7" name="object 37"/>
          <p:cNvSpPr txBox="1"/>
          <p:nvPr/>
        </p:nvSpPr>
        <p:spPr>
          <a:xfrm>
            <a:off x="9045984" y="8834277"/>
            <a:ext cx="8686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Budapest</a:t>
            </a:r>
            <a:endParaRPr sz="1550">
              <a:cs typeface="ProximaNova-Semibold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9430631" y="8767150"/>
            <a:ext cx="90468" cy="904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39" name="object 39"/>
          <p:cNvSpPr txBox="1"/>
          <p:nvPr/>
        </p:nvSpPr>
        <p:spPr>
          <a:xfrm>
            <a:off x="11731530" y="8523406"/>
            <a:ext cx="7924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Chisinau</a:t>
            </a:r>
            <a:endParaRPr sz="1550">
              <a:cs typeface="ProximaNova-Semibold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2040152" y="8456291"/>
            <a:ext cx="90468" cy="904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1" name="object 41"/>
          <p:cNvSpPr txBox="1"/>
          <p:nvPr/>
        </p:nvSpPr>
        <p:spPr>
          <a:xfrm>
            <a:off x="11173537" y="9222164"/>
            <a:ext cx="918844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Bucharest</a:t>
            </a:r>
            <a:endParaRPr sz="1550">
              <a:cs typeface="ProximaNova-Semibold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11608258" y="9522620"/>
            <a:ext cx="90468" cy="9045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3" name="object 43"/>
          <p:cNvSpPr txBox="1"/>
          <p:nvPr/>
        </p:nvSpPr>
        <p:spPr>
          <a:xfrm>
            <a:off x="9533825" y="9751199"/>
            <a:ext cx="826769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Belgrade</a:t>
            </a:r>
            <a:endParaRPr sz="1550">
              <a:cs typeface="ProximaNova-Semibold"/>
            </a:endParaRPr>
          </a:p>
        </p:txBody>
      </p:sp>
      <p:grpSp>
        <p:nvGrpSpPr>
          <p:cNvPr id="44" name="object 44"/>
          <p:cNvGrpSpPr/>
          <p:nvPr/>
        </p:nvGrpSpPr>
        <p:grpSpPr>
          <a:xfrm>
            <a:off x="8741205" y="9619940"/>
            <a:ext cx="1226185" cy="154940"/>
            <a:chOff x="8741330" y="9619940"/>
            <a:chExt cx="1226185" cy="154940"/>
          </a:xfrm>
        </p:grpSpPr>
        <p:sp>
          <p:nvSpPr>
            <p:cNvPr id="45" name="object 45"/>
            <p:cNvSpPr/>
            <p:nvPr/>
          </p:nvSpPr>
          <p:spPr>
            <a:xfrm>
              <a:off x="9876817" y="9684069"/>
              <a:ext cx="90468" cy="9047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8741330" y="9619940"/>
              <a:ext cx="90468" cy="9046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47" name="object 47"/>
          <p:cNvSpPr txBox="1"/>
          <p:nvPr/>
        </p:nvSpPr>
        <p:spPr>
          <a:xfrm>
            <a:off x="7830707" y="9265603"/>
            <a:ext cx="1303655" cy="684530"/>
          </a:xfrm>
          <a:prstGeom prst="rect">
            <a:avLst/>
          </a:prstGeom>
        </p:spPr>
        <p:txBody>
          <a:bodyPr vert="horz" wrap="square" lIns="0" tIns="1054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30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Ljubljana</a:t>
            </a:r>
            <a:endParaRPr sz="1550">
              <a:cs typeface="ProximaNova-Semibold"/>
            </a:endParaRPr>
          </a:p>
          <a:p>
            <a:pPr marL="658495">
              <a:lnSpc>
                <a:spcPct val="100000"/>
              </a:lnSpc>
              <a:spcBef>
                <a:spcPts val="73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Zagreb</a:t>
            </a:r>
            <a:endParaRPr sz="1550">
              <a:cs typeface="ProximaNova-Semibold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220324" y="9290434"/>
            <a:ext cx="90468" cy="904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9" name="object 49"/>
          <p:cNvSpPr txBox="1"/>
          <p:nvPr/>
        </p:nvSpPr>
        <p:spPr>
          <a:xfrm>
            <a:off x="11498849" y="10077795"/>
            <a:ext cx="47180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Sofia</a:t>
            </a:r>
            <a:endParaRPr sz="1550">
              <a:cs typeface="ProximaNova-Semibold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11694352" y="10374901"/>
            <a:ext cx="90468" cy="904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1" name="object 51"/>
          <p:cNvSpPr txBox="1"/>
          <p:nvPr/>
        </p:nvSpPr>
        <p:spPr>
          <a:xfrm>
            <a:off x="9338698" y="6951915"/>
            <a:ext cx="72009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60" dirty="0">
                <a:solidFill>
                  <a:srgbClr val="FFFFFF"/>
                </a:solidFill>
                <a:cs typeface="ProximaNova-Semibold"/>
              </a:rPr>
              <a:t>W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arsaw</a:t>
            </a:r>
            <a:endParaRPr sz="1550">
              <a:cs typeface="ProximaNova-Semibold"/>
            </a:endParaRPr>
          </a:p>
        </p:txBody>
      </p:sp>
      <p:grpSp>
        <p:nvGrpSpPr>
          <p:cNvPr id="52" name="object 52"/>
          <p:cNvGrpSpPr/>
          <p:nvPr/>
        </p:nvGrpSpPr>
        <p:grpSpPr>
          <a:xfrm>
            <a:off x="8620860" y="4140968"/>
            <a:ext cx="1132840" cy="2797175"/>
            <a:chOff x="8620985" y="4140968"/>
            <a:chExt cx="1132840" cy="2797175"/>
          </a:xfrm>
        </p:grpSpPr>
        <p:sp>
          <p:nvSpPr>
            <p:cNvPr id="53" name="object 53"/>
            <p:cNvSpPr/>
            <p:nvPr/>
          </p:nvSpPr>
          <p:spPr>
            <a:xfrm>
              <a:off x="9663268" y="6847385"/>
              <a:ext cx="90468" cy="90457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4" name="object 54"/>
            <p:cNvSpPr/>
            <p:nvPr/>
          </p:nvSpPr>
          <p:spPr>
            <a:xfrm>
              <a:off x="8620985" y="4140968"/>
              <a:ext cx="90028" cy="9001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5" name="object 55"/>
          <p:cNvSpPr txBox="1"/>
          <p:nvPr/>
        </p:nvSpPr>
        <p:spPr>
          <a:xfrm>
            <a:off x="8168852" y="3834914"/>
            <a:ext cx="95821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S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tockholm</a:t>
            </a:r>
            <a:endParaRPr sz="1550">
              <a:cs typeface="ProximaNova-Semibold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339735" y="3975299"/>
            <a:ext cx="4318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Oslo</a:t>
            </a:r>
            <a:endParaRPr sz="1550">
              <a:cs typeface="ProximaNova-Semibold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9583894" y="3285003"/>
            <a:ext cx="7321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Helsinki</a:t>
            </a:r>
            <a:endParaRPr sz="1550">
              <a:cs typeface="ProximaNova-Semibold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12117926" y="4371706"/>
            <a:ext cx="75882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Moscow</a:t>
            </a:r>
            <a:endParaRPr sz="1550">
              <a:cs typeface="ProximaNova-Semibold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7731096" y="11119425"/>
            <a:ext cx="90028" cy="900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0" name="object 60"/>
          <p:cNvSpPr txBox="1"/>
          <p:nvPr/>
        </p:nvSpPr>
        <p:spPr>
          <a:xfrm>
            <a:off x="7507489" y="10833355"/>
            <a:ext cx="53276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45" dirty="0">
                <a:solidFill>
                  <a:srgbClr val="FFFFFF"/>
                </a:solidFill>
                <a:cs typeface="ProximaNova-Semibold"/>
              </a:rPr>
              <a:t>R</a:t>
            </a: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ome</a:t>
            </a:r>
            <a:endParaRPr sz="1550">
              <a:cs typeface="ProximaNova-Semibold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9632614" y="10578072"/>
            <a:ext cx="90028" cy="900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2" name="object 62"/>
          <p:cNvSpPr txBox="1"/>
          <p:nvPr/>
        </p:nvSpPr>
        <p:spPr>
          <a:xfrm>
            <a:off x="9191620" y="10642973"/>
            <a:ext cx="92075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P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odgorica</a:t>
            </a:r>
            <a:endParaRPr sz="1550">
              <a:cs typeface="ProximaNova-Semibold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9307056" y="10067140"/>
            <a:ext cx="90028" cy="9002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4" name="object 64"/>
          <p:cNvSpPr txBox="1"/>
          <p:nvPr/>
        </p:nvSpPr>
        <p:spPr>
          <a:xfrm>
            <a:off x="8981297" y="10132042"/>
            <a:ext cx="80518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 Nova"/>
              </a:rPr>
              <a:t>Sarajevo</a:t>
            </a:r>
            <a:endParaRPr sz="1550">
              <a:cs typeface="Proxima Nova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10427363" y="5444016"/>
            <a:ext cx="1377315" cy="654685"/>
          </a:xfrm>
          <a:prstGeom prst="rect">
            <a:avLst/>
          </a:prstGeom>
        </p:spPr>
        <p:txBody>
          <a:bodyPr vert="horz" wrap="square" lIns="0" tIns="9080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715"/>
              </a:spcBef>
            </a:pPr>
            <a:r>
              <a:rPr sz="1550" b="1" spc="-130" dirty="0">
                <a:solidFill>
                  <a:srgbClr val="FFFFFF"/>
                </a:solidFill>
                <a:cs typeface="ProximaNova-Semibold"/>
              </a:rPr>
              <a:t>V</a:t>
            </a:r>
            <a:r>
              <a:rPr lang="en-US" sz="1550" b="1" spc="-130" dirty="0">
                <a:solidFill>
                  <a:srgbClr val="FFFFFF"/>
                </a:solidFill>
                <a:cs typeface="ProximaNova-Semibold"/>
              </a:rPr>
              <a:t>ilnius</a:t>
            </a:r>
            <a:endParaRPr sz="2025" baseline="8000" dirty="0">
              <a:cs typeface="Proxima Nova"/>
            </a:endParaRPr>
          </a:p>
          <a:p>
            <a:pPr marL="815975">
              <a:lnSpc>
                <a:spcPct val="100000"/>
              </a:lnSpc>
              <a:spcBef>
                <a:spcPts val="61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Minsk</a:t>
            </a:r>
            <a:endParaRPr sz="1550" dirty="0">
              <a:cs typeface="ProximaNova-Semibold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2035330" y="6992807"/>
            <a:ext cx="90028" cy="9001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7" name="object 67"/>
          <p:cNvSpPr txBox="1"/>
          <p:nvPr/>
        </p:nvSpPr>
        <p:spPr>
          <a:xfrm>
            <a:off x="11858516" y="6718426"/>
            <a:ext cx="4064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Kiev</a:t>
            </a:r>
            <a:endParaRPr sz="1550">
              <a:cs typeface="ProximaNova-Semibold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0189974" y="4744427"/>
            <a:ext cx="494030" cy="30353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800" b="1" spc="10" dirty="0">
                <a:solidFill>
                  <a:srgbClr val="FFFFFF"/>
                </a:solidFill>
                <a:cs typeface="Proxima Nova"/>
              </a:rPr>
              <a:t>Riga</a:t>
            </a:r>
            <a:endParaRPr sz="1800">
              <a:cs typeface="Proxima Nova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0115338" y="3750488"/>
            <a:ext cx="5969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20" dirty="0">
                <a:solidFill>
                  <a:srgbClr val="FFFFFF"/>
                </a:solidFill>
                <a:cs typeface="ProximaNova-Semibold"/>
              </a:rPr>
              <a:t>Tallinn</a:t>
            </a:r>
            <a:endParaRPr sz="1550">
              <a:cs typeface="ProximaNova-Semibold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1173567" y="3246826"/>
            <a:ext cx="115443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-50" dirty="0">
                <a:solidFill>
                  <a:srgbClr val="FFFFFF"/>
                </a:solidFill>
                <a:cs typeface="ProximaNova-Semibold"/>
              </a:rPr>
              <a:t>St.Petersburg</a:t>
            </a:r>
            <a:endParaRPr sz="1550">
              <a:cs typeface="ProximaNova-Semibold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0506938" y="10651685"/>
            <a:ext cx="63246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S</a:t>
            </a:r>
            <a:r>
              <a:rPr sz="1550" b="1" spc="-10" dirty="0">
                <a:solidFill>
                  <a:srgbClr val="FFFFFF"/>
                </a:solidFill>
                <a:cs typeface="ProximaNova-Semibold"/>
              </a:rPr>
              <a:t>k</a:t>
            </a:r>
            <a:r>
              <a:rPr sz="1550" b="1" dirty="0">
                <a:solidFill>
                  <a:srgbClr val="FFFFFF"/>
                </a:solidFill>
                <a:cs typeface="ProximaNova-Semibold"/>
              </a:rPr>
              <a:t>opje</a:t>
            </a:r>
            <a:endParaRPr sz="1550">
              <a:cs typeface="ProximaNova-Semibold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6366224" y="10206039"/>
            <a:ext cx="73469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Monaco</a:t>
            </a:r>
            <a:endParaRPr sz="1550">
              <a:cs typeface="ProximaNova-Semibold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8175534" y="4625479"/>
            <a:ext cx="76517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15" dirty="0">
                <a:solidFill>
                  <a:srgbClr val="FFFFFF"/>
                </a:solidFill>
                <a:cs typeface="Proxima Nova"/>
              </a:rPr>
              <a:t>1,5h</a:t>
            </a:r>
            <a:r>
              <a:rPr sz="135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5652864" y="4625479"/>
            <a:ext cx="65468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5" dirty="0">
                <a:solidFill>
                  <a:srgbClr val="FFFFFF"/>
                </a:solidFill>
                <a:cs typeface="Proxima Nova"/>
              </a:rPr>
              <a:t>2h</a:t>
            </a:r>
            <a:r>
              <a:rPr sz="135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3019294" y="4625479"/>
            <a:ext cx="652145" cy="223138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1350" b="1" spc="-5" dirty="0">
                <a:solidFill>
                  <a:srgbClr val="FFFFFF"/>
                </a:solidFill>
                <a:cs typeface="Proxima Nova"/>
              </a:rPr>
              <a:t>3h</a:t>
            </a:r>
            <a:r>
              <a:rPr sz="1350" b="1" spc="-1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1350" b="1" spc="-20" dirty="0">
                <a:solidFill>
                  <a:srgbClr val="FFFFFF"/>
                </a:solidFill>
                <a:cs typeface="Proxima Nova"/>
              </a:rPr>
              <a:t>flight</a:t>
            </a:r>
            <a:endParaRPr sz="1350">
              <a:cs typeface="Proxima Nova"/>
            </a:endParaRPr>
          </a:p>
        </p:txBody>
      </p:sp>
      <p:grpSp>
        <p:nvGrpSpPr>
          <p:cNvPr id="76" name="object 76"/>
          <p:cNvGrpSpPr/>
          <p:nvPr/>
        </p:nvGrpSpPr>
        <p:grpSpPr>
          <a:xfrm>
            <a:off x="1829902" y="0"/>
            <a:ext cx="11580730" cy="11319027"/>
            <a:chOff x="1830027" y="0"/>
            <a:chExt cx="11580730" cy="11319027"/>
          </a:xfrm>
        </p:grpSpPr>
        <p:sp>
          <p:nvSpPr>
            <p:cNvPr id="77" name="object 77"/>
            <p:cNvSpPr/>
            <p:nvPr/>
          </p:nvSpPr>
          <p:spPr>
            <a:xfrm>
              <a:off x="1857139" y="4931634"/>
              <a:ext cx="8195309" cy="0"/>
            </a:xfrm>
            <a:custGeom>
              <a:avLst/>
              <a:gdLst/>
              <a:ahLst/>
              <a:cxnLst/>
              <a:rect l="l" t="t" r="r" b="b"/>
              <a:pathLst>
                <a:path w="8195309">
                  <a:moveTo>
                    <a:pt x="8195258" y="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1830027" y="0"/>
              <a:ext cx="11564021" cy="11319027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r>
                <a:rPr lang="en-US" dirty="0"/>
                <a:t> </a:t>
              </a:r>
              <a:endParaRPr dirty="0"/>
            </a:p>
          </p:txBody>
        </p:sp>
        <p:sp>
          <p:nvSpPr>
            <p:cNvPr id="79" name="object 79"/>
            <p:cNvSpPr/>
            <p:nvPr/>
          </p:nvSpPr>
          <p:spPr>
            <a:xfrm>
              <a:off x="11798492" y="0"/>
              <a:ext cx="1612265" cy="922019"/>
            </a:xfrm>
            <a:custGeom>
              <a:avLst/>
              <a:gdLst/>
              <a:ahLst/>
              <a:cxnLst/>
              <a:rect l="l" t="t" r="r" b="b"/>
              <a:pathLst>
                <a:path w="1612265" h="922019">
                  <a:moveTo>
                    <a:pt x="1612199" y="921912"/>
                  </a:moveTo>
                  <a:lnTo>
                    <a:pt x="1569967" y="886835"/>
                  </a:lnTo>
                  <a:lnTo>
                    <a:pt x="1535131" y="858490"/>
                  </a:lnTo>
                  <a:lnTo>
                    <a:pt x="1500048" y="830439"/>
                  </a:lnTo>
                  <a:lnTo>
                    <a:pt x="1464720" y="802684"/>
                  </a:lnTo>
                  <a:lnTo>
                    <a:pt x="1429149" y="775226"/>
                  </a:lnTo>
                  <a:lnTo>
                    <a:pt x="1393336" y="748068"/>
                  </a:lnTo>
                  <a:lnTo>
                    <a:pt x="1357284" y="721212"/>
                  </a:lnTo>
                  <a:lnTo>
                    <a:pt x="1320995" y="694658"/>
                  </a:lnTo>
                  <a:lnTo>
                    <a:pt x="1284469" y="668410"/>
                  </a:lnTo>
                  <a:lnTo>
                    <a:pt x="1247710" y="642470"/>
                  </a:lnTo>
                  <a:lnTo>
                    <a:pt x="1210719" y="616838"/>
                  </a:lnTo>
                  <a:lnTo>
                    <a:pt x="1173498" y="591516"/>
                  </a:lnTo>
                  <a:lnTo>
                    <a:pt x="1136048" y="566508"/>
                  </a:lnTo>
                  <a:lnTo>
                    <a:pt x="1098373" y="541814"/>
                  </a:lnTo>
                  <a:lnTo>
                    <a:pt x="1060472" y="517437"/>
                  </a:lnTo>
                  <a:lnTo>
                    <a:pt x="1022349" y="493378"/>
                  </a:lnTo>
                  <a:lnTo>
                    <a:pt x="984006" y="469639"/>
                  </a:lnTo>
                  <a:lnTo>
                    <a:pt x="945444" y="446222"/>
                  </a:lnTo>
                  <a:lnTo>
                    <a:pt x="906664" y="423129"/>
                  </a:lnTo>
                  <a:lnTo>
                    <a:pt x="867670" y="400362"/>
                  </a:lnTo>
                  <a:lnTo>
                    <a:pt x="828462" y="377923"/>
                  </a:lnTo>
                  <a:lnTo>
                    <a:pt x="789044" y="355813"/>
                  </a:lnTo>
                  <a:lnTo>
                    <a:pt x="749415" y="334035"/>
                  </a:lnTo>
                  <a:lnTo>
                    <a:pt x="709579" y="312590"/>
                  </a:lnTo>
                  <a:lnTo>
                    <a:pt x="669538" y="291480"/>
                  </a:lnTo>
                  <a:lnTo>
                    <a:pt x="629293" y="270708"/>
                  </a:lnTo>
                  <a:lnTo>
                    <a:pt x="588845" y="250274"/>
                  </a:lnTo>
                  <a:lnTo>
                    <a:pt x="548198" y="230182"/>
                  </a:lnTo>
                  <a:lnTo>
                    <a:pt x="507353" y="210432"/>
                  </a:lnTo>
                  <a:lnTo>
                    <a:pt x="466311" y="191027"/>
                  </a:lnTo>
                  <a:lnTo>
                    <a:pt x="425075" y="171968"/>
                  </a:lnTo>
                  <a:lnTo>
                    <a:pt x="383646" y="153257"/>
                  </a:lnTo>
                  <a:lnTo>
                    <a:pt x="342027" y="134897"/>
                  </a:lnTo>
                  <a:lnTo>
                    <a:pt x="300218" y="116889"/>
                  </a:lnTo>
                  <a:lnTo>
                    <a:pt x="258223" y="99235"/>
                  </a:lnTo>
                  <a:lnTo>
                    <a:pt x="216043" y="81937"/>
                  </a:lnTo>
                  <a:lnTo>
                    <a:pt x="173680" y="64997"/>
                  </a:lnTo>
                  <a:lnTo>
                    <a:pt x="131135" y="48416"/>
                  </a:lnTo>
                  <a:lnTo>
                    <a:pt x="88412" y="32197"/>
                  </a:lnTo>
                  <a:lnTo>
                    <a:pt x="45510" y="16341"/>
                  </a:lnTo>
                  <a:lnTo>
                    <a:pt x="2433" y="850"/>
                  </a:ln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  <a:prstDash val="lgDash"/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80" name="object 80"/>
          <p:cNvSpPr txBox="1"/>
          <p:nvPr/>
        </p:nvSpPr>
        <p:spPr>
          <a:xfrm>
            <a:off x="9413829" y="7782663"/>
            <a:ext cx="958850" cy="269946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650" b="1" spc="10" dirty="0">
                <a:solidFill>
                  <a:srgbClr val="FFFFFF"/>
                </a:solidFill>
                <a:cs typeface="ProximaNova-Semibold"/>
              </a:rPr>
              <a:t>Bratislava</a:t>
            </a:r>
            <a:endParaRPr sz="1650">
              <a:cs typeface="ProximaNova-Semibold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3410566" y="0"/>
            <a:ext cx="6693534" cy="11301730"/>
          </a:xfrm>
          <a:custGeom>
            <a:avLst/>
            <a:gdLst/>
            <a:ahLst/>
            <a:cxnLst/>
            <a:rect l="l" t="t" r="r" b="b"/>
            <a:pathLst>
              <a:path w="6693534" h="11301730">
                <a:moveTo>
                  <a:pt x="6693398" y="0"/>
                </a:moveTo>
                <a:lnTo>
                  <a:pt x="0" y="0"/>
                </a:lnTo>
                <a:lnTo>
                  <a:pt x="0" y="11301289"/>
                </a:lnTo>
                <a:lnTo>
                  <a:pt x="6693398" y="11301289"/>
                </a:lnTo>
                <a:lnTo>
                  <a:pt x="6693398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82" name="object 82"/>
          <p:cNvSpPr txBox="1">
            <a:spLocks noGrp="1"/>
          </p:cNvSpPr>
          <p:nvPr>
            <p:ph type="title"/>
          </p:nvPr>
        </p:nvSpPr>
        <p:spPr>
          <a:xfrm>
            <a:off x="14484094" y="1287397"/>
            <a:ext cx="4123054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Riga </a:t>
            </a:r>
            <a:r>
              <a:rPr sz="6100" b="1" dirty="0">
                <a:solidFill>
                  <a:srgbClr val="FFFFFF"/>
                </a:solidFill>
                <a:latin typeface="+mn-lt"/>
              </a:rPr>
              <a:t>-</a:t>
            </a:r>
            <a:r>
              <a:rPr sz="6100" b="1" spc="-27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home</a:t>
            </a:r>
            <a:endParaRPr sz="6100">
              <a:latin typeface="+mn-lt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4484094" y="2243355"/>
            <a:ext cx="708660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of</a:t>
            </a:r>
            <a:endParaRPr sz="6100">
              <a:cs typeface="Proxima Nova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4529721" y="3765165"/>
            <a:ext cx="3845438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dirty="0">
                <a:solidFill>
                  <a:srgbClr val="FFFFFF"/>
                </a:solidFill>
                <a:cs typeface="Proxima Nova"/>
              </a:rPr>
              <a:t>Air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lang="lv-LV" sz="2400" b="1" dirty="0" err="1">
                <a:solidFill>
                  <a:srgbClr val="FFFFFF"/>
                </a:solidFill>
                <a:cs typeface="Proxima Nova"/>
              </a:rPr>
              <a:t>traffic</a:t>
            </a:r>
            <a:r>
              <a:rPr lang="lv-LV" sz="2400" b="1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hub of the Baltics</a:t>
            </a:r>
            <a:endParaRPr sz="2400" dirty="0">
              <a:cs typeface="Proxima Nova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4529721" y="4497318"/>
            <a:ext cx="366204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More than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100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direct</a:t>
            </a:r>
            <a:r>
              <a:rPr sz="2400" b="1" spc="-3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flights</a:t>
            </a:r>
            <a:endParaRPr sz="2400">
              <a:cs typeface="Proxima Nova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4529721" y="5771176"/>
            <a:ext cx="300736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b="1" spc="-40" dirty="0">
                <a:solidFill>
                  <a:srgbClr val="FFFFFF"/>
                </a:solidFill>
                <a:cs typeface="ProximaNova-Semibold"/>
              </a:rPr>
              <a:t>airBaltic Codeshare</a:t>
            </a:r>
            <a:r>
              <a:rPr sz="1900" b="1" spc="-14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00" b="1" spc="-45" dirty="0">
                <a:solidFill>
                  <a:srgbClr val="FFFFFF"/>
                </a:solidFill>
                <a:cs typeface="ProximaNova-Semibold"/>
              </a:rPr>
              <a:t>partners:</a:t>
            </a:r>
            <a:endParaRPr sz="1900">
              <a:cs typeface="ProximaNova-Semibold"/>
            </a:endParaRPr>
          </a:p>
        </p:txBody>
      </p:sp>
      <p:grpSp>
        <p:nvGrpSpPr>
          <p:cNvPr id="87" name="object 87"/>
          <p:cNvGrpSpPr/>
          <p:nvPr/>
        </p:nvGrpSpPr>
        <p:grpSpPr>
          <a:xfrm>
            <a:off x="170665" y="1134740"/>
            <a:ext cx="18077180" cy="8655685"/>
            <a:chOff x="170790" y="1134740"/>
            <a:chExt cx="18077180" cy="8655685"/>
          </a:xfrm>
        </p:grpSpPr>
        <p:sp>
          <p:nvSpPr>
            <p:cNvPr id="88" name="object 88"/>
            <p:cNvSpPr/>
            <p:nvPr/>
          </p:nvSpPr>
          <p:spPr>
            <a:xfrm>
              <a:off x="15402358" y="7365654"/>
              <a:ext cx="136525" cy="149225"/>
            </a:xfrm>
            <a:custGeom>
              <a:avLst/>
              <a:gdLst/>
              <a:ahLst/>
              <a:cxnLst/>
              <a:rect l="l" t="t" r="r" b="b"/>
              <a:pathLst>
                <a:path w="136525" h="149225">
                  <a:moveTo>
                    <a:pt x="90160" y="7539"/>
                  </a:moveTo>
                  <a:lnTo>
                    <a:pt x="56019" y="7539"/>
                  </a:lnTo>
                  <a:lnTo>
                    <a:pt x="66714" y="9406"/>
                  </a:lnTo>
                  <a:lnTo>
                    <a:pt x="74521" y="14951"/>
                  </a:lnTo>
                  <a:lnTo>
                    <a:pt x="79304" y="24082"/>
                  </a:lnTo>
                  <a:lnTo>
                    <a:pt x="80840" y="36019"/>
                  </a:lnTo>
                  <a:lnTo>
                    <a:pt x="80929" y="43077"/>
                  </a:lnTo>
                  <a:lnTo>
                    <a:pt x="78868" y="51361"/>
                  </a:lnTo>
                  <a:lnTo>
                    <a:pt x="73207" y="57448"/>
                  </a:lnTo>
                  <a:lnTo>
                    <a:pt x="64726" y="62004"/>
                  </a:lnTo>
                  <a:lnTo>
                    <a:pt x="54207" y="65694"/>
                  </a:lnTo>
                  <a:lnTo>
                    <a:pt x="51977" y="66374"/>
                  </a:lnTo>
                  <a:lnTo>
                    <a:pt x="31235" y="73967"/>
                  </a:lnTo>
                  <a:lnTo>
                    <a:pt x="14770" y="83527"/>
                  </a:lnTo>
                  <a:lnTo>
                    <a:pt x="3914" y="96011"/>
                  </a:lnTo>
                  <a:lnTo>
                    <a:pt x="0" y="112373"/>
                  </a:lnTo>
                  <a:lnTo>
                    <a:pt x="3108" y="127745"/>
                  </a:lnTo>
                  <a:lnTo>
                    <a:pt x="11867" y="139165"/>
                  </a:lnTo>
                  <a:lnTo>
                    <a:pt x="25430" y="146278"/>
                  </a:lnTo>
                  <a:lnTo>
                    <a:pt x="42951" y="148728"/>
                  </a:lnTo>
                  <a:lnTo>
                    <a:pt x="54520" y="147906"/>
                  </a:lnTo>
                  <a:lnTo>
                    <a:pt x="64494" y="145262"/>
                  </a:lnTo>
                  <a:lnTo>
                    <a:pt x="73138" y="140529"/>
                  </a:lnTo>
                  <a:lnTo>
                    <a:pt x="74213" y="139524"/>
                  </a:lnTo>
                  <a:lnTo>
                    <a:pt x="51768" y="139524"/>
                  </a:lnTo>
                  <a:lnTo>
                    <a:pt x="42352" y="137525"/>
                  </a:lnTo>
                  <a:lnTo>
                    <a:pt x="34849" y="132003"/>
                  </a:lnTo>
                  <a:lnTo>
                    <a:pt x="29887" y="123674"/>
                  </a:lnTo>
                  <a:lnTo>
                    <a:pt x="28093" y="113253"/>
                  </a:lnTo>
                  <a:lnTo>
                    <a:pt x="30898" y="98702"/>
                  </a:lnTo>
                  <a:lnTo>
                    <a:pt x="38674" y="87634"/>
                  </a:lnTo>
                  <a:lnTo>
                    <a:pt x="50463" y="78669"/>
                  </a:lnTo>
                  <a:lnTo>
                    <a:pt x="65306" y="70427"/>
                  </a:lnTo>
                  <a:lnTo>
                    <a:pt x="75673" y="65013"/>
                  </a:lnTo>
                  <a:lnTo>
                    <a:pt x="81243" y="61820"/>
                  </a:lnTo>
                  <a:lnTo>
                    <a:pt x="107368" y="61820"/>
                  </a:lnTo>
                  <a:lnTo>
                    <a:pt x="107368" y="42962"/>
                  </a:lnTo>
                  <a:lnTo>
                    <a:pt x="104671" y="24079"/>
                  </a:lnTo>
                  <a:lnTo>
                    <a:pt x="96091" y="10663"/>
                  </a:lnTo>
                  <a:lnTo>
                    <a:pt x="90160" y="7539"/>
                  </a:lnTo>
                  <a:close/>
                </a:path>
                <a:path w="136525" h="149225">
                  <a:moveTo>
                    <a:pt x="110176" y="133440"/>
                  </a:moveTo>
                  <a:lnTo>
                    <a:pt x="80720" y="133440"/>
                  </a:lnTo>
                  <a:lnTo>
                    <a:pt x="84879" y="140220"/>
                  </a:lnTo>
                  <a:lnTo>
                    <a:pt x="90951" y="144987"/>
                  </a:lnTo>
                  <a:lnTo>
                    <a:pt x="99342" y="147803"/>
                  </a:lnTo>
                  <a:lnTo>
                    <a:pt x="110457" y="148728"/>
                  </a:lnTo>
                  <a:lnTo>
                    <a:pt x="117937" y="148122"/>
                  </a:lnTo>
                  <a:lnTo>
                    <a:pt x="124811" y="146355"/>
                  </a:lnTo>
                  <a:lnTo>
                    <a:pt x="130985" y="143502"/>
                  </a:lnTo>
                  <a:lnTo>
                    <a:pt x="136362" y="139639"/>
                  </a:lnTo>
                  <a:lnTo>
                    <a:pt x="135813" y="138885"/>
                  </a:lnTo>
                  <a:lnTo>
                    <a:pt x="119263" y="138885"/>
                  </a:lnTo>
                  <a:lnTo>
                    <a:pt x="113694" y="137563"/>
                  </a:lnTo>
                  <a:lnTo>
                    <a:pt x="110176" y="133440"/>
                  </a:lnTo>
                  <a:close/>
                </a:path>
                <a:path w="136525" h="149225">
                  <a:moveTo>
                    <a:pt x="107368" y="61820"/>
                  </a:moveTo>
                  <a:lnTo>
                    <a:pt x="81243" y="61820"/>
                  </a:lnTo>
                  <a:lnTo>
                    <a:pt x="81243" y="99504"/>
                  </a:lnTo>
                  <a:lnTo>
                    <a:pt x="79307" y="116514"/>
                  </a:lnTo>
                  <a:lnTo>
                    <a:pt x="73624" y="129075"/>
                  </a:lnTo>
                  <a:lnTo>
                    <a:pt x="64382" y="136856"/>
                  </a:lnTo>
                  <a:lnTo>
                    <a:pt x="51768" y="139524"/>
                  </a:lnTo>
                  <a:lnTo>
                    <a:pt x="74213" y="139524"/>
                  </a:lnTo>
                  <a:lnTo>
                    <a:pt x="80720" y="133440"/>
                  </a:lnTo>
                  <a:lnTo>
                    <a:pt x="110176" y="133440"/>
                  </a:lnTo>
                  <a:lnTo>
                    <a:pt x="110017" y="133255"/>
                  </a:lnTo>
                  <a:lnTo>
                    <a:pt x="107990" y="125448"/>
                  </a:lnTo>
                  <a:lnTo>
                    <a:pt x="107368" y="113630"/>
                  </a:lnTo>
                  <a:lnTo>
                    <a:pt x="107368" y="61820"/>
                  </a:lnTo>
                  <a:close/>
                </a:path>
                <a:path w="136525" h="149225">
                  <a:moveTo>
                    <a:pt x="132414" y="134215"/>
                  </a:moveTo>
                  <a:lnTo>
                    <a:pt x="128037" y="137430"/>
                  </a:lnTo>
                  <a:lnTo>
                    <a:pt x="123734" y="138885"/>
                  </a:lnTo>
                  <a:lnTo>
                    <a:pt x="135813" y="138885"/>
                  </a:lnTo>
                  <a:lnTo>
                    <a:pt x="132414" y="134215"/>
                  </a:lnTo>
                  <a:close/>
                </a:path>
                <a:path w="136525" h="149225">
                  <a:moveTo>
                    <a:pt x="58333" y="0"/>
                  </a:moveTo>
                  <a:lnTo>
                    <a:pt x="38680" y="2109"/>
                  </a:lnTo>
                  <a:lnTo>
                    <a:pt x="23490" y="8006"/>
                  </a:lnTo>
                  <a:lnTo>
                    <a:pt x="13692" y="17046"/>
                  </a:lnTo>
                  <a:lnTo>
                    <a:pt x="10219" y="28585"/>
                  </a:lnTo>
                  <a:lnTo>
                    <a:pt x="10219" y="36019"/>
                  </a:lnTo>
                  <a:lnTo>
                    <a:pt x="15413" y="40825"/>
                  </a:lnTo>
                  <a:lnTo>
                    <a:pt x="33140" y="40825"/>
                  </a:lnTo>
                  <a:lnTo>
                    <a:pt x="35957" y="32868"/>
                  </a:lnTo>
                  <a:lnTo>
                    <a:pt x="36742" y="26198"/>
                  </a:lnTo>
                  <a:lnTo>
                    <a:pt x="38636" y="17889"/>
                  </a:lnTo>
                  <a:lnTo>
                    <a:pt x="42253" y="12074"/>
                  </a:lnTo>
                  <a:lnTo>
                    <a:pt x="47934" y="8656"/>
                  </a:lnTo>
                  <a:lnTo>
                    <a:pt x="56019" y="7539"/>
                  </a:lnTo>
                  <a:lnTo>
                    <a:pt x="90160" y="7539"/>
                  </a:lnTo>
                  <a:lnTo>
                    <a:pt x="80890" y="2656"/>
                  </a:lnTo>
                  <a:lnTo>
                    <a:pt x="5833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14542541" y="7283004"/>
              <a:ext cx="388610" cy="231381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14960847" y="7365641"/>
              <a:ext cx="95285" cy="148728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15085708" y="7297032"/>
              <a:ext cx="629920" cy="217804"/>
            </a:xfrm>
            <a:custGeom>
              <a:avLst/>
              <a:gdLst/>
              <a:ahLst/>
              <a:cxnLst/>
              <a:rect l="l" t="t" r="r" b="b"/>
              <a:pathLst>
                <a:path w="629919" h="217804">
                  <a:moveTo>
                    <a:pt x="85737" y="205828"/>
                  </a:moveTo>
                  <a:lnTo>
                    <a:pt x="81280" y="200710"/>
                  </a:lnTo>
                  <a:lnTo>
                    <a:pt x="76568" y="205232"/>
                  </a:lnTo>
                  <a:lnTo>
                    <a:pt x="71374" y="207200"/>
                  </a:lnTo>
                  <a:lnTo>
                    <a:pt x="64744" y="207200"/>
                  </a:lnTo>
                  <a:lnTo>
                    <a:pt x="54724" y="205193"/>
                  </a:lnTo>
                  <a:lnTo>
                    <a:pt x="48133" y="199313"/>
                  </a:lnTo>
                  <a:lnTo>
                    <a:pt x="44513" y="189814"/>
                  </a:lnTo>
                  <a:lnTo>
                    <a:pt x="43408" y="176885"/>
                  </a:lnTo>
                  <a:lnTo>
                    <a:pt x="44056" y="81737"/>
                  </a:lnTo>
                  <a:lnTo>
                    <a:pt x="80022" y="81737"/>
                  </a:lnTo>
                  <a:lnTo>
                    <a:pt x="80022" y="73520"/>
                  </a:lnTo>
                  <a:lnTo>
                    <a:pt x="44069" y="73520"/>
                  </a:lnTo>
                  <a:lnTo>
                    <a:pt x="44411" y="35699"/>
                  </a:lnTo>
                  <a:lnTo>
                    <a:pt x="37731" y="35699"/>
                  </a:lnTo>
                  <a:lnTo>
                    <a:pt x="31203" y="51689"/>
                  </a:lnTo>
                  <a:lnTo>
                    <a:pt x="23317" y="62738"/>
                  </a:lnTo>
                  <a:lnTo>
                    <a:pt x="13335" y="69938"/>
                  </a:lnTo>
                  <a:lnTo>
                    <a:pt x="0" y="73914"/>
                  </a:lnTo>
                  <a:lnTo>
                    <a:pt x="0" y="81737"/>
                  </a:lnTo>
                  <a:lnTo>
                    <a:pt x="17868" y="81737"/>
                  </a:lnTo>
                  <a:lnTo>
                    <a:pt x="16637" y="182537"/>
                  </a:lnTo>
                  <a:lnTo>
                    <a:pt x="18961" y="197675"/>
                  </a:lnTo>
                  <a:lnTo>
                    <a:pt x="26035" y="208572"/>
                  </a:lnTo>
                  <a:lnTo>
                    <a:pt x="37985" y="215150"/>
                  </a:lnTo>
                  <a:lnTo>
                    <a:pt x="54952" y="217347"/>
                  </a:lnTo>
                  <a:lnTo>
                    <a:pt x="64262" y="216623"/>
                  </a:lnTo>
                  <a:lnTo>
                    <a:pt x="72504" y="214452"/>
                  </a:lnTo>
                  <a:lnTo>
                    <a:pt x="79667" y="210845"/>
                  </a:lnTo>
                  <a:lnTo>
                    <a:pt x="85737" y="205828"/>
                  </a:lnTo>
                  <a:close/>
                </a:path>
                <a:path w="629919" h="217804">
                  <a:moveTo>
                    <a:pt x="210489" y="87083"/>
                  </a:moveTo>
                  <a:lnTo>
                    <a:pt x="208711" y="79413"/>
                  </a:lnTo>
                  <a:lnTo>
                    <a:pt x="203682" y="73609"/>
                  </a:lnTo>
                  <a:lnTo>
                    <a:pt x="195897" y="69926"/>
                  </a:lnTo>
                  <a:lnTo>
                    <a:pt x="185851" y="68643"/>
                  </a:lnTo>
                  <a:lnTo>
                    <a:pt x="174637" y="70192"/>
                  </a:lnTo>
                  <a:lnTo>
                    <a:pt x="164452" y="75006"/>
                  </a:lnTo>
                  <a:lnTo>
                    <a:pt x="155473" y="83273"/>
                  </a:lnTo>
                  <a:lnTo>
                    <a:pt x="147878" y="95186"/>
                  </a:lnTo>
                  <a:lnTo>
                    <a:pt x="147802" y="84836"/>
                  </a:lnTo>
                  <a:lnTo>
                    <a:pt x="147383" y="78168"/>
                  </a:lnTo>
                  <a:lnTo>
                    <a:pt x="146519" y="70243"/>
                  </a:lnTo>
                  <a:lnTo>
                    <a:pt x="143776" y="69316"/>
                  </a:lnTo>
                  <a:lnTo>
                    <a:pt x="143535" y="69380"/>
                  </a:lnTo>
                  <a:lnTo>
                    <a:pt x="133210" y="72631"/>
                  </a:lnTo>
                  <a:lnTo>
                    <a:pt x="122516" y="75425"/>
                  </a:lnTo>
                  <a:lnTo>
                    <a:pt x="111353" y="77812"/>
                  </a:lnTo>
                  <a:lnTo>
                    <a:pt x="98945" y="79908"/>
                  </a:lnTo>
                  <a:lnTo>
                    <a:pt x="98945" y="85001"/>
                  </a:lnTo>
                  <a:lnTo>
                    <a:pt x="110464" y="87045"/>
                  </a:lnTo>
                  <a:lnTo>
                    <a:pt x="117233" y="91782"/>
                  </a:lnTo>
                  <a:lnTo>
                    <a:pt x="120764" y="100190"/>
                  </a:lnTo>
                  <a:lnTo>
                    <a:pt x="121767" y="113220"/>
                  </a:lnTo>
                  <a:lnTo>
                    <a:pt x="121767" y="162712"/>
                  </a:lnTo>
                  <a:lnTo>
                    <a:pt x="121437" y="185064"/>
                  </a:lnTo>
                  <a:lnTo>
                    <a:pt x="119100" y="198285"/>
                  </a:lnTo>
                  <a:lnTo>
                    <a:pt x="112763" y="204609"/>
                  </a:lnTo>
                  <a:lnTo>
                    <a:pt x="100431" y="206222"/>
                  </a:lnTo>
                  <a:lnTo>
                    <a:pt x="98298" y="206222"/>
                  </a:lnTo>
                  <a:lnTo>
                    <a:pt x="98298" y="212471"/>
                  </a:lnTo>
                  <a:lnTo>
                    <a:pt x="175945" y="212471"/>
                  </a:lnTo>
                  <a:lnTo>
                    <a:pt x="175945" y="206222"/>
                  </a:lnTo>
                  <a:lnTo>
                    <a:pt x="160591" y="206222"/>
                  </a:lnTo>
                  <a:lnTo>
                    <a:pt x="155092" y="204241"/>
                  </a:lnTo>
                  <a:lnTo>
                    <a:pt x="148539" y="135661"/>
                  </a:lnTo>
                  <a:lnTo>
                    <a:pt x="150660" y="113449"/>
                  </a:lnTo>
                  <a:lnTo>
                    <a:pt x="156184" y="96456"/>
                  </a:lnTo>
                  <a:lnTo>
                    <a:pt x="163868" y="85572"/>
                  </a:lnTo>
                  <a:lnTo>
                    <a:pt x="172491" y="81737"/>
                  </a:lnTo>
                  <a:lnTo>
                    <a:pt x="178079" y="81737"/>
                  </a:lnTo>
                  <a:lnTo>
                    <a:pt x="180771" y="85153"/>
                  </a:lnTo>
                  <a:lnTo>
                    <a:pt x="190119" y="99326"/>
                  </a:lnTo>
                  <a:lnTo>
                    <a:pt x="205308" y="99326"/>
                  </a:lnTo>
                  <a:lnTo>
                    <a:pt x="210489" y="94411"/>
                  </a:lnTo>
                  <a:lnTo>
                    <a:pt x="210489" y="87083"/>
                  </a:lnTo>
                  <a:close/>
                </a:path>
                <a:path w="629919" h="217804">
                  <a:moveTo>
                    <a:pt x="271119" y="7404"/>
                  </a:moveTo>
                  <a:lnTo>
                    <a:pt x="263715" y="0"/>
                  </a:lnTo>
                  <a:lnTo>
                    <a:pt x="246837" y="0"/>
                  </a:lnTo>
                  <a:lnTo>
                    <a:pt x="239433" y="7404"/>
                  </a:lnTo>
                  <a:lnTo>
                    <a:pt x="239433" y="15836"/>
                  </a:lnTo>
                  <a:lnTo>
                    <a:pt x="239433" y="25006"/>
                  </a:lnTo>
                  <a:lnTo>
                    <a:pt x="246113" y="31673"/>
                  </a:lnTo>
                  <a:lnTo>
                    <a:pt x="264617" y="31673"/>
                  </a:lnTo>
                  <a:lnTo>
                    <a:pt x="271119" y="25158"/>
                  </a:lnTo>
                  <a:lnTo>
                    <a:pt x="271119" y="7404"/>
                  </a:lnTo>
                  <a:close/>
                </a:path>
                <a:path w="629919" h="217804">
                  <a:moveTo>
                    <a:pt x="292963" y="206222"/>
                  </a:moveTo>
                  <a:lnTo>
                    <a:pt x="290817" y="206222"/>
                  </a:lnTo>
                  <a:lnTo>
                    <a:pt x="278549" y="204673"/>
                  </a:lnTo>
                  <a:lnTo>
                    <a:pt x="272097" y="198462"/>
                  </a:lnTo>
                  <a:lnTo>
                    <a:pt x="269595" y="185254"/>
                  </a:lnTo>
                  <a:lnTo>
                    <a:pt x="269163" y="162712"/>
                  </a:lnTo>
                  <a:lnTo>
                    <a:pt x="269163" y="68961"/>
                  </a:lnTo>
                  <a:lnTo>
                    <a:pt x="268097" y="69265"/>
                  </a:lnTo>
                  <a:lnTo>
                    <a:pt x="257009" y="72199"/>
                  </a:lnTo>
                  <a:lnTo>
                    <a:pt x="245478" y="74879"/>
                  </a:lnTo>
                  <a:lnTo>
                    <a:pt x="233299" y="77368"/>
                  </a:lnTo>
                  <a:lnTo>
                    <a:pt x="219557" y="79806"/>
                  </a:lnTo>
                  <a:lnTo>
                    <a:pt x="219557" y="84886"/>
                  </a:lnTo>
                  <a:lnTo>
                    <a:pt x="231089" y="86931"/>
                  </a:lnTo>
                  <a:lnTo>
                    <a:pt x="237845" y="91668"/>
                  </a:lnTo>
                  <a:lnTo>
                    <a:pt x="241363" y="100076"/>
                  </a:lnTo>
                  <a:lnTo>
                    <a:pt x="242379" y="113106"/>
                  </a:lnTo>
                  <a:lnTo>
                    <a:pt x="242379" y="162712"/>
                  </a:lnTo>
                  <a:lnTo>
                    <a:pt x="242036" y="185064"/>
                  </a:lnTo>
                  <a:lnTo>
                    <a:pt x="239712" y="198285"/>
                  </a:lnTo>
                  <a:lnTo>
                    <a:pt x="233375" y="204609"/>
                  </a:lnTo>
                  <a:lnTo>
                    <a:pt x="221043" y="206222"/>
                  </a:lnTo>
                  <a:lnTo>
                    <a:pt x="218897" y="206222"/>
                  </a:lnTo>
                  <a:lnTo>
                    <a:pt x="218897" y="212471"/>
                  </a:lnTo>
                  <a:lnTo>
                    <a:pt x="292963" y="212471"/>
                  </a:lnTo>
                  <a:lnTo>
                    <a:pt x="292963" y="206222"/>
                  </a:lnTo>
                  <a:close/>
                </a:path>
                <a:path w="629919" h="217804">
                  <a:moveTo>
                    <a:pt x="629399" y="206222"/>
                  </a:moveTo>
                  <a:lnTo>
                    <a:pt x="627253" y="206222"/>
                  </a:lnTo>
                  <a:lnTo>
                    <a:pt x="615010" y="204571"/>
                  </a:lnTo>
                  <a:lnTo>
                    <a:pt x="608558" y="198196"/>
                  </a:lnTo>
                  <a:lnTo>
                    <a:pt x="606031" y="184962"/>
                  </a:lnTo>
                  <a:lnTo>
                    <a:pt x="605599" y="162725"/>
                  </a:lnTo>
                  <a:lnTo>
                    <a:pt x="605599" y="116446"/>
                  </a:lnTo>
                  <a:lnTo>
                    <a:pt x="603123" y="96278"/>
                  </a:lnTo>
                  <a:lnTo>
                    <a:pt x="595249" y="81254"/>
                  </a:lnTo>
                  <a:lnTo>
                    <a:pt x="591629" y="78803"/>
                  </a:lnTo>
                  <a:lnTo>
                    <a:pt x="581329" y="71869"/>
                  </a:lnTo>
                  <a:lnTo>
                    <a:pt x="560692" y="68630"/>
                  </a:lnTo>
                  <a:lnTo>
                    <a:pt x="547890" y="69596"/>
                  </a:lnTo>
                  <a:lnTo>
                    <a:pt x="536486" y="72644"/>
                  </a:lnTo>
                  <a:lnTo>
                    <a:pt x="525945" y="78028"/>
                  </a:lnTo>
                  <a:lnTo>
                    <a:pt x="515772" y="86017"/>
                  </a:lnTo>
                  <a:lnTo>
                    <a:pt x="515493" y="83286"/>
                  </a:lnTo>
                  <a:lnTo>
                    <a:pt x="513930" y="70231"/>
                  </a:lnTo>
                  <a:lnTo>
                    <a:pt x="511175" y="69303"/>
                  </a:lnTo>
                  <a:lnTo>
                    <a:pt x="500532" y="72644"/>
                  </a:lnTo>
                  <a:lnTo>
                    <a:pt x="489877" y="75438"/>
                  </a:lnTo>
                  <a:lnTo>
                    <a:pt x="478726" y="77825"/>
                  </a:lnTo>
                  <a:lnTo>
                    <a:pt x="467042" y="79806"/>
                  </a:lnTo>
                  <a:lnTo>
                    <a:pt x="466331" y="79908"/>
                  </a:lnTo>
                  <a:lnTo>
                    <a:pt x="466331" y="85001"/>
                  </a:lnTo>
                  <a:lnTo>
                    <a:pt x="489140" y="162725"/>
                  </a:lnTo>
                  <a:lnTo>
                    <a:pt x="488810" y="184962"/>
                  </a:lnTo>
                  <a:lnTo>
                    <a:pt x="488772" y="185254"/>
                  </a:lnTo>
                  <a:lnTo>
                    <a:pt x="486473" y="198285"/>
                  </a:lnTo>
                  <a:lnTo>
                    <a:pt x="480148" y="204609"/>
                  </a:lnTo>
                  <a:lnTo>
                    <a:pt x="467817" y="206222"/>
                  </a:lnTo>
                  <a:lnTo>
                    <a:pt x="465683" y="206222"/>
                  </a:lnTo>
                  <a:lnTo>
                    <a:pt x="465683" y="212471"/>
                  </a:lnTo>
                  <a:lnTo>
                    <a:pt x="539737" y="212471"/>
                  </a:lnTo>
                  <a:lnTo>
                    <a:pt x="539737" y="206222"/>
                  </a:lnTo>
                  <a:lnTo>
                    <a:pt x="537565" y="206222"/>
                  </a:lnTo>
                  <a:lnTo>
                    <a:pt x="525310" y="204673"/>
                  </a:lnTo>
                  <a:lnTo>
                    <a:pt x="518858" y="198462"/>
                  </a:lnTo>
                  <a:lnTo>
                    <a:pt x="516343" y="185254"/>
                  </a:lnTo>
                  <a:lnTo>
                    <a:pt x="515924" y="162725"/>
                  </a:lnTo>
                  <a:lnTo>
                    <a:pt x="516001" y="116446"/>
                  </a:lnTo>
                  <a:lnTo>
                    <a:pt x="535317" y="82270"/>
                  </a:lnTo>
                  <a:lnTo>
                    <a:pt x="550291" y="78803"/>
                  </a:lnTo>
                  <a:lnTo>
                    <a:pt x="562724" y="81191"/>
                  </a:lnTo>
                  <a:lnTo>
                    <a:pt x="571652" y="88341"/>
                  </a:lnTo>
                  <a:lnTo>
                    <a:pt x="577011" y="100203"/>
                  </a:lnTo>
                  <a:lnTo>
                    <a:pt x="578777" y="116446"/>
                  </a:lnTo>
                  <a:lnTo>
                    <a:pt x="578815" y="162725"/>
                  </a:lnTo>
                  <a:lnTo>
                    <a:pt x="578396" y="185254"/>
                  </a:lnTo>
                  <a:lnTo>
                    <a:pt x="575919" y="198462"/>
                  </a:lnTo>
                  <a:lnTo>
                    <a:pt x="569556" y="204673"/>
                  </a:lnTo>
                  <a:lnTo>
                    <a:pt x="557479" y="206222"/>
                  </a:lnTo>
                  <a:lnTo>
                    <a:pt x="555332" y="206222"/>
                  </a:lnTo>
                  <a:lnTo>
                    <a:pt x="555332" y="212483"/>
                  </a:lnTo>
                  <a:lnTo>
                    <a:pt x="629399" y="212483"/>
                  </a:lnTo>
                  <a:lnTo>
                    <a:pt x="629399" y="20622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15783152" y="7283233"/>
              <a:ext cx="442269" cy="226254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15783152" y="7283227"/>
              <a:ext cx="442595" cy="226695"/>
            </a:xfrm>
            <a:custGeom>
              <a:avLst/>
              <a:gdLst/>
              <a:ahLst/>
              <a:cxnLst/>
              <a:rect l="l" t="t" r="r" b="b"/>
              <a:pathLst>
                <a:path w="442594" h="226695">
                  <a:moveTo>
                    <a:pt x="346152" y="38278"/>
                  </a:moveTo>
                  <a:lnTo>
                    <a:pt x="154679" y="38278"/>
                  </a:lnTo>
                  <a:lnTo>
                    <a:pt x="159428" y="40436"/>
                  </a:lnTo>
                  <a:lnTo>
                    <a:pt x="164078" y="45412"/>
                  </a:lnTo>
                  <a:lnTo>
                    <a:pt x="168926" y="55512"/>
                  </a:lnTo>
                  <a:lnTo>
                    <a:pt x="165070" y="74936"/>
                  </a:lnTo>
                  <a:lnTo>
                    <a:pt x="142418" y="107861"/>
                  </a:lnTo>
                  <a:lnTo>
                    <a:pt x="90876" y="158466"/>
                  </a:lnTo>
                  <a:lnTo>
                    <a:pt x="43726" y="196035"/>
                  </a:lnTo>
                  <a:lnTo>
                    <a:pt x="0" y="226254"/>
                  </a:lnTo>
                  <a:lnTo>
                    <a:pt x="60657" y="216475"/>
                  </a:lnTo>
                  <a:lnTo>
                    <a:pt x="89655" y="190911"/>
                  </a:lnTo>
                  <a:lnTo>
                    <a:pt x="130905" y="158262"/>
                  </a:lnTo>
                  <a:lnTo>
                    <a:pt x="179284" y="124136"/>
                  </a:lnTo>
                  <a:lnTo>
                    <a:pt x="229668" y="94143"/>
                  </a:lnTo>
                  <a:lnTo>
                    <a:pt x="293669" y="62164"/>
                  </a:lnTo>
                  <a:lnTo>
                    <a:pt x="346152" y="38278"/>
                  </a:lnTo>
                  <a:close/>
                </a:path>
                <a:path w="442594" h="226695">
                  <a:moveTo>
                    <a:pt x="441976" y="0"/>
                  </a:moveTo>
                  <a:lnTo>
                    <a:pt x="346769" y="7192"/>
                  </a:lnTo>
                  <a:lnTo>
                    <a:pt x="284627" y="13485"/>
                  </a:lnTo>
                  <a:lnTo>
                    <a:pt x="228182" y="22382"/>
                  </a:lnTo>
                  <a:lnTo>
                    <a:pt x="133367" y="40616"/>
                  </a:lnTo>
                  <a:lnTo>
                    <a:pt x="146952" y="38488"/>
                  </a:lnTo>
                  <a:lnTo>
                    <a:pt x="154679" y="38278"/>
                  </a:lnTo>
                  <a:lnTo>
                    <a:pt x="346152" y="38278"/>
                  </a:lnTo>
                  <a:lnTo>
                    <a:pt x="349384" y="36808"/>
                  </a:lnTo>
                  <a:lnTo>
                    <a:pt x="394277" y="18081"/>
                  </a:lnTo>
                  <a:lnTo>
                    <a:pt x="425812" y="5991"/>
                  </a:lnTo>
                  <a:lnTo>
                    <a:pt x="441452" y="544"/>
                  </a:lnTo>
                  <a:lnTo>
                    <a:pt x="442269" y="293"/>
                  </a:lnTo>
                  <a:lnTo>
                    <a:pt x="44197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15822909" y="7322971"/>
              <a:ext cx="127420" cy="30554"/>
            </a:xfrm>
            <a:prstGeom prst="rect">
              <a:avLst/>
            </a:prstGeom>
            <a:blipFill>
              <a:blip r:embed="rId1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15822904" y="7283113"/>
              <a:ext cx="1999614" cy="226695"/>
            </a:xfrm>
            <a:custGeom>
              <a:avLst/>
              <a:gdLst/>
              <a:ahLst/>
              <a:cxnLst/>
              <a:rect l="l" t="t" r="r" b="b"/>
              <a:pathLst>
                <a:path w="1999615" h="226695">
                  <a:moveTo>
                    <a:pt x="127609" y="52374"/>
                  </a:moveTo>
                  <a:lnTo>
                    <a:pt x="126809" y="50711"/>
                  </a:lnTo>
                  <a:lnTo>
                    <a:pt x="124333" y="45542"/>
                  </a:lnTo>
                  <a:lnTo>
                    <a:pt x="116395" y="41109"/>
                  </a:lnTo>
                  <a:lnTo>
                    <a:pt x="106184" y="39878"/>
                  </a:lnTo>
                  <a:lnTo>
                    <a:pt x="97370" y="40271"/>
                  </a:lnTo>
                  <a:lnTo>
                    <a:pt x="93624" y="40741"/>
                  </a:lnTo>
                  <a:lnTo>
                    <a:pt x="0" y="61772"/>
                  </a:lnTo>
                  <a:lnTo>
                    <a:pt x="0" y="62052"/>
                  </a:lnTo>
                  <a:lnTo>
                    <a:pt x="241" y="62103"/>
                  </a:lnTo>
                  <a:lnTo>
                    <a:pt x="55587" y="70408"/>
                  </a:lnTo>
                  <a:lnTo>
                    <a:pt x="115062" y="50711"/>
                  </a:lnTo>
                  <a:lnTo>
                    <a:pt x="127609" y="52374"/>
                  </a:lnTo>
                  <a:close/>
                </a:path>
                <a:path w="1999615" h="226695">
                  <a:moveTo>
                    <a:pt x="1217447" y="92913"/>
                  </a:moveTo>
                  <a:lnTo>
                    <a:pt x="1125321" y="225742"/>
                  </a:lnTo>
                  <a:lnTo>
                    <a:pt x="1126070" y="225742"/>
                  </a:lnTo>
                  <a:lnTo>
                    <a:pt x="1217447" y="225742"/>
                  </a:lnTo>
                  <a:lnTo>
                    <a:pt x="1217447" y="92913"/>
                  </a:lnTo>
                  <a:close/>
                </a:path>
                <a:path w="1999615" h="226695">
                  <a:moveTo>
                    <a:pt x="1294345" y="0"/>
                  </a:moveTo>
                  <a:lnTo>
                    <a:pt x="1209725" y="0"/>
                  </a:lnTo>
                  <a:lnTo>
                    <a:pt x="1196136" y="2006"/>
                  </a:lnTo>
                  <a:lnTo>
                    <a:pt x="1187069" y="6400"/>
                  </a:lnTo>
                  <a:lnTo>
                    <a:pt x="1181989" y="10807"/>
                  </a:lnTo>
                  <a:lnTo>
                    <a:pt x="1180401" y="12814"/>
                  </a:lnTo>
                  <a:lnTo>
                    <a:pt x="1033818" y="225590"/>
                  </a:lnTo>
                  <a:lnTo>
                    <a:pt x="1100162" y="225590"/>
                  </a:lnTo>
                  <a:lnTo>
                    <a:pt x="1236484" y="29819"/>
                  </a:lnTo>
                  <a:lnTo>
                    <a:pt x="1236484" y="225894"/>
                  </a:lnTo>
                  <a:lnTo>
                    <a:pt x="1294345" y="225894"/>
                  </a:lnTo>
                  <a:lnTo>
                    <a:pt x="1294345" y="0"/>
                  </a:lnTo>
                  <a:close/>
                </a:path>
                <a:path w="1999615" h="226695">
                  <a:moveTo>
                    <a:pt x="1387170" y="9194"/>
                  </a:moveTo>
                  <a:lnTo>
                    <a:pt x="1331112" y="9194"/>
                  </a:lnTo>
                  <a:lnTo>
                    <a:pt x="1331112" y="226339"/>
                  </a:lnTo>
                  <a:lnTo>
                    <a:pt x="1387170" y="226339"/>
                  </a:lnTo>
                  <a:lnTo>
                    <a:pt x="1387170" y="9194"/>
                  </a:lnTo>
                  <a:close/>
                </a:path>
                <a:path w="1999615" h="226695">
                  <a:moveTo>
                    <a:pt x="1479778" y="62801"/>
                  </a:moveTo>
                  <a:lnTo>
                    <a:pt x="1423720" y="62801"/>
                  </a:lnTo>
                  <a:lnTo>
                    <a:pt x="1423720" y="226339"/>
                  </a:lnTo>
                  <a:lnTo>
                    <a:pt x="1479778" y="226339"/>
                  </a:lnTo>
                  <a:lnTo>
                    <a:pt x="1479778" y="62801"/>
                  </a:lnTo>
                  <a:close/>
                </a:path>
                <a:path w="1999615" h="226695">
                  <a:moveTo>
                    <a:pt x="1479778" y="9194"/>
                  </a:moveTo>
                  <a:lnTo>
                    <a:pt x="1423720" y="9194"/>
                  </a:lnTo>
                  <a:lnTo>
                    <a:pt x="1423720" y="48793"/>
                  </a:lnTo>
                  <a:lnTo>
                    <a:pt x="1479778" y="48793"/>
                  </a:lnTo>
                  <a:lnTo>
                    <a:pt x="1479778" y="9194"/>
                  </a:lnTo>
                  <a:close/>
                </a:path>
                <a:path w="1999615" h="226695">
                  <a:moveTo>
                    <a:pt x="1906778" y="8293"/>
                  </a:moveTo>
                  <a:lnTo>
                    <a:pt x="1850618" y="8293"/>
                  </a:lnTo>
                  <a:lnTo>
                    <a:pt x="1850618" y="225298"/>
                  </a:lnTo>
                  <a:lnTo>
                    <a:pt x="1906778" y="225298"/>
                  </a:lnTo>
                  <a:lnTo>
                    <a:pt x="1906778" y="8293"/>
                  </a:lnTo>
                  <a:close/>
                </a:path>
                <a:path w="1999615" h="226695">
                  <a:moveTo>
                    <a:pt x="1999246" y="61747"/>
                  </a:moveTo>
                  <a:lnTo>
                    <a:pt x="1943227" y="61747"/>
                  </a:lnTo>
                  <a:lnTo>
                    <a:pt x="1943227" y="225298"/>
                  </a:lnTo>
                  <a:lnTo>
                    <a:pt x="1999246" y="225298"/>
                  </a:lnTo>
                  <a:lnTo>
                    <a:pt x="1999246" y="61747"/>
                  </a:lnTo>
                  <a:close/>
                </a:path>
                <a:path w="1999615" h="226695">
                  <a:moveTo>
                    <a:pt x="1999246" y="8293"/>
                  </a:moveTo>
                  <a:lnTo>
                    <a:pt x="1943227" y="8293"/>
                  </a:lnTo>
                  <a:lnTo>
                    <a:pt x="1943227" y="47904"/>
                  </a:lnTo>
                  <a:lnTo>
                    <a:pt x="1999246" y="47904"/>
                  </a:lnTo>
                  <a:lnTo>
                    <a:pt x="1999246" y="829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17341779" y="7311428"/>
              <a:ext cx="301475" cy="202822"/>
            </a:xfrm>
            <a:prstGeom prst="rect">
              <a:avLst/>
            </a:prstGeom>
            <a:blipFill>
              <a:blip r:embed="rId1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7" name="object 97"/>
            <p:cNvSpPr/>
            <p:nvPr/>
          </p:nvSpPr>
          <p:spPr>
            <a:xfrm>
              <a:off x="17846257" y="7339290"/>
              <a:ext cx="177690" cy="174960"/>
            </a:xfrm>
            <a:prstGeom prst="rect">
              <a:avLst/>
            </a:prstGeom>
            <a:blipFill>
              <a:blip r:embed="rId1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98" name="object 98"/>
            <p:cNvSpPr/>
            <p:nvPr/>
          </p:nvSpPr>
          <p:spPr>
            <a:xfrm>
              <a:off x="14542135" y="8817704"/>
              <a:ext cx="516255" cy="189230"/>
            </a:xfrm>
            <a:custGeom>
              <a:avLst/>
              <a:gdLst/>
              <a:ahLst/>
              <a:cxnLst/>
              <a:rect l="l" t="t" r="r" b="b"/>
              <a:pathLst>
                <a:path w="516255" h="189229">
                  <a:moveTo>
                    <a:pt x="191960" y="12877"/>
                  </a:moveTo>
                  <a:lnTo>
                    <a:pt x="138963" y="38"/>
                  </a:lnTo>
                  <a:lnTo>
                    <a:pt x="103606" y="6159"/>
                  </a:lnTo>
                  <a:lnTo>
                    <a:pt x="80238" y="22491"/>
                  </a:lnTo>
                  <a:lnTo>
                    <a:pt x="69011" y="46024"/>
                  </a:lnTo>
                  <a:lnTo>
                    <a:pt x="70027" y="73723"/>
                  </a:lnTo>
                  <a:lnTo>
                    <a:pt x="73723" y="88112"/>
                  </a:lnTo>
                  <a:lnTo>
                    <a:pt x="78854" y="108508"/>
                  </a:lnTo>
                  <a:lnTo>
                    <a:pt x="83426" y="128257"/>
                  </a:lnTo>
                  <a:lnTo>
                    <a:pt x="85420" y="140741"/>
                  </a:lnTo>
                  <a:lnTo>
                    <a:pt x="85242" y="146431"/>
                  </a:lnTo>
                  <a:lnTo>
                    <a:pt x="82791" y="155435"/>
                  </a:lnTo>
                  <a:lnTo>
                    <a:pt x="75031" y="163868"/>
                  </a:lnTo>
                  <a:lnTo>
                    <a:pt x="58978" y="167576"/>
                  </a:lnTo>
                  <a:lnTo>
                    <a:pt x="40906" y="164680"/>
                  </a:lnTo>
                  <a:lnTo>
                    <a:pt x="26250" y="157848"/>
                  </a:lnTo>
                  <a:lnTo>
                    <a:pt x="15367" y="149847"/>
                  </a:lnTo>
                  <a:lnTo>
                    <a:pt x="8610" y="143459"/>
                  </a:lnTo>
                  <a:lnTo>
                    <a:pt x="7607" y="142443"/>
                  </a:lnTo>
                  <a:lnTo>
                    <a:pt x="6273" y="143002"/>
                  </a:lnTo>
                  <a:lnTo>
                    <a:pt x="5321" y="146431"/>
                  </a:lnTo>
                  <a:lnTo>
                    <a:pt x="508" y="162610"/>
                  </a:lnTo>
                  <a:lnTo>
                    <a:pt x="0" y="164731"/>
                  </a:lnTo>
                  <a:lnTo>
                    <a:pt x="44665" y="186512"/>
                  </a:lnTo>
                  <a:lnTo>
                    <a:pt x="67868" y="188620"/>
                  </a:lnTo>
                  <a:lnTo>
                    <a:pt x="106743" y="181889"/>
                  </a:lnTo>
                  <a:lnTo>
                    <a:pt x="127419" y="167576"/>
                  </a:lnTo>
                  <a:lnTo>
                    <a:pt x="131787" y="164553"/>
                  </a:lnTo>
                  <a:lnTo>
                    <a:pt x="143852" y="140919"/>
                  </a:lnTo>
                  <a:lnTo>
                    <a:pt x="143789" y="115252"/>
                  </a:lnTo>
                  <a:lnTo>
                    <a:pt x="140754" y="102679"/>
                  </a:lnTo>
                  <a:lnTo>
                    <a:pt x="136004" y="83286"/>
                  </a:lnTo>
                  <a:lnTo>
                    <a:pt x="131318" y="64350"/>
                  </a:lnTo>
                  <a:lnTo>
                    <a:pt x="128524" y="53136"/>
                  </a:lnTo>
                  <a:lnTo>
                    <a:pt x="127457" y="39979"/>
                  </a:lnTo>
                  <a:lnTo>
                    <a:pt x="131191" y="29591"/>
                  </a:lnTo>
                  <a:lnTo>
                    <a:pt x="139242" y="22783"/>
                  </a:lnTo>
                  <a:lnTo>
                    <a:pt x="151130" y="20332"/>
                  </a:lnTo>
                  <a:lnTo>
                    <a:pt x="161772" y="21336"/>
                  </a:lnTo>
                  <a:lnTo>
                    <a:pt x="170662" y="23939"/>
                  </a:lnTo>
                  <a:lnTo>
                    <a:pt x="178219" y="27546"/>
                  </a:lnTo>
                  <a:lnTo>
                    <a:pt x="184899" y="31546"/>
                  </a:lnTo>
                  <a:lnTo>
                    <a:pt x="186499" y="32575"/>
                  </a:lnTo>
                  <a:lnTo>
                    <a:pt x="187667" y="33121"/>
                  </a:lnTo>
                  <a:lnTo>
                    <a:pt x="188341" y="30175"/>
                  </a:lnTo>
                  <a:lnTo>
                    <a:pt x="190233" y="20332"/>
                  </a:lnTo>
                  <a:lnTo>
                    <a:pt x="191135" y="15684"/>
                  </a:lnTo>
                  <a:lnTo>
                    <a:pt x="191960" y="12877"/>
                  </a:lnTo>
                  <a:close/>
                </a:path>
                <a:path w="516255" h="189229">
                  <a:moveTo>
                    <a:pt x="340067" y="3962"/>
                  </a:moveTo>
                  <a:lnTo>
                    <a:pt x="285826" y="3987"/>
                  </a:lnTo>
                  <a:lnTo>
                    <a:pt x="283210" y="3987"/>
                  </a:lnTo>
                  <a:lnTo>
                    <a:pt x="282130" y="5499"/>
                  </a:lnTo>
                  <a:lnTo>
                    <a:pt x="264401" y="27495"/>
                  </a:lnTo>
                  <a:lnTo>
                    <a:pt x="264401" y="55867"/>
                  </a:lnTo>
                  <a:lnTo>
                    <a:pt x="264261" y="56464"/>
                  </a:lnTo>
                  <a:lnTo>
                    <a:pt x="250875" y="125044"/>
                  </a:lnTo>
                  <a:lnTo>
                    <a:pt x="250799" y="125577"/>
                  </a:lnTo>
                  <a:lnTo>
                    <a:pt x="250532" y="125831"/>
                  </a:lnTo>
                  <a:lnTo>
                    <a:pt x="209918" y="125831"/>
                  </a:lnTo>
                  <a:lnTo>
                    <a:pt x="209677" y="125895"/>
                  </a:lnTo>
                  <a:lnTo>
                    <a:pt x="209461" y="125577"/>
                  </a:lnTo>
                  <a:lnTo>
                    <a:pt x="209435" y="125285"/>
                  </a:lnTo>
                  <a:lnTo>
                    <a:pt x="209638" y="125044"/>
                  </a:lnTo>
                  <a:lnTo>
                    <a:pt x="263156" y="56400"/>
                  </a:lnTo>
                  <a:lnTo>
                    <a:pt x="263550" y="55867"/>
                  </a:lnTo>
                  <a:lnTo>
                    <a:pt x="264401" y="55867"/>
                  </a:lnTo>
                  <a:lnTo>
                    <a:pt x="264401" y="27495"/>
                  </a:lnTo>
                  <a:lnTo>
                    <a:pt x="138874" y="183184"/>
                  </a:lnTo>
                  <a:lnTo>
                    <a:pt x="138099" y="184124"/>
                  </a:lnTo>
                  <a:lnTo>
                    <a:pt x="138125" y="184683"/>
                  </a:lnTo>
                  <a:lnTo>
                    <a:pt x="138214" y="185267"/>
                  </a:lnTo>
                  <a:lnTo>
                    <a:pt x="162991" y="185254"/>
                  </a:lnTo>
                  <a:lnTo>
                    <a:pt x="163207" y="184683"/>
                  </a:lnTo>
                  <a:lnTo>
                    <a:pt x="163576" y="184124"/>
                  </a:lnTo>
                  <a:lnTo>
                    <a:pt x="194081" y="145034"/>
                  </a:lnTo>
                  <a:lnTo>
                    <a:pt x="194551" y="144322"/>
                  </a:lnTo>
                  <a:lnTo>
                    <a:pt x="246367" y="144322"/>
                  </a:lnTo>
                  <a:lnTo>
                    <a:pt x="247154" y="144272"/>
                  </a:lnTo>
                  <a:lnTo>
                    <a:pt x="239572" y="183184"/>
                  </a:lnTo>
                  <a:lnTo>
                    <a:pt x="239471" y="184124"/>
                  </a:lnTo>
                  <a:lnTo>
                    <a:pt x="239585" y="185254"/>
                  </a:lnTo>
                  <a:lnTo>
                    <a:pt x="304114" y="185242"/>
                  </a:lnTo>
                  <a:lnTo>
                    <a:pt x="304419" y="184950"/>
                  </a:lnTo>
                  <a:lnTo>
                    <a:pt x="312381" y="144272"/>
                  </a:lnTo>
                  <a:lnTo>
                    <a:pt x="315976" y="125895"/>
                  </a:lnTo>
                  <a:lnTo>
                    <a:pt x="329666" y="55867"/>
                  </a:lnTo>
                  <a:lnTo>
                    <a:pt x="339445" y="5842"/>
                  </a:lnTo>
                  <a:lnTo>
                    <a:pt x="340067" y="3962"/>
                  </a:lnTo>
                  <a:close/>
                </a:path>
                <a:path w="516255" h="189229">
                  <a:moveTo>
                    <a:pt x="516039" y="12827"/>
                  </a:moveTo>
                  <a:lnTo>
                    <a:pt x="463067" y="0"/>
                  </a:lnTo>
                  <a:lnTo>
                    <a:pt x="427685" y="6096"/>
                  </a:lnTo>
                  <a:lnTo>
                    <a:pt x="404317" y="22440"/>
                  </a:lnTo>
                  <a:lnTo>
                    <a:pt x="393077" y="45974"/>
                  </a:lnTo>
                  <a:lnTo>
                    <a:pt x="394106" y="73660"/>
                  </a:lnTo>
                  <a:lnTo>
                    <a:pt x="397802" y="88061"/>
                  </a:lnTo>
                  <a:lnTo>
                    <a:pt x="402945" y="108445"/>
                  </a:lnTo>
                  <a:lnTo>
                    <a:pt x="407517" y="128206"/>
                  </a:lnTo>
                  <a:lnTo>
                    <a:pt x="409498" y="140690"/>
                  </a:lnTo>
                  <a:lnTo>
                    <a:pt x="409333" y="146392"/>
                  </a:lnTo>
                  <a:lnTo>
                    <a:pt x="406882" y="155371"/>
                  </a:lnTo>
                  <a:lnTo>
                    <a:pt x="399110" y="163791"/>
                  </a:lnTo>
                  <a:lnTo>
                    <a:pt x="383070" y="167513"/>
                  </a:lnTo>
                  <a:lnTo>
                    <a:pt x="365099" y="164719"/>
                  </a:lnTo>
                  <a:lnTo>
                    <a:pt x="350697" y="158102"/>
                  </a:lnTo>
                  <a:lnTo>
                    <a:pt x="340055" y="150342"/>
                  </a:lnTo>
                  <a:lnTo>
                    <a:pt x="333400" y="144094"/>
                  </a:lnTo>
                  <a:lnTo>
                    <a:pt x="332028" y="142748"/>
                  </a:lnTo>
                  <a:lnTo>
                    <a:pt x="329996" y="143243"/>
                  </a:lnTo>
                  <a:lnTo>
                    <a:pt x="329552" y="146392"/>
                  </a:lnTo>
                  <a:lnTo>
                    <a:pt x="326212" y="163791"/>
                  </a:lnTo>
                  <a:lnTo>
                    <a:pt x="325780" y="165658"/>
                  </a:lnTo>
                  <a:lnTo>
                    <a:pt x="326923" y="167449"/>
                  </a:lnTo>
                  <a:lnTo>
                    <a:pt x="369011" y="186613"/>
                  </a:lnTo>
                  <a:lnTo>
                    <a:pt x="391947" y="188569"/>
                  </a:lnTo>
                  <a:lnTo>
                    <a:pt x="430822" y="181825"/>
                  </a:lnTo>
                  <a:lnTo>
                    <a:pt x="451510" y="167513"/>
                  </a:lnTo>
                  <a:lnTo>
                    <a:pt x="455853" y="164490"/>
                  </a:lnTo>
                  <a:lnTo>
                    <a:pt x="467918" y="140855"/>
                  </a:lnTo>
                  <a:lnTo>
                    <a:pt x="467855" y="115189"/>
                  </a:lnTo>
                  <a:lnTo>
                    <a:pt x="464832" y="102616"/>
                  </a:lnTo>
                  <a:lnTo>
                    <a:pt x="460070" y="83223"/>
                  </a:lnTo>
                  <a:lnTo>
                    <a:pt x="455396" y="64287"/>
                  </a:lnTo>
                  <a:lnTo>
                    <a:pt x="452602" y="53086"/>
                  </a:lnTo>
                  <a:lnTo>
                    <a:pt x="451535" y="39916"/>
                  </a:lnTo>
                  <a:lnTo>
                    <a:pt x="455282" y="29527"/>
                  </a:lnTo>
                  <a:lnTo>
                    <a:pt x="463334" y="22720"/>
                  </a:lnTo>
                  <a:lnTo>
                    <a:pt x="475208" y="20281"/>
                  </a:lnTo>
                  <a:lnTo>
                    <a:pt x="485851" y="21272"/>
                  </a:lnTo>
                  <a:lnTo>
                    <a:pt x="494728" y="23888"/>
                  </a:lnTo>
                  <a:lnTo>
                    <a:pt x="502285" y="27495"/>
                  </a:lnTo>
                  <a:lnTo>
                    <a:pt x="508952" y="31496"/>
                  </a:lnTo>
                  <a:lnTo>
                    <a:pt x="510565" y="32512"/>
                  </a:lnTo>
                  <a:lnTo>
                    <a:pt x="511746" y="33058"/>
                  </a:lnTo>
                  <a:lnTo>
                    <a:pt x="512406" y="30111"/>
                  </a:lnTo>
                  <a:lnTo>
                    <a:pt x="514311" y="20281"/>
                  </a:lnTo>
                  <a:lnTo>
                    <a:pt x="515200" y="15633"/>
                  </a:lnTo>
                  <a:lnTo>
                    <a:pt x="516039" y="128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9" name="object 99"/>
            <p:cNvSpPr/>
            <p:nvPr/>
          </p:nvSpPr>
          <p:spPr>
            <a:xfrm>
              <a:off x="15958039" y="8760311"/>
              <a:ext cx="620860" cy="303395"/>
            </a:xfrm>
            <a:prstGeom prst="rect">
              <a:avLst/>
            </a:prstGeom>
            <a:blipFill>
              <a:blip r:embed="rId1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0" name="object 100"/>
            <p:cNvSpPr/>
            <p:nvPr/>
          </p:nvSpPr>
          <p:spPr>
            <a:xfrm>
              <a:off x="17616073" y="8757694"/>
              <a:ext cx="257435" cy="146147"/>
            </a:xfrm>
            <a:prstGeom prst="rect">
              <a:avLst/>
            </a:prstGeom>
            <a:blipFill>
              <a:blip r:embed="rId1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1" name="object 101"/>
            <p:cNvSpPr/>
            <p:nvPr/>
          </p:nvSpPr>
          <p:spPr>
            <a:xfrm>
              <a:off x="17479614" y="8933214"/>
              <a:ext cx="299720" cy="133350"/>
            </a:xfrm>
            <a:custGeom>
              <a:avLst/>
              <a:gdLst/>
              <a:ahLst/>
              <a:cxnLst/>
              <a:rect l="l" t="t" r="r" b="b"/>
              <a:pathLst>
                <a:path w="299719" h="133350">
                  <a:moveTo>
                    <a:pt x="216558" y="10"/>
                  </a:moveTo>
                  <a:lnTo>
                    <a:pt x="164916" y="10"/>
                  </a:lnTo>
                  <a:lnTo>
                    <a:pt x="164832" y="131064"/>
                  </a:lnTo>
                  <a:lnTo>
                    <a:pt x="146495" y="113284"/>
                  </a:lnTo>
                  <a:lnTo>
                    <a:pt x="92070" y="59296"/>
                  </a:lnTo>
                  <a:lnTo>
                    <a:pt x="106738" y="44385"/>
                  </a:lnTo>
                  <a:lnTo>
                    <a:pt x="151136" y="31"/>
                  </a:lnTo>
                  <a:lnTo>
                    <a:pt x="100227" y="31"/>
                  </a:lnTo>
                  <a:lnTo>
                    <a:pt x="50522" y="48354"/>
                  </a:lnTo>
                  <a:lnTo>
                    <a:pt x="50511" y="10"/>
                  </a:lnTo>
                  <a:lnTo>
                    <a:pt x="0" y="0"/>
                  </a:lnTo>
                  <a:lnTo>
                    <a:pt x="0" y="133032"/>
                  </a:lnTo>
                  <a:lnTo>
                    <a:pt x="50898" y="133105"/>
                  </a:lnTo>
                  <a:lnTo>
                    <a:pt x="51045" y="85306"/>
                  </a:lnTo>
                  <a:lnTo>
                    <a:pt x="98729" y="133022"/>
                  </a:lnTo>
                  <a:lnTo>
                    <a:pt x="299184" y="133053"/>
                  </a:lnTo>
                  <a:lnTo>
                    <a:pt x="298996" y="99316"/>
                  </a:lnTo>
                  <a:lnTo>
                    <a:pt x="216558" y="99410"/>
                  </a:lnTo>
                  <a:lnTo>
                    <a:pt x="216558" y="1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2" name="object 102"/>
            <p:cNvSpPr/>
            <p:nvPr/>
          </p:nvSpPr>
          <p:spPr>
            <a:xfrm>
              <a:off x="17792932" y="8933079"/>
              <a:ext cx="217417" cy="133200"/>
            </a:xfrm>
            <a:prstGeom prst="rect">
              <a:avLst/>
            </a:prstGeom>
            <a:blipFill>
              <a:blip r:embed="rId2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3" name="object 103"/>
            <p:cNvSpPr/>
            <p:nvPr/>
          </p:nvSpPr>
          <p:spPr>
            <a:xfrm>
              <a:off x="15025798" y="9615428"/>
              <a:ext cx="260650" cy="104453"/>
            </a:xfrm>
            <a:prstGeom prst="rect">
              <a:avLst/>
            </a:prstGeom>
            <a:blipFill>
              <a:blip r:embed="rId2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4" name="object 104"/>
            <p:cNvSpPr/>
            <p:nvPr/>
          </p:nvSpPr>
          <p:spPr>
            <a:xfrm>
              <a:off x="15319579" y="9614642"/>
              <a:ext cx="735330" cy="107314"/>
            </a:xfrm>
            <a:custGeom>
              <a:avLst/>
              <a:gdLst/>
              <a:ahLst/>
              <a:cxnLst/>
              <a:rect l="l" t="t" r="r" b="b"/>
              <a:pathLst>
                <a:path w="735330" h="107315">
                  <a:moveTo>
                    <a:pt x="69265" y="22199"/>
                  </a:moveTo>
                  <a:lnTo>
                    <a:pt x="65493" y="14795"/>
                  </a:lnTo>
                  <a:lnTo>
                    <a:pt x="61925" y="11696"/>
                  </a:lnTo>
                  <a:lnTo>
                    <a:pt x="59664" y="9740"/>
                  </a:lnTo>
                  <a:lnTo>
                    <a:pt x="55257" y="6743"/>
                  </a:lnTo>
                  <a:lnTo>
                    <a:pt x="55257" y="32131"/>
                  </a:lnTo>
                  <a:lnTo>
                    <a:pt x="53378" y="41567"/>
                  </a:lnTo>
                  <a:lnTo>
                    <a:pt x="47904" y="48552"/>
                  </a:lnTo>
                  <a:lnTo>
                    <a:pt x="39103" y="52870"/>
                  </a:lnTo>
                  <a:lnTo>
                    <a:pt x="27228" y="54343"/>
                  </a:lnTo>
                  <a:lnTo>
                    <a:pt x="21983" y="54343"/>
                  </a:lnTo>
                  <a:lnTo>
                    <a:pt x="17487" y="54025"/>
                  </a:lnTo>
                  <a:lnTo>
                    <a:pt x="14008" y="52870"/>
                  </a:lnTo>
                  <a:lnTo>
                    <a:pt x="13931" y="12941"/>
                  </a:lnTo>
                  <a:lnTo>
                    <a:pt x="16433" y="12280"/>
                  </a:lnTo>
                  <a:lnTo>
                    <a:pt x="21653" y="11696"/>
                  </a:lnTo>
                  <a:lnTo>
                    <a:pt x="28663" y="11696"/>
                  </a:lnTo>
                  <a:lnTo>
                    <a:pt x="39192" y="12839"/>
                  </a:lnTo>
                  <a:lnTo>
                    <a:pt x="47625" y="16433"/>
                  </a:lnTo>
                  <a:lnTo>
                    <a:pt x="53225" y="22771"/>
                  </a:lnTo>
                  <a:lnTo>
                    <a:pt x="55257" y="32131"/>
                  </a:lnTo>
                  <a:lnTo>
                    <a:pt x="55257" y="6743"/>
                  </a:lnTo>
                  <a:lnTo>
                    <a:pt x="54178" y="5994"/>
                  </a:lnTo>
                  <a:lnTo>
                    <a:pt x="47180" y="3187"/>
                  </a:lnTo>
                  <a:lnTo>
                    <a:pt x="38684" y="1409"/>
                  </a:lnTo>
                  <a:lnTo>
                    <a:pt x="28663" y="800"/>
                  </a:lnTo>
                  <a:lnTo>
                    <a:pt x="20015" y="977"/>
                  </a:lnTo>
                  <a:lnTo>
                    <a:pt x="12369" y="1435"/>
                  </a:lnTo>
                  <a:lnTo>
                    <a:pt x="5715" y="2108"/>
                  </a:lnTo>
                  <a:lnTo>
                    <a:pt x="0" y="2870"/>
                  </a:lnTo>
                  <a:lnTo>
                    <a:pt x="0" y="105244"/>
                  </a:lnTo>
                  <a:lnTo>
                    <a:pt x="13931" y="105244"/>
                  </a:lnTo>
                  <a:lnTo>
                    <a:pt x="13931" y="64198"/>
                  </a:lnTo>
                  <a:lnTo>
                    <a:pt x="17487" y="65074"/>
                  </a:lnTo>
                  <a:lnTo>
                    <a:pt x="21958" y="65265"/>
                  </a:lnTo>
                  <a:lnTo>
                    <a:pt x="26619" y="65265"/>
                  </a:lnTo>
                  <a:lnTo>
                    <a:pt x="36931" y="64579"/>
                  </a:lnTo>
                  <a:lnTo>
                    <a:pt x="38595" y="64198"/>
                  </a:lnTo>
                  <a:lnTo>
                    <a:pt x="46151" y="62496"/>
                  </a:lnTo>
                  <a:lnTo>
                    <a:pt x="54114" y="59016"/>
                  </a:lnTo>
                  <a:lnTo>
                    <a:pt x="60325" y="54343"/>
                  </a:lnTo>
                  <a:lnTo>
                    <a:pt x="60617" y="54127"/>
                  </a:lnTo>
                  <a:lnTo>
                    <a:pt x="66294" y="48577"/>
                  </a:lnTo>
                  <a:lnTo>
                    <a:pt x="69265" y="40855"/>
                  </a:lnTo>
                  <a:lnTo>
                    <a:pt x="69265" y="22199"/>
                  </a:lnTo>
                  <a:close/>
                </a:path>
                <a:path w="735330" h="107315">
                  <a:moveTo>
                    <a:pt x="185496" y="52438"/>
                  </a:moveTo>
                  <a:lnTo>
                    <a:pt x="181724" y="31584"/>
                  </a:lnTo>
                  <a:lnTo>
                    <a:pt x="171030" y="14973"/>
                  </a:lnTo>
                  <a:lnTo>
                    <a:pt x="170561" y="14668"/>
                  </a:lnTo>
                  <a:lnTo>
                    <a:pt x="170561" y="53111"/>
                  </a:lnTo>
                  <a:lnTo>
                    <a:pt x="167906" y="70180"/>
                  </a:lnTo>
                  <a:lnTo>
                    <a:pt x="160235" y="83794"/>
                  </a:lnTo>
                  <a:lnTo>
                    <a:pt x="148082" y="92811"/>
                  </a:lnTo>
                  <a:lnTo>
                    <a:pt x="131953" y="96075"/>
                  </a:lnTo>
                  <a:lnTo>
                    <a:pt x="131813" y="96075"/>
                  </a:lnTo>
                  <a:lnTo>
                    <a:pt x="115912" y="92697"/>
                  </a:lnTo>
                  <a:lnTo>
                    <a:pt x="103873" y="83591"/>
                  </a:lnTo>
                  <a:lnTo>
                    <a:pt x="96253" y="70307"/>
                  </a:lnTo>
                  <a:lnTo>
                    <a:pt x="93599" y="54368"/>
                  </a:lnTo>
                  <a:lnTo>
                    <a:pt x="96062" y="37795"/>
                  </a:lnTo>
                  <a:lnTo>
                    <a:pt x="103390" y="23964"/>
                  </a:lnTo>
                  <a:lnTo>
                    <a:pt x="115481" y="14503"/>
                  </a:lnTo>
                  <a:lnTo>
                    <a:pt x="132194" y="10985"/>
                  </a:lnTo>
                  <a:lnTo>
                    <a:pt x="148856" y="14605"/>
                  </a:lnTo>
                  <a:lnTo>
                    <a:pt x="160858" y="24155"/>
                  </a:lnTo>
                  <a:lnTo>
                    <a:pt x="168122" y="37642"/>
                  </a:lnTo>
                  <a:lnTo>
                    <a:pt x="170561" y="53111"/>
                  </a:lnTo>
                  <a:lnTo>
                    <a:pt x="170561" y="14668"/>
                  </a:lnTo>
                  <a:lnTo>
                    <a:pt x="164985" y="10985"/>
                  </a:lnTo>
                  <a:lnTo>
                    <a:pt x="154355" y="3975"/>
                  </a:lnTo>
                  <a:lnTo>
                    <a:pt x="132626" y="0"/>
                  </a:lnTo>
                  <a:lnTo>
                    <a:pt x="111302" y="4013"/>
                  </a:lnTo>
                  <a:lnTo>
                    <a:pt x="94246" y="15278"/>
                  </a:lnTo>
                  <a:lnTo>
                    <a:pt x="82943" y="32639"/>
                  </a:lnTo>
                  <a:lnTo>
                    <a:pt x="78841" y="54927"/>
                  </a:lnTo>
                  <a:lnTo>
                    <a:pt x="82727" y="75755"/>
                  </a:lnTo>
                  <a:lnTo>
                    <a:pt x="93599" y="92303"/>
                  </a:lnTo>
                  <a:lnTo>
                    <a:pt x="110236" y="103225"/>
                  </a:lnTo>
                  <a:lnTo>
                    <a:pt x="131432" y="107175"/>
                  </a:lnTo>
                  <a:lnTo>
                    <a:pt x="131660" y="107175"/>
                  </a:lnTo>
                  <a:lnTo>
                    <a:pt x="152463" y="103466"/>
                  </a:lnTo>
                  <a:lnTo>
                    <a:pt x="164274" y="96075"/>
                  </a:lnTo>
                  <a:lnTo>
                    <a:pt x="169595" y="92748"/>
                  </a:lnTo>
                  <a:lnTo>
                    <a:pt x="181216" y="75552"/>
                  </a:lnTo>
                  <a:lnTo>
                    <a:pt x="185496" y="52438"/>
                  </a:lnTo>
                  <a:close/>
                </a:path>
                <a:path w="735330" h="107315">
                  <a:moveTo>
                    <a:pt x="269214" y="105257"/>
                  </a:moveTo>
                  <a:lnTo>
                    <a:pt x="267335" y="100952"/>
                  </a:lnTo>
                  <a:lnTo>
                    <a:pt x="265353" y="94564"/>
                  </a:lnTo>
                  <a:lnTo>
                    <a:pt x="263131" y="86207"/>
                  </a:lnTo>
                  <a:lnTo>
                    <a:pt x="260527" y="76060"/>
                  </a:lnTo>
                  <a:lnTo>
                    <a:pt x="258127" y="69227"/>
                  </a:lnTo>
                  <a:lnTo>
                    <a:pt x="254711" y="63423"/>
                  </a:lnTo>
                  <a:lnTo>
                    <a:pt x="251815" y="60477"/>
                  </a:lnTo>
                  <a:lnTo>
                    <a:pt x="250278" y="58915"/>
                  </a:lnTo>
                  <a:lnTo>
                    <a:pt x="244792" y="55905"/>
                  </a:lnTo>
                  <a:lnTo>
                    <a:pt x="244792" y="55600"/>
                  </a:lnTo>
                  <a:lnTo>
                    <a:pt x="252691" y="51981"/>
                  </a:lnTo>
                  <a:lnTo>
                    <a:pt x="254889" y="50076"/>
                  </a:lnTo>
                  <a:lnTo>
                    <a:pt x="259245" y="46304"/>
                  </a:lnTo>
                  <a:lnTo>
                    <a:pt x="263702" y="38671"/>
                  </a:lnTo>
                  <a:lnTo>
                    <a:pt x="265366" y="29210"/>
                  </a:lnTo>
                  <a:lnTo>
                    <a:pt x="265366" y="21196"/>
                  </a:lnTo>
                  <a:lnTo>
                    <a:pt x="262026" y="14084"/>
                  </a:lnTo>
                  <a:lnTo>
                    <a:pt x="259118" y="11544"/>
                  </a:lnTo>
                  <a:lnTo>
                    <a:pt x="256984" y="9677"/>
                  </a:lnTo>
                  <a:lnTo>
                    <a:pt x="251345" y="5854"/>
                  </a:lnTo>
                  <a:lnTo>
                    <a:pt x="251345" y="30683"/>
                  </a:lnTo>
                  <a:lnTo>
                    <a:pt x="249631" y="38696"/>
                  </a:lnTo>
                  <a:lnTo>
                    <a:pt x="244690" y="44818"/>
                  </a:lnTo>
                  <a:lnTo>
                    <a:pt x="236893" y="48704"/>
                  </a:lnTo>
                  <a:lnTo>
                    <a:pt x="226568" y="50076"/>
                  </a:lnTo>
                  <a:lnTo>
                    <a:pt x="209969" y="50076"/>
                  </a:lnTo>
                  <a:lnTo>
                    <a:pt x="209969" y="12928"/>
                  </a:lnTo>
                  <a:lnTo>
                    <a:pt x="212509" y="12230"/>
                  </a:lnTo>
                  <a:lnTo>
                    <a:pt x="217843" y="11544"/>
                  </a:lnTo>
                  <a:lnTo>
                    <a:pt x="225539" y="11544"/>
                  </a:lnTo>
                  <a:lnTo>
                    <a:pt x="235737" y="12573"/>
                  </a:lnTo>
                  <a:lnTo>
                    <a:pt x="243928" y="15887"/>
                  </a:lnTo>
                  <a:lnTo>
                    <a:pt x="249377" y="21818"/>
                  </a:lnTo>
                  <a:lnTo>
                    <a:pt x="251345" y="30683"/>
                  </a:lnTo>
                  <a:lnTo>
                    <a:pt x="251345" y="5854"/>
                  </a:lnTo>
                  <a:lnTo>
                    <a:pt x="244119" y="2997"/>
                  </a:lnTo>
                  <a:lnTo>
                    <a:pt x="235394" y="1333"/>
                  </a:lnTo>
                  <a:lnTo>
                    <a:pt x="224828" y="787"/>
                  </a:lnTo>
                  <a:lnTo>
                    <a:pt x="217017" y="965"/>
                  </a:lnTo>
                  <a:lnTo>
                    <a:pt x="209372" y="1460"/>
                  </a:lnTo>
                  <a:lnTo>
                    <a:pt x="202285" y="2171"/>
                  </a:lnTo>
                  <a:lnTo>
                    <a:pt x="196113" y="3048"/>
                  </a:lnTo>
                  <a:lnTo>
                    <a:pt x="196113" y="105244"/>
                  </a:lnTo>
                  <a:lnTo>
                    <a:pt x="209969" y="105244"/>
                  </a:lnTo>
                  <a:lnTo>
                    <a:pt x="209969" y="60477"/>
                  </a:lnTo>
                  <a:lnTo>
                    <a:pt x="225539" y="60477"/>
                  </a:lnTo>
                  <a:lnTo>
                    <a:pt x="249605" y="89687"/>
                  </a:lnTo>
                  <a:lnTo>
                    <a:pt x="251587" y="96824"/>
                  </a:lnTo>
                  <a:lnTo>
                    <a:pt x="253263" y="102057"/>
                  </a:lnTo>
                  <a:lnTo>
                    <a:pt x="254622" y="105257"/>
                  </a:lnTo>
                  <a:lnTo>
                    <a:pt x="269214" y="105257"/>
                  </a:lnTo>
                  <a:close/>
                </a:path>
                <a:path w="735330" h="107315">
                  <a:moveTo>
                    <a:pt x="357962" y="2374"/>
                  </a:moveTo>
                  <a:lnTo>
                    <a:pt x="272275" y="2374"/>
                  </a:lnTo>
                  <a:lnTo>
                    <a:pt x="272275" y="13804"/>
                  </a:lnTo>
                  <a:lnTo>
                    <a:pt x="308051" y="13804"/>
                  </a:lnTo>
                  <a:lnTo>
                    <a:pt x="308051" y="105244"/>
                  </a:lnTo>
                  <a:lnTo>
                    <a:pt x="322008" y="105244"/>
                  </a:lnTo>
                  <a:lnTo>
                    <a:pt x="322008" y="13804"/>
                  </a:lnTo>
                  <a:lnTo>
                    <a:pt x="357962" y="13804"/>
                  </a:lnTo>
                  <a:lnTo>
                    <a:pt x="357962" y="2374"/>
                  </a:lnTo>
                  <a:close/>
                </a:path>
                <a:path w="735330" h="107315">
                  <a:moveTo>
                    <a:pt x="450570" y="1816"/>
                  </a:moveTo>
                  <a:lnTo>
                    <a:pt x="436549" y="1816"/>
                  </a:lnTo>
                  <a:lnTo>
                    <a:pt x="436549" y="60477"/>
                  </a:lnTo>
                  <a:lnTo>
                    <a:pt x="434517" y="76301"/>
                  </a:lnTo>
                  <a:lnTo>
                    <a:pt x="428752" y="87388"/>
                  </a:lnTo>
                  <a:lnTo>
                    <a:pt x="419709" y="93916"/>
                  </a:lnTo>
                  <a:lnTo>
                    <a:pt x="407873" y="96050"/>
                  </a:lnTo>
                  <a:lnTo>
                    <a:pt x="396798" y="93941"/>
                  </a:lnTo>
                  <a:lnTo>
                    <a:pt x="388048" y="87464"/>
                  </a:lnTo>
                  <a:lnTo>
                    <a:pt x="382295" y="76377"/>
                  </a:lnTo>
                  <a:lnTo>
                    <a:pt x="380225" y="60477"/>
                  </a:lnTo>
                  <a:lnTo>
                    <a:pt x="380225" y="1816"/>
                  </a:lnTo>
                  <a:lnTo>
                    <a:pt x="366395" y="1816"/>
                  </a:lnTo>
                  <a:lnTo>
                    <a:pt x="366395" y="60058"/>
                  </a:lnTo>
                  <a:lnTo>
                    <a:pt x="369531" y="81902"/>
                  </a:lnTo>
                  <a:lnTo>
                    <a:pt x="378155" y="96494"/>
                  </a:lnTo>
                  <a:lnTo>
                    <a:pt x="391083" y="104660"/>
                  </a:lnTo>
                  <a:lnTo>
                    <a:pt x="407136" y="107188"/>
                  </a:lnTo>
                  <a:lnTo>
                    <a:pt x="424421" y="104508"/>
                  </a:lnTo>
                  <a:lnTo>
                    <a:pt x="438188" y="96088"/>
                  </a:lnTo>
                  <a:lnTo>
                    <a:pt x="447281" y="81381"/>
                  </a:lnTo>
                  <a:lnTo>
                    <a:pt x="450570" y="59867"/>
                  </a:lnTo>
                  <a:lnTo>
                    <a:pt x="450570" y="1816"/>
                  </a:lnTo>
                  <a:close/>
                </a:path>
                <a:path w="735330" h="107315">
                  <a:moveTo>
                    <a:pt x="559142" y="51028"/>
                  </a:moveTo>
                  <a:lnTo>
                    <a:pt x="521716" y="51028"/>
                  </a:lnTo>
                  <a:lnTo>
                    <a:pt x="521716" y="61887"/>
                  </a:lnTo>
                  <a:lnTo>
                    <a:pt x="545274" y="61887"/>
                  </a:lnTo>
                  <a:lnTo>
                    <a:pt x="545274" y="91821"/>
                  </a:lnTo>
                  <a:lnTo>
                    <a:pt x="541413" y="93586"/>
                  </a:lnTo>
                  <a:lnTo>
                    <a:pt x="534352" y="94983"/>
                  </a:lnTo>
                  <a:lnTo>
                    <a:pt x="523913" y="94983"/>
                  </a:lnTo>
                  <a:lnTo>
                    <a:pt x="504990" y="91909"/>
                  </a:lnTo>
                  <a:lnTo>
                    <a:pt x="490867" y="83324"/>
                  </a:lnTo>
                  <a:lnTo>
                    <a:pt x="482015" y="70167"/>
                  </a:lnTo>
                  <a:lnTo>
                    <a:pt x="478955" y="53390"/>
                  </a:lnTo>
                  <a:lnTo>
                    <a:pt x="482092" y="36817"/>
                  </a:lnTo>
                  <a:lnTo>
                    <a:pt x="491197" y="23749"/>
                  </a:lnTo>
                  <a:lnTo>
                    <a:pt x="505764" y="15189"/>
                  </a:lnTo>
                  <a:lnTo>
                    <a:pt x="525310" y="12115"/>
                  </a:lnTo>
                  <a:lnTo>
                    <a:pt x="533666" y="12509"/>
                  </a:lnTo>
                  <a:lnTo>
                    <a:pt x="540740" y="13589"/>
                  </a:lnTo>
                  <a:lnTo>
                    <a:pt x="546722" y="15189"/>
                  </a:lnTo>
                  <a:lnTo>
                    <a:pt x="551827" y="17145"/>
                  </a:lnTo>
                  <a:lnTo>
                    <a:pt x="555459" y="6057"/>
                  </a:lnTo>
                  <a:lnTo>
                    <a:pt x="550697" y="4254"/>
                  </a:lnTo>
                  <a:lnTo>
                    <a:pt x="543953" y="2540"/>
                  </a:lnTo>
                  <a:lnTo>
                    <a:pt x="535559" y="1244"/>
                  </a:lnTo>
                  <a:lnTo>
                    <a:pt x="525830" y="736"/>
                  </a:lnTo>
                  <a:lnTo>
                    <a:pt x="499211" y="5156"/>
                  </a:lnTo>
                  <a:lnTo>
                    <a:pt x="479882" y="16941"/>
                  </a:lnTo>
                  <a:lnTo>
                    <a:pt x="468083" y="33947"/>
                  </a:lnTo>
                  <a:lnTo>
                    <a:pt x="464096" y="54025"/>
                  </a:lnTo>
                  <a:lnTo>
                    <a:pt x="465137" y="64973"/>
                  </a:lnTo>
                  <a:lnTo>
                    <a:pt x="488226" y="98234"/>
                  </a:lnTo>
                  <a:lnTo>
                    <a:pt x="522719" y="106375"/>
                  </a:lnTo>
                  <a:lnTo>
                    <a:pt x="534390" y="105727"/>
                  </a:lnTo>
                  <a:lnTo>
                    <a:pt x="544537" y="104114"/>
                  </a:lnTo>
                  <a:lnTo>
                    <a:pt x="552894" y="102031"/>
                  </a:lnTo>
                  <a:lnTo>
                    <a:pt x="559142" y="99987"/>
                  </a:lnTo>
                  <a:lnTo>
                    <a:pt x="559142" y="51028"/>
                  </a:lnTo>
                  <a:close/>
                </a:path>
                <a:path w="735330" h="107315">
                  <a:moveTo>
                    <a:pt x="663321" y="105244"/>
                  </a:moveTo>
                  <a:lnTo>
                    <a:pt x="650760" y="72224"/>
                  </a:lnTo>
                  <a:lnTo>
                    <a:pt x="646671" y="61480"/>
                  </a:lnTo>
                  <a:lnTo>
                    <a:pt x="632650" y="24638"/>
                  </a:lnTo>
                  <a:lnTo>
                    <a:pt x="632650" y="61480"/>
                  </a:lnTo>
                  <a:lnTo>
                    <a:pt x="597496" y="61480"/>
                  </a:lnTo>
                  <a:lnTo>
                    <a:pt x="609231" y="30175"/>
                  </a:lnTo>
                  <a:lnTo>
                    <a:pt x="611593" y="24130"/>
                  </a:lnTo>
                  <a:lnTo>
                    <a:pt x="613105" y="18554"/>
                  </a:lnTo>
                  <a:lnTo>
                    <a:pt x="614845" y="13309"/>
                  </a:lnTo>
                  <a:lnTo>
                    <a:pt x="615111" y="13309"/>
                  </a:lnTo>
                  <a:lnTo>
                    <a:pt x="616737" y="18694"/>
                  </a:lnTo>
                  <a:lnTo>
                    <a:pt x="618490" y="24130"/>
                  </a:lnTo>
                  <a:lnTo>
                    <a:pt x="620839" y="30505"/>
                  </a:lnTo>
                  <a:lnTo>
                    <a:pt x="632650" y="61480"/>
                  </a:lnTo>
                  <a:lnTo>
                    <a:pt x="632650" y="24638"/>
                  </a:lnTo>
                  <a:lnTo>
                    <a:pt x="628345" y="13309"/>
                  </a:lnTo>
                  <a:lnTo>
                    <a:pt x="623976" y="1816"/>
                  </a:lnTo>
                  <a:lnTo>
                    <a:pt x="606882" y="1816"/>
                  </a:lnTo>
                  <a:lnTo>
                    <a:pt x="567715" y="105244"/>
                  </a:lnTo>
                  <a:lnTo>
                    <a:pt x="582447" y="105244"/>
                  </a:lnTo>
                  <a:lnTo>
                    <a:pt x="594436" y="72224"/>
                  </a:lnTo>
                  <a:lnTo>
                    <a:pt x="635762" y="72224"/>
                  </a:lnTo>
                  <a:lnTo>
                    <a:pt x="648322" y="105244"/>
                  </a:lnTo>
                  <a:lnTo>
                    <a:pt x="663321" y="105244"/>
                  </a:lnTo>
                  <a:close/>
                </a:path>
                <a:path w="735330" h="107315">
                  <a:moveTo>
                    <a:pt x="734999" y="93814"/>
                  </a:moveTo>
                  <a:lnTo>
                    <a:pt x="685634" y="93814"/>
                  </a:lnTo>
                  <a:lnTo>
                    <a:pt x="685634" y="2374"/>
                  </a:lnTo>
                  <a:lnTo>
                    <a:pt x="671499" y="2374"/>
                  </a:lnTo>
                  <a:lnTo>
                    <a:pt x="671499" y="93814"/>
                  </a:lnTo>
                  <a:lnTo>
                    <a:pt x="671499" y="105244"/>
                  </a:lnTo>
                  <a:lnTo>
                    <a:pt x="734999" y="105244"/>
                  </a:lnTo>
                  <a:lnTo>
                    <a:pt x="734999" y="9381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5" name="object 105"/>
            <p:cNvSpPr/>
            <p:nvPr/>
          </p:nvSpPr>
          <p:spPr>
            <a:xfrm>
              <a:off x="14542544" y="9547498"/>
              <a:ext cx="431542" cy="242329"/>
            </a:xfrm>
            <a:prstGeom prst="rect">
              <a:avLst/>
            </a:prstGeom>
            <a:blipFill>
              <a:blip r:embed="rId2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6" name="object 106"/>
            <p:cNvSpPr/>
            <p:nvPr/>
          </p:nvSpPr>
          <p:spPr>
            <a:xfrm>
              <a:off x="14542544" y="6499025"/>
              <a:ext cx="258445" cy="258445"/>
            </a:xfrm>
            <a:custGeom>
              <a:avLst/>
              <a:gdLst/>
              <a:ahLst/>
              <a:cxnLst/>
              <a:rect l="l" t="t" r="r" b="b"/>
              <a:pathLst>
                <a:path w="258444" h="258445">
                  <a:moveTo>
                    <a:pt x="129043" y="0"/>
                  </a:moveTo>
                  <a:lnTo>
                    <a:pt x="179275" y="10141"/>
                  </a:lnTo>
                  <a:lnTo>
                    <a:pt x="220293" y="37797"/>
                  </a:lnTo>
                  <a:lnTo>
                    <a:pt x="247946" y="78815"/>
                  </a:lnTo>
                  <a:lnTo>
                    <a:pt x="258086" y="129043"/>
                  </a:lnTo>
                  <a:lnTo>
                    <a:pt x="247946" y="179275"/>
                  </a:lnTo>
                  <a:lnTo>
                    <a:pt x="220293" y="220293"/>
                  </a:lnTo>
                  <a:lnTo>
                    <a:pt x="179275" y="247946"/>
                  </a:lnTo>
                  <a:lnTo>
                    <a:pt x="129043" y="258086"/>
                  </a:lnTo>
                  <a:lnTo>
                    <a:pt x="78810" y="247946"/>
                  </a:lnTo>
                  <a:lnTo>
                    <a:pt x="37793" y="220293"/>
                  </a:lnTo>
                  <a:lnTo>
                    <a:pt x="10139" y="179275"/>
                  </a:lnTo>
                  <a:lnTo>
                    <a:pt x="0" y="129043"/>
                  </a:lnTo>
                  <a:lnTo>
                    <a:pt x="10139" y="78815"/>
                  </a:lnTo>
                  <a:lnTo>
                    <a:pt x="37793" y="37797"/>
                  </a:lnTo>
                  <a:lnTo>
                    <a:pt x="78810" y="10141"/>
                  </a:lnTo>
                  <a:lnTo>
                    <a:pt x="129043" y="0"/>
                  </a:lnTo>
                  <a:close/>
                </a:path>
              </a:pathLst>
            </a:custGeom>
            <a:ln w="20941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07" name="object 107"/>
            <p:cNvSpPr/>
            <p:nvPr/>
          </p:nvSpPr>
          <p:spPr>
            <a:xfrm>
              <a:off x="14589998" y="6564729"/>
              <a:ext cx="168928" cy="127074"/>
            </a:xfrm>
            <a:prstGeom prst="rect">
              <a:avLst/>
            </a:prstGeom>
            <a:blipFill>
              <a:blip r:embed="rId2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08" name="object 108"/>
            <p:cNvSpPr/>
            <p:nvPr/>
          </p:nvSpPr>
          <p:spPr>
            <a:xfrm>
              <a:off x="14847228" y="6544938"/>
              <a:ext cx="944244" cy="240665"/>
            </a:xfrm>
            <a:custGeom>
              <a:avLst/>
              <a:gdLst/>
              <a:ahLst/>
              <a:cxnLst/>
              <a:rect l="l" t="t" r="r" b="b"/>
              <a:pathLst>
                <a:path w="944244" h="240665">
                  <a:moveTo>
                    <a:pt x="109982" y="3276"/>
                  </a:moveTo>
                  <a:lnTo>
                    <a:pt x="84416" y="3276"/>
                  </a:lnTo>
                  <a:lnTo>
                    <a:pt x="77050" y="30416"/>
                  </a:lnTo>
                  <a:lnTo>
                    <a:pt x="67500" y="66611"/>
                  </a:lnTo>
                  <a:lnTo>
                    <a:pt x="64096" y="75780"/>
                  </a:lnTo>
                  <a:lnTo>
                    <a:pt x="58343" y="84175"/>
                  </a:lnTo>
                  <a:lnTo>
                    <a:pt x="50673" y="90576"/>
                  </a:lnTo>
                  <a:lnTo>
                    <a:pt x="41541" y="93764"/>
                  </a:lnTo>
                  <a:lnTo>
                    <a:pt x="32181" y="92062"/>
                  </a:lnTo>
                  <a:lnTo>
                    <a:pt x="27508" y="85204"/>
                  </a:lnTo>
                  <a:lnTo>
                    <a:pt x="26441" y="76835"/>
                  </a:lnTo>
                  <a:lnTo>
                    <a:pt x="26403" y="75031"/>
                  </a:lnTo>
                  <a:lnTo>
                    <a:pt x="27355" y="66611"/>
                  </a:lnTo>
                  <a:lnTo>
                    <a:pt x="40982" y="19202"/>
                  </a:lnTo>
                  <a:lnTo>
                    <a:pt x="45466" y="3276"/>
                  </a:lnTo>
                  <a:lnTo>
                    <a:pt x="19100" y="3276"/>
                  </a:lnTo>
                  <a:lnTo>
                    <a:pt x="9702" y="36906"/>
                  </a:lnTo>
                  <a:lnTo>
                    <a:pt x="5029" y="54025"/>
                  </a:lnTo>
                  <a:lnTo>
                    <a:pt x="622" y="70548"/>
                  </a:lnTo>
                  <a:lnTo>
                    <a:pt x="0" y="89814"/>
                  </a:lnTo>
                  <a:lnTo>
                    <a:pt x="4800" y="103454"/>
                  </a:lnTo>
                  <a:lnTo>
                    <a:pt x="16154" y="111544"/>
                  </a:lnTo>
                  <a:lnTo>
                    <a:pt x="35229" y="114223"/>
                  </a:lnTo>
                  <a:lnTo>
                    <a:pt x="48425" y="113169"/>
                  </a:lnTo>
                  <a:lnTo>
                    <a:pt x="90792" y="75031"/>
                  </a:lnTo>
                  <a:lnTo>
                    <a:pt x="98653" y="50901"/>
                  </a:lnTo>
                  <a:lnTo>
                    <a:pt x="109982" y="3276"/>
                  </a:lnTo>
                  <a:close/>
                </a:path>
                <a:path w="944244" h="240665">
                  <a:moveTo>
                    <a:pt x="205600" y="3276"/>
                  </a:moveTo>
                  <a:lnTo>
                    <a:pt x="124548" y="3276"/>
                  </a:lnTo>
                  <a:lnTo>
                    <a:pt x="118249" y="24904"/>
                  </a:lnTo>
                  <a:lnTo>
                    <a:pt x="167830" y="24904"/>
                  </a:lnTo>
                  <a:lnTo>
                    <a:pt x="97802" y="89039"/>
                  </a:lnTo>
                  <a:lnTo>
                    <a:pt x="91490" y="111861"/>
                  </a:lnTo>
                  <a:lnTo>
                    <a:pt x="179628" y="111861"/>
                  </a:lnTo>
                  <a:lnTo>
                    <a:pt x="185140" y="90220"/>
                  </a:lnTo>
                  <a:lnTo>
                    <a:pt x="128879" y="90220"/>
                  </a:lnTo>
                  <a:lnTo>
                    <a:pt x="200469" y="23329"/>
                  </a:lnTo>
                  <a:lnTo>
                    <a:pt x="205600" y="3276"/>
                  </a:lnTo>
                  <a:close/>
                </a:path>
                <a:path w="944244" h="240665">
                  <a:moveTo>
                    <a:pt x="301586" y="24523"/>
                  </a:moveTo>
                  <a:lnTo>
                    <a:pt x="276415" y="3276"/>
                  </a:lnTo>
                  <a:lnTo>
                    <a:pt x="274840" y="3276"/>
                  </a:lnTo>
                  <a:lnTo>
                    <a:pt x="274840" y="30022"/>
                  </a:lnTo>
                  <a:lnTo>
                    <a:pt x="273265" y="35140"/>
                  </a:lnTo>
                  <a:lnTo>
                    <a:pt x="270510" y="43408"/>
                  </a:lnTo>
                  <a:lnTo>
                    <a:pt x="266966" y="45085"/>
                  </a:lnTo>
                  <a:lnTo>
                    <a:pt x="266966" y="68973"/>
                  </a:lnTo>
                  <a:lnTo>
                    <a:pt x="265391" y="78422"/>
                  </a:lnTo>
                  <a:lnTo>
                    <a:pt x="258724" y="88201"/>
                  </a:lnTo>
                  <a:lnTo>
                    <a:pt x="248335" y="92087"/>
                  </a:lnTo>
                  <a:lnTo>
                    <a:pt x="236232" y="92583"/>
                  </a:lnTo>
                  <a:lnTo>
                    <a:pt x="224472" y="92189"/>
                  </a:lnTo>
                  <a:lnTo>
                    <a:pt x="231559" y="65443"/>
                  </a:lnTo>
                  <a:lnTo>
                    <a:pt x="260286" y="65443"/>
                  </a:lnTo>
                  <a:lnTo>
                    <a:pt x="266966" y="68973"/>
                  </a:lnTo>
                  <a:lnTo>
                    <a:pt x="266966" y="45085"/>
                  </a:lnTo>
                  <a:lnTo>
                    <a:pt x="263829" y="46545"/>
                  </a:lnTo>
                  <a:lnTo>
                    <a:pt x="237070" y="46545"/>
                  </a:lnTo>
                  <a:lnTo>
                    <a:pt x="243357" y="23329"/>
                  </a:lnTo>
                  <a:lnTo>
                    <a:pt x="250837" y="23329"/>
                  </a:lnTo>
                  <a:lnTo>
                    <a:pt x="261861" y="22148"/>
                  </a:lnTo>
                  <a:lnTo>
                    <a:pt x="268541" y="24117"/>
                  </a:lnTo>
                  <a:lnTo>
                    <a:pt x="273659" y="26085"/>
                  </a:lnTo>
                  <a:lnTo>
                    <a:pt x="274840" y="30022"/>
                  </a:lnTo>
                  <a:lnTo>
                    <a:pt x="274840" y="3276"/>
                  </a:lnTo>
                  <a:lnTo>
                    <a:pt x="222897" y="3276"/>
                  </a:lnTo>
                  <a:lnTo>
                    <a:pt x="193001" y="111861"/>
                  </a:lnTo>
                  <a:lnTo>
                    <a:pt x="248081" y="111861"/>
                  </a:lnTo>
                  <a:lnTo>
                    <a:pt x="261073" y="110350"/>
                  </a:lnTo>
                  <a:lnTo>
                    <a:pt x="273215" y="105765"/>
                  </a:lnTo>
                  <a:lnTo>
                    <a:pt x="283222" y="97917"/>
                  </a:lnTo>
                  <a:lnTo>
                    <a:pt x="286334" y="92583"/>
                  </a:lnTo>
                  <a:lnTo>
                    <a:pt x="289788" y="86677"/>
                  </a:lnTo>
                  <a:lnTo>
                    <a:pt x="291807" y="76936"/>
                  </a:lnTo>
                  <a:lnTo>
                    <a:pt x="291160" y="66217"/>
                  </a:lnTo>
                  <a:lnTo>
                    <a:pt x="290753" y="65443"/>
                  </a:lnTo>
                  <a:lnTo>
                    <a:pt x="286689" y="57581"/>
                  </a:lnTo>
                  <a:lnTo>
                    <a:pt x="277190" y="54025"/>
                  </a:lnTo>
                  <a:lnTo>
                    <a:pt x="277190" y="53238"/>
                  </a:lnTo>
                  <a:lnTo>
                    <a:pt x="285546" y="48691"/>
                  </a:lnTo>
                  <a:lnTo>
                    <a:pt x="287909" y="46545"/>
                  </a:lnTo>
                  <a:lnTo>
                    <a:pt x="292938" y="41973"/>
                  </a:lnTo>
                  <a:lnTo>
                    <a:pt x="298551" y="33705"/>
                  </a:lnTo>
                  <a:lnTo>
                    <a:pt x="301586" y="24523"/>
                  </a:lnTo>
                  <a:close/>
                </a:path>
                <a:path w="944244" h="240665">
                  <a:moveTo>
                    <a:pt x="410578" y="3276"/>
                  </a:moveTo>
                  <a:lnTo>
                    <a:pt x="327164" y="3276"/>
                  </a:lnTo>
                  <a:lnTo>
                    <a:pt x="297268" y="111861"/>
                  </a:lnTo>
                  <a:lnTo>
                    <a:pt x="381850" y="111861"/>
                  </a:lnTo>
                  <a:lnTo>
                    <a:pt x="387362" y="90614"/>
                  </a:lnTo>
                  <a:lnTo>
                    <a:pt x="329133" y="90614"/>
                  </a:lnTo>
                  <a:lnTo>
                    <a:pt x="335826" y="66217"/>
                  </a:lnTo>
                  <a:lnTo>
                    <a:pt x="386575" y="66217"/>
                  </a:lnTo>
                  <a:lnTo>
                    <a:pt x="392087" y="46545"/>
                  </a:lnTo>
                  <a:lnTo>
                    <a:pt x="340931" y="46545"/>
                  </a:lnTo>
                  <a:lnTo>
                    <a:pt x="347230" y="24523"/>
                  </a:lnTo>
                  <a:lnTo>
                    <a:pt x="404672" y="24523"/>
                  </a:lnTo>
                  <a:lnTo>
                    <a:pt x="410578" y="3276"/>
                  </a:lnTo>
                  <a:close/>
                </a:path>
                <a:path w="944244" h="240665">
                  <a:moveTo>
                    <a:pt x="521525" y="3276"/>
                  </a:moveTo>
                  <a:lnTo>
                    <a:pt x="490042" y="3276"/>
                  </a:lnTo>
                  <a:lnTo>
                    <a:pt x="440080" y="45758"/>
                  </a:lnTo>
                  <a:lnTo>
                    <a:pt x="451878" y="3276"/>
                  </a:lnTo>
                  <a:lnTo>
                    <a:pt x="426313" y="3276"/>
                  </a:lnTo>
                  <a:lnTo>
                    <a:pt x="396024" y="111861"/>
                  </a:lnTo>
                  <a:lnTo>
                    <a:pt x="421589" y="111861"/>
                  </a:lnTo>
                  <a:lnTo>
                    <a:pt x="431419" y="77635"/>
                  </a:lnTo>
                  <a:lnTo>
                    <a:pt x="445592" y="65824"/>
                  </a:lnTo>
                  <a:lnTo>
                    <a:pt x="463296" y="111861"/>
                  </a:lnTo>
                  <a:lnTo>
                    <a:pt x="495173" y="111861"/>
                  </a:lnTo>
                  <a:lnTo>
                    <a:pt x="475564" y="65824"/>
                  </a:lnTo>
                  <a:lnTo>
                    <a:pt x="468020" y="48120"/>
                  </a:lnTo>
                  <a:lnTo>
                    <a:pt x="470827" y="45758"/>
                  </a:lnTo>
                  <a:lnTo>
                    <a:pt x="521525" y="3276"/>
                  </a:lnTo>
                  <a:close/>
                </a:path>
                <a:path w="944244" h="240665">
                  <a:moveTo>
                    <a:pt x="560476" y="3276"/>
                  </a:moveTo>
                  <a:lnTo>
                    <a:pt x="534504" y="3276"/>
                  </a:lnTo>
                  <a:lnTo>
                    <a:pt x="504596" y="111861"/>
                  </a:lnTo>
                  <a:lnTo>
                    <a:pt x="530567" y="111861"/>
                  </a:lnTo>
                  <a:lnTo>
                    <a:pt x="549770" y="41630"/>
                  </a:lnTo>
                  <a:lnTo>
                    <a:pt x="555625" y="20586"/>
                  </a:lnTo>
                  <a:lnTo>
                    <a:pt x="560476" y="3276"/>
                  </a:lnTo>
                  <a:close/>
                </a:path>
                <a:path w="944244" h="240665">
                  <a:moveTo>
                    <a:pt x="612013" y="176784"/>
                  </a:moveTo>
                  <a:lnTo>
                    <a:pt x="611619" y="175196"/>
                  </a:lnTo>
                  <a:lnTo>
                    <a:pt x="611441" y="173977"/>
                  </a:lnTo>
                  <a:lnTo>
                    <a:pt x="611225" y="172453"/>
                  </a:lnTo>
                  <a:lnTo>
                    <a:pt x="606107" y="163398"/>
                  </a:lnTo>
                  <a:lnTo>
                    <a:pt x="598627" y="163791"/>
                  </a:lnTo>
                  <a:lnTo>
                    <a:pt x="588403" y="163791"/>
                  </a:lnTo>
                  <a:lnTo>
                    <a:pt x="579678" y="165633"/>
                  </a:lnTo>
                  <a:lnTo>
                    <a:pt x="570852" y="169100"/>
                  </a:lnTo>
                  <a:lnTo>
                    <a:pt x="564007" y="174637"/>
                  </a:lnTo>
                  <a:lnTo>
                    <a:pt x="561263" y="182676"/>
                  </a:lnTo>
                  <a:lnTo>
                    <a:pt x="577392" y="182676"/>
                  </a:lnTo>
                  <a:lnTo>
                    <a:pt x="577392" y="182283"/>
                  </a:lnTo>
                  <a:lnTo>
                    <a:pt x="578180" y="180708"/>
                  </a:lnTo>
                  <a:lnTo>
                    <a:pt x="578180" y="179920"/>
                  </a:lnTo>
                  <a:lnTo>
                    <a:pt x="582485" y="176009"/>
                  </a:lnTo>
                  <a:lnTo>
                    <a:pt x="588111" y="173977"/>
                  </a:lnTo>
                  <a:lnTo>
                    <a:pt x="593001" y="175107"/>
                  </a:lnTo>
                  <a:lnTo>
                    <a:pt x="595096" y="180708"/>
                  </a:lnTo>
                  <a:lnTo>
                    <a:pt x="595096" y="187401"/>
                  </a:lnTo>
                  <a:lnTo>
                    <a:pt x="591553" y="187731"/>
                  </a:lnTo>
                  <a:lnTo>
                    <a:pt x="591553" y="194881"/>
                  </a:lnTo>
                  <a:lnTo>
                    <a:pt x="587616" y="203530"/>
                  </a:lnTo>
                  <a:lnTo>
                    <a:pt x="585660" y="211785"/>
                  </a:lnTo>
                  <a:lnTo>
                    <a:pt x="573849" y="211785"/>
                  </a:lnTo>
                  <a:lnTo>
                    <a:pt x="571093" y="210604"/>
                  </a:lnTo>
                  <a:lnTo>
                    <a:pt x="568337" y="208254"/>
                  </a:lnTo>
                  <a:lnTo>
                    <a:pt x="569925" y="205105"/>
                  </a:lnTo>
                  <a:lnTo>
                    <a:pt x="572274" y="197624"/>
                  </a:lnTo>
                  <a:lnTo>
                    <a:pt x="584479" y="194881"/>
                  </a:lnTo>
                  <a:lnTo>
                    <a:pt x="591553" y="194881"/>
                  </a:lnTo>
                  <a:lnTo>
                    <a:pt x="591553" y="187731"/>
                  </a:lnTo>
                  <a:lnTo>
                    <a:pt x="577786" y="188976"/>
                  </a:lnTo>
                  <a:lnTo>
                    <a:pt x="574636" y="189750"/>
                  </a:lnTo>
                  <a:lnTo>
                    <a:pt x="556221" y="199351"/>
                  </a:lnTo>
                  <a:lnTo>
                    <a:pt x="553631" y="213956"/>
                  </a:lnTo>
                  <a:lnTo>
                    <a:pt x="564400" y="222961"/>
                  </a:lnTo>
                  <a:lnTo>
                    <a:pt x="586041" y="215722"/>
                  </a:lnTo>
                  <a:lnTo>
                    <a:pt x="586041" y="220446"/>
                  </a:lnTo>
                  <a:lnTo>
                    <a:pt x="603351" y="220446"/>
                  </a:lnTo>
                  <a:lnTo>
                    <a:pt x="603351" y="220052"/>
                  </a:lnTo>
                  <a:lnTo>
                    <a:pt x="603034" y="215722"/>
                  </a:lnTo>
                  <a:lnTo>
                    <a:pt x="602754" y="211785"/>
                  </a:lnTo>
                  <a:lnTo>
                    <a:pt x="602716" y="211289"/>
                  </a:lnTo>
                  <a:lnTo>
                    <a:pt x="605282" y="200088"/>
                  </a:lnTo>
                  <a:lnTo>
                    <a:pt x="606958" y="194881"/>
                  </a:lnTo>
                  <a:lnTo>
                    <a:pt x="608952" y="188734"/>
                  </a:lnTo>
                  <a:lnTo>
                    <a:pt x="611619" y="179527"/>
                  </a:lnTo>
                  <a:lnTo>
                    <a:pt x="612013" y="176784"/>
                  </a:lnTo>
                  <a:close/>
                </a:path>
                <a:path w="944244" h="240665">
                  <a:moveTo>
                    <a:pt x="644271" y="165366"/>
                  </a:moveTo>
                  <a:lnTo>
                    <a:pt x="627748" y="165366"/>
                  </a:lnTo>
                  <a:lnTo>
                    <a:pt x="612406" y="220446"/>
                  </a:lnTo>
                  <a:lnTo>
                    <a:pt x="629323" y="220446"/>
                  </a:lnTo>
                  <a:lnTo>
                    <a:pt x="644271" y="165366"/>
                  </a:lnTo>
                  <a:close/>
                </a:path>
                <a:path w="944244" h="240665">
                  <a:moveTo>
                    <a:pt x="650176" y="144513"/>
                  </a:moveTo>
                  <a:lnTo>
                    <a:pt x="632866" y="144513"/>
                  </a:lnTo>
                  <a:lnTo>
                    <a:pt x="629716" y="157505"/>
                  </a:lnTo>
                  <a:lnTo>
                    <a:pt x="646633" y="157505"/>
                  </a:lnTo>
                  <a:lnTo>
                    <a:pt x="650176" y="144513"/>
                  </a:lnTo>
                  <a:close/>
                </a:path>
                <a:path w="944244" h="240665">
                  <a:moveTo>
                    <a:pt x="652538" y="30022"/>
                  </a:moveTo>
                  <a:lnTo>
                    <a:pt x="623798" y="0"/>
                  </a:lnTo>
                  <a:lnTo>
                    <a:pt x="611619" y="901"/>
                  </a:lnTo>
                  <a:lnTo>
                    <a:pt x="611225" y="901"/>
                  </a:lnTo>
                  <a:lnTo>
                    <a:pt x="576376" y="17018"/>
                  </a:lnTo>
                  <a:lnTo>
                    <a:pt x="568363" y="41973"/>
                  </a:lnTo>
                  <a:lnTo>
                    <a:pt x="572325" y="52793"/>
                  </a:lnTo>
                  <a:lnTo>
                    <a:pt x="580910" y="60921"/>
                  </a:lnTo>
                  <a:lnTo>
                    <a:pt x="593521" y="65036"/>
                  </a:lnTo>
                  <a:lnTo>
                    <a:pt x="606666" y="70154"/>
                  </a:lnTo>
                  <a:lnTo>
                    <a:pt x="611873" y="79400"/>
                  </a:lnTo>
                  <a:lnTo>
                    <a:pt x="609180" y="88938"/>
                  </a:lnTo>
                  <a:lnTo>
                    <a:pt x="598639" y="94945"/>
                  </a:lnTo>
                  <a:lnTo>
                    <a:pt x="578573" y="76835"/>
                  </a:lnTo>
                  <a:lnTo>
                    <a:pt x="552208" y="76835"/>
                  </a:lnTo>
                  <a:lnTo>
                    <a:pt x="551332" y="88201"/>
                  </a:lnTo>
                  <a:lnTo>
                    <a:pt x="551268" y="89814"/>
                  </a:lnTo>
                  <a:lnTo>
                    <a:pt x="553491" y="99860"/>
                  </a:lnTo>
                  <a:lnTo>
                    <a:pt x="559739" y="107721"/>
                  </a:lnTo>
                  <a:lnTo>
                    <a:pt x="570699" y="113436"/>
                  </a:lnTo>
                  <a:lnTo>
                    <a:pt x="582536" y="114871"/>
                  </a:lnTo>
                  <a:lnTo>
                    <a:pt x="595439" y="114909"/>
                  </a:lnTo>
                  <a:lnTo>
                    <a:pt x="608266" y="113322"/>
                  </a:lnTo>
                  <a:lnTo>
                    <a:pt x="642950" y="77965"/>
                  </a:lnTo>
                  <a:lnTo>
                    <a:pt x="642696" y="63855"/>
                  </a:lnTo>
                  <a:lnTo>
                    <a:pt x="638873" y="56896"/>
                  </a:lnTo>
                  <a:lnTo>
                    <a:pt x="632371" y="52158"/>
                  </a:lnTo>
                  <a:lnTo>
                    <a:pt x="624560" y="49034"/>
                  </a:lnTo>
                  <a:lnTo>
                    <a:pt x="616737" y="46939"/>
                  </a:lnTo>
                  <a:lnTo>
                    <a:pt x="598512" y="38011"/>
                  </a:lnTo>
                  <a:lnTo>
                    <a:pt x="597014" y="28346"/>
                  </a:lnTo>
                  <a:lnTo>
                    <a:pt x="606056" y="21488"/>
                  </a:lnTo>
                  <a:lnTo>
                    <a:pt x="619493" y="20967"/>
                  </a:lnTo>
                  <a:lnTo>
                    <a:pt x="624992" y="22555"/>
                  </a:lnTo>
                  <a:lnTo>
                    <a:pt x="626173" y="27673"/>
                  </a:lnTo>
                  <a:lnTo>
                    <a:pt x="626173" y="33172"/>
                  </a:lnTo>
                  <a:lnTo>
                    <a:pt x="650570" y="33172"/>
                  </a:lnTo>
                  <a:lnTo>
                    <a:pt x="652538" y="30022"/>
                  </a:lnTo>
                  <a:close/>
                </a:path>
                <a:path w="944244" h="240665">
                  <a:moveTo>
                    <a:pt x="693851" y="164185"/>
                  </a:moveTo>
                  <a:lnTo>
                    <a:pt x="685190" y="164185"/>
                  </a:lnTo>
                  <a:lnTo>
                    <a:pt x="676935" y="166547"/>
                  </a:lnTo>
                  <a:lnTo>
                    <a:pt x="670242" y="172834"/>
                  </a:lnTo>
                  <a:lnTo>
                    <a:pt x="672604" y="165366"/>
                  </a:lnTo>
                  <a:lnTo>
                    <a:pt x="656869" y="165366"/>
                  </a:lnTo>
                  <a:lnTo>
                    <a:pt x="638759" y="220446"/>
                  </a:lnTo>
                  <a:lnTo>
                    <a:pt x="658444" y="220446"/>
                  </a:lnTo>
                  <a:lnTo>
                    <a:pt x="664349" y="198018"/>
                  </a:lnTo>
                  <a:lnTo>
                    <a:pt x="666699" y="188976"/>
                  </a:lnTo>
                  <a:lnTo>
                    <a:pt x="670242" y="183070"/>
                  </a:lnTo>
                  <a:lnTo>
                    <a:pt x="677722" y="178739"/>
                  </a:lnTo>
                  <a:lnTo>
                    <a:pt x="682840" y="176771"/>
                  </a:lnTo>
                  <a:lnTo>
                    <a:pt x="684009" y="177177"/>
                  </a:lnTo>
                  <a:lnTo>
                    <a:pt x="690308" y="177177"/>
                  </a:lnTo>
                  <a:lnTo>
                    <a:pt x="690410" y="176771"/>
                  </a:lnTo>
                  <a:lnTo>
                    <a:pt x="691489" y="172834"/>
                  </a:lnTo>
                  <a:lnTo>
                    <a:pt x="693851" y="164185"/>
                  </a:lnTo>
                  <a:close/>
                </a:path>
                <a:path w="944244" h="240665">
                  <a:moveTo>
                    <a:pt x="750493" y="3276"/>
                  </a:moveTo>
                  <a:lnTo>
                    <a:pt x="662762" y="3276"/>
                  </a:lnTo>
                  <a:lnTo>
                    <a:pt x="656869" y="24523"/>
                  </a:lnTo>
                  <a:lnTo>
                    <a:pt x="687946" y="24523"/>
                  </a:lnTo>
                  <a:lnTo>
                    <a:pt x="663943" y="111861"/>
                  </a:lnTo>
                  <a:lnTo>
                    <a:pt x="689521" y="111861"/>
                  </a:lnTo>
                  <a:lnTo>
                    <a:pt x="713917" y="24523"/>
                  </a:lnTo>
                  <a:lnTo>
                    <a:pt x="744601" y="24523"/>
                  </a:lnTo>
                  <a:lnTo>
                    <a:pt x="750493" y="3276"/>
                  </a:lnTo>
                  <a:close/>
                </a:path>
                <a:path w="944244" h="240665">
                  <a:moveTo>
                    <a:pt x="780402" y="165366"/>
                  </a:moveTo>
                  <a:lnTo>
                    <a:pt x="761911" y="165366"/>
                  </a:lnTo>
                  <a:lnTo>
                    <a:pt x="744207" y="199199"/>
                  </a:lnTo>
                  <a:lnTo>
                    <a:pt x="744791" y="186613"/>
                  </a:lnTo>
                  <a:lnTo>
                    <a:pt x="745782" y="165366"/>
                  </a:lnTo>
                  <a:lnTo>
                    <a:pt x="729653" y="165366"/>
                  </a:lnTo>
                  <a:lnTo>
                    <a:pt x="712330" y="199199"/>
                  </a:lnTo>
                  <a:lnTo>
                    <a:pt x="713130" y="165366"/>
                  </a:lnTo>
                  <a:lnTo>
                    <a:pt x="695426" y="165366"/>
                  </a:lnTo>
                  <a:lnTo>
                    <a:pt x="696988" y="220446"/>
                  </a:lnTo>
                  <a:lnTo>
                    <a:pt x="714298" y="220446"/>
                  </a:lnTo>
                  <a:lnTo>
                    <a:pt x="725424" y="199199"/>
                  </a:lnTo>
                  <a:lnTo>
                    <a:pt x="732002" y="186613"/>
                  </a:lnTo>
                  <a:lnTo>
                    <a:pt x="730440" y="220446"/>
                  </a:lnTo>
                  <a:lnTo>
                    <a:pt x="748144" y="220446"/>
                  </a:lnTo>
                  <a:lnTo>
                    <a:pt x="760590" y="199199"/>
                  </a:lnTo>
                  <a:lnTo>
                    <a:pt x="780402" y="165366"/>
                  </a:lnTo>
                  <a:close/>
                </a:path>
                <a:path w="944244" h="240665">
                  <a:moveTo>
                    <a:pt x="815416" y="111861"/>
                  </a:moveTo>
                  <a:lnTo>
                    <a:pt x="813816" y="91795"/>
                  </a:lnTo>
                  <a:lnTo>
                    <a:pt x="812342" y="73304"/>
                  </a:lnTo>
                  <a:lnTo>
                    <a:pt x="809244" y="34353"/>
                  </a:lnTo>
                  <a:lnTo>
                    <a:pt x="806767" y="3276"/>
                  </a:lnTo>
                  <a:lnTo>
                    <a:pt x="787095" y="3276"/>
                  </a:lnTo>
                  <a:lnTo>
                    <a:pt x="787095" y="73304"/>
                  </a:lnTo>
                  <a:lnTo>
                    <a:pt x="761517" y="73304"/>
                  </a:lnTo>
                  <a:lnTo>
                    <a:pt x="785520" y="34353"/>
                  </a:lnTo>
                  <a:lnTo>
                    <a:pt x="787095" y="73304"/>
                  </a:lnTo>
                  <a:lnTo>
                    <a:pt x="787095" y="3276"/>
                  </a:lnTo>
                  <a:lnTo>
                    <a:pt x="780402" y="3276"/>
                  </a:lnTo>
                  <a:lnTo>
                    <a:pt x="711949" y="111861"/>
                  </a:lnTo>
                  <a:lnTo>
                    <a:pt x="739101" y="111861"/>
                  </a:lnTo>
                  <a:lnTo>
                    <a:pt x="751293" y="91795"/>
                  </a:lnTo>
                  <a:lnTo>
                    <a:pt x="787095" y="91795"/>
                  </a:lnTo>
                  <a:lnTo>
                    <a:pt x="788263" y="111861"/>
                  </a:lnTo>
                  <a:lnTo>
                    <a:pt x="815416" y="111861"/>
                  </a:lnTo>
                  <a:close/>
                </a:path>
                <a:path w="944244" h="240665">
                  <a:moveTo>
                    <a:pt x="829970" y="176784"/>
                  </a:moveTo>
                  <a:lnTo>
                    <a:pt x="829589" y="175196"/>
                  </a:lnTo>
                  <a:lnTo>
                    <a:pt x="829411" y="173977"/>
                  </a:lnTo>
                  <a:lnTo>
                    <a:pt x="829195" y="172453"/>
                  </a:lnTo>
                  <a:lnTo>
                    <a:pt x="824077" y="163398"/>
                  </a:lnTo>
                  <a:lnTo>
                    <a:pt x="816610" y="163791"/>
                  </a:lnTo>
                  <a:lnTo>
                    <a:pt x="806373" y="163791"/>
                  </a:lnTo>
                  <a:lnTo>
                    <a:pt x="797648" y="165633"/>
                  </a:lnTo>
                  <a:lnTo>
                    <a:pt x="788809" y="169100"/>
                  </a:lnTo>
                  <a:lnTo>
                    <a:pt x="781977" y="174637"/>
                  </a:lnTo>
                  <a:lnTo>
                    <a:pt x="779221" y="182676"/>
                  </a:lnTo>
                  <a:lnTo>
                    <a:pt x="795362" y="182676"/>
                  </a:lnTo>
                  <a:lnTo>
                    <a:pt x="795362" y="182283"/>
                  </a:lnTo>
                  <a:lnTo>
                    <a:pt x="796150" y="180708"/>
                  </a:lnTo>
                  <a:lnTo>
                    <a:pt x="796150" y="179920"/>
                  </a:lnTo>
                  <a:lnTo>
                    <a:pt x="800442" y="176009"/>
                  </a:lnTo>
                  <a:lnTo>
                    <a:pt x="806081" y="173977"/>
                  </a:lnTo>
                  <a:lnTo>
                    <a:pt x="810971" y="175107"/>
                  </a:lnTo>
                  <a:lnTo>
                    <a:pt x="813054" y="180708"/>
                  </a:lnTo>
                  <a:lnTo>
                    <a:pt x="813054" y="187401"/>
                  </a:lnTo>
                  <a:lnTo>
                    <a:pt x="809510" y="187731"/>
                  </a:lnTo>
                  <a:lnTo>
                    <a:pt x="809510" y="194881"/>
                  </a:lnTo>
                  <a:lnTo>
                    <a:pt x="805586" y="203530"/>
                  </a:lnTo>
                  <a:lnTo>
                    <a:pt x="803617" y="211785"/>
                  </a:lnTo>
                  <a:lnTo>
                    <a:pt x="791819" y="211785"/>
                  </a:lnTo>
                  <a:lnTo>
                    <a:pt x="789051" y="210604"/>
                  </a:lnTo>
                  <a:lnTo>
                    <a:pt x="786307" y="208254"/>
                  </a:lnTo>
                  <a:lnTo>
                    <a:pt x="787882" y="205105"/>
                  </a:lnTo>
                  <a:lnTo>
                    <a:pt x="790244" y="197624"/>
                  </a:lnTo>
                  <a:lnTo>
                    <a:pt x="802436" y="194881"/>
                  </a:lnTo>
                  <a:lnTo>
                    <a:pt x="809510" y="194881"/>
                  </a:lnTo>
                  <a:lnTo>
                    <a:pt x="809510" y="187731"/>
                  </a:lnTo>
                  <a:lnTo>
                    <a:pt x="795743" y="188976"/>
                  </a:lnTo>
                  <a:lnTo>
                    <a:pt x="792607" y="189750"/>
                  </a:lnTo>
                  <a:lnTo>
                    <a:pt x="774192" y="199351"/>
                  </a:lnTo>
                  <a:lnTo>
                    <a:pt x="771601" y="213956"/>
                  </a:lnTo>
                  <a:lnTo>
                    <a:pt x="782370" y="222961"/>
                  </a:lnTo>
                  <a:lnTo>
                    <a:pt x="804011" y="215722"/>
                  </a:lnTo>
                  <a:lnTo>
                    <a:pt x="804011" y="220446"/>
                  </a:lnTo>
                  <a:lnTo>
                    <a:pt x="821321" y="220446"/>
                  </a:lnTo>
                  <a:lnTo>
                    <a:pt x="821321" y="220052"/>
                  </a:lnTo>
                  <a:lnTo>
                    <a:pt x="821004" y="215722"/>
                  </a:lnTo>
                  <a:lnTo>
                    <a:pt x="820712" y="211785"/>
                  </a:lnTo>
                  <a:lnTo>
                    <a:pt x="820674" y="211289"/>
                  </a:lnTo>
                  <a:lnTo>
                    <a:pt x="823239" y="200088"/>
                  </a:lnTo>
                  <a:lnTo>
                    <a:pt x="824928" y="194881"/>
                  </a:lnTo>
                  <a:lnTo>
                    <a:pt x="826909" y="188734"/>
                  </a:lnTo>
                  <a:lnTo>
                    <a:pt x="829589" y="179527"/>
                  </a:lnTo>
                  <a:lnTo>
                    <a:pt x="829970" y="176784"/>
                  </a:lnTo>
                  <a:close/>
                </a:path>
                <a:path w="944244" h="240665">
                  <a:moveTo>
                    <a:pt x="894499" y="165366"/>
                  </a:moveTo>
                  <a:lnTo>
                    <a:pt x="876795" y="165366"/>
                  </a:lnTo>
                  <a:lnTo>
                    <a:pt x="858710" y="199593"/>
                  </a:lnTo>
                  <a:lnTo>
                    <a:pt x="856335" y="165366"/>
                  </a:lnTo>
                  <a:lnTo>
                    <a:pt x="836269" y="165366"/>
                  </a:lnTo>
                  <a:lnTo>
                    <a:pt x="844524" y="219659"/>
                  </a:lnTo>
                  <a:lnTo>
                    <a:pt x="838631" y="229095"/>
                  </a:lnTo>
                  <a:lnTo>
                    <a:pt x="828408" y="229095"/>
                  </a:lnTo>
                  <a:lnTo>
                    <a:pt x="825258" y="240118"/>
                  </a:lnTo>
                  <a:lnTo>
                    <a:pt x="837158" y="239585"/>
                  </a:lnTo>
                  <a:lnTo>
                    <a:pt x="846353" y="237312"/>
                  </a:lnTo>
                  <a:lnTo>
                    <a:pt x="853859" y="232308"/>
                  </a:lnTo>
                  <a:lnTo>
                    <a:pt x="860666" y="223596"/>
                  </a:lnTo>
                  <a:lnTo>
                    <a:pt x="874610" y="199593"/>
                  </a:lnTo>
                  <a:lnTo>
                    <a:pt x="894499" y="165366"/>
                  </a:lnTo>
                  <a:close/>
                </a:path>
                <a:path w="944244" h="240665">
                  <a:moveTo>
                    <a:pt x="941705" y="165760"/>
                  </a:moveTo>
                  <a:lnTo>
                    <a:pt x="931875" y="164185"/>
                  </a:lnTo>
                  <a:lnTo>
                    <a:pt x="928331" y="163791"/>
                  </a:lnTo>
                  <a:lnTo>
                    <a:pt x="916927" y="163791"/>
                  </a:lnTo>
                  <a:lnTo>
                    <a:pt x="893318" y="188976"/>
                  </a:lnTo>
                  <a:lnTo>
                    <a:pt x="894105" y="190144"/>
                  </a:lnTo>
                  <a:lnTo>
                    <a:pt x="895680" y="192112"/>
                  </a:lnTo>
                  <a:lnTo>
                    <a:pt x="902538" y="195643"/>
                  </a:lnTo>
                  <a:lnTo>
                    <a:pt x="910971" y="197624"/>
                  </a:lnTo>
                  <a:lnTo>
                    <a:pt x="917867" y="200202"/>
                  </a:lnTo>
                  <a:lnTo>
                    <a:pt x="920076" y="205498"/>
                  </a:lnTo>
                  <a:lnTo>
                    <a:pt x="916927" y="211010"/>
                  </a:lnTo>
                  <a:lnTo>
                    <a:pt x="910234" y="214947"/>
                  </a:lnTo>
                  <a:lnTo>
                    <a:pt x="904341" y="210223"/>
                  </a:lnTo>
                  <a:lnTo>
                    <a:pt x="901966" y="207467"/>
                  </a:lnTo>
                  <a:lnTo>
                    <a:pt x="902055" y="205498"/>
                  </a:lnTo>
                  <a:lnTo>
                    <a:pt x="902766" y="202349"/>
                  </a:lnTo>
                  <a:lnTo>
                    <a:pt x="885444" y="202349"/>
                  </a:lnTo>
                  <a:lnTo>
                    <a:pt x="884669" y="207860"/>
                  </a:lnTo>
                  <a:lnTo>
                    <a:pt x="885063" y="210223"/>
                  </a:lnTo>
                  <a:lnTo>
                    <a:pt x="887412" y="214947"/>
                  </a:lnTo>
                  <a:lnTo>
                    <a:pt x="889787" y="217703"/>
                  </a:lnTo>
                  <a:lnTo>
                    <a:pt x="892136" y="219265"/>
                  </a:lnTo>
                  <a:lnTo>
                    <a:pt x="895680" y="220840"/>
                  </a:lnTo>
                  <a:lnTo>
                    <a:pt x="899617" y="222021"/>
                  </a:lnTo>
                  <a:lnTo>
                    <a:pt x="912202" y="222021"/>
                  </a:lnTo>
                  <a:lnTo>
                    <a:pt x="937450" y="196316"/>
                  </a:lnTo>
                  <a:lnTo>
                    <a:pt x="932510" y="190449"/>
                  </a:lnTo>
                  <a:lnTo>
                    <a:pt x="923823" y="187071"/>
                  </a:lnTo>
                  <a:lnTo>
                    <a:pt x="913384" y="185039"/>
                  </a:lnTo>
                  <a:lnTo>
                    <a:pt x="911415" y="184251"/>
                  </a:lnTo>
                  <a:lnTo>
                    <a:pt x="910234" y="183070"/>
                  </a:lnTo>
                  <a:lnTo>
                    <a:pt x="910297" y="180314"/>
                  </a:lnTo>
                  <a:lnTo>
                    <a:pt x="911034" y="175590"/>
                  </a:lnTo>
                  <a:lnTo>
                    <a:pt x="914565" y="173621"/>
                  </a:lnTo>
                  <a:lnTo>
                    <a:pt x="926769" y="173621"/>
                  </a:lnTo>
                  <a:lnTo>
                    <a:pt x="926769" y="178739"/>
                  </a:lnTo>
                  <a:lnTo>
                    <a:pt x="926363" y="180314"/>
                  </a:lnTo>
                  <a:lnTo>
                    <a:pt x="941705" y="180314"/>
                  </a:lnTo>
                  <a:lnTo>
                    <a:pt x="941705" y="173621"/>
                  </a:lnTo>
                  <a:lnTo>
                    <a:pt x="941705" y="165760"/>
                  </a:lnTo>
                  <a:close/>
                </a:path>
                <a:path w="944244" h="240665">
                  <a:moveTo>
                    <a:pt x="944079" y="3276"/>
                  </a:moveTo>
                  <a:lnTo>
                    <a:pt x="918108" y="3276"/>
                  </a:lnTo>
                  <a:lnTo>
                    <a:pt x="900010" y="68973"/>
                  </a:lnTo>
                  <a:lnTo>
                    <a:pt x="892365" y="45758"/>
                  </a:lnTo>
                  <a:lnTo>
                    <a:pt x="878370" y="3276"/>
                  </a:lnTo>
                  <a:lnTo>
                    <a:pt x="852004" y="3276"/>
                  </a:lnTo>
                  <a:lnTo>
                    <a:pt x="822109" y="111861"/>
                  </a:lnTo>
                  <a:lnTo>
                    <a:pt x="848080" y="111861"/>
                  </a:lnTo>
                  <a:lnTo>
                    <a:pt x="866178" y="45758"/>
                  </a:lnTo>
                  <a:lnTo>
                    <a:pt x="887818" y="111861"/>
                  </a:lnTo>
                  <a:lnTo>
                    <a:pt x="913777" y="111861"/>
                  </a:lnTo>
                  <a:lnTo>
                    <a:pt x="925741" y="68973"/>
                  </a:lnTo>
                  <a:lnTo>
                    <a:pt x="944079" y="3276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9" name="object 109"/>
            <p:cNvSpPr/>
            <p:nvPr/>
          </p:nvSpPr>
          <p:spPr>
            <a:xfrm>
              <a:off x="16422866" y="6523947"/>
              <a:ext cx="187581" cy="236177"/>
            </a:xfrm>
            <a:prstGeom prst="rect">
              <a:avLst/>
            </a:prstGeom>
            <a:blipFill>
              <a:blip r:embed="rId2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0" name="object 110"/>
            <p:cNvSpPr/>
            <p:nvPr/>
          </p:nvSpPr>
          <p:spPr>
            <a:xfrm>
              <a:off x="16687104" y="6598002"/>
              <a:ext cx="84740" cy="142205"/>
            </a:xfrm>
            <a:prstGeom prst="rect">
              <a:avLst/>
            </a:prstGeom>
            <a:blipFill>
              <a:blip r:embed="rId2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1" name="object 111"/>
            <p:cNvSpPr/>
            <p:nvPr/>
          </p:nvSpPr>
          <p:spPr>
            <a:xfrm>
              <a:off x="16794696" y="6645883"/>
              <a:ext cx="150349" cy="94312"/>
            </a:xfrm>
            <a:prstGeom prst="rect">
              <a:avLst/>
            </a:prstGeom>
            <a:blipFill>
              <a:blip r:embed="rId2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2" name="object 112"/>
            <p:cNvSpPr/>
            <p:nvPr/>
          </p:nvSpPr>
          <p:spPr>
            <a:xfrm>
              <a:off x="16969475" y="6645311"/>
              <a:ext cx="242566" cy="96294"/>
            </a:xfrm>
            <a:prstGeom prst="rect">
              <a:avLst/>
            </a:prstGeom>
            <a:blipFill>
              <a:blip r:embed="rId2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3" name="object 113"/>
            <p:cNvSpPr/>
            <p:nvPr/>
          </p:nvSpPr>
          <p:spPr>
            <a:xfrm>
              <a:off x="17234967" y="6597999"/>
              <a:ext cx="109220" cy="144145"/>
            </a:xfrm>
            <a:custGeom>
              <a:avLst/>
              <a:gdLst/>
              <a:ahLst/>
              <a:cxnLst/>
              <a:rect l="l" t="t" r="r" b="b"/>
              <a:pathLst>
                <a:path w="109219" h="144145">
                  <a:moveTo>
                    <a:pt x="22301" y="0"/>
                  </a:moveTo>
                  <a:lnTo>
                    <a:pt x="0" y="0"/>
                  </a:lnTo>
                  <a:lnTo>
                    <a:pt x="0" y="141058"/>
                  </a:lnTo>
                  <a:lnTo>
                    <a:pt x="22301" y="141058"/>
                  </a:lnTo>
                  <a:lnTo>
                    <a:pt x="22301" y="0"/>
                  </a:lnTo>
                  <a:close/>
                </a:path>
                <a:path w="109219" h="144145">
                  <a:moveTo>
                    <a:pt x="108686" y="108991"/>
                  </a:moveTo>
                  <a:lnTo>
                    <a:pt x="106641" y="103454"/>
                  </a:lnTo>
                  <a:lnTo>
                    <a:pt x="99568" y="95377"/>
                  </a:lnTo>
                  <a:lnTo>
                    <a:pt x="93421" y="91224"/>
                  </a:lnTo>
                  <a:lnTo>
                    <a:pt x="73380" y="81241"/>
                  </a:lnTo>
                  <a:lnTo>
                    <a:pt x="69570" y="78232"/>
                  </a:lnTo>
                  <a:lnTo>
                    <a:pt x="68592" y="76187"/>
                  </a:lnTo>
                  <a:lnTo>
                    <a:pt x="68592" y="67919"/>
                  </a:lnTo>
                  <a:lnTo>
                    <a:pt x="73444" y="64960"/>
                  </a:lnTo>
                  <a:lnTo>
                    <a:pt x="90563" y="64960"/>
                  </a:lnTo>
                  <a:lnTo>
                    <a:pt x="97955" y="67297"/>
                  </a:lnTo>
                  <a:lnTo>
                    <a:pt x="105410" y="71932"/>
                  </a:lnTo>
                  <a:lnTo>
                    <a:pt x="105410" y="52755"/>
                  </a:lnTo>
                  <a:lnTo>
                    <a:pt x="97866" y="49390"/>
                  </a:lnTo>
                  <a:lnTo>
                    <a:pt x="90017" y="47726"/>
                  </a:lnTo>
                  <a:lnTo>
                    <a:pt x="71932" y="47726"/>
                  </a:lnTo>
                  <a:lnTo>
                    <a:pt x="63931" y="49911"/>
                  </a:lnTo>
                  <a:lnTo>
                    <a:pt x="50520" y="59169"/>
                  </a:lnTo>
                  <a:lnTo>
                    <a:pt x="46951" y="66040"/>
                  </a:lnTo>
                  <a:lnTo>
                    <a:pt x="46951" y="80403"/>
                  </a:lnTo>
                  <a:lnTo>
                    <a:pt x="48412" y="85217"/>
                  </a:lnTo>
                  <a:lnTo>
                    <a:pt x="54813" y="93776"/>
                  </a:lnTo>
                  <a:lnTo>
                    <a:pt x="60617" y="98044"/>
                  </a:lnTo>
                  <a:lnTo>
                    <a:pt x="83743" y="108877"/>
                  </a:lnTo>
                  <a:lnTo>
                    <a:pt x="86677" y="112242"/>
                  </a:lnTo>
                  <a:lnTo>
                    <a:pt x="86677" y="122707"/>
                  </a:lnTo>
                  <a:lnTo>
                    <a:pt x="81699" y="125818"/>
                  </a:lnTo>
                  <a:lnTo>
                    <a:pt x="71831" y="125818"/>
                  </a:lnTo>
                  <a:lnTo>
                    <a:pt x="65887" y="125298"/>
                  </a:lnTo>
                  <a:lnTo>
                    <a:pt x="59753" y="123748"/>
                  </a:lnTo>
                  <a:lnTo>
                    <a:pt x="53441" y="121170"/>
                  </a:lnTo>
                  <a:lnTo>
                    <a:pt x="46951" y="117563"/>
                  </a:lnTo>
                  <a:lnTo>
                    <a:pt x="46951" y="137871"/>
                  </a:lnTo>
                  <a:lnTo>
                    <a:pt x="53213" y="140347"/>
                  </a:lnTo>
                  <a:lnTo>
                    <a:pt x="59575" y="142138"/>
                  </a:lnTo>
                  <a:lnTo>
                    <a:pt x="66065" y="143230"/>
                  </a:lnTo>
                  <a:lnTo>
                    <a:pt x="72694" y="143611"/>
                  </a:lnTo>
                  <a:lnTo>
                    <a:pt x="80073" y="143192"/>
                  </a:lnTo>
                  <a:lnTo>
                    <a:pt x="108686" y="124815"/>
                  </a:lnTo>
                  <a:lnTo>
                    <a:pt x="108686" y="108991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4" name="object 114"/>
            <p:cNvSpPr/>
            <p:nvPr/>
          </p:nvSpPr>
          <p:spPr>
            <a:xfrm>
              <a:off x="17398945" y="6645728"/>
              <a:ext cx="69673" cy="94845"/>
            </a:xfrm>
            <a:prstGeom prst="rect">
              <a:avLst/>
            </a:prstGeom>
            <a:blipFill>
              <a:blip r:embed="rId2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5" name="object 115"/>
            <p:cNvSpPr/>
            <p:nvPr/>
          </p:nvSpPr>
          <p:spPr>
            <a:xfrm>
              <a:off x="17495850" y="6597999"/>
              <a:ext cx="200660" cy="141605"/>
            </a:xfrm>
            <a:custGeom>
              <a:avLst/>
              <a:gdLst/>
              <a:ahLst/>
              <a:cxnLst/>
              <a:rect l="l" t="t" r="r" b="b"/>
              <a:pathLst>
                <a:path w="200659" h="141604">
                  <a:moveTo>
                    <a:pt x="22656" y="49580"/>
                  </a:moveTo>
                  <a:lnTo>
                    <a:pt x="381" y="49580"/>
                  </a:lnTo>
                  <a:lnTo>
                    <a:pt x="381" y="141058"/>
                  </a:lnTo>
                  <a:lnTo>
                    <a:pt x="22656" y="141058"/>
                  </a:lnTo>
                  <a:lnTo>
                    <a:pt x="22656" y="49580"/>
                  </a:lnTo>
                  <a:close/>
                </a:path>
                <a:path w="200659" h="141604">
                  <a:moveTo>
                    <a:pt x="22923" y="8242"/>
                  </a:moveTo>
                  <a:lnTo>
                    <a:pt x="0" y="8242"/>
                  </a:lnTo>
                  <a:lnTo>
                    <a:pt x="0" y="32092"/>
                  </a:lnTo>
                  <a:lnTo>
                    <a:pt x="22923" y="32092"/>
                  </a:lnTo>
                  <a:lnTo>
                    <a:pt x="22923" y="8242"/>
                  </a:lnTo>
                  <a:close/>
                </a:path>
                <a:path w="200659" h="141604">
                  <a:moveTo>
                    <a:pt x="108534" y="50495"/>
                  </a:moveTo>
                  <a:lnTo>
                    <a:pt x="102933" y="48755"/>
                  </a:lnTo>
                  <a:lnTo>
                    <a:pt x="96977" y="47891"/>
                  </a:lnTo>
                  <a:lnTo>
                    <a:pt x="90703" y="47891"/>
                  </a:lnTo>
                  <a:lnTo>
                    <a:pt x="80759" y="48387"/>
                  </a:lnTo>
                  <a:lnTo>
                    <a:pt x="70891" y="49872"/>
                  </a:lnTo>
                  <a:lnTo>
                    <a:pt x="61099" y="52349"/>
                  </a:lnTo>
                  <a:lnTo>
                    <a:pt x="51384" y="55803"/>
                  </a:lnTo>
                  <a:lnTo>
                    <a:pt x="51384" y="141033"/>
                  </a:lnTo>
                  <a:lnTo>
                    <a:pt x="73685" y="141071"/>
                  </a:lnTo>
                  <a:lnTo>
                    <a:pt x="73685" y="70243"/>
                  </a:lnTo>
                  <a:lnTo>
                    <a:pt x="79971" y="67881"/>
                  </a:lnTo>
                  <a:lnTo>
                    <a:pt x="86347" y="66713"/>
                  </a:lnTo>
                  <a:lnTo>
                    <a:pt x="98564" y="66713"/>
                  </a:lnTo>
                  <a:lnTo>
                    <a:pt x="103771" y="67525"/>
                  </a:lnTo>
                  <a:lnTo>
                    <a:pt x="108534" y="69265"/>
                  </a:lnTo>
                  <a:lnTo>
                    <a:pt x="108534" y="50495"/>
                  </a:lnTo>
                  <a:close/>
                </a:path>
                <a:path w="200659" h="141604">
                  <a:moveTo>
                    <a:pt x="148767" y="0"/>
                  </a:moveTo>
                  <a:lnTo>
                    <a:pt x="126441" y="0"/>
                  </a:lnTo>
                  <a:lnTo>
                    <a:pt x="126441" y="141058"/>
                  </a:lnTo>
                  <a:lnTo>
                    <a:pt x="148767" y="141058"/>
                  </a:lnTo>
                  <a:lnTo>
                    <a:pt x="148767" y="0"/>
                  </a:lnTo>
                  <a:close/>
                </a:path>
                <a:path w="200659" h="141604">
                  <a:moveTo>
                    <a:pt x="199986" y="49580"/>
                  </a:moveTo>
                  <a:lnTo>
                    <a:pt x="177685" y="49580"/>
                  </a:lnTo>
                  <a:lnTo>
                    <a:pt x="177685" y="141058"/>
                  </a:lnTo>
                  <a:lnTo>
                    <a:pt x="199986" y="141058"/>
                  </a:lnTo>
                  <a:lnTo>
                    <a:pt x="199986" y="49580"/>
                  </a:lnTo>
                  <a:close/>
                </a:path>
                <a:path w="200659" h="141604">
                  <a:moveTo>
                    <a:pt x="200291" y="8242"/>
                  </a:moveTo>
                  <a:lnTo>
                    <a:pt x="177330" y="8242"/>
                  </a:lnTo>
                  <a:lnTo>
                    <a:pt x="177330" y="32092"/>
                  </a:lnTo>
                  <a:lnTo>
                    <a:pt x="200291" y="32092"/>
                  </a:lnTo>
                  <a:lnTo>
                    <a:pt x="200291" y="8242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16" name="object 116"/>
            <p:cNvSpPr/>
            <p:nvPr/>
          </p:nvSpPr>
          <p:spPr>
            <a:xfrm>
              <a:off x="17724626" y="6645872"/>
              <a:ext cx="79316" cy="93148"/>
            </a:xfrm>
            <a:prstGeom prst="rect">
              <a:avLst/>
            </a:prstGeom>
            <a:blipFill>
              <a:blip r:embed="rId2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7" name="object 117"/>
            <p:cNvSpPr/>
            <p:nvPr/>
          </p:nvSpPr>
          <p:spPr>
            <a:xfrm>
              <a:off x="17825840" y="6645311"/>
              <a:ext cx="164548" cy="96273"/>
            </a:xfrm>
            <a:prstGeom prst="rect">
              <a:avLst/>
            </a:prstGeom>
            <a:blipFill>
              <a:blip r:embed="rId3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8" name="object 118"/>
            <p:cNvSpPr/>
            <p:nvPr/>
          </p:nvSpPr>
          <p:spPr>
            <a:xfrm>
              <a:off x="15892469" y="8088902"/>
              <a:ext cx="193847" cy="130676"/>
            </a:xfrm>
            <a:prstGeom prst="rect">
              <a:avLst/>
            </a:prstGeom>
            <a:blipFill>
              <a:blip r:embed="rId3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19" name="object 119"/>
            <p:cNvSpPr/>
            <p:nvPr/>
          </p:nvSpPr>
          <p:spPr>
            <a:xfrm>
              <a:off x="14542528" y="8097703"/>
              <a:ext cx="3397250" cy="175895"/>
            </a:xfrm>
            <a:custGeom>
              <a:avLst/>
              <a:gdLst/>
              <a:ahLst/>
              <a:cxnLst/>
              <a:rect l="l" t="t" r="r" b="b"/>
              <a:pathLst>
                <a:path w="3397250" h="175895">
                  <a:moveTo>
                    <a:pt x="172453" y="121881"/>
                  </a:moveTo>
                  <a:lnTo>
                    <a:pt x="155867" y="95618"/>
                  </a:lnTo>
                  <a:lnTo>
                    <a:pt x="140119" y="70688"/>
                  </a:lnTo>
                  <a:lnTo>
                    <a:pt x="117055" y="34175"/>
                  </a:lnTo>
                  <a:lnTo>
                    <a:pt x="99555" y="6477"/>
                  </a:lnTo>
                  <a:lnTo>
                    <a:pt x="99555" y="70688"/>
                  </a:lnTo>
                  <a:lnTo>
                    <a:pt x="60566" y="70688"/>
                  </a:lnTo>
                  <a:lnTo>
                    <a:pt x="79324" y="34175"/>
                  </a:lnTo>
                  <a:lnTo>
                    <a:pt x="99555" y="70688"/>
                  </a:lnTo>
                  <a:lnTo>
                    <a:pt x="99555" y="6477"/>
                  </a:lnTo>
                  <a:lnTo>
                    <a:pt x="96951" y="2349"/>
                  </a:lnTo>
                  <a:lnTo>
                    <a:pt x="66611" y="2349"/>
                  </a:lnTo>
                  <a:lnTo>
                    <a:pt x="0" y="121881"/>
                  </a:lnTo>
                  <a:lnTo>
                    <a:pt x="33324" y="121881"/>
                  </a:lnTo>
                  <a:lnTo>
                    <a:pt x="47256" y="95618"/>
                  </a:lnTo>
                  <a:lnTo>
                    <a:pt x="114109" y="95618"/>
                  </a:lnTo>
                  <a:lnTo>
                    <a:pt x="129413" y="121881"/>
                  </a:lnTo>
                  <a:lnTo>
                    <a:pt x="172453" y="121881"/>
                  </a:lnTo>
                  <a:close/>
                </a:path>
                <a:path w="3397250" h="175895">
                  <a:moveTo>
                    <a:pt x="218986" y="2222"/>
                  </a:moveTo>
                  <a:lnTo>
                    <a:pt x="184048" y="2222"/>
                  </a:lnTo>
                  <a:lnTo>
                    <a:pt x="184048" y="121869"/>
                  </a:lnTo>
                  <a:lnTo>
                    <a:pt x="218986" y="121869"/>
                  </a:lnTo>
                  <a:lnTo>
                    <a:pt x="218986" y="2222"/>
                  </a:lnTo>
                  <a:close/>
                </a:path>
                <a:path w="3397250" h="175895">
                  <a:moveTo>
                    <a:pt x="399808" y="121881"/>
                  </a:moveTo>
                  <a:lnTo>
                    <a:pt x="357289" y="82296"/>
                  </a:lnTo>
                  <a:lnTo>
                    <a:pt x="351586" y="76987"/>
                  </a:lnTo>
                  <a:lnTo>
                    <a:pt x="361226" y="72567"/>
                  </a:lnTo>
                  <a:lnTo>
                    <a:pt x="371513" y="65151"/>
                  </a:lnTo>
                  <a:lnTo>
                    <a:pt x="377444" y="57238"/>
                  </a:lnTo>
                  <a:lnTo>
                    <a:pt x="379691" y="54241"/>
                  </a:lnTo>
                  <a:lnTo>
                    <a:pt x="383032" y="39357"/>
                  </a:lnTo>
                  <a:lnTo>
                    <a:pt x="380415" y="27876"/>
                  </a:lnTo>
                  <a:lnTo>
                    <a:pt x="379844" y="25336"/>
                  </a:lnTo>
                  <a:lnTo>
                    <a:pt x="369862" y="13474"/>
                  </a:lnTo>
                  <a:lnTo>
                    <a:pt x="352539" y="5283"/>
                  </a:lnTo>
                  <a:lnTo>
                    <a:pt x="344182" y="4279"/>
                  </a:lnTo>
                  <a:lnTo>
                    <a:pt x="344182" y="34417"/>
                  </a:lnTo>
                  <a:lnTo>
                    <a:pt x="344182" y="50203"/>
                  </a:lnTo>
                  <a:lnTo>
                    <a:pt x="337515" y="57238"/>
                  </a:lnTo>
                  <a:lnTo>
                    <a:pt x="286575" y="57238"/>
                  </a:lnTo>
                  <a:lnTo>
                    <a:pt x="286575" y="27876"/>
                  </a:lnTo>
                  <a:lnTo>
                    <a:pt x="338251" y="27876"/>
                  </a:lnTo>
                  <a:lnTo>
                    <a:pt x="344182" y="34417"/>
                  </a:lnTo>
                  <a:lnTo>
                    <a:pt x="344182" y="4279"/>
                  </a:lnTo>
                  <a:lnTo>
                    <a:pt x="327279" y="2222"/>
                  </a:lnTo>
                  <a:lnTo>
                    <a:pt x="251650" y="2222"/>
                  </a:lnTo>
                  <a:lnTo>
                    <a:pt x="251650" y="121881"/>
                  </a:lnTo>
                  <a:lnTo>
                    <a:pt x="286575" y="121881"/>
                  </a:lnTo>
                  <a:lnTo>
                    <a:pt x="286575" y="82296"/>
                  </a:lnTo>
                  <a:lnTo>
                    <a:pt x="310121" y="82296"/>
                  </a:lnTo>
                  <a:lnTo>
                    <a:pt x="311124" y="82651"/>
                  </a:lnTo>
                  <a:lnTo>
                    <a:pt x="311721" y="83273"/>
                  </a:lnTo>
                  <a:lnTo>
                    <a:pt x="348856" y="119303"/>
                  </a:lnTo>
                  <a:lnTo>
                    <a:pt x="354279" y="121881"/>
                  </a:lnTo>
                  <a:lnTo>
                    <a:pt x="399808" y="121881"/>
                  </a:lnTo>
                  <a:close/>
                </a:path>
                <a:path w="3397250" h="175895">
                  <a:moveTo>
                    <a:pt x="529958" y="2222"/>
                  </a:moveTo>
                  <a:lnTo>
                    <a:pt x="413258" y="2222"/>
                  </a:lnTo>
                  <a:lnTo>
                    <a:pt x="413258" y="121881"/>
                  </a:lnTo>
                  <a:lnTo>
                    <a:pt x="448157" y="121881"/>
                  </a:lnTo>
                  <a:lnTo>
                    <a:pt x="448157" y="83273"/>
                  </a:lnTo>
                  <a:lnTo>
                    <a:pt x="528104" y="83273"/>
                  </a:lnTo>
                  <a:lnTo>
                    <a:pt x="528104" y="57619"/>
                  </a:lnTo>
                  <a:lnTo>
                    <a:pt x="448157" y="57619"/>
                  </a:lnTo>
                  <a:lnTo>
                    <a:pt x="448157" y="27876"/>
                  </a:lnTo>
                  <a:lnTo>
                    <a:pt x="529958" y="27876"/>
                  </a:lnTo>
                  <a:lnTo>
                    <a:pt x="529958" y="2222"/>
                  </a:lnTo>
                  <a:close/>
                </a:path>
                <a:path w="3397250" h="175895">
                  <a:moveTo>
                    <a:pt x="699452" y="121881"/>
                  </a:moveTo>
                  <a:lnTo>
                    <a:pt x="656907" y="82296"/>
                  </a:lnTo>
                  <a:lnTo>
                    <a:pt x="651205" y="76987"/>
                  </a:lnTo>
                  <a:lnTo>
                    <a:pt x="660869" y="72567"/>
                  </a:lnTo>
                  <a:lnTo>
                    <a:pt x="671156" y="65151"/>
                  </a:lnTo>
                  <a:lnTo>
                    <a:pt x="677087" y="57238"/>
                  </a:lnTo>
                  <a:lnTo>
                    <a:pt x="679335" y="54241"/>
                  </a:lnTo>
                  <a:lnTo>
                    <a:pt x="682688" y="39357"/>
                  </a:lnTo>
                  <a:lnTo>
                    <a:pt x="680059" y="27876"/>
                  </a:lnTo>
                  <a:lnTo>
                    <a:pt x="679488" y="25336"/>
                  </a:lnTo>
                  <a:lnTo>
                    <a:pt x="669505" y="13474"/>
                  </a:lnTo>
                  <a:lnTo>
                    <a:pt x="652183" y="5283"/>
                  </a:lnTo>
                  <a:lnTo>
                    <a:pt x="643813" y="4279"/>
                  </a:lnTo>
                  <a:lnTo>
                    <a:pt x="643813" y="34417"/>
                  </a:lnTo>
                  <a:lnTo>
                    <a:pt x="643813" y="50203"/>
                  </a:lnTo>
                  <a:lnTo>
                    <a:pt x="637146" y="57238"/>
                  </a:lnTo>
                  <a:lnTo>
                    <a:pt x="586206" y="57238"/>
                  </a:lnTo>
                  <a:lnTo>
                    <a:pt x="586206" y="27876"/>
                  </a:lnTo>
                  <a:lnTo>
                    <a:pt x="637895" y="27876"/>
                  </a:lnTo>
                  <a:lnTo>
                    <a:pt x="643813" y="34417"/>
                  </a:lnTo>
                  <a:lnTo>
                    <a:pt x="643813" y="4279"/>
                  </a:lnTo>
                  <a:lnTo>
                    <a:pt x="626922" y="2222"/>
                  </a:lnTo>
                  <a:lnTo>
                    <a:pt x="551281" y="2222"/>
                  </a:lnTo>
                  <a:lnTo>
                    <a:pt x="551281" y="121881"/>
                  </a:lnTo>
                  <a:lnTo>
                    <a:pt x="586206" y="121881"/>
                  </a:lnTo>
                  <a:lnTo>
                    <a:pt x="586206" y="82296"/>
                  </a:lnTo>
                  <a:lnTo>
                    <a:pt x="609765" y="82296"/>
                  </a:lnTo>
                  <a:lnTo>
                    <a:pt x="610743" y="82651"/>
                  </a:lnTo>
                  <a:lnTo>
                    <a:pt x="611378" y="83273"/>
                  </a:lnTo>
                  <a:lnTo>
                    <a:pt x="648500" y="119303"/>
                  </a:lnTo>
                  <a:lnTo>
                    <a:pt x="653935" y="121881"/>
                  </a:lnTo>
                  <a:lnTo>
                    <a:pt x="699452" y="121881"/>
                  </a:lnTo>
                  <a:close/>
                </a:path>
                <a:path w="3397250" h="175895">
                  <a:moveTo>
                    <a:pt x="868337" y="121881"/>
                  </a:moveTo>
                  <a:lnTo>
                    <a:pt x="852195" y="95618"/>
                  </a:lnTo>
                  <a:lnTo>
                    <a:pt x="836891" y="70688"/>
                  </a:lnTo>
                  <a:lnTo>
                    <a:pt x="814476" y="34175"/>
                  </a:lnTo>
                  <a:lnTo>
                    <a:pt x="797521" y="6578"/>
                  </a:lnTo>
                  <a:lnTo>
                    <a:pt x="797521" y="70688"/>
                  </a:lnTo>
                  <a:lnTo>
                    <a:pt x="759523" y="70688"/>
                  </a:lnTo>
                  <a:lnTo>
                    <a:pt x="777786" y="34175"/>
                  </a:lnTo>
                  <a:lnTo>
                    <a:pt x="797521" y="70688"/>
                  </a:lnTo>
                  <a:lnTo>
                    <a:pt x="797521" y="6578"/>
                  </a:lnTo>
                  <a:lnTo>
                    <a:pt x="794931" y="2349"/>
                  </a:lnTo>
                  <a:lnTo>
                    <a:pt x="765454" y="2349"/>
                  </a:lnTo>
                  <a:lnTo>
                    <a:pt x="700570" y="121881"/>
                  </a:lnTo>
                  <a:lnTo>
                    <a:pt x="733005" y="121881"/>
                  </a:lnTo>
                  <a:lnTo>
                    <a:pt x="746455" y="95618"/>
                  </a:lnTo>
                  <a:lnTo>
                    <a:pt x="811580" y="95618"/>
                  </a:lnTo>
                  <a:lnTo>
                    <a:pt x="826516" y="121881"/>
                  </a:lnTo>
                  <a:lnTo>
                    <a:pt x="868337" y="121881"/>
                  </a:lnTo>
                  <a:close/>
                </a:path>
                <a:path w="3397250" h="175895">
                  <a:moveTo>
                    <a:pt x="1013167" y="2222"/>
                  </a:moveTo>
                  <a:lnTo>
                    <a:pt x="983678" y="2222"/>
                  </a:lnTo>
                  <a:lnTo>
                    <a:pt x="983678" y="72174"/>
                  </a:lnTo>
                  <a:lnTo>
                    <a:pt x="958418" y="50825"/>
                  </a:lnTo>
                  <a:lnTo>
                    <a:pt x="900899" y="2222"/>
                  </a:lnTo>
                  <a:lnTo>
                    <a:pt x="875855" y="2222"/>
                  </a:lnTo>
                  <a:lnTo>
                    <a:pt x="875855" y="121881"/>
                  </a:lnTo>
                  <a:lnTo>
                    <a:pt x="905332" y="121881"/>
                  </a:lnTo>
                  <a:lnTo>
                    <a:pt x="905332" y="50825"/>
                  </a:lnTo>
                  <a:lnTo>
                    <a:pt x="989228" y="121881"/>
                  </a:lnTo>
                  <a:lnTo>
                    <a:pt x="1013167" y="121881"/>
                  </a:lnTo>
                  <a:lnTo>
                    <a:pt x="1013167" y="72174"/>
                  </a:lnTo>
                  <a:lnTo>
                    <a:pt x="1013167" y="2222"/>
                  </a:lnTo>
                  <a:close/>
                </a:path>
                <a:path w="3397250" h="175895">
                  <a:moveTo>
                    <a:pt x="1172781" y="80937"/>
                  </a:moveTo>
                  <a:lnTo>
                    <a:pt x="1159344" y="87757"/>
                  </a:lnTo>
                  <a:lnTo>
                    <a:pt x="1145400" y="92786"/>
                  </a:lnTo>
                  <a:lnTo>
                    <a:pt x="1130515" y="95897"/>
                  </a:lnTo>
                  <a:lnTo>
                    <a:pt x="1114298" y="96964"/>
                  </a:lnTo>
                  <a:lnTo>
                    <a:pt x="1095070" y="94348"/>
                  </a:lnTo>
                  <a:lnTo>
                    <a:pt x="1079563" y="87033"/>
                  </a:lnTo>
                  <a:lnTo>
                    <a:pt x="1069213" y="75831"/>
                  </a:lnTo>
                  <a:lnTo>
                    <a:pt x="1065441" y="61556"/>
                  </a:lnTo>
                  <a:lnTo>
                    <a:pt x="1069162" y="47586"/>
                  </a:lnTo>
                  <a:lnTo>
                    <a:pt x="1079449" y="36576"/>
                  </a:lnTo>
                  <a:lnTo>
                    <a:pt x="1095019" y="29362"/>
                  </a:lnTo>
                  <a:lnTo>
                    <a:pt x="1114552" y="26771"/>
                  </a:lnTo>
                  <a:lnTo>
                    <a:pt x="1131201" y="27876"/>
                  </a:lnTo>
                  <a:lnTo>
                    <a:pt x="1146035" y="30899"/>
                  </a:lnTo>
                  <a:lnTo>
                    <a:pt x="1159395" y="35356"/>
                  </a:lnTo>
                  <a:lnTo>
                    <a:pt x="1171676" y="40830"/>
                  </a:lnTo>
                  <a:lnTo>
                    <a:pt x="1171676" y="26771"/>
                  </a:lnTo>
                  <a:lnTo>
                    <a:pt x="1128953" y="762"/>
                  </a:lnTo>
                  <a:lnTo>
                    <a:pt x="1112710" y="0"/>
                  </a:lnTo>
                  <a:lnTo>
                    <a:pt x="1079538" y="4343"/>
                  </a:lnTo>
                  <a:lnTo>
                    <a:pt x="1052398" y="16713"/>
                  </a:lnTo>
                  <a:lnTo>
                    <a:pt x="1034072" y="36118"/>
                  </a:lnTo>
                  <a:lnTo>
                    <a:pt x="1027341" y="61556"/>
                  </a:lnTo>
                  <a:lnTo>
                    <a:pt x="1033970" y="87414"/>
                  </a:lnTo>
                  <a:lnTo>
                    <a:pt x="1052131" y="107124"/>
                  </a:lnTo>
                  <a:lnTo>
                    <a:pt x="1079284" y="119697"/>
                  </a:lnTo>
                  <a:lnTo>
                    <a:pt x="1112837" y="124104"/>
                  </a:lnTo>
                  <a:lnTo>
                    <a:pt x="1129880" y="123075"/>
                  </a:lnTo>
                  <a:lnTo>
                    <a:pt x="1145717" y="120230"/>
                  </a:lnTo>
                  <a:lnTo>
                    <a:pt x="1160094" y="115938"/>
                  </a:lnTo>
                  <a:lnTo>
                    <a:pt x="1172781" y="110528"/>
                  </a:lnTo>
                  <a:lnTo>
                    <a:pt x="1172781" y="96964"/>
                  </a:lnTo>
                  <a:lnTo>
                    <a:pt x="1172781" y="80937"/>
                  </a:lnTo>
                  <a:close/>
                </a:path>
                <a:path w="3397250" h="175895">
                  <a:moveTo>
                    <a:pt x="1313903" y="2222"/>
                  </a:moveTo>
                  <a:lnTo>
                    <a:pt x="1192758" y="2222"/>
                  </a:lnTo>
                  <a:lnTo>
                    <a:pt x="1192758" y="121881"/>
                  </a:lnTo>
                  <a:lnTo>
                    <a:pt x="1313535" y="121881"/>
                  </a:lnTo>
                  <a:lnTo>
                    <a:pt x="1313535" y="96215"/>
                  </a:lnTo>
                  <a:lnTo>
                    <a:pt x="1227683" y="96215"/>
                  </a:lnTo>
                  <a:lnTo>
                    <a:pt x="1227683" y="74256"/>
                  </a:lnTo>
                  <a:lnTo>
                    <a:pt x="1312532" y="74256"/>
                  </a:lnTo>
                  <a:lnTo>
                    <a:pt x="1312532" y="48615"/>
                  </a:lnTo>
                  <a:lnTo>
                    <a:pt x="1227683" y="48615"/>
                  </a:lnTo>
                  <a:lnTo>
                    <a:pt x="1227683" y="27876"/>
                  </a:lnTo>
                  <a:lnTo>
                    <a:pt x="1313903" y="27876"/>
                  </a:lnTo>
                  <a:lnTo>
                    <a:pt x="1313903" y="2222"/>
                  </a:lnTo>
                  <a:close/>
                </a:path>
                <a:path w="3397250" h="175895">
                  <a:moveTo>
                    <a:pt x="2261311" y="144487"/>
                  </a:moveTo>
                  <a:lnTo>
                    <a:pt x="2258847" y="133629"/>
                  </a:lnTo>
                  <a:lnTo>
                    <a:pt x="2252307" y="125679"/>
                  </a:lnTo>
                  <a:lnTo>
                    <a:pt x="2250770" y="124879"/>
                  </a:lnTo>
                  <a:lnTo>
                    <a:pt x="2242985" y="120815"/>
                  </a:lnTo>
                  <a:lnTo>
                    <a:pt x="2236647" y="119888"/>
                  </a:lnTo>
                  <a:lnTo>
                    <a:pt x="2236647" y="144195"/>
                  </a:lnTo>
                  <a:lnTo>
                    <a:pt x="2234831" y="154165"/>
                  </a:lnTo>
                  <a:lnTo>
                    <a:pt x="2230031" y="160515"/>
                  </a:lnTo>
                  <a:lnTo>
                    <a:pt x="2223274" y="163868"/>
                  </a:lnTo>
                  <a:lnTo>
                    <a:pt x="2215565" y="164846"/>
                  </a:lnTo>
                  <a:lnTo>
                    <a:pt x="2211057" y="164846"/>
                  </a:lnTo>
                  <a:lnTo>
                    <a:pt x="2206167" y="164553"/>
                  </a:lnTo>
                  <a:lnTo>
                    <a:pt x="2201646" y="163664"/>
                  </a:lnTo>
                  <a:lnTo>
                    <a:pt x="2201646" y="125145"/>
                  </a:lnTo>
                  <a:lnTo>
                    <a:pt x="2205266" y="124879"/>
                  </a:lnTo>
                  <a:lnTo>
                    <a:pt x="2210930" y="124879"/>
                  </a:lnTo>
                  <a:lnTo>
                    <a:pt x="2220493" y="125679"/>
                  </a:lnTo>
                  <a:lnTo>
                    <a:pt x="2228723" y="128625"/>
                  </a:lnTo>
                  <a:lnTo>
                    <a:pt x="2234476" y="134518"/>
                  </a:lnTo>
                  <a:lnTo>
                    <a:pt x="2236647" y="144195"/>
                  </a:lnTo>
                  <a:lnTo>
                    <a:pt x="2236647" y="119888"/>
                  </a:lnTo>
                  <a:lnTo>
                    <a:pt x="2232177" y="119214"/>
                  </a:lnTo>
                  <a:lnTo>
                    <a:pt x="2239619" y="116586"/>
                  </a:lnTo>
                  <a:lnTo>
                    <a:pt x="2241067" y="115493"/>
                  </a:lnTo>
                  <a:lnTo>
                    <a:pt x="2245944" y="111836"/>
                  </a:lnTo>
                  <a:lnTo>
                    <a:pt x="2250351" y="105410"/>
                  </a:lnTo>
                  <a:lnTo>
                    <a:pt x="2252002" y="97701"/>
                  </a:lnTo>
                  <a:lnTo>
                    <a:pt x="2248954" y="84607"/>
                  </a:lnTo>
                  <a:lnTo>
                    <a:pt x="2243353" y="78600"/>
                  </a:lnTo>
                  <a:lnTo>
                    <a:pt x="2240864" y="75933"/>
                  </a:lnTo>
                  <a:lnTo>
                    <a:pt x="2230336" y="71526"/>
                  </a:lnTo>
                  <a:lnTo>
                    <a:pt x="2230336" y="97155"/>
                  </a:lnTo>
                  <a:lnTo>
                    <a:pt x="2228253" y="106133"/>
                  </a:lnTo>
                  <a:lnTo>
                    <a:pt x="2222741" y="111747"/>
                  </a:lnTo>
                  <a:lnTo>
                    <a:pt x="2214880" y="114668"/>
                  </a:lnTo>
                  <a:lnTo>
                    <a:pt x="2205774" y="115493"/>
                  </a:lnTo>
                  <a:lnTo>
                    <a:pt x="2201646" y="115493"/>
                  </a:lnTo>
                  <a:lnTo>
                    <a:pt x="2201646" y="79019"/>
                  </a:lnTo>
                  <a:lnTo>
                    <a:pt x="2205139" y="78600"/>
                  </a:lnTo>
                  <a:lnTo>
                    <a:pt x="2208326" y="78600"/>
                  </a:lnTo>
                  <a:lnTo>
                    <a:pt x="2216975" y="79489"/>
                  </a:lnTo>
                  <a:lnTo>
                    <a:pt x="2223960" y="82499"/>
                  </a:lnTo>
                  <a:lnTo>
                    <a:pt x="2228634" y="88201"/>
                  </a:lnTo>
                  <a:lnTo>
                    <a:pt x="2230336" y="97155"/>
                  </a:lnTo>
                  <a:lnTo>
                    <a:pt x="2230336" y="71526"/>
                  </a:lnTo>
                  <a:lnTo>
                    <a:pt x="2229370" y="71120"/>
                  </a:lnTo>
                  <a:lnTo>
                    <a:pt x="2216086" y="69634"/>
                  </a:lnTo>
                  <a:lnTo>
                    <a:pt x="2175332" y="69634"/>
                  </a:lnTo>
                  <a:lnTo>
                    <a:pt x="2178697" y="71450"/>
                  </a:lnTo>
                  <a:lnTo>
                    <a:pt x="2180196" y="75399"/>
                  </a:lnTo>
                  <a:lnTo>
                    <a:pt x="2180196" y="168021"/>
                  </a:lnTo>
                  <a:lnTo>
                    <a:pt x="2178697" y="172097"/>
                  </a:lnTo>
                  <a:lnTo>
                    <a:pt x="2175332" y="173812"/>
                  </a:lnTo>
                  <a:lnTo>
                    <a:pt x="2219680" y="173812"/>
                  </a:lnTo>
                  <a:lnTo>
                    <a:pt x="2233371" y="172529"/>
                  </a:lnTo>
                  <a:lnTo>
                    <a:pt x="2246909" y="167919"/>
                  </a:lnTo>
                  <a:lnTo>
                    <a:pt x="2250440" y="164846"/>
                  </a:lnTo>
                  <a:lnTo>
                    <a:pt x="2257209" y="158927"/>
                  </a:lnTo>
                  <a:lnTo>
                    <a:pt x="2261311" y="144487"/>
                  </a:lnTo>
                  <a:close/>
                </a:path>
                <a:path w="3397250" h="175895">
                  <a:moveTo>
                    <a:pt x="2373973" y="171754"/>
                  </a:moveTo>
                  <a:lnTo>
                    <a:pt x="2357793" y="163715"/>
                  </a:lnTo>
                  <a:lnTo>
                    <a:pt x="2343937" y="146164"/>
                  </a:lnTo>
                  <a:lnTo>
                    <a:pt x="2330500" y="128625"/>
                  </a:lnTo>
                  <a:lnTo>
                    <a:pt x="2323249" y="124726"/>
                  </a:lnTo>
                  <a:lnTo>
                    <a:pt x="2315591" y="120599"/>
                  </a:lnTo>
                  <a:lnTo>
                    <a:pt x="2326538" y="119024"/>
                  </a:lnTo>
                  <a:lnTo>
                    <a:pt x="2333434" y="115493"/>
                  </a:lnTo>
                  <a:lnTo>
                    <a:pt x="2335784" y="114287"/>
                  </a:lnTo>
                  <a:lnTo>
                    <a:pt x="2342134" y="106489"/>
                  </a:lnTo>
                  <a:lnTo>
                    <a:pt x="2344509" y="95605"/>
                  </a:lnTo>
                  <a:lnTo>
                    <a:pt x="2341054" y="83248"/>
                  </a:lnTo>
                  <a:lnTo>
                    <a:pt x="2335923" y="78600"/>
                  </a:lnTo>
                  <a:lnTo>
                    <a:pt x="2332202" y="75234"/>
                  </a:lnTo>
                  <a:lnTo>
                    <a:pt x="2321623" y="71412"/>
                  </a:lnTo>
                  <a:lnTo>
                    <a:pt x="2321623" y="96266"/>
                  </a:lnTo>
                  <a:lnTo>
                    <a:pt x="2320086" y="104648"/>
                  </a:lnTo>
                  <a:lnTo>
                    <a:pt x="2315819" y="110667"/>
                  </a:lnTo>
                  <a:lnTo>
                    <a:pt x="2309355" y="114287"/>
                  </a:lnTo>
                  <a:lnTo>
                    <a:pt x="2301214" y="115493"/>
                  </a:lnTo>
                  <a:lnTo>
                    <a:pt x="2299525" y="115493"/>
                  </a:lnTo>
                  <a:lnTo>
                    <a:pt x="2297988" y="115316"/>
                  </a:lnTo>
                  <a:lnTo>
                    <a:pt x="2296287" y="115201"/>
                  </a:lnTo>
                  <a:lnTo>
                    <a:pt x="2296287" y="79159"/>
                  </a:lnTo>
                  <a:lnTo>
                    <a:pt x="2298115" y="78905"/>
                  </a:lnTo>
                  <a:lnTo>
                    <a:pt x="2299754" y="78600"/>
                  </a:lnTo>
                  <a:lnTo>
                    <a:pt x="2301621" y="78600"/>
                  </a:lnTo>
                  <a:lnTo>
                    <a:pt x="2309584" y="79527"/>
                  </a:lnTo>
                  <a:lnTo>
                    <a:pt x="2315921" y="82550"/>
                  </a:lnTo>
                  <a:lnTo>
                    <a:pt x="2320112" y="88011"/>
                  </a:lnTo>
                  <a:lnTo>
                    <a:pt x="2321623" y="96266"/>
                  </a:lnTo>
                  <a:lnTo>
                    <a:pt x="2321623" y="71412"/>
                  </a:lnTo>
                  <a:lnTo>
                    <a:pt x="2320290" y="70916"/>
                  </a:lnTo>
                  <a:lnTo>
                    <a:pt x="2307615" y="69634"/>
                  </a:lnTo>
                  <a:lnTo>
                    <a:pt x="2269934" y="69634"/>
                  </a:lnTo>
                  <a:lnTo>
                    <a:pt x="2273211" y="71450"/>
                  </a:lnTo>
                  <a:lnTo>
                    <a:pt x="2274722" y="75234"/>
                  </a:lnTo>
                  <a:lnTo>
                    <a:pt x="2274786" y="168186"/>
                  </a:lnTo>
                  <a:lnTo>
                    <a:pt x="2273223" y="172097"/>
                  </a:lnTo>
                  <a:lnTo>
                    <a:pt x="2269934" y="173812"/>
                  </a:lnTo>
                  <a:lnTo>
                    <a:pt x="2301227" y="173812"/>
                  </a:lnTo>
                  <a:lnTo>
                    <a:pt x="2297861" y="172250"/>
                  </a:lnTo>
                  <a:lnTo>
                    <a:pt x="2296350" y="168186"/>
                  </a:lnTo>
                  <a:lnTo>
                    <a:pt x="2296299" y="124726"/>
                  </a:lnTo>
                  <a:lnTo>
                    <a:pt x="2305050" y="127165"/>
                  </a:lnTo>
                  <a:lnTo>
                    <a:pt x="2311552" y="133146"/>
                  </a:lnTo>
                  <a:lnTo>
                    <a:pt x="2316645" y="141020"/>
                  </a:lnTo>
                  <a:lnTo>
                    <a:pt x="2321166" y="149110"/>
                  </a:lnTo>
                  <a:lnTo>
                    <a:pt x="2325065" y="155257"/>
                  </a:lnTo>
                  <a:lnTo>
                    <a:pt x="2330361" y="162839"/>
                  </a:lnTo>
                  <a:lnTo>
                    <a:pt x="2336254" y="169646"/>
                  </a:lnTo>
                  <a:lnTo>
                    <a:pt x="2341943" y="173443"/>
                  </a:lnTo>
                  <a:lnTo>
                    <a:pt x="2345753" y="174574"/>
                  </a:lnTo>
                  <a:lnTo>
                    <a:pt x="2350160" y="174434"/>
                  </a:lnTo>
                  <a:lnTo>
                    <a:pt x="2360853" y="174434"/>
                  </a:lnTo>
                  <a:lnTo>
                    <a:pt x="2367546" y="173647"/>
                  </a:lnTo>
                  <a:lnTo>
                    <a:pt x="2373973" y="171754"/>
                  </a:lnTo>
                  <a:close/>
                </a:path>
                <a:path w="3397250" h="175895">
                  <a:moveTo>
                    <a:pt x="2407615" y="69634"/>
                  </a:moveTo>
                  <a:lnTo>
                    <a:pt x="2375535" y="69634"/>
                  </a:lnTo>
                  <a:lnTo>
                    <a:pt x="2378125" y="70904"/>
                  </a:lnTo>
                  <a:lnTo>
                    <a:pt x="2380831" y="74269"/>
                  </a:lnTo>
                  <a:lnTo>
                    <a:pt x="2380831" y="169214"/>
                  </a:lnTo>
                  <a:lnTo>
                    <a:pt x="2378125" y="172631"/>
                  </a:lnTo>
                  <a:lnTo>
                    <a:pt x="2375535" y="173812"/>
                  </a:lnTo>
                  <a:lnTo>
                    <a:pt x="2407615" y="173812"/>
                  </a:lnTo>
                  <a:lnTo>
                    <a:pt x="2404859" y="172631"/>
                  </a:lnTo>
                  <a:lnTo>
                    <a:pt x="2402344" y="169214"/>
                  </a:lnTo>
                  <a:lnTo>
                    <a:pt x="2402344" y="74269"/>
                  </a:lnTo>
                  <a:lnTo>
                    <a:pt x="2404859" y="70904"/>
                  </a:lnTo>
                  <a:lnTo>
                    <a:pt x="2407615" y="69634"/>
                  </a:lnTo>
                  <a:close/>
                </a:path>
                <a:path w="3397250" h="175895">
                  <a:moveTo>
                    <a:pt x="2513050" y="68211"/>
                  </a:moveTo>
                  <a:lnTo>
                    <a:pt x="2507043" y="69481"/>
                  </a:lnTo>
                  <a:lnTo>
                    <a:pt x="2500719" y="69621"/>
                  </a:lnTo>
                  <a:lnTo>
                    <a:pt x="2418156" y="69621"/>
                  </a:lnTo>
                  <a:lnTo>
                    <a:pt x="2411006" y="84937"/>
                  </a:lnTo>
                  <a:lnTo>
                    <a:pt x="2415565" y="82232"/>
                  </a:lnTo>
                  <a:lnTo>
                    <a:pt x="2421890" y="81572"/>
                  </a:lnTo>
                  <a:lnTo>
                    <a:pt x="2450223" y="81572"/>
                  </a:lnTo>
                  <a:lnTo>
                    <a:pt x="2450223" y="168186"/>
                  </a:lnTo>
                  <a:lnTo>
                    <a:pt x="2448547" y="172250"/>
                  </a:lnTo>
                  <a:lnTo>
                    <a:pt x="2445118" y="173812"/>
                  </a:lnTo>
                  <a:lnTo>
                    <a:pt x="2476931" y="173812"/>
                  </a:lnTo>
                  <a:lnTo>
                    <a:pt x="2473553" y="172250"/>
                  </a:lnTo>
                  <a:lnTo>
                    <a:pt x="2471763" y="168186"/>
                  </a:lnTo>
                  <a:lnTo>
                    <a:pt x="2471750" y="81572"/>
                  </a:lnTo>
                  <a:lnTo>
                    <a:pt x="2471750" y="81318"/>
                  </a:lnTo>
                  <a:lnTo>
                    <a:pt x="2480399" y="81318"/>
                  </a:lnTo>
                  <a:lnTo>
                    <a:pt x="2490419" y="81724"/>
                  </a:lnTo>
                  <a:lnTo>
                    <a:pt x="2496502" y="81864"/>
                  </a:lnTo>
                  <a:lnTo>
                    <a:pt x="2501481" y="81864"/>
                  </a:lnTo>
                  <a:lnTo>
                    <a:pt x="2502293" y="81318"/>
                  </a:lnTo>
                  <a:lnTo>
                    <a:pt x="2510142" y="76047"/>
                  </a:lnTo>
                  <a:lnTo>
                    <a:pt x="2513050" y="68211"/>
                  </a:lnTo>
                  <a:close/>
                </a:path>
                <a:path w="3397250" h="175895">
                  <a:moveTo>
                    <a:pt x="2548928" y="69634"/>
                  </a:moveTo>
                  <a:lnTo>
                    <a:pt x="2516860" y="69634"/>
                  </a:lnTo>
                  <a:lnTo>
                    <a:pt x="2519426" y="70904"/>
                  </a:lnTo>
                  <a:lnTo>
                    <a:pt x="2522105" y="74269"/>
                  </a:lnTo>
                  <a:lnTo>
                    <a:pt x="2522105" y="169214"/>
                  </a:lnTo>
                  <a:lnTo>
                    <a:pt x="2519426" y="172631"/>
                  </a:lnTo>
                  <a:lnTo>
                    <a:pt x="2516860" y="173812"/>
                  </a:lnTo>
                  <a:lnTo>
                    <a:pt x="2548928" y="173812"/>
                  </a:lnTo>
                  <a:lnTo>
                    <a:pt x="2546197" y="172631"/>
                  </a:lnTo>
                  <a:lnTo>
                    <a:pt x="2543581" y="169214"/>
                  </a:lnTo>
                  <a:lnTo>
                    <a:pt x="2543581" y="74269"/>
                  </a:lnTo>
                  <a:lnTo>
                    <a:pt x="2546197" y="70904"/>
                  </a:lnTo>
                  <a:lnTo>
                    <a:pt x="2548928" y="69634"/>
                  </a:lnTo>
                  <a:close/>
                </a:path>
                <a:path w="3397250" h="175895">
                  <a:moveTo>
                    <a:pt x="2633522" y="144945"/>
                  </a:moveTo>
                  <a:lnTo>
                    <a:pt x="2626093" y="126492"/>
                  </a:lnTo>
                  <a:lnTo>
                    <a:pt x="2609697" y="113563"/>
                  </a:lnTo>
                  <a:lnTo>
                    <a:pt x="2593403" y="102489"/>
                  </a:lnTo>
                  <a:lnTo>
                    <a:pt x="2585986" y="89331"/>
                  </a:lnTo>
                  <a:lnTo>
                    <a:pt x="2585986" y="80683"/>
                  </a:lnTo>
                  <a:lnTo>
                    <a:pt x="2593911" y="76962"/>
                  </a:lnTo>
                  <a:lnTo>
                    <a:pt x="2601468" y="76962"/>
                  </a:lnTo>
                  <a:lnTo>
                    <a:pt x="2608669" y="78066"/>
                  </a:lnTo>
                  <a:lnTo>
                    <a:pt x="2615501" y="81140"/>
                  </a:lnTo>
                  <a:lnTo>
                    <a:pt x="2621305" y="85839"/>
                  </a:lnTo>
                  <a:lnTo>
                    <a:pt x="2625433" y="91782"/>
                  </a:lnTo>
                  <a:lnTo>
                    <a:pt x="2624556" y="76962"/>
                  </a:lnTo>
                  <a:lnTo>
                    <a:pt x="2624277" y="72313"/>
                  </a:lnTo>
                  <a:lnTo>
                    <a:pt x="2617584" y="69227"/>
                  </a:lnTo>
                  <a:lnTo>
                    <a:pt x="2606992" y="68211"/>
                  </a:lnTo>
                  <a:lnTo>
                    <a:pt x="2599664" y="68211"/>
                  </a:lnTo>
                  <a:lnTo>
                    <a:pt x="2587269" y="69532"/>
                  </a:lnTo>
                  <a:lnTo>
                    <a:pt x="2575991" y="73875"/>
                  </a:lnTo>
                  <a:lnTo>
                    <a:pt x="2567787" y="81902"/>
                  </a:lnTo>
                  <a:lnTo>
                    <a:pt x="2564612" y="94246"/>
                  </a:lnTo>
                  <a:lnTo>
                    <a:pt x="2571915" y="113563"/>
                  </a:lnTo>
                  <a:lnTo>
                    <a:pt x="2587980" y="126682"/>
                  </a:lnTo>
                  <a:lnTo>
                    <a:pt x="2604058" y="137579"/>
                  </a:lnTo>
                  <a:lnTo>
                    <a:pt x="2611361" y="150241"/>
                  </a:lnTo>
                  <a:lnTo>
                    <a:pt x="2611361" y="161569"/>
                  </a:lnTo>
                  <a:lnTo>
                    <a:pt x="2603639" y="166090"/>
                  </a:lnTo>
                  <a:lnTo>
                    <a:pt x="2593251" y="166077"/>
                  </a:lnTo>
                  <a:lnTo>
                    <a:pt x="2583548" y="164414"/>
                  </a:lnTo>
                  <a:lnTo>
                    <a:pt x="2575153" y="159854"/>
                  </a:lnTo>
                  <a:lnTo>
                    <a:pt x="2568333" y="153047"/>
                  </a:lnTo>
                  <a:lnTo>
                    <a:pt x="2563355" y="144602"/>
                  </a:lnTo>
                  <a:lnTo>
                    <a:pt x="2562720" y="148805"/>
                  </a:lnTo>
                  <a:lnTo>
                    <a:pt x="2562352" y="153047"/>
                  </a:lnTo>
                  <a:lnTo>
                    <a:pt x="2562390" y="161569"/>
                  </a:lnTo>
                  <a:lnTo>
                    <a:pt x="2562593" y="164528"/>
                  </a:lnTo>
                  <a:lnTo>
                    <a:pt x="2595283" y="175742"/>
                  </a:lnTo>
                  <a:lnTo>
                    <a:pt x="2609354" y="173990"/>
                  </a:lnTo>
                  <a:lnTo>
                    <a:pt x="2621597" y="168516"/>
                  </a:lnTo>
                  <a:lnTo>
                    <a:pt x="2623794" y="166090"/>
                  </a:lnTo>
                  <a:lnTo>
                    <a:pt x="2611640" y="166090"/>
                  </a:lnTo>
                  <a:lnTo>
                    <a:pt x="2623794" y="166077"/>
                  </a:lnTo>
                  <a:lnTo>
                    <a:pt x="2630246" y="158953"/>
                  </a:lnTo>
                  <a:lnTo>
                    <a:pt x="2633522" y="144945"/>
                  </a:lnTo>
                  <a:close/>
                </a:path>
                <a:path w="3397250" h="175895">
                  <a:moveTo>
                    <a:pt x="2742323" y="69634"/>
                  </a:moveTo>
                  <a:lnTo>
                    <a:pt x="2711500" y="69634"/>
                  </a:lnTo>
                  <a:lnTo>
                    <a:pt x="2713774" y="70777"/>
                  </a:lnTo>
                  <a:lnTo>
                    <a:pt x="2716174" y="74269"/>
                  </a:lnTo>
                  <a:lnTo>
                    <a:pt x="2716174" y="114046"/>
                  </a:lnTo>
                  <a:lnTo>
                    <a:pt x="2710611" y="114566"/>
                  </a:lnTo>
                  <a:lnTo>
                    <a:pt x="2702814" y="114935"/>
                  </a:lnTo>
                  <a:lnTo>
                    <a:pt x="2685072" y="114935"/>
                  </a:lnTo>
                  <a:lnTo>
                    <a:pt x="2677350" y="114655"/>
                  </a:lnTo>
                  <a:lnTo>
                    <a:pt x="2671635" y="114046"/>
                  </a:lnTo>
                  <a:lnTo>
                    <a:pt x="2671635" y="74269"/>
                  </a:lnTo>
                  <a:lnTo>
                    <a:pt x="2674010" y="70777"/>
                  </a:lnTo>
                  <a:lnTo>
                    <a:pt x="2676283" y="69634"/>
                  </a:lnTo>
                  <a:lnTo>
                    <a:pt x="2645397" y="69634"/>
                  </a:lnTo>
                  <a:lnTo>
                    <a:pt x="2647708" y="70777"/>
                  </a:lnTo>
                  <a:lnTo>
                    <a:pt x="2650134" y="74269"/>
                  </a:lnTo>
                  <a:lnTo>
                    <a:pt x="2650134" y="169214"/>
                  </a:lnTo>
                  <a:lnTo>
                    <a:pt x="2647696" y="172796"/>
                  </a:lnTo>
                  <a:lnTo>
                    <a:pt x="2645397" y="173812"/>
                  </a:lnTo>
                  <a:lnTo>
                    <a:pt x="2676283" y="173812"/>
                  </a:lnTo>
                  <a:lnTo>
                    <a:pt x="2673985" y="172631"/>
                  </a:lnTo>
                  <a:lnTo>
                    <a:pt x="2671635" y="169214"/>
                  </a:lnTo>
                  <a:lnTo>
                    <a:pt x="2671635" y="125780"/>
                  </a:lnTo>
                  <a:lnTo>
                    <a:pt x="2677350" y="125145"/>
                  </a:lnTo>
                  <a:lnTo>
                    <a:pt x="2685199" y="124879"/>
                  </a:lnTo>
                  <a:lnTo>
                    <a:pt x="2702814" y="124879"/>
                  </a:lnTo>
                  <a:lnTo>
                    <a:pt x="2710611" y="125145"/>
                  </a:lnTo>
                  <a:lnTo>
                    <a:pt x="2716174" y="125780"/>
                  </a:lnTo>
                  <a:lnTo>
                    <a:pt x="2716174" y="169214"/>
                  </a:lnTo>
                  <a:lnTo>
                    <a:pt x="2713761" y="172796"/>
                  </a:lnTo>
                  <a:lnTo>
                    <a:pt x="2711500" y="173812"/>
                  </a:lnTo>
                  <a:lnTo>
                    <a:pt x="2742323" y="173812"/>
                  </a:lnTo>
                  <a:lnTo>
                    <a:pt x="2740012" y="172631"/>
                  </a:lnTo>
                  <a:lnTo>
                    <a:pt x="2737726" y="169214"/>
                  </a:lnTo>
                  <a:lnTo>
                    <a:pt x="2737726" y="124879"/>
                  </a:lnTo>
                  <a:lnTo>
                    <a:pt x="2737726" y="114935"/>
                  </a:lnTo>
                  <a:lnTo>
                    <a:pt x="2737726" y="74269"/>
                  </a:lnTo>
                  <a:lnTo>
                    <a:pt x="2740037" y="70777"/>
                  </a:lnTo>
                  <a:lnTo>
                    <a:pt x="2742323" y="69634"/>
                  </a:lnTo>
                  <a:close/>
                </a:path>
                <a:path w="3397250" h="175895">
                  <a:moveTo>
                    <a:pt x="2886595" y="173812"/>
                  </a:moveTo>
                  <a:lnTo>
                    <a:pt x="2884030" y="172377"/>
                  </a:lnTo>
                  <a:lnTo>
                    <a:pt x="2880969" y="169570"/>
                  </a:lnTo>
                  <a:lnTo>
                    <a:pt x="2879534" y="165709"/>
                  </a:lnTo>
                  <a:lnTo>
                    <a:pt x="2870085" y="139801"/>
                  </a:lnTo>
                  <a:lnTo>
                    <a:pt x="2866745" y="130670"/>
                  </a:lnTo>
                  <a:lnTo>
                    <a:pt x="2851721" y="89458"/>
                  </a:lnTo>
                  <a:lnTo>
                    <a:pt x="2844482" y="69621"/>
                  </a:lnTo>
                  <a:lnTo>
                    <a:pt x="2844266" y="69621"/>
                  </a:lnTo>
                  <a:lnTo>
                    <a:pt x="2844266" y="130022"/>
                  </a:lnTo>
                  <a:lnTo>
                    <a:pt x="2838958" y="130670"/>
                  </a:lnTo>
                  <a:lnTo>
                    <a:pt x="2823324" y="130670"/>
                  </a:lnTo>
                  <a:lnTo>
                    <a:pt x="2818447" y="130543"/>
                  </a:lnTo>
                  <a:lnTo>
                    <a:pt x="2813735" y="130022"/>
                  </a:lnTo>
                  <a:lnTo>
                    <a:pt x="2829534" y="89458"/>
                  </a:lnTo>
                  <a:lnTo>
                    <a:pt x="2844266" y="130022"/>
                  </a:lnTo>
                  <a:lnTo>
                    <a:pt x="2844266" y="69621"/>
                  </a:lnTo>
                  <a:lnTo>
                    <a:pt x="2817444" y="69621"/>
                  </a:lnTo>
                  <a:lnTo>
                    <a:pt x="2819628" y="70777"/>
                  </a:lnTo>
                  <a:lnTo>
                    <a:pt x="2821267" y="73101"/>
                  </a:lnTo>
                  <a:lnTo>
                    <a:pt x="2821216" y="76466"/>
                  </a:lnTo>
                  <a:lnTo>
                    <a:pt x="2821051" y="76835"/>
                  </a:lnTo>
                  <a:lnTo>
                    <a:pt x="2786583" y="165798"/>
                  </a:lnTo>
                  <a:lnTo>
                    <a:pt x="2785249" y="169011"/>
                  </a:lnTo>
                  <a:lnTo>
                    <a:pt x="2782570" y="172250"/>
                  </a:lnTo>
                  <a:lnTo>
                    <a:pt x="2779484" y="173812"/>
                  </a:lnTo>
                  <a:lnTo>
                    <a:pt x="2800451" y="173812"/>
                  </a:lnTo>
                  <a:lnTo>
                    <a:pt x="2799321" y="173266"/>
                  </a:lnTo>
                  <a:lnTo>
                    <a:pt x="2798000" y="172516"/>
                  </a:lnTo>
                  <a:lnTo>
                    <a:pt x="2798000" y="170294"/>
                  </a:lnTo>
                  <a:lnTo>
                    <a:pt x="2807766" y="145567"/>
                  </a:lnTo>
                  <a:lnTo>
                    <a:pt x="2809697" y="140589"/>
                  </a:lnTo>
                  <a:lnTo>
                    <a:pt x="2815869" y="139954"/>
                  </a:lnTo>
                  <a:lnTo>
                    <a:pt x="2822194" y="139801"/>
                  </a:lnTo>
                  <a:lnTo>
                    <a:pt x="2841675" y="139801"/>
                  </a:lnTo>
                  <a:lnTo>
                    <a:pt x="2848102" y="140589"/>
                  </a:lnTo>
                  <a:lnTo>
                    <a:pt x="2857665" y="166585"/>
                  </a:lnTo>
                  <a:lnTo>
                    <a:pt x="2858427" y="168529"/>
                  </a:lnTo>
                  <a:lnTo>
                    <a:pt x="2858528" y="169011"/>
                  </a:lnTo>
                  <a:lnTo>
                    <a:pt x="2858655" y="172034"/>
                  </a:lnTo>
                  <a:lnTo>
                    <a:pt x="2857754" y="172796"/>
                  </a:lnTo>
                  <a:lnTo>
                    <a:pt x="2856763" y="173812"/>
                  </a:lnTo>
                  <a:lnTo>
                    <a:pt x="2886595" y="173812"/>
                  </a:lnTo>
                  <a:close/>
                </a:path>
                <a:path w="3397250" h="175895">
                  <a:moveTo>
                    <a:pt x="2923971" y="69634"/>
                  </a:moveTo>
                  <a:lnTo>
                    <a:pt x="2891929" y="69634"/>
                  </a:lnTo>
                  <a:lnTo>
                    <a:pt x="2894507" y="70904"/>
                  </a:lnTo>
                  <a:lnTo>
                    <a:pt x="2897187" y="74269"/>
                  </a:lnTo>
                  <a:lnTo>
                    <a:pt x="2897187" y="169214"/>
                  </a:lnTo>
                  <a:lnTo>
                    <a:pt x="2894507" y="172631"/>
                  </a:lnTo>
                  <a:lnTo>
                    <a:pt x="2891929" y="173812"/>
                  </a:lnTo>
                  <a:lnTo>
                    <a:pt x="2923971" y="173812"/>
                  </a:lnTo>
                  <a:lnTo>
                    <a:pt x="2921241" y="172631"/>
                  </a:lnTo>
                  <a:lnTo>
                    <a:pt x="2918701" y="169214"/>
                  </a:lnTo>
                  <a:lnTo>
                    <a:pt x="2918701" y="74269"/>
                  </a:lnTo>
                  <a:lnTo>
                    <a:pt x="2921254" y="70904"/>
                  </a:lnTo>
                  <a:lnTo>
                    <a:pt x="2923971" y="69634"/>
                  </a:lnTo>
                  <a:close/>
                </a:path>
                <a:path w="3397250" h="175895">
                  <a:moveTo>
                    <a:pt x="3047733" y="171754"/>
                  </a:moveTo>
                  <a:lnTo>
                    <a:pt x="3032379" y="163944"/>
                  </a:lnTo>
                  <a:lnTo>
                    <a:pt x="3018637" y="146659"/>
                  </a:lnTo>
                  <a:lnTo>
                    <a:pt x="3004858" y="129133"/>
                  </a:lnTo>
                  <a:lnTo>
                    <a:pt x="2996844" y="124714"/>
                  </a:lnTo>
                  <a:lnTo>
                    <a:pt x="2989389" y="120599"/>
                  </a:lnTo>
                  <a:lnTo>
                    <a:pt x="2998254" y="119024"/>
                  </a:lnTo>
                  <a:lnTo>
                    <a:pt x="3004604" y="115493"/>
                  </a:lnTo>
                  <a:lnTo>
                    <a:pt x="3006763" y="114287"/>
                  </a:lnTo>
                  <a:lnTo>
                    <a:pt x="3013125" y="106489"/>
                  </a:lnTo>
                  <a:lnTo>
                    <a:pt x="3015640" y="95605"/>
                  </a:lnTo>
                  <a:lnTo>
                    <a:pt x="3012186" y="83248"/>
                  </a:lnTo>
                  <a:lnTo>
                    <a:pt x="3007068" y="78600"/>
                  </a:lnTo>
                  <a:lnTo>
                    <a:pt x="3003359" y="75234"/>
                  </a:lnTo>
                  <a:lnTo>
                    <a:pt x="2992729" y="71374"/>
                  </a:lnTo>
                  <a:lnTo>
                    <a:pt x="2992729" y="96266"/>
                  </a:lnTo>
                  <a:lnTo>
                    <a:pt x="2991193" y="104648"/>
                  </a:lnTo>
                  <a:lnTo>
                    <a:pt x="2986938" y="110667"/>
                  </a:lnTo>
                  <a:lnTo>
                    <a:pt x="2980474" y="114287"/>
                  </a:lnTo>
                  <a:lnTo>
                    <a:pt x="2972320" y="115493"/>
                  </a:lnTo>
                  <a:lnTo>
                    <a:pt x="2970695" y="115493"/>
                  </a:lnTo>
                  <a:lnTo>
                    <a:pt x="2969158" y="115316"/>
                  </a:lnTo>
                  <a:lnTo>
                    <a:pt x="2967494" y="115201"/>
                  </a:lnTo>
                  <a:lnTo>
                    <a:pt x="2967494" y="79159"/>
                  </a:lnTo>
                  <a:lnTo>
                    <a:pt x="2969285" y="78905"/>
                  </a:lnTo>
                  <a:lnTo>
                    <a:pt x="2970949" y="78600"/>
                  </a:lnTo>
                  <a:lnTo>
                    <a:pt x="2972676" y="78600"/>
                  </a:lnTo>
                  <a:lnTo>
                    <a:pt x="2980652" y="79527"/>
                  </a:lnTo>
                  <a:lnTo>
                    <a:pt x="2987002" y="82550"/>
                  </a:lnTo>
                  <a:lnTo>
                    <a:pt x="2991205" y="88011"/>
                  </a:lnTo>
                  <a:lnTo>
                    <a:pt x="2992729" y="96266"/>
                  </a:lnTo>
                  <a:lnTo>
                    <a:pt x="2992729" y="71374"/>
                  </a:lnTo>
                  <a:lnTo>
                    <a:pt x="2991472" y="70916"/>
                  </a:lnTo>
                  <a:lnTo>
                    <a:pt x="2978823" y="69634"/>
                  </a:lnTo>
                  <a:lnTo>
                    <a:pt x="2941066" y="69634"/>
                  </a:lnTo>
                  <a:lnTo>
                    <a:pt x="2944406" y="71450"/>
                  </a:lnTo>
                  <a:lnTo>
                    <a:pt x="2945917" y="75234"/>
                  </a:lnTo>
                  <a:lnTo>
                    <a:pt x="2945981" y="168186"/>
                  </a:lnTo>
                  <a:lnTo>
                    <a:pt x="2944406" y="172097"/>
                  </a:lnTo>
                  <a:lnTo>
                    <a:pt x="2941066" y="173812"/>
                  </a:lnTo>
                  <a:lnTo>
                    <a:pt x="2972320" y="173812"/>
                  </a:lnTo>
                  <a:lnTo>
                    <a:pt x="2969006" y="172250"/>
                  </a:lnTo>
                  <a:lnTo>
                    <a:pt x="2967558" y="168186"/>
                  </a:lnTo>
                  <a:lnTo>
                    <a:pt x="2967494" y="124714"/>
                  </a:lnTo>
                  <a:lnTo>
                    <a:pt x="2976613" y="127101"/>
                  </a:lnTo>
                  <a:lnTo>
                    <a:pt x="2983979" y="133096"/>
                  </a:lnTo>
                  <a:lnTo>
                    <a:pt x="2989935" y="140995"/>
                  </a:lnTo>
                  <a:lnTo>
                    <a:pt x="2994863" y="149110"/>
                  </a:lnTo>
                  <a:lnTo>
                    <a:pt x="2998749" y="155257"/>
                  </a:lnTo>
                  <a:lnTo>
                    <a:pt x="3004045" y="162839"/>
                  </a:lnTo>
                  <a:lnTo>
                    <a:pt x="3009938" y="169646"/>
                  </a:lnTo>
                  <a:lnTo>
                    <a:pt x="3015640" y="173456"/>
                  </a:lnTo>
                  <a:lnTo>
                    <a:pt x="3019539" y="174586"/>
                  </a:lnTo>
                  <a:lnTo>
                    <a:pt x="3023844" y="174434"/>
                  </a:lnTo>
                  <a:lnTo>
                    <a:pt x="3034576" y="174434"/>
                  </a:lnTo>
                  <a:lnTo>
                    <a:pt x="3041269" y="173647"/>
                  </a:lnTo>
                  <a:lnTo>
                    <a:pt x="3047733" y="171754"/>
                  </a:lnTo>
                  <a:close/>
                </a:path>
                <a:path w="3397250" h="175895">
                  <a:moveTo>
                    <a:pt x="3165627" y="69634"/>
                  </a:moveTo>
                  <a:lnTo>
                    <a:pt x="3145231" y="69634"/>
                  </a:lnTo>
                  <a:lnTo>
                    <a:pt x="3146514" y="70637"/>
                  </a:lnTo>
                  <a:lnTo>
                    <a:pt x="3147060" y="71450"/>
                  </a:lnTo>
                  <a:lnTo>
                    <a:pt x="3147009" y="73875"/>
                  </a:lnTo>
                  <a:lnTo>
                    <a:pt x="3146768" y="74383"/>
                  </a:lnTo>
                  <a:lnTo>
                    <a:pt x="3145967" y="76949"/>
                  </a:lnTo>
                  <a:lnTo>
                    <a:pt x="3125762" y="137414"/>
                  </a:lnTo>
                  <a:lnTo>
                    <a:pt x="3117011" y="115493"/>
                  </a:lnTo>
                  <a:lnTo>
                    <a:pt x="3098698" y="69634"/>
                  </a:lnTo>
                  <a:lnTo>
                    <a:pt x="3074136" y="139954"/>
                  </a:lnTo>
                  <a:lnTo>
                    <a:pt x="3051060" y="77597"/>
                  </a:lnTo>
                  <a:lnTo>
                    <a:pt x="3050235" y="75234"/>
                  </a:lnTo>
                  <a:lnTo>
                    <a:pt x="3050298" y="71615"/>
                  </a:lnTo>
                  <a:lnTo>
                    <a:pt x="3051060" y="70637"/>
                  </a:lnTo>
                  <a:lnTo>
                    <a:pt x="3052356" y="69634"/>
                  </a:lnTo>
                  <a:lnTo>
                    <a:pt x="3021558" y="69634"/>
                  </a:lnTo>
                  <a:lnTo>
                    <a:pt x="3025419" y="71704"/>
                  </a:lnTo>
                  <a:lnTo>
                    <a:pt x="3028023" y="75552"/>
                  </a:lnTo>
                  <a:lnTo>
                    <a:pt x="3064980" y="173812"/>
                  </a:lnTo>
                  <a:lnTo>
                    <a:pt x="3074797" y="173812"/>
                  </a:lnTo>
                  <a:lnTo>
                    <a:pt x="3086760" y="139954"/>
                  </a:lnTo>
                  <a:lnTo>
                    <a:pt x="3095396" y="115493"/>
                  </a:lnTo>
                  <a:lnTo>
                    <a:pt x="3109709" y="151638"/>
                  </a:lnTo>
                  <a:lnTo>
                    <a:pt x="3123552" y="173812"/>
                  </a:lnTo>
                  <a:lnTo>
                    <a:pt x="3126168" y="173812"/>
                  </a:lnTo>
                  <a:lnTo>
                    <a:pt x="3138424" y="137414"/>
                  </a:lnTo>
                  <a:lnTo>
                    <a:pt x="3159125" y="75920"/>
                  </a:lnTo>
                  <a:lnTo>
                    <a:pt x="3161855" y="71615"/>
                  </a:lnTo>
                  <a:lnTo>
                    <a:pt x="3165627" y="69634"/>
                  </a:lnTo>
                  <a:close/>
                </a:path>
                <a:path w="3397250" h="175895">
                  <a:moveTo>
                    <a:pt x="3252774" y="173812"/>
                  </a:moveTo>
                  <a:lnTo>
                    <a:pt x="3232899" y="130670"/>
                  </a:lnTo>
                  <a:lnTo>
                    <a:pt x="3217875" y="89458"/>
                  </a:lnTo>
                  <a:lnTo>
                    <a:pt x="3210649" y="69621"/>
                  </a:lnTo>
                  <a:lnTo>
                    <a:pt x="3210433" y="69621"/>
                  </a:lnTo>
                  <a:lnTo>
                    <a:pt x="3210433" y="130022"/>
                  </a:lnTo>
                  <a:lnTo>
                    <a:pt x="3205149" y="130670"/>
                  </a:lnTo>
                  <a:lnTo>
                    <a:pt x="3189528" y="130670"/>
                  </a:lnTo>
                  <a:lnTo>
                    <a:pt x="3184652" y="130543"/>
                  </a:lnTo>
                  <a:lnTo>
                    <a:pt x="3179889" y="130022"/>
                  </a:lnTo>
                  <a:lnTo>
                    <a:pt x="3195675" y="89458"/>
                  </a:lnTo>
                  <a:lnTo>
                    <a:pt x="3210433" y="130022"/>
                  </a:lnTo>
                  <a:lnTo>
                    <a:pt x="3210433" y="69621"/>
                  </a:lnTo>
                  <a:lnTo>
                    <a:pt x="3183572" y="69621"/>
                  </a:lnTo>
                  <a:lnTo>
                    <a:pt x="3185833" y="70777"/>
                  </a:lnTo>
                  <a:lnTo>
                    <a:pt x="3187458" y="73101"/>
                  </a:lnTo>
                  <a:lnTo>
                    <a:pt x="3152559" y="166090"/>
                  </a:lnTo>
                  <a:lnTo>
                    <a:pt x="3145612" y="173812"/>
                  </a:lnTo>
                  <a:lnTo>
                    <a:pt x="3166580" y="173812"/>
                  </a:lnTo>
                  <a:lnTo>
                    <a:pt x="3165475" y="173266"/>
                  </a:lnTo>
                  <a:lnTo>
                    <a:pt x="3164192" y="172516"/>
                  </a:lnTo>
                  <a:lnTo>
                    <a:pt x="3164192" y="170294"/>
                  </a:lnTo>
                  <a:lnTo>
                    <a:pt x="3164548" y="169214"/>
                  </a:lnTo>
                  <a:lnTo>
                    <a:pt x="3166021" y="165709"/>
                  </a:lnTo>
                  <a:lnTo>
                    <a:pt x="3175876" y="140589"/>
                  </a:lnTo>
                  <a:lnTo>
                    <a:pt x="3182074" y="139954"/>
                  </a:lnTo>
                  <a:lnTo>
                    <a:pt x="3188398" y="139801"/>
                  </a:lnTo>
                  <a:lnTo>
                    <a:pt x="3207804" y="139801"/>
                  </a:lnTo>
                  <a:lnTo>
                    <a:pt x="3214293" y="140589"/>
                  </a:lnTo>
                  <a:lnTo>
                    <a:pt x="3223831" y="166585"/>
                  </a:lnTo>
                  <a:lnTo>
                    <a:pt x="3224593" y="169011"/>
                  </a:lnTo>
                  <a:lnTo>
                    <a:pt x="3224707" y="172097"/>
                  </a:lnTo>
                  <a:lnTo>
                    <a:pt x="3222879" y="173812"/>
                  </a:lnTo>
                  <a:lnTo>
                    <a:pt x="3252774" y="173812"/>
                  </a:lnTo>
                  <a:close/>
                </a:path>
                <a:path w="3397250" h="175895">
                  <a:moveTo>
                    <a:pt x="3327336" y="69634"/>
                  </a:moveTo>
                  <a:lnTo>
                    <a:pt x="3305213" y="69634"/>
                  </a:lnTo>
                  <a:lnTo>
                    <a:pt x="3306737" y="70637"/>
                  </a:lnTo>
                  <a:lnTo>
                    <a:pt x="3307283" y="71450"/>
                  </a:lnTo>
                  <a:lnTo>
                    <a:pt x="3307321" y="74383"/>
                  </a:lnTo>
                  <a:lnTo>
                    <a:pt x="3305899" y="76949"/>
                  </a:lnTo>
                  <a:lnTo>
                    <a:pt x="3290227" y="104317"/>
                  </a:lnTo>
                  <a:lnTo>
                    <a:pt x="3286798" y="110363"/>
                  </a:lnTo>
                  <a:lnTo>
                    <a:pt x="3266960" y="78905"/>
                  </a:lnTo>
                  <a:lnTo>
                    <a:pt x="3260763" y="69227"/>
                  </a:lnTo>
                  <a:lnTo>
                    <a:pt x="3255772" y="68300"/>
                  </a:lnTo>
                  <a:lnTo>
                    <a:pt x="3239630" y="68300"/>
                  </a:lnTo>
                  <a:lnTo>
                    <a:pt x="3230600" y="70015"/>
                  </a:lnTo>
                  <a:lnTo>
                    <a:pt x="3227641" y="71145"/>
                  </a:lnTo>
                  <a:lnTo>
                    <a:pt x="3235375" y="73545"/>
                  </a:lnTo>
                  <a:lnTo>
                    <a:pt x="3241891" y="79032"/>
                  </a:lnTo>
                  <a:lnTo>
                    <a:pt x="3246742" y="85140"/>
                  </a:lnTo>
                  <a:lnTo>
                    <a:pt x="3249498" y="89458"/>
                  </a:lnTo>
                  <a:lnTo>
                    <a:pt x="3270872" y="123710"/>
                  </a:lnTo>
                  <a:lnTo>
                    <a:pt x="3270834" y="167843"/>
                  </a:lnTo>
                  <a:lnTo>
                    <a:pt x="3269424" y="172097"/>
                  </a:lnTo>
                  <a:lnTo>
                    <a:pt x="3266287" y="173812"/>
                  </a:lnTo>
                  <a:lnTo>
                    <a:pt x="3296996" y="173812"/>
                  </a:lnTo>
                  <a:lnTo>
                    <a:pt x="3293694" y="172250"/>
                  </a:lnTo>
                  <a:lnTo>
                    <a:pt x="3292437" y="168186"/>
                  </a:lnTo>
                  <a:lnTo>
                    <a:pt x="3292411" y="123710"/>
                  </a:lnTo>
                  <a:lnTo>
                    <a:pt x="3300031" y="110363"/>
                  </a:lnTo>
                  <a:lnTo>
                    <a:pt x="3317976" y="78905"/>
                  </a:lnTo>
                  <a:lnTo>
                    <a:pt x="3319386" y="76479"/>
                  </a:lnTo>
                  <a:lnTo>
                    <a:pt x="3322993" y="71704"/>
                  </a:lnTo>
                  <a:lnTo>
                    <a:pt x="3327336" y="69634"/>
                  </a:lnTo>
                  <a:close/>
                </a:path>
                <a:path w="3397250" h="175895">
                  <a:moveTo>
                    <a:pt x="3396919" y="144945"/>
                  </a:moveTo>
                  <a:lnTo>
                    <a:pt x="3389490" y="126492"/>
                  </a:lnTo>
                  <a:lnTo>
                    <a:pt x="3373107" y="113576"/>
                  </a:lnTo>
                  <a:lnTo>
                    <a:pt x="3356826" y="102489"/>
                  </a:lnTo>
                  <a:lnTo>
                    <a:pt x="3349460" y="89458"/>
                  </a:lnTo>
                  <a:lnTo>
                    <a:pt x="3349396" y="80683"/>
                  </a:lnTo>
                  <a:lnTo>
                    <a:pt x="3357270" y="76949"/>
                  </a:lnTo>
                  <a:lnTo>
                    <a:pt x="3364839" y="76949"/>
                  </a:lnTo>
                  <a:lnTo>
                    <a:pt x="3372040" y="78054"/>
                  </a:lnTo>
                  <a:lnTo>
                    <a:pt x="3378860" y="81140"/>
                  </a:lnTo>
                  <a:lnTo>
                    <a:pt x="3384664" y="85839"/>
                  </a:lnTo>
                  <a:lnTo>
                    <a:pt x="3388817" y="91782"/>
                  </a:lnTo>
                  <a:lnTo>
                    <a:pt x="3387928" y="76949"/>
                  </a:lnTo>
                  <a:lnTo>
                    <a:pt x="3387648" y="72313"/>
                  </a:lnTo>
                  <a:lnTo>
                    <a:pt x="3380930" y="69227"/>
                  </a:lnTo>
                  <a:lnTo>
                    <a:pt x="3370402" y="68211"/>
                  </a:lnTo>
                  <a:lnTo>
                    <a:pt x="3363061" y="68211"/>
                  </a:lnTo>
                  <a:lnTo>
                    <a:pt x="3350666" y="69532"/>
                  </a:lnTo>
                  <a:lnTo>
                    <a:pt x="3339401" y="73875"/>
                  </a:lnTo>
                  <a:lnTo>
                    <a:pt x="3331210" y="81902"/>
                  </a:lnTo>
                  <a:lnTo>
                    <a:pt x="3328047" y="94246"/>
                  </a:lnTo>
                  <a:lnTo>
                    <a:pt x="3335350" y="113576"/>
                  </a:lnTo>
                  <a:lnTo>
                    <a:pt x="3351415" y="126682"/>
                  </a:lnTo>
                  <a:lnTo>
                    <a:pt x="3367494" y="137579"/>
                  </a:lnTo>
                  <a:lnTo>
                    <a:pt x="3374796" y="150241"/>
                  </a:lnTo>
                  <a:lnTo>
                    <a:pt x="3374796" y="161569"/>
                  </a:lnTo>
                  <a:lnTo>
                    <a:pt x="3367062" y="166090"/>
                  </a:lnTo>
                  <a:lnTo>
                    <a:pt x="3356622" y="166077"/>
                  </a:lnTo>
                  <a:lnTo>
                    <a:pt x="3346920" y="164414"/>
                  </a:lnTo>
                  <a:lnTo>
                    <a:pt x="3338512" y="159854"/>
                  </a:lnTo>
                  <a:lnTo>
                    <a:pt x="3331680" y="153047"/>
                  </a:lnTo>
                  <a:lnTo>
                    <a:pt x="3326701" y="144602"/>
                  </a:lnTo>
                  <a:lnTo>
                    <a:pt x="3326053" y="148805"/>
                  </a:lnTo>
                  <a:lnTo>
                    <a:pt x="3325787" y="151638"/>
                  </a:lnTo>
                  <a:lnTo>
                    <a:pt x="3325698" y="161569"/>
                  </a:lnTo>
                  <a:lnTo>
                    <a:pt x="3325914" y="164528"/>
                  </a:lnTo>
                  <a:lnTo>
                    <a:pt x="3358692" y="175742"/>
                  </a:lnTo>
                  <a:lnTo>
                    <a:pt x="3372828" y="173990"/>
                  </a:lnTo>
                  <a:lnTo>
                    <a:pt x="3385058" y="168516"/>
                  </a:lnTo>
                  <a:lnTo>
                    <a:pt x="3387242" y="166090"/>
                  </a:lnTo>
                  <a:lnTo>
                    <a:pt x="3393668" y="158953"/>
                  </a:lnTo>
                  <a:lnTo>
                    <a:pt x="3396919" y="14494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0" name="object 120"/>
            <p:cNvSpPr/>
            <p:nvPr/>
          </p:nvSpPr>
          <p:spPr>
            <a:xfrm>
              <a:off x="18031215" y="8092833"/>
              <a:ext cx="216443" cy="99567"/>
            </a:xfrm>
            <a:prstGeom prst="rect">
              <a:avLst/>
            </a:prstGeom>
            <a:blipFill>
              <a:blip r:embed="rId3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121" name="object 121"/>
            <p:cNvSpPr/>
            <p:nvPr/>
          </p:nvSpPr>
          <p:spPr>
            <a:xfrm>
              <a:off x="17627244" y="8037260"/>
              <a:ext cx="620395" cy="84455"/>
            </a:xfrm>
            <a:custGeom>
              <a:avLst/>
              <a:gdLst/>
              <a:ahLst/>
              <a:cxnLst/>
              <a:rect l="l" t="t" r="r" b="b"/>
              <a:pathLst>
                <a:path w="620394" h="84454">
                  <a:moveTo>
                    <a:pt x="608925" y="55443"/>
                  </a:moveTo>
                  <a:lnTo>
                    <a:pt x="529645" y="55443"/>
                  </a:lnTo>
                  <a:lnTo>
                    <a:pt x="543432" y="55453"/>
                  </a:lnTo>
                  <a:lnTo>
                    <a:pt x="552095" y="55576"/>
                  </a:lnTo>
                  <a:lnTo>
                    <a:pt x="591903" y="60951"/>
                  </a:lnTo>
                  <a:lnTo>
                    <a:pt x="619845" y="82620"/>
                  </a:lnTo>
                  <a:lnTo>
                    <a:pt x="620295" y="84164"/>
                  </a:lnTo>
                  <a:lnTo>
                    <a:pt x="620064" y="81123"/>
                  </a:lnTo>
                  <a:lnTo>
                    <a:pt x="619258" y="78285"/>
                  </a:lnTo>
                  <a:lnTo>
                    <a:pt x="618788" y="76777"/>
                  </a:lnTo>
                  <a:lnTo>
                    <a:pt x="618431" y="75521"/>
                  </a:lnTo>
                  <a:lnTo>
                    <a:pt x="614902" y="67364"/>
                  </a:lnTo>
                  <a:lnTo>
                    <a:pt x="613541" y="64694"/>
                  </a:lnTo>
                  <a:lnTo>
                    <a:pt x="608925" y="55443"/>
                  </a:lnTo>
                  <a:close/>
                </a:path>
                <a:path w="620394" h="84454">
                  <a:moveTo>
                    <a:pt x="466193" y="0"/>
                  </a:moveTo>
                  <a:lnTo>
                    <a:pt x="443944" y="253"/>
                  </a:lnTo>
                  <a:lnTo>
                    <a:pt x="418196" y="874"/>
                  </a:lnTo>
                  <a:lnTo>
                    <a:pt x="0" y="17009"/>
                  </a:lnTo>
                  <a:lnTo>
                    <a:pt x="6140" y="18966"/>
                  </a:lnTo>
                  <a:lnTo>
                    <a:pt x="53419" y="31596"/>
                  </a:lnTo>
                  <a:lnTo>
                    <a:pt x="93327" y="40255"/>
                  </a:lnTo>
                  <a:lnTo>
                    <a:pt x="164799" y="51004"/>
                  </a:lnTo>
                  <a:lnTo>
                    <a:pt x="204957" y="54125"/>
                  </a:lnTo>
                  <a:lnTo>
                    <a:pt x="251372" y="56011"/>
                  </a:lnTo>
                  <a:lnTo>
                    <a:pt x="306529" y="56863"/>
                  </a:lnTo>
                  <a:lnTo>
                    <a:pt x="372910" y="56883"/>
                  </a:lnTo>
                  <a:lnTo>
                    <a:pt x="608925" y="55443"/>
                  </a:lnTo>
                  <a:lnTo>
                    <a:pt x="608651" y="54893"/>
                  </a:lnTo>
                  <a:lnTo>
                    <a:pt x="601007" y="43323"/>
                  </a:lnTo>
                  <a:lnTo>
                    <a:pt x="600086" y="41815"/>
                  </a:lnTo>
                  <a:lnTo>
                    <a:pt x="597353" y="37794"/>
                  </a:lnTo>
                  <a:lnTo>
                    <a:pt x="595008" y="34527"/>
                  </a:lnTo>
                  <a:lnTo>
                    <a:pt x="592913" y="31711"/>
                  </a:lnTo>
                  <a:lnTo>
                    <a:pt x="591364" y="30129"/>
                  </a:lnTo>
                  <a:lnTo>
                    <a:pt x="586493" y="25025"/>
                  </a:lnTo>
                  <a:lnTo>
                    <a:pt x="551272" y="8071"/>
                  </a:lnTo>
                  <a:lnTo>
                    <a:pt x="510216" y="1347"/>
                  </a:lnTo>
                  <a:lnTo>
                    <a:pt x="485457" y="170"/>
                  </a:lnTo>
                  <a:lnTo>
                    <a:pt x="466193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2" name="object 122"/>
            <p:cNvSpPr/>
            <p:nvPr/>
          </p:nvSpPr>
          <p:spPr>
            <a:xfrm>
              <a:off x="170789" y="1134750"/>
              <a:ext cx="3412490" cy="3729354"/>
            </a:xfrm>
            <a:custGeom>
              <a:avLst/>
              <a:gdLst/>
              <a:ahLst/>
              <a:cxnLst/>
              <a:rect l="l" t="t" r="r" b="b"/>
              <a:pathLst>
                <a:path w="3412490" h="3729354">
                  <a:moveTo>
                    <a:pt x="3411918" y="0"/>
                  </a:moveTo>
                  <a:lnTo>
                    <a:pt x="1862086" y="0"/>
                  </a:lnTo>
                  <a:lnTo>
                    <a:pt x="1549831" y="0"/>
                  </a:lnTo>
                  <a:lnTo>
                    <a:pt x="0" y="0"/>
                  </a:lnTo>
                  <a:lnTo>
                    <a:pt x="0" y="3729278"/>
                  </a:lnTo>
                  <a:lnTo>
                    <a:pt x="1862086" y="3729278"/>
                  </a:lnTo>
                  <a:lnTo>
                    <a:pt x="1862086" y="2515666"/>
                  </a:lnTo>
                  <a:lnTo>
                    <a:pt x="3411918" y="2515666"/>
                  </a:lnTo>
                  <a:lnTo>
                    <a:pt x="3411918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23" name="object 123"/>
          <p:cNvSpPr txBox="1"/>
          <p:nvPr/>
        </p:nvSpPr>
        <p:spPr>
          <a:xfrm>
            <a:off x="442025" y="1287397"/>
            <a:ext cx="2902585" cy="1768561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5080">
              <a:lnSpc>
                <a:spcPts val="6100"/>
              </a:lnSpc>
              <a:spcBef>
                <a:spcPts val="1325"/>
              </a:spcBef>
            </a:pPr>
            <a:r>
              <a:rPr sz="6100" b="1" spc="-55" dirty="0">
                <a:solidFill>
                  <a:srgbClr val="FFFFFF"/>
                </a:solidFill>
                <a:cs typeface="Proxima Nova"/>
              </a:rPr>
              <a:t>Latvia</a:t>
            </a:r>
            <a:r>
              <a:rPr sz="6100" b="1" spc="-204" dirty="0">
                <a:solidFill>
                  <a:srgbClr val="FFFFFF"/>
                </a:solidFill>
                <a:cs typeface="Proxima Nova"/>
              </a:rPr>
              <a:t> </a:t>
            </a:r>
            <a:r>
              <a:rPr sz="6100" b="1" spc="-65" dirty="0">
                <a:solidFill>
                  <a:srgbClr val="FFFFFF"/>
                </a:solidFill>
                <a:cs typeface="Proxima Nova"/>
              </a:rPr>
              <a:t>in  Europe</a:t>
            </a:r>
            <a:endParaRPr sz="6100">
              <a:cs typeface="Proxima Nova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487640" y="3765155"/>
            <a:ext cx="3823335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0" dirty="0">
                <a:solidFill>
                  <a:srgbClr val="FFFFFF"/>
                </a:solidFill>
                <a:cs typeface="Proxima Nova"/>
              </a:rPr>
              <a:t>Less than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3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hours away</a:t>
            </a:r>
            <a:r>
              <a:rPr sz="2400" b="1" spc="-42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from 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majority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24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European</a:t>
            </a:r>
            <a:endParaRPr sz="2400">
              <a:cs typeface="Proxima Nova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487640" y="4497309"/>
            <a:ext cx="10414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b="1" spc="-50" dirty="0">
                <a:solidFill>
                  <a:srgbClr val="FFFFFF"/>
                </a:solidFill>
                <a:cs typeface="Proxima Nova"/>
              </a:rPr>
              <a:t>capitals</a:t>
            </a:r>
            <a:endParaRPr sz="2400">
              <a:cs typeface="Proxima Nova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15376147" y="2300623"/>
            <a:ext cx="3194050" cy="7520940"/>
          </a:xfrm>
          <a:custGeom>
            <a:avLst/>
            <a:gdLst/>
            <a:ahLst/>
            <a:cxnLst/>
            <a:rect l="l" t="t" r="r" b="b"/>
            <a:pathLst>
              <a:path w="3194050" h="7520940">
                <a:moveTo>
                  <a:pt x="445604" y="352336"/>
                </a:moveTo>
                <a:lnTo>
                  <a:pt x="443306" y="309918"/>
                </a:lnTo>
                <a:lnTo>
                  <a:pt x="435203" y="270789"/>
                </a:lnTo>
                <a:lnTo>
                  <a:pt x="431457" y="262534"/>
                </a:lnTo>
                <a:lnTo>
                  <a:pt x="419506" y="236143"/>
                </a:lnTo>
                <a:lnTo>
                  <a:pt x="394449" y="207137"/>
                </a:lnTo>
                <a:lnTo>
                  <a:pt x="358241" y="184962"/>
                </a:lnTo>
                <a:lnTo>
                  <a:pt x="309105" y="170789"/>
                </a:lnTo>
                <a:lnTo>
                  <a:pt x="245262" y="165811"/>
                </a:lnTo>
                <a:lnTo>
                  <a:pt x="169557" y="172046"/>
                </a:lnTo>
                <a:lnTo>
                  <a:pt x="109893" y="187185"/>
                </a:lnTo>
                <a:lnTo>
                  <a:pt x="64795" y="205879"/>
                </a:lnTo>
                <a:lnTo>
                  <a:pt x="32816" y="222808"/>
                </a:lnTo>
                <a:lnTo>
                  <a:pt x="32816" y="335076"/>
                </a:lnTo>
                <a:lnTo>
                  <a:pt x="64262" y="314985"/>
                </a:lnTo>
                <a:lnTo>
                  <a:pt x="109461" y="291020"/>
                </a:lnTo>
                <a:lnTo>
                  <a:pt x="164706" y="270954"/>
                </a:lnTo>
                <a:lnTo>
                  <a:pt x="226263" y="262534"/>
                </a:lnTo>
                <a:lnTo>
                  <a:pt x="261696" y="265391"/>
                </a:lnTo>
                <a:lnTo>
                  <a:pt x="290817" y="275043"/>
                </a:lnTo>
                <a:lnTo>
                  <a:pt x="310540" y="293128"/>
                </a:lnTo>
                <a:lnTo>
                  <a:pt x="317804" y="321246"/>
                </a:lnTo>
                <a:lnTo>
                  <a:pt x="317804" y="343712"/>
                </a:lnTo>
                <a:lnTo>
                  <a:pt x="317182" y="353072"/>
                </a:lnTo>
                <a:lnTo>
                  <a:pt x="316077" y="355244"/>
                </a:lnTo>
                <a:lnTo>
                  <a:pt x="316077" y="442150"/>
                </a:lnTo>
                <a:lnTo>
                  <a:pt x="316077" y="575144"/>
                </a:lnTo>
                <a:lnTo>
                  <a:pt x="278777" y="607174"/>
                </a:lnTo>
                <a:lnTo>
                  <a:pt x="245681" y="625449"/>
                </a:lnTo>
                <a:lnTo>
                  <a:pt x="218427" y="633679"/>
                </a:lnTo>
                <a:lnTo>
                  <a:pt x="198628" y="635596"/>
                </a:lnTo>
                <a:lnTo>
                  <a:pt x="178358" y="632866"/>
                </a:lnTo>
                <a:lnTo>
                  <a:pt x="155663" y="622858"/>
                </a:lnTo>
                <a:lnTo>
                  <a:pt x="137172" y="602805"/>
                </a:lnTo>
                <a:lnTo>
                  <a:pt x="129540" y="569950"/>
                </a:lnTo>
                <a:lnTo>
                  <a:pt x="133337" y="543648"/>
                </a:lnTo>
                <a:lnTo>
                  <a:pt x="145732" y="521385"/>
                </a:lnTo>
                <a:lnTo>
                  <a:pt x="168160" y="502678"/>
                </a:lnTo>
                <a:lnTo>
                  <a:pt x="202082" y="487057"/>
                </a:lnTo>
                <a:lnTo>
                  <a:pt x="283248" y="457695"/>
                </a:lnTo>
                <a:lnTo>
                  <a:pt x="296887" y="452348"/>
                </a:lnTo>
                <a:lnTo>
                  <a:pt x="305498" y="448627"/>
                </a:lnTo>
                <a:lnTo>
                  <a:pt x="311188" y="445554"/>
                </a:lnTo>
                <a:lnTo>
                  <a:pt x="316077" y="442150"/>
                </a:lnTo>
                <a:lnTo>
                  <a:pt x="316077" y="355244"/>
                </a:lnTo>
                <a:lnTo>
                  <a:pt x="314134" y="359029"/>
                </a:lnTo>
                <a:lnTo>
                  <a:pt x="306870" y="363385"/>
                </a:lnTo>
                <a:lnTo>
                  <a:pt x="138176" y="419696"/>
                </a:lnTo>
                <a:lnTo>
                  <a:pt x="78041" y="447192"/>
                </a:lnTo>
                <a:lnTo>
                  <a:pt x="38061" y="478840"/>
                </a:lnTo>
                <a:lnTo>
                  <a:pt x="14312" y="512965"/>
                </a:lnTo>
                <a:lnTo>
                  <a:pt x="0" y="582053"/>
                </a:lnTo>
                <a:lnTo>
                  <a:pt x="7785" y="630656"/>
                </a:lnTo>
                <a:lnTo>
                  <a:pt x="29895" y="671639"/>
                </a:lnTo>
                <a:lnTo>
                  <a:pt x="64541" y="703160"/>
                </a:lnTo>
                <a:lnTo>
                  <a:pt x="109880" y="723417"/>
                </a:lnTo>
                <a:lnTo>
                  <a:pt x="164084" y="730580"/>
                </a:lnTo>
                <a:lnTo>
                  <a:pt x="219329" y="723671"/>
                </a:lnTo>
                <a:lnTo>
                  <a:pt x="264045" y="706399"/>
                </a:lnTo>
                <a:lnTo>
                  <a:pt x="299364" y="683958"/>
                </a:lnTo>
                <a:lnTo>
                  <a:pt x="326428" y="661504"/>
                </a:lnTo>
                <a:lnTo>
                  <a:pt x="340258" y="718489"/>
                </a:lnTo>
                <a:lnTo>
                  <a:pt x="445604" y="716762"/>
                </a:lnTo>
                <a:lnTo>
                  <a:pt x="445604" y="661504"/>
                </a:lnTo>
                <a:lnTo>
                  <a:pt x="445604" y="635596"/>
                </a:lnTo>
                <a:lnTo>
                  <a:pt x="445604" y="442150"/>
                </a:lnTo>
                <a:lnTo>
                  <a:pt x="445604" y="352336"/>
                </a:lnTo>
                <a:close/>
              </a:path>
              <a:path w="3194050" h="7520940">
                <a:moveTo>
                  <a:pt x="625221" y="179616"/>
                </a:moveTo>
                <a:lnTo>
                  <a:pt x="497420" y="179616"/>
                </a:lnTo>
                <a:lnTo>
                  <a:pt x="497420" y="718489"/>
                </a:lnTo>
                <a:lnTo>
                  <a:pt x="625221" y="718489"/>
                </a:lnTo>
                <a:lnTo>
                  <a:pt x="625221" y="179616"/>
                </a:lnTo>
                <a:close/>
              </a:path>
              <a:path w="3194050" h="7520940">
                <a:moveTo>
                  <a:pt x="625221" y="1727"/>
                </a:moveTo>
                <a:lnTo>
                  <a:pt x="497420" y="1727"/>
                </a:lnTo>
                <a:lnTo>
                  <a:pt x="497420" y="129540"/>
                </a:lnTo>
                <a:lnTo>
                  <a:pt x="625221" y="129540"/>
                </a:lnTo>
                <a:lnTo>
                  <a:pt x="625221" y="1727"/>
                </a:lnTo>
                <a:close/>
              </a:path>
              <a:path w="3194050" h="7520940">
                <a:moveTo>
                  <a:pt x="1006932" y="172707"/>
                </a:moveTo>
                <a:lnTo>
                  <a:pt x="1001369" y="171437"/>
                </a:lnTo>
                <a:lnTo>
                  <a:pt x="994841" y="170332"/>
                </a:lnTo>
                <a:lnTo>
                  <a:pt x="987018" y="169557"/>
                </a:lnTo>
                <a:lnTo>
                  <a:pt x="977569" y="169252"/>
                </a:lnTo>
                <a:lnTo>
                  <a:pt x="923112" y="178269"/>
                </a:lnTo>
                <a:lnTo>
                  <a:pt x="876096" y="202501"/>
                </a:lnTo>
                <a:lnTo>
                  <a:pt x="836206" y="237756"/>
                </a:lnTo>
                <a:lnTo>
                  <a:pt x="803122" y="279806"/>
                </a:lnTo>
                <a:lnTo>
                  <a:pt x="803122" y="179616"/>
                </a:lnTo>
                <a:lnTo>
                  <a:pt x="678764" y="179616"/>
                </a:lnTo>
                <a:lnTo>
                  <a:pt x="678764" y="718489"/>
                </a:lnTo>
                <a:lnTo>
                  <a:pt x="804862" y="718489"/>
                </a:lnTo>
                <a:lnTo>
                  <a:pt x="804862" y="454240"/>
                </a:lnTo>
                <a:lnTo>
                  <a:pt x="812927" y="405028"/>
                </a:lnTo>
                <a:lnTo>
                  <a:pt x="834339" y="364553"/>
                </a:lnTo>
                <a:lnTo>
                  <a:pt x="864870" y="332905"/>
                </a:lnTo>
                <a:lnTo>
                  <a:pt x="900290" y="310184"/>
                </a:lnTo>
                <a:lnTo>
                  <a:pt x="936383" y="296481"/>
                </a:lnTo>
                <a:lnTo>
                  <a:pt x="968933" y="291884"/>
                </a:lnTo>
                <a:lnTo>
                  <a:pt x="977061" y="291922"/>
                </a:lnTo>
                <a:lnTo>
                  <a:pt x="987285" y="292100"/>
                </a:lnTo>
                <a:lnTo>
                  <a:pt x="997839" y="292620"/>
                </a:lnTo>
                <a:lnTo>
                  <a:pt x="1006932" y="293611"/>
                </a:lnTo>
                <a:lnTo>
                  <a:pt x="1006932" y="291884"/>
                </a:lnTo>
                <a:lnTo>
                  <a:pt x="1006932" y="279806"/>
                </a:lnTo>
                <a:lnTo>
                  <a:pt x="1006932" y="172707"/>
                </a:lnTo>
                <a:close/>
              </a:path>
              <a:path w="3194050" h="7520940">
                <a:moveTo>
                  <a:pt x="1245184" y="7307186"/>
                </a:moveTo>
                <a:lnTo>
                  <a:pt x="1205395" y="7307186"/>
                </a:lnTo>
                <a:lnTo>
                  <a:pt x="1205395" y="7308228"/>
                </a:lnTo>
                <a:lnTo>
                  <a:pt x="1207490" y="7310323"/>
                </a:lnTo>
                <a:lnTo>
                  <a:pt x="1209586" y="7311364"/>
                </a:lnTo>
                <a:lnTo>
                  <a:pt x="1212735" y="7314514"/>
                </a:lnTo>
                <a:lnTo>
                  <a:pt x="1213777" y="7316610"/>
                </a:lnTo>
                <a:lnTo>
                  <a:pt x="1214818" y="7317651"/>
                </a:lnTo>
                <a:lnTo>
                  <a:pt x="1214818" y="7423404"/>
                </a:lnTo>
                <a:lnTo>
                  <a:pt x="1245184" y="7423404"/>
                </a:lnTo>
                <a:lnTo>
                  <a:pt x="1245184" y="7307186"/>
                </a:lnTo>
                <a:close/>
              </a:path>
              <a:path w="3194050" h="7520940">
                <a:moveTo>
                  <a:pt x="1365605" y="7417130"/>
                </a:moveTo>
                <a:lnTo>
                  <a:pt x="1361211" y="7404557"/>
                </a:lnTo>
                <a:lnTo>
                  <a:pt x="1358277" y="7396188"/>
                </a:lnTo>
                <a:lnTo>
                  <a:pt x="1352029" y="7399261"/>
                </a:lnTo>
                <a:lnTo>
                  <a:pt x="1344396" y="7401941"/>
                </a:lnTo>
                <a:lnTo>
                  <a:pt x="1335595" y="7403846"/>
                </a:lnTo>
                <a:lnTo>
                  <a:pt x="1325816" y="7404557"/>
                </a:lnTo>
                <a:lnTo>
                  <a:pt x="1311249" y="7402614"/>
                </a:lnTo>
                <a:lnTo>
                  <a:pt x="1299641" y="7396835"/>
                </a:lnTo>
                <a:lnTo>
                  <a:pt x="1291945" y="7387336"/>
                </a:lnTo>
                <a:lnTo>
                  <a:pt x="1289164" y="7374191"/>
                </a:lnTo>
                <a:lnTo>
                  <a:pt x="1291209" y="7363434"/>
                </a:lnTo>
                <a:lnTo>
                  <a:pt x="1297673" y="7354036"/>
                </a:lnTo>
                <a:lnTo>
                  <a:pt x="1309039" y="7347394"/>
                </a:lnTo>
                <a:lnTo>
                  <a:pt x="1325816" y="7344880"/>
                </a:lnTo>
                <a:lnTo>
                  <a:pt x="1335582" y="7345591"/>
                </a:lnTo>
                <a:lnTo>
                  <a:pt x="1344269" y="7347496"/>
                </a:lnTo>
                <a:lnTo>
                  <a:pt x="1351584" y="7350176"/>
                </a:lnTo>
                <a:lnTo>
                  <a:pt x="1357223" y="7353249"/>
                </a:lnTo>
                <a:lnTo>
                  <a:pt x="1359890" y="7344880"/>
                </a:lnTo>
                <a:lnTo>
                  <a:pt x="1323721" y="7321842"/>
                </a:lnTo>
                <a:lnTo>
                  <a:pt x="1295463" y="7326058"/>
                </a:lnTo>
                <a:lnTo>
                  <a:pt x="1275156" y="7337552"/>
                </a:lnTo>
                <a:lnTo>
                  <a:pt x="1262913" y="7354532"/>
                </a:lnTo>
                <a:lnTo>
                  <a:pt x="1258798" y="7375245"/>
                </a:lnTo>
                <a:lnTo>
                  <a:pt x="1264081" y="7398715"/>
                </a:lnTo>
                <a:lnTo>
                  <a:pt x="1278305" y="7414641"/>
                </a:lnTo>
                <a:lnTo>
                  <a:pt x="1298994" y="7423683"/>
                </a:lnTo>
                <a:lnTo>
                  <a:pt x="1323721" y="7426553"/>
                </a:lnTo>
                <a:lnTo>
                  <a:pt x="1336446" y="7425664"/>
                </a:lnTo>
                <a:lnTo>
                  <a:pt x="1347800" y="7423404"/>
                </a:lnTo>
                <a:lnTo>
                  <a:pt x="1357591" y="7420369"/>
                </a:lnTo>
                <a:lnTo>
                  <a:pt x="1365605" y="7417130"/>
                </a:lnTo>
                <a:close/>
              </a:path>
              <a:path w="3194050" h="7520940">
                <a:moveTo>
                  <a:pt x="1475549" y="7327074"/>
                </a:moveTo>
                <a:lnTo>
                  <a:pt x="1373987" y="7327074"/>
                </a:lnTo>
                <a:lnTo>
                  <a:pt x="1373987" y="7328128"/>
                </a:lnTo>
                <a:lnTo>
                  <a:pt x="1375029" y="7329170"/>
                </a:lnTo>
                <a:lnTo>
                  <a:pt x="1379220" y="7331265"/>
                </a:lnTo>
                <a:lnTo>
                  <a:pt x="1381315" y="7334402"/>
                </a:lnTo>
                <a:lnTo>
                  <a:pt x="1382356" y="7336498"/>
                </a:lnTo>
                <a:lnTo>
                  <a:pt x="1383411" y="7337552"/>
                </a:lnTo>
                <a:lnTo>
                  <a:pt x="1383411" y="7423404"/>
                </a:lnTo>
                <a:lnTo>
                  <a:pt x="1475549" y="7423404"/>
                </a:lnTo>
                <a:lnTo>
                  <a:pt x="1475549" y="7402462"/>
                </a:lnTo>
                <a:lnTo>
                  <a:pt x="1413776" y="7402462"/>
                </a:lnTo>
                <a:lnTo>
                  <a:pt x="1413776" y="7383615"/>
                </a:lnTo>
                <a:lnTo>
                  <a:pt x="1459839" y="7383615"/>
                </a:lnTo>
                <a:lnTo>
                  <a:pt x="1459839" y="7363727"/>
                </a:lnTo>
                <a:lnTo>
                  <a:pt x="1413776" y="7363727"/>
                </a:lnTo>
                <a:lnTo>
                  <a:pt x="1413776" y="7346975"/>
                </a:lnTo>
                <a:lnTo>
                  <a:pt x="1475549" y="7346975"/>
                </a:lnTo>
                <a:lnTo>
                  <a:pt x="1475549" y="7327074"/>
                </a:lnTo>
                <a:close/>
              </a:path>
              <a:path w="3194050" h="7520940">
                <a:moveTo>
                  <a:pt x="1556169" y="521601"/>
                </a:moveTo>
                <a:lnTo>
                  <a:pt x="1548231" y="463334"/>
                </a:lnTo>
                <a:lnTo>
                  <a:pt x="1527251" y="419887"/>
                </a:lnTo>
                <a:lnTo>
                  <a:pt x="1505521" y="397243"/>
                </a:lnTo>
                <a:lnTo>
                  <a:pt x="1497444" y="388823"/>
                </a:lnTo>
                <a:lnTo>
                  <a:pt x="1463027" y="367690"/>
                </a:lnTo>
                <a:lnTo>
                  <a:pt x="1428229" y="354037"/>
                </a:lnTo>
                <a:lnTo>
                  <a:pt x="1416265" y="350723"/>
                </a:lnTo>
                <a:lnTo>
                  <a:pt x="1416265" y="506056"/>
                </a:lnTo>
                <a:lnTo>
                  <a:pt x="1408899" y="547039"/>
                </a:lnTo>
                <a:lnTo>
                  <a:pt x="1388021" y="577316"/>
                </a:lnTo>
                <a:lnTo>
                  <a:pt x="1355458" y="597827"/>
                </a:lnTo>
                <a:lnTo>
                  <a:pt x="1313027" y="609460"/>
                </a:lnTo>
                <a:lnTo>
                  <a:pt x="1262557" y="613130"/>
                </a:lnTo>
                <a:lnTo>
                  <a:pt x="1177912" y="613130"/>
                </a:lnTo>
                <a:lnTo>
                  <a:pt x="1177912" y="397243"/>
                </a:lnTo>
                <a:lnTo>
                  <a:pt x="1271181" y="397243"/>
                </a:lnTo>
                <a:lnTo>
                  <a:pt x="1331366" y="403758"/>
                </a:lnTo>
                <a:lnTo>
                  <a:pt x="1372984" y="421119"/>
                </a:lnTo>
                <a:lnTo>
                  <a:pt x="1412455" y="475500"/>
                </a:lnTo>
                <a:lnTo>
                  <a:pt x="1416265" y="506056"/>
                </a:lnTo>
                <a:lnTo>
                  <a:pt x="1416265" y="350723"/>
                </a:lnTo>
                <a:lnTo>
                  <a:pt x="1397254" y="345427"/>
                </a:lnTo>
                <a:lnTo>
                  <a:pt x="1430566" y="332803"/>
                </a:lnTo>
                <a:lnTo>
                  <a:pt x="1468005" y="313207"/>
                </a:lnTo>
                <a:lnTo>
                  <a:pt x="1490687" y="293611"/>
                </a:lnTo>
                <a:lnTo>
                  <a:pt x="1502968" y="283006"/>
                </a:lnTo>
                <a:lnTo>
                  <a:pt x="1528800" y="238544"/>
                </a:lnTo>
                <a:lnTo>
                  <a:pt x="1538884" y="176174"/>
                </a:lnTo>
                <a:lnTo>
                  <a:pt x="1531759" y="124244"/>
                </a:lnTo>
                <a:lnTo>
                  <a:pt x="1523492" y="107073"/>
                </a:lnTo>
                <a:lnTo>
                  <a:pt x="1512290" y="83807"/>
                </a:lnTo>
                <a:lnTo>
                  <a:pt x="1483360" y="53416"/>
                </a:lnTo>
                <a:lnTo>
                  <a:pt x="1447876" y="31648"/>
                </a:lnTo>
                <a:lnTo>
                  <a:pt x="1408696" y="17043"/>
                </a:lnTo>
                <a:lnTo>
                  <a:pt x="1405902" y="16433"/>
                </a:lnTo>
                <a:lnTo>
                  <a:pt x="1405902" y="196900"/>
                </a:lnTo>
                <a:lnTo>
                  <a:pt x="1402359" y="222211"/>
                </a:lnTo>
                <a:lnTo>
                  <a:pt x="1385392" y="254330"/>
                </a:lnTo>
                <a:lnTo>
                  <a:pt x="1345425" y="281901"/>
                </a:lnTo>
                <a:lnTo>
                  <a:pt x="1272908" y="293611"/>
                </a:lnTo>
                <a:lnTo>
                  <a:pt x="1177912" y="293611"/>
                </a:lnTo>
                <a:lnTo>
                  <a:pt x="1177912" y="107073"/>
                </a:lnTo>
                <a:lnTo>
                  <a:pt x="1284998" y="107073"/>
                </a:lnTo>
                <a:lnTo>
                  <a:pt x="1315554" y="108483"/>
                </a:lnTo>
                <a:lnTo>
                  <a:pt x="1355813" y="118300"/>
                </a:lnTo>
                <a:lnTo>
                  <a:pt x="1390891" y="144970"/>
                </a:lnTo>
                <a:lnTo>
                  <a:pt x="1405902" y="196900"/>
                </a:lnTo>
                <a:lnTo>
                  <a:pt x="1405902" y="16433"/>
                </a:lnTo>
                <a:lnTo>
                  <a:pt x="1368729" y="8191"/>
                </a:lnTo>
                <a:lnTo>
                  <a:pt x="1330858" y="3644"/>
                </a:lnTo>
                <a:lnTo>
                  <a:pt x="1297952" y="1968"/>
                </a:lnTo>
                <a:lnTo>
                  <a:pt x="1272908" y="1727"/>
                </a:lnTo>
                <a:lnTo>
                  <a:pt x="1043203" y="1727"/>
                </a:lnTo>
                <a:lnTo>
                  <a:pt x="1043203" y="718489"/>
                </a:lnTo>
                <a:lnTo>
                  <a:pt x="1290180" y="718489"/>
                </a:lnTo>
                <a:lnTo>
                  <a:pt x="1354670" y="714502"/>
                </a:lnTo>
                <a:lnTo>
                  <a:pt x="1409712" y="703033"/>
                </a:lnTo>
                <a:lnTo>
                  <a:pt x="1455559" y="684885"/>
                </a:lnTo>
                <a:lnTo>
                  <a:pt x="1492478" y="660844"/>
                </a:lnTo>
                <a:lnTo>
                  <a:pt x="1520736" y="631710"/>
                </a:lnTo>
                <a:lnTo>
                  <a:pt x="1531759" y="613130"/>
                </a:lnTo>
                <a:lnTo>
                  <a:pt x="1540598" y="598271"/>
                </a:lnTo>
                <a:lnTo>
                  <a:pt x="1552321" y="561301"/>
                </a:lnTo>
                <a:lnTo>
                  <a:pt x="1556169" y="521601"/>
                </a:lnTo>
                <a:close/>
              </a:path>
              <a:path w="3194050" h="7520940">
                <a:moveTo>
                  <a:pt x="1573974" y="7401420"/>
                </a:moveTo>
                <a:lnTo>
                  <a:pt x="1527898" y="7401420"/>
                </a:lnTo>
                <a:lnTo>
                  <a:pt x="1527898" y="7327074"/>
                </a:lnTo>
                <a:lnTo>
                  <a:pt x="1488109" y="7327074"/>
                </a:lnTo>
                <a:lnTo>
                  <a:pt x="1488109" y="7328128"/>
                </a:lnTo>
                <a:lnTo>
                  <a:pt x="1489163" y="7329170"/>
                </a:lnTo>
                <a:lnTo>
                  <a:pt x="1493354" y="7331265"/>
                </a:lnTo>
                <a:lnTo>
                  <a:pt x="1495437" y="7334402"/>
                </a:lnTo>
                <a:lnTo>
                  <a:pt x="1496491" y="7336498"/>
                </a:lnTo>
                <a:lnTo>
                  <a:pt x="1497533" y="7337552"/>
                </a:lnTo>
                <a:lnTo>
                  <a:pt x="1497533" y="7424458"/>
                </a:lnTo>
                <a:lnTo>
                  <a:pt x="1573974" y="7424458"/>
                </a:lnTo>
                <a:lnTo>
                  <a:pt x="1573974" y="7401420"/>
                </a:lnTo>
                <a:close/>
              </a:path>
              <a:path w="3194050" h="7520940">
                <a:moveTo>
                  <a:pt x="1707997" y="7423404"/>
                </a:moveTo>
                <a:lnTo>
                  <a:pt x="1699285" y="7404557"/>
                </a:lnTo>
                <a:lnTo>
                  <a:pt x="1690573" y="7385710"/>
                </a:lnTo>
                <a:lnTo>
                  <a:pt x="1673631" y="7349071"/>
                </a:lnTo>
                <a:lnTo>
                  <a:pt x="1662976" y="7326033"/>
                </a:lnTo>
                <a:lnTo>
                  <a:pt x="1658785" y="7326033"/>
                </a:lnTo>
                <a:lnTo>
                  <a:pt x="1658785" y="7385710"/>
                </a:lnTo>
                <a:lnTo>
                  <a:pt x="1626323" y="7385710"/>
                </a:lnTo>
                <a:lnTo>
                  <a:pt x="1643087" y="7349071"/>
                </a:lnTo>
                <a:lnTo>
                  <a:pt x="1658785" y="7385710"/>
                </a:lnTo>
                <a:lnTo>
                  <a:pt x="1658785" y="7326033"/>
                </a:lnTo>
                <a:lnTo>
                  <a:pt x="1613763" y="7326033"/>
                </a:lnTo>
                <a:lnTo>
                  <a:pt x="1613763" y="7328128"/>
                </a:lnTo>
                <a:lnTo>
                  <a:pt x="1614817" y="7329170"/>
                </a:lnTo>
                <a:lnTo>
                  <a:pt x="1618996" y="7332307"/>
                </a:lnTo>
                <a:lnTo>
                  <a:pt x="1621091" y="7334402"/>
                </a:lnTo>
                <a:lnTo>
                  <a:pt x="1621091" y="7338593"/>
                </a:lnTo>
                <a:lnTo>
                  <a:pt x="1620050" y="7339647"/>
                </a:lnTo>
                <a:lnTo>
                  <a:pt x="1620050" y="7340689"/>
                </a:lnTo>
                <a:lnTo>
                  <a:pt x="1582356" y="7423404"/>
                </a:lnTo>
                <a:lnTo>
                  <a:pt x="1609572" y="7423404"/>
                </a:lnTo>
                <a:lnTo>
                  <a:pt x="1617954" y="7404557"/>
                </a:lnTo>
                <a:lnTo>
                  <a:pt x="1667167" y="7404557"/>
                </a:lnTo>
                <a:lnTo>
                  <a:pt x="1675549" y="7423404"/>
                </a:lnTo>
                <a:lnTo>
                  <a:pt x="1707997" y="7423404"/>
                </a:lnTo>
                <a:close/>
              </a:path>
              <a:path w="3194050" h="7520940">
                <a:moveTo>
                  <a:pt x="1827364" y="7326033"/>
                </a:moveTo>
                <a:lnTo>
                  <a:pt x="1790725" y="7326033"/>
                </a:lnTo>
                <a:lnTo>
                  <a:pt x="1790725" y="7328128"/>
                </a:lnTo>
                <a:lnTo>
                  <a:pt x="1791766" y="7328128"/>
                </a:lnTo>
                <a:lnTo>
                  <a:pt x="1793862" y="7329170"/>
                </a:lnTo>
                <a:lnTo>
                  <a:pt x="1801190" y="7336498"/>
                </a:lnTo>
                <a:lnTo>
                  <a:pt x="1801190" y="7379436"/>
                </a:lnTo>
                <a:lnTo>
                  <a:pt x="1782305" y="7358494"/>
                </a:lnTo>
                <a:lnTo>
                  <a:pt x="1753031" y="7326033"/>
                </a:lnTo>
                <a:lnTo>
                  <a:pt x="1710093" y="7326033"/>
                </a:lnTo>
                <a:lnTo>
                  <a:pt x="1710093" y="7327074"/>
                </a:lnTo>
                <a:lnTo>
                  <a:pt x="1711147" y="7328128"/>
                </a:lnTo>
                <a:lnTo>
                  <a:pt x="1713242" y="7329170"/>
                </a:lnTo>
                <a:lnTo>
                  <a:pt x="1720570" y="7336498"/>
                </a:lnTo>
                <a:lnTo>
                  <a:pt x="1720570" y="7423404"/>
                </a:lnTo>
                <a:lnTo>
                  <a:pt x="1746745" y="7423404"/>
                </a:lnTo>
                <a:lnTo>
                  <a:pt x="1746745" y="7358494"/>
                </a:lnTo>
                <a:lnTo>
                  <a:pt x="1804339" y="7423404"/>
                </a:lnTo>
                <a:lnTo>
                  <a:pt x="1827364" y="7423404"/>
                </a:lnTo>
                <a:lnTo>
                  <a:pt x="1827364" y="7379436"/>
                </a:lnTo>
                <a:lnTo>
                  <a:pt x="1827364" y="7326033"/>
                </a:lnTo>
                <a:close/>
              </a:path>
              <a:path w="3194050" h="7520940">
                <a:moveTo>
                  <a:pt x="1961400" y="7374191"/>
                </a:moveTo>
                <a:lnTo>
                  <a:pt x="1957895" y="7354303"/>
                </a:lnTo>
                <a:lnTo>
                  <a:pt x="1952891" y="7346975"/>
                </a:lnTo>
                <a:lnTo>
                  <a:pt x="1947519" y="7339114"/>
                </a:lnTo>
                <a:lnTo>
                  <a:pt x="1932076" y="7330351"/>
                </a:lnTo>
                <a:lnTo>
                  <a:pt x="1932076" y="7374191"/>
                </a:lnTo>
                <a:lnTo>
                  <a:pt x="1930603" y="7385964"/>
                </a:lnTo>
                <a:lnTo>
                  <a:pt x="1925802" y="7394486"/>
                </a:lnTo>
                <a:lnTo>
                  <a:pt x="1917065" y="7399668"/>
                </a:lnTo>
                <a:lnTo>
                  <a:pt x="1903806" y="7401420"/>
                </a:lnTo>
                <a:lnTo>
                  <a:pt x="1886013" y="7401420"/>
                </a:lnTo>
                <a:lnTo>
                  <a:pt x="1886013" y="7346975"/>
                </a:lnTo>
                <a:lnTo>
                  <a:pt x="1903806" y="7346975"/>
                </a:lnTo>
                <a:lnTo>
                  <a:pt x="1916176" y="7348575"/>
                </a:lnTo>
                <a:lnTo>
                  <a:pt x="1925015" y="7353516"/>
                </a:lnTo>
                <a:lnTo>
                  <a:pt x="1930311" y="7361987"/>
                </a:lnTo>
                <a:lnTo>
                  <a:pt x="1932076" y="7374191"/>
                </a:lnTo>
                <a:lnTo>
                  <a:pt x="1932076" y="7330351"/>
                </a:lnTo>
                <a:lnTo>
                  <a:pt x="1930476" y="7329437"/>
                </a:lnTo>
                <a:lnTo>
                  <a:pt x="1906943" y="7326033"/>
                </a:lnTo>
                <a:lnTo>
                  <a:pt x="1846224" y="7326033"/>
                </a:lnTo>
                <a:lnTo>
                  <a:pt x="1846224" y="7327074"/>
                </a:lnTo>
                <a:lnTo>
                  <a:pt x="1847265" y="7329170"/>
                </a:lnTo>
                <a:lnTo>
                  <a:pt x="1851456" y="7331265"/>
                </a:lnTo>
                <a:lnTo>
                  <a:pt x="1853552" y="7334402"/>
                </a:lnTo>
                <a:lnTo>
                  <a:pt x="1856689" y="7337552"/>
                </a:lnTo>
                <a:lnTo>
                  <a:pt x="1856689" y="7423404"/>
                </a:lnTo>
                <a:lnTo>
                  <a:pt x="1907997" y="7423404"/>
                </a:lnTo>
                <a:lnTo>
                  <a:pt x="1931797" y="7419695"/>
                </a:lnTo>
                <a:lnTo>
                  <a:pt x="1948434" y="7409408"/>
                </a:lnTo>
                <a:lnTo>
                  <a:pt x="1953437" y="7401420"/>
                </a:lnTo>
                <a:lnTo>
                  <a:pt x="1958213" y="7393813"/>
                </a:lnTo>
                <a:lnTo>
                  <a:pt x="1961400" y="7374191"/>
                </a:lnTo>
                <a:close/>
              </a:path>
              <a:path w="3194050" h="7520940">
                <a:moveTo>
                  <a:pt x="2020760" y="352336"/>
                </a:moveTo>
                <a:lnTo>
                  <a:pt x="2018449" y="309918"/>
                </a:lnTo>
                <a:lnTo>
                  <a:pt x="2010346" y="270789"/>
                </a:lnTo>
                <a:lnTo>
                  <a:pt x="2006600" y="262534"/>
                </a:lnTo>
                <a:lnTo>
                  <a:pt x="1994649" y="236143"/>
                </a:lnTo>
                <a:lnTo>
                  <a:pt x="1969592" y="207137"/>
                </a:lnTo>
                <a:lnTo>
                  <a:pt x="1933397" y="184962"/>
                </a:lnTo>
                <a:lnTo>
                  <a:pt x="1884260" y="170789"/>
                </a:lnTo>
                <a:lnTo>
                  <a:pt x="1820405" y="165811"/>
                </a:lnTo>
                <a:lnTo>
                  <a:pt x="1744713" y="172046"/>
                </a:lnTo>
                <a:lnTo>
                  <a:pt x="1685048" y="187185"/>
                </a:lnTo>
                <a:lnTo>
                  <a:pt x="1639951" y="205879"/>
                </a:lnTo>
                <a:lnTo>
                  <a:pt x="1607972" y="222808"/>
                </a:lnTo>
                <a:lnTo>
                  <a:pt x="1607972" y="335076"/>
                </a:lnTo>
                <a:lnTo>
                  <a:pt x="1639417" y="314985"/>
                </a:lnTo>
                <a:lnTo>
                  <a:pt x="1684616" y="291020"/>
                </a:lnTo>
                <a:lnTo>
                  <a:pt x="1739861" y="270954"/>
                </a:lnTo>
                <a:lnTo>
                  <a:pt x="1801418" y="262534"/>
                </a:lnTo>
                <a:lnTo>
                  <a:pt x="1836851" y="265391"/>
                </a:lnTo>
                <a:lnTo>
                  <a:pt x="1865972" y="275043"/>
                </a:lnTo>
                <a:lnTo>
                  <a:pt x="1885696" y="293128"/>
                </a:lnTo>
                <a:lnTo>
                  <a:pt x="1892947" y="321246"/>
                </a:lnTo>
                <a:lnTo>
                  <a:pt x="1892947" y="343712"/>
                </a:lnTo>
                <a:lnTo>
                  <a:pt x="1892947" y="442150"/>
                </a:lnTo>
                <a:lnTo>
                  <a:pt x="1892947" y="575144"/>
                </a:lnTo>
                <a:lnTo>
                  <a:pt x="1855660" y="607174"/>
                </a:lnTo>
                <a:lnTo>
                  <a:pt x="1822577" y="625449"/>
                </a:lnTo>
                <a:lnTo>
                  <a:pt x="1795310" y="633679"/>
                </a:lnTo>
                <a:lnTo>
                  <a:pt x="1775510" y="635596"/>
                </a:lnTo>
                <a:lnTo>
                  <a:pt x="1755241" y="632866"/>
                </a:lnTo>
                <a:lnTo>
                  <a:pt x="1732546" y="622858"/>
                </a:lnTo>
                <a:lnTo>
                  <a:pt x="1714055" y="602805"/>
                </a:lnTo>
                <a:lnTo>
                  <a:pt x="1706422" y="569950"/>
                </a:lnTo>
                <a:lnTo>
                  <a:pt x="1710232" y="543648"/>
                </a:lnTo>
                <a:lnTo>
                  <a:pt x="1722615" y="521385"/>
                </a:lnTo>
                <a:lnTo>
                  <a:pt x="1745043" y="502678"/>
                </a:lnTo>
                <a:lnTo>
                  <a:pt x="1778965" y="487057"/>
                </a:lnTo>
                <a:lnTo>
                  <a:pt x="1860130" y="457695"/>
                </a:lnTo>
                <a:lnTo>
                  <a:pt x="1873758" y="452348"/>
                </a:lnTo>
                <a:lnTo>
                  <a:pt x="1882368" y="448627"/>
                </a:lnTo>
                <a:lnTo>
                  <a:pt x="1888070" y="445554"/>
                </a:lnTo>
                <a:lnTo>
                  <a:pt x="1892947" y="442150"/>
                </a:lnTo>
                <a:lnTo>
                  <a:pt x="1892947" y="343712"/>
                </a:lnTo>
                <a:lnTo>
                  <a:pt x="1892325" y="353072"/>
                </a:lnTo>
                <a:lnTo>
                  <a:pt x="1889277" y="359029"/>
                </a:lnTo>
                <a:lnTo>
                  <a:pt x="1882025" y="363385"/>
                </a:lnTo>
                <a:lnTo>
                  <a:pt x="1715046" y="419696"/>
                </a:lnTo>
                <a:lnTo>
                  <a:pt x="1655584" y="447192"/>
                </a:lnTo>
                <a:lnTo>
                  <a:pt x="1615681" y="478840"/>
                </a:lnTo>
                <a:lnTo>
                  <a:pt x="1591703" y="512965"/>
                </a:lnTo>
                <a:lnTo>
                  <a:pt x="1579981" y="547916"/>
                </a:lnTo>
                <a:lnTo>
                  <a:pt x="1576882" y="582053"/>
                </a:lnTo>
                <a:lnTo>
                  <a:pt x="1584845" y="630656"/>
                </a:lnTo>
                <a:lnTo>
                  <a:pt x="1607400" y="671639"/>
                </a:lnTo>
                <a:lnTo>
                  <a:pt x="1642541" y="703160"/>
                </a:lnTo>
                <a:lnTo>
                  <a:pt x="1688312" y="723417"/>
                </a:lnTo>
                <a:lnTo>
                  <a:pt x="1742694" y="730580"/>
                </a:lnTo>
                <a:lnTo>
                  <a:pt x="1797202" y="723671"/>
                </a:lnTo>
                <a:lnTo>
                  <a:pt x="1842008" y="706399"/>
                </a:lnTo>
                <a:lnTo>
                  <a:pt x="1877733" y="683958"/>
                </a:lnTo>
                <a:lnTo>
                  <a:pt x="1905050" y="661504"/>
                </a:lnTo>
                <a:lnTo>
                  <a:pt x="1918855" y="718489"/>
                </a:lnTo>
                <a:lnTo>
                  <a:pt x="2020760" y="716762"/>
                </a:lnTo>
                <a:lnTo>
                  <a:pt x="2020760" y="661504"/>
                </a:lnTo>
                <a:lnTo>
                  <a:pt x="2020760" y="635596"/>
                </a:lnTo>
                <a:lnTo>
                  <a:pt x="2020760" y="442150"/>
                </a:lnTo>
                <a:lnTo>
                  <a:pt x="2020760" y="352336"/>
                </a:lnTo>
                <a:close/>
              </a:path>
              <a:path w="3194050" h="7520940">
                <a:moveTo>
                  <a:pt x="2091232" y="7423404"/>
                </a:moveTo>
                <a:lnTo>
                  <a:pt x="2082520" y="7404557"/>
                </a:lnTo>
                <a:lnTo>
                  <a:pt x="2073808" y="7385710"/>
                </a:lnTo>
                <a:lnTo>
                  <a:pt x="2056866" y="7349071"/>
                </a:lnTo>
                <a:lnTo>
                  <a:pt x="2046211" y="7326033"/>
                </a:lnTo>
                <a:lnTo>
                  <a:pt x="2040978" y="7326033"/>
                </a:lnTo>
                <a:lnTo>
                  <a:pt x="2040978" y="7385710"/>
                </a:lnTo>
                <a:lnTo>
                  <a:pt x="2008517" y="7385710"/>
                </a:lnTo>
                <a:lnTo>
                  <a:pt x="2025269" y="7349071"/>
                </a:lnTo>
                <a:lnTo>
                  <a:pt x="2040978" y="7385710"/>
                </a:lnTo>
                <a:lnTo>
                  <a:pt x="2040978" y="7326033"/>
                </a:lnTo>
                <a:lnTo>
                  <a:pt x="1996998" y="7326033"/>
                </a:lnTo>
                <a:lnTo>
                  <a:pt x="1996998" y="7328128"/>
                </a:lnTo>
                <a:lnTo>
                  <a:pt x="1998040" y="7329170"/>
                </a:lnTo>
                <a:lnTo>
                  <a:pt x="2002231" y="7332307"/>
                </a:lnTo>
                <a:lnTo>
                  <a:pt x="2004326" y="7334402"/>
                </a:lnTo>
                <a:lnTo>
                  <a:pt x="2004326" y="7338593"/>
                </a:lnTo>
                <a:lnTo>
                  <a:pt x="2003285" y="7339647"/>
                </a:lnTo>
                <a:lnTo>
                  <a:pt x="2003285" y="7340689"/>
                </a:lnTo>
                <a:lnTo>
                  <a:pt x="1965591" y="7423404"/>
                </a:lnTo>
                <a:lnTo>
                  <a:pt x="1992807" y="7423404"/>
                </a:lnTo>
                <a:lnTo>
                  <a:pt x="2000135" y="7404557"/>
                </a:lnTo>
                <a:lnTo>
                  <a:pt x="2049348" y="7404557"/>
                </a:lnTo>
                <a:lnTo>
                  <a:pt x="2057730" y="7423404"/>
                </a:lnTo>
                <a:lnTo>
                  <a:pt x="2091232" y="7423404"/>
                </a:lnTo>
                <a:close/>
              </a:path>
              <a:path w="3194050" h="7520940">
                <a:moveTo>
                  <a:pt x="2134171" y="7327074"/>
                </a:moveTo>
                <a:lnTo>
                  <a:pt x="2094382" y="7327074"/>
                </a:lnTo>
                <a:lnTo>
                  <a:pt x="2094382" y="7328128"/>
                </a:lnTo>
                <a:lnTo>
                  <a:pt x="2095423" y="7329170"/>
                </a:lnTo>
                <a:lnTo>
                  <a:pt x="2099614" y="7331265"/>
                </a:lnTo>
                <a:lnTo>
                  <a:pt x="2101710" y="7334402"/>
                </a:lnTo>
                <a:lnTo>
                  <a:pt x="2102751" y="7336498"/>
                </a:lnTo>
                <a:lnTo>
                  <a:pt x="2103805" y="7337552"/>
                </a:lnTo>
                <a:lnTo>
                  <a:pt x="2103805" y="7424458"/>
                </a:lnTo>
                <a:lnTo>
                  <a:pt x="2134171" y="7424458"/>
                </a:lnTo>
                <a:lnTo>
                  <a:pt x="2134171" y="7327074"/>
                </a:lnTo>
                <a:close/>
              </a:path>
              <a:path w="3194050" h="7520940">
                <a:moveTo>
                  <a:pt x="2202116" y="1727"/>
                </a:moveTo>
                <a:lnTo>
                  <a:pt x="2074316" y="1727"/>
                </a:lnTo>
                <a:lnTo>
                  <a:pt x="2074316" y="718489"/>
                </a:lnTo>
                <a:lnTo>
                  <a:pt x="2202116" y="718489"/>
                </a:lnTo>
                <a:lnTo>
                  <a:pt x="2202116" y="1727"/>
                </a:lnTo>
                <a:close/>
              </a:path>
              <a:path w="3194050" h="7520940">
                <a:moveTo>
                  <a:pt x="2266099" y="7423404"/>
                </a:moveTo>
                <a:lnTo>
                  <a:pt x="2244382" y="7388860"/>
                </a:lnTo>
                <a:lnTo>
                  <a:pt x="2243061" y="7386764"/>
                </a:lnTo>
                <a:lnTo>
                  <a:pt x="2252078" y="7382180"/>
                </a:lnTo>
                <a:lnTo>
                  <a:pt x="2258644" y="7376033"/>
                </a:lnTo>
                <a:lnTo>
                  <a:pt x="2262136" y="7368959"/>
                </a:lnTo>
                <a:lnTo>
                  <a:pt x="2262644" y="7367918"/>
                </a:lnTo>
                <a:lnTo>
                  <a:pt x="2264003" y="7357440"/>
                </a:lnTo>
                <a:lnTo>
                  <a:pt x="2261336" y="7344880"/>
                </a:lnTo>
                <a:lnTo>
                  <a:pt x="2261209" y="7344308"/>
                </a:lnTo>
                <a:lnTo>
                  <a:pt x="2253399" y="7334796"/>
                </a:lnTo>
                <a:lnTo>
                  <a:pt x="2241473" y="7329017"/>
                </a:lnTo>
                <a:lnTo>
                  <a:pt x="2236787" y="7328421"/>
                </a:lnTo>
                <a:lnTo>
                  <a:pt x="2236787" y="7351154"/>
                </a:lnTo>
                <a:lnTo>
                  <a:pt x="2236787" y="7364768"/>
                </a:lnTo>
                <a:lnTo>
                  <a:pt x="2231542" y="7368959"/>
                </a:lnTo>
                <a:lnTo>
                  <a:pt x="2190712" y="7368959"/>
                </a:lnTo>
                <a:lnTo>
                  <a:pt x="2190712" y="7344880"/>
                </a:lnTo>
                <a:lnTo>
                  <a:pt x="2233638" y="7344880"/>
                </a:lnTo>
                <a:lnTo>
                  <a:pt x="2236787" y="7351154"/>
                </a:lnTo>
                <a:lnTo>
                  <a:pt x="2236787" y="7328421"/>
                </a:lnTo>
                <a:lnTo>
                  <a:pt x="2226310" y="7327074"/>
                </a:lnTo>
                <a:lnTo>
                  <a:pt x="2150922" y="7327074"/>
                </a:lnTo>
                <a:lnTo>
                  <a:pt x="2150922" y="7328128"/>
                </a:lnTo>
                <a:lnTo>
                  <a:pt x="2151964" y="7328128"/>
                </a:lnTo>
                <a:lnTo>
                  <a:pt x="2153018" y="7329170"/>
                </a:lnTo>
                <a:lnTo>
                  <a:pt x="2157209" y="7331265"/>
                </a:lnTo>
                <a:lnTo>
                  <a:pt x="2159292" y="7334402"/>
                </a:lnTo>
                <a:lnTo>
                  <a:pt x="2160346" y="7336498"/>
                </a:lnTo>
                <a:lnTo>
                  <a:pt x="2161387" y="7337552"/>
                </a:lnTo>
                <a:lnTo>
                  <a:pt x="2161387" y="7423404"/>
                </a:lnTo>
                <a:lnTo>
                  <a:pt x="2190712" y="7423404"/>
                </a:lnTo>
                <a:lnTo>
                  <a:pt x="2190712" y="7388860"/>
                </a:lnTo>
                <a:lnTo>
                  <a:pt x="2214791" y="7388860"/>
                </a:lnTo>
                <a:lnTo>
                  <a:pt x="2235733" y="7423404"/>
                </a:lnTo>
                <a:lnTo>
                  <a:pt x="2266099" y="7423404"/>
                </a:lnTo>
                <a:close/>
              </a:path>
              <a:path w="3194050" h="7520940">
                <a:moveTo>
                  <a:pt x="2512949" y="7424483"/>
                </a:moveTo>
                <a:lnTo>
                  <a:pt x="2509799" y="7424648"/>
                </a:lnTo>
                <a:lnTo>
                  <a:pt x="2508161" y="7424864"/>
                </a:lnTo>
                <a:lnTo>
                  <a:pt x="2509824" y="7424687"/>
                </a:lnTo>
                <a:lnTo>
                  <a:pt x="2512949" y="7424483"/>
                </a:lnTo>
                <a:close/>
              </a:path>
              <a:path w="3194050" h="7520940">
                <a:moveTo>
                  <a:pt x="2540635" y="621766"/>
                </a:moveTo>
                <a:lnTo>
                  <a:pt x="2532507" y="623036"/>
                </a:lnTo>
                <a:lnTo>
                  <a:pt x="2523579" y="624141"/>
                </a:lnTo>
                <a:lnTo>
                  <a:pt x="2513673" y="624928"/>
                </a:lnTo>
                <a:lnTo>
                  <a:pt x="2502636" y="625221"/>
                </a:lnTo>
                <a:lnTo>
                  <a:pt x="2467876" y="618934"/>
                </a:lnTo>
                <a:lnTo>
                  <a:pt x="2448661" y="602119"/>
                </a:lnTo>
                <a:lnTo>
                  <a:pt x="2440457" y="577862"/>
                </a:lnTo>
                <a:lnTo>
                  <a:pt x="2438730" y="549236"/>
                </a:lnTo>
                <a:lnTo>
                  <a:pt x="2438730" y="276352"/>
                </a:lnTo>
                <a:lnTo>
                  <a:pt x="2535453" y="276352"/>
                </a:lnTo>
                <a:lnTo>
                  <a:pt x="2535453" y="177901"/>
                </a:lnTo>
                <a:lnTo>
                  <a:pt x="2438730" y="177901"/>
                </a:lnTo>
                <a:lnTo>
                  <a:pt x="2438730" y="0"/>
                </a:lnTo>
                <a:lnTo>
                  <a:pt x="2310930" y="0"/>
                </a:lnTo>
                <a:lnTo>
                  <a:pt x="2310930" y="177901"/>
                </a:lnTo>
                <a:lnTo>
                  <a:pt x="2233193" y="177901"/>
                </a:lnTo>
                <a:lnTo>
                  <a:pt x="2233193" y="276352"/>
                </a:lnTo>
                <a:lnTo>
                  <a:pt x="2310930" y="276352"/>
                </a:lnTo>
                <a:lnTo>
                  <a:pt x="2310930" y="556133"/>
                </a:lnTo>
                <a:lnTo>
                  <a:pt x="2313508" y="601408"/>
                </a:lnTo>
                <a:lnTo>
                  <a:pt x="2322944" y="641350"/>
                </a:lnTo>
                <a:lnTo>
                  <a:pt x="2341791" y="674662"/>
                </a:lnTo>
                <a:lnTo>
                  <a:pt x="2372588" y="700062"/>
                </a:lnTo>
                <a:lnTo>
                  <a:pt x="2417876" y="716254"/>
                </a:lnTo>
                <a:lnTo>
                  <a:pt x="2480183" y="721944"/>
                </a:lnTo>
                <a:lnTo>
                  <a:pt x="2498128" y="721652"/>
                </a:lnTo>
                <a:lnTo>
                  <a:pt x="2513647" y="720864"/>
                </a:lnTo>
                <a:lnTo>
                  <a:pt x="2527554" y="719759"/>
                </a:lnTo>
                <a:lnTo>
                  <a:pt x="2540635" y="718502"/>
                </a:lnTo>
                <a:lnTo>
                  <a:pt x="2540635" y="621766"/>
                </a:lnTo>
                <a:close/>
              </a:path>
              <a:path w="3194050" h="7520940">
                <a:moveTo>
                  <a:pt x="2713355" y="179616"/>
                </a:moveTo>
                <a:lnTo>
                  <a:pt x="2585542" y="179616"/>
                </a:lnTo>
                <a:lnTo>
                  <a:pt x="2585542" y="718489"/>
                </a:lnTo>
                <a:lnTo>
                  <a:pt x="2713355" y="718489"/>
                </a:lnTo>
                <a:lnTo>
                  <a:pt x="2713355" y="179616"/>
                </a:lnTo>
                <a:close/>
              </a:path>
              <a:path w="3194050" h="7520940">
                <a:moveTo>
                  <a:pt x="2713355" y="0"/>
                </a:moveTo>
                <a:lnTo>
                  <a:pt x="2585542" y="0"/>
                </a:lnTo>
                <a:lnTo>
                  <a:pt x="2585542" y="129540"/>
                </a:lnTo>
                <a:lnTo>
                  <a:pt x="2713355" y="129540"/>
                </a:lnTo>
                <a:lnTo>
                  <a:pt x="2713355" y="0"/>
                </a:lnTo>
                <a:close/>
              </a:path>
              <a:path w="3194050" h="7520940">
                <a:moveTo>
                  <a:pt x="2732049" y="7167918"/>
                </a:moveTo>
                <a:lnTo>
                  <a:pt x="2721584" y="7168972"/>
                </a:lnTo>
                <a:lnTo>
                  <a:pt x="2658757" y="7173074"/>
                </a:lnTo>
                <a:lnTo>
                  <a:pt x="2658757" y="7315555"/>
                </a:lnTo>
                <a:lnTo>
                  <a:pt x="2639987" y="7352398"/>
                </a:lnTo>
                <a:lnTo>
                  <a:pt x="2630474" y="7362203"/>
                </a:lnTo>
                <a:lnTo>
                  <a:pt x="2630474" y="7374217"/>
                </a:lnTo>
                <a:lnTo>
                  <a:pt x="2609545" y="7409802"/>
                </a:lnTo>
                <a:lnTo>
                  <a:pt x="2570823" y="7426287"/>
                </a:lnTo>
                <a:lnTo>
                  <a:pt x="2551950" y="7425499"/>
                </a:lnTo>
                <a:lnTo>
                  <a:pt x="2541359" y="7424610"/>
                </a:lnTo>
                <a:lnTo>
                  <a:pt x="2531376" y="7424166"/>
                </a:lnTo>
                <a:lnTo>
                  <a:pt x="2522004" y="7424128"/>
                </a:lnTo>
                <a:lnTo>
                  <a:pt x="2513203" y="7424483"/>
                </a:lnTo>
                <a:lnTo>
                  <a:pt x="2511120" y="7428662"/>
                </a:lnTo>
                <a:lnTo>
                  <a:pt x="2507970" y="7435977"/>
                </a:lnTo>
                <a:lnTo>
                  <a:pt x="2503792" y="7444346"/>
                </a:lnTo>
                <a:lnTo>
                  <a:pt x="2501696" y="7450633"/>
                </a:lnTo>
                <a:lnTo>
                  <a:pt x="2496451" y="7452728"/>
                </a:lnTo>
                <a:lnTo>
                  <a:pt x="2476563" y="7452728"/>
                </a:lnTo>
                <a:lnTo>
                  <a:pt x="2471331" y="7451687"/>
                </a:lnTo>
                <a:lnTo>
                  <a:pt x="2467140" y="7449591"/>
                </a:lnTo>
                <a:lnTo>
                  <a:pt x="2464003" y="7447496"/>
                </a:lnTo>
                <a:lnTo>
                  <a:pt x="2460853" y="7444346"/>
                </a:lnTo>
                <a:lnTo>
                  <a:pt x="2461907" y="7441209"/>
                </a:lnTo>
                <a:lnTo>
                  <a:pt x="2462085" y="7440866"/>
                </a:lnTo>
                <a:lnTo>
                  <a:pt x="2462415" y="7440549"/>
                </a:lnTo>
                <a:lnTo>
                  <a:pt x="2462644" y="7440206"/>
                </a:lnTo>
                <a:lnTo>
                  <a:pt x="2462961" y="7439317"/>
                </a:lnTo>
                <a:lnTo>
                  <a:pt x="2463355" y="7438301"/>
                </a:lnTo>
                <a:lnTo>
                  <a:pt x="2464003" y="7437018"/>
                </a:lnTo>
                <a:lnTo>
                  <a:pt x="2467635" y="7428662"/>
                </a:lnTo>
                <a:lnTo>
                  <a:pt x="2471851" y="7419086"/>
                </a:lnTo>
                <a:lnTo>
                  <a:pt x="2476957" y="7408304"/>
                </a:lnTo>
                <a:lnTo>
                  <a:pt x="2482850" y="7397229"/>
                </a:lnTo>
                <a:lnTo>
                  <a:pt x="2483891" y="7394092"/>
                </a:lnTo>
                <a:lnTo>
                  <a:pt x="2487028" y="7390955"/>
                </a:lnTo>
                <a:lnTo>
                  <a:pt x="2490178" y="7388860"/>
                </a:lnTo>
                <a:lnTo>
                  <a:pt x="2500452" y="7382294"/>
                </a:lnTo>
                <a:lnTo>
                  <a:pt x="2502649" y="7381532"/>
                </a:lnTo>
                <a:lnTo>
                  <a:pt x="2515044" y="7377201"/>
                </a:lnTo>
                <a:lnTo>
                  <a:pt x="2533167" y="7374280"/>
                </a:lnTo>
                <a:lnTo>
                  <a:pt x="2554694" y="7374268"/>
                </a:lnTo>
                <a:lnTo>
                  <a:pt x="2567660" y="7375753"/>
                </a:lnTo>
                <a:lnTo>
                  <a:pt x="2587028" y="7378471"/>
                </a:lnTo>
                <a:lnTo>
                  <a:pt x="2595930" y="7379436"/>
                </a:lnTo>
                <a:lnTo>
                  <a:pt x="2601163" y="7379436"/>
                </a:lnTo>
                <a:lnTo>
                  <a:pt x="2607449" y="7380478"/>
                </a:lnTo>
                <a:lnTo>
                  <a:pt x="2612682" y="7379436"/>
                </a:lnTo>
                <a:lnTo>
                  <a:pt x="2626296" y="7377341"/>
                </a:lnTo>
                <a:lnTo>
                  <a:pt x="2630449" y="7374217"/>
                </a:lnTo>
                <a:lnTo>
                  <a:pt x="2630474" y="7362203"/>
                </a:lnTo>
                <a:lnTo>
                  <a:pt x="2626296" y="7364768"/>
                </a:lnTo>
                <a:lnTo>
                  <a:pt x="2615819" y="7370013"/>
                </a:lnTo>
                <a:lnTo>
                  <a:pt x="2595524" y="7370089"/>
                </a:lnTo>
                <a:lnTo>
                  <a:pt x="2587421" y="7369086"/>
                </a:lnTo>
                <a:lnTo>
                  <a:pt x="2579128" y="7367511"/>
                </a:lnTo>
                <a:lnTo>
                  <a:pt x="2569756" y="7365822"/>
                </a:lnTo>
                <a:lnTo>
                  <a:pt x="2555595" y="7363942"/>
                </a:lnTo>
                <a:lnTo>
                  <a:pt x="2541346" y="7363333"/>
                </a:lnTo>
                <a:lnTo>
                  <a:pt x="2526906" y="7364489"/>
                </a:lnTo>
                <a:lnTo>
                  <a:pt x="2490660" y="7379983"/>
                </a:lnTo>
                <a:lnTo>
                  <a:pt x="2489123" y="7381532"/>
                </a:lnTo>
                <a:lnTo>
                  <a:pt x="2498255" y="7360844"/>
                </a:lnTo>
                <a:lnTo>
                  <a:pt x="2526957" y="7323937"/>
                </a:lnTo>
                <a:lnTo>
                  <a:pt x="2562428" y="7317651"/>
                </a:lnTo>
                <a:lnTo>
                  <a:pt x="2578912" y="7319238"/>
                </a:lnTo>
                <a:lnTo>
                  <a:pt x="2604833" y="7323988"/>
                </a:lnTo>
                <a:lnTo>
                  <a:pt x="2618968" y="7324979"/>
                </a:lnTo>
                <a:lnTo>
                  <a:pt x="2638437" y="7323950"/>
                </a:lnTo>
                <a:lnTo>
                  <a:pt x="2650642" y="7320661"/>
                </a:lnTo>
                <a:lnTo>
                  <a:pt x="2656090" y="7317651"/>
                </a:lnTo>
                <a:lnTo>
                  <a:pt x="2656954" y="7317181"/>
                </a:lnTo>
                <a:lnTo>
                  <a:pt x="2658757" y="7315555"/>
                </a:lnTo>
                <a:lnTo>
                  <a:pt x="2658757" y="7173074"/>
                </a:lnTo>
                <a:lnTo>
                  <a:pt x="2625255" y="7175246"/>
                </a:lnTo>
                <a:lnTo>
                  <a:pt x="2622105" y="7174204"/>
                </a:lnTo>
                <a:lnTo>
                  <a:pt x="2616873" y="7179437"/>
                </a:lnTo>
                <a:lnTo>
                  <a:pt x="2489225" y="7323988"/>
                </a:lnTo>
                <a:lnTo>
                  <a:pt x="2353005" y="7477861"/>
                </a:lnTo>
                <a:lnTo>
                  <a:pt x="2331643" y="7500328"/>
                </a:lnTo>
                <a:lnTo>
                  <a:pt x="2315578" y="7512278"/>
                </a:lnTo>
                <a:lnTo>
                  <a:pt x="2296757" y="7517765"/>
                </a:lnTo>
                <a:lnTo>
                  <a:pt x="2267140" y="7520787"/>
                </a:lnTo>
                <a:lnTo>
                  <a:pt x="2622105" y="7520787"/>
                </a:lnTo>
                <a:lnTo>
                  <a:pt x="2643149" y="7452728"/>
                </a:lnTo>
                <a:lnTo>
                  <a:pt x="2651315" y="7426287"/>
                </a:lnTo>
                <a:lnTo>
                  <a:pt x="2667419" y="7374191"/>
                </a:lnTo>
                <a:lnTo>
                  <a:pt x="2668689" y="7370089"/>
                </a:lnTo>
                <a:lnTo>
                  <a:pt x="2685542" y="7315555"/>
                </a:lnTo>
                <a:lnTo>
                  <a:pt x="2728912" y="7175246"/>
                </a:lnTo>
                <a:lnTo>
                  <a:pt x="2732049" y="7167918"/>
                </a:lnTo>
                <a:close/>
              </a:path>
              <a:path w="3194050" h="7520940">
                <a:moveTo>
                  <a:pt x="3193504" y="571677"/>
                </a:moveTo>
                <a:lnTo>
                  <a:pt x="3165081" y="590791"/>
                </a:lnTo>
                <a:lnTo>
                  <a:pt x="3130664" y="609244"/>
                </a:lnTo>
                <a:lnTo>
                  <a:pt x="3088817" y="623176"/>
                </a:lnTo>
                <a:lnTo>
                  <a:pt x="3038056" y="628675"/>
                </a:lnTo>
                <a:lnTo>
                  <a:pt x="2977616" y="618007"/>
                </a:lnTo>
                <a:lnTo>
                  <a:pt x="2935706" y="590550"/>
                </a:lnTo>
                <a:lnTo>
                  <a:pt x="2908947" y="553123"/>
                </a:lnTo>
                <a:lnTo>
                  <a:pt x="2893999" y="512508"/>
                </a:lnTo>
                <a:lnTo>
                  <a:pt x="2886062" y="449059"/>
                </a:lnTo>
                <a:lnTo>
                  <a:pt x="2889897" y="405168"/>
                </a:lnTo>
                <a:lnTo>
                  <a:pt x="2901797" y="363347"/>
                </a:lnTo>
                <a:lnTo>
                  <a:pt x="2922333" y="326224"/>
                </a:lnTo>
                <a:lnTo>
                  <a:pt x="2952077" y="296430"/>
                </a:lnTo>
                <a:lnTo>
                  <a:pt x="2991612" y="276631"/>
                </a:lnTo>
                <a:lnTo>
                  <a:pt x="3041497" y="269443"/>
                </a:lnTo>
                <a:lnTo>
                  <a:pt x="3090329" y="274916"/>
                </a:lnTo>
                <a:lnTo>
                  <a:pt x="3128937" y="288645"/>
                </a:lnTo>
                <a:lnTo>
                  <a:pt x="3158820" y="306590"/>
                </a:lnTo>
                <a:lnTo>
                  <a:pt x="3181400" y="324700"/>
                </a:lnTo>
                <a:lnTo>
                  <a:pt x="3181400" y="205536"/>
                </a:lnTo>
                <a:lnTo>
                  <a:pt x="3159493" y="194233"/>
                </a:lnTo>
                <a:lnTo>
                  <a:pt x="3126562" y="181140"/>
                </a:lnTo>
                <a:lnTo>
                  <a:pt x="3081337" y="170319"/>
                </a:lnTo>
                <a:lnTo>
                  <a:pt x="3022511" y="165811"/>
                </a:lnTo>
                <a:lnTo>
                  <a:pt x="2970987" y="169684"/>
                </a:lnTo>
                <a:lnTo>
                  <a:pt x="2925203" y="180835"/>
                </a:lnTo>
                <a:lnTo>
                  <a:pt x="2885084" y="198539"/>
                </a:lnTo>
                <a:lnTo>
                  <a:pt x="2850540" y="222123"/>
                </a:lnTo>
                <a:lnTo>
                  <a:pt x="2821508" y="250863"/>
                </a:lnTo>
                <a:lnTo>
                  <a:pt x="2797924" y="284060"/>
                </a:lnTo>
                <a:lnTo>
                  <a:pt x="2779699" y="321017"/>
                </a:lnTo>
                <a:lnTo>
                  <a:pt x="2766784" y="361010"/>
                </a:lnTo>
                <a:lnTo>
                  <a:pt x="2759075" y="403352"/>
                </a:lnTo>
                <a:lnTo>
                  <a:pt x="2756522" y="447332"/>
                </a:lnTo>
                <a:lnTo>
                  <a:pt x="2758884" y="490054"/>
                </a:lnTo>
                <a:lnTo>
                  <a:pt x="2766072" y="531660"/>
                </a:lnTo>
                <a:lnTo>
                  <a:pt x="2778252" y="571360"/>
                </a:lnTo>
                <a:lnTo>
                  <a:pt x="2795600" y="608355"/>
                </a:lnTo>
                <a:lnTo>
                  <a:pt x="2818269" y="641858"/>
                </a:lnTo>
                <a:lnTo>
                  <a:pt x="2846438" y="671055"/>
                </a:lnTo>
                <a:lnTo>
                  <a:pt x="2880258" y="695147"/>
                </a:lnTo>
                <a:lnTo>
                  <a:pt x="2919907" y="713346"/>
                </a:lnTo>
                <a:lnTo>
                  <a:pt x="2965539" y="724852"/>
                </a:lnTo>
                <a:lnTo>
                  <a:pt x="3017329" y="728865"/>
                </a:lnTo>
                <a:lnTo>
                  <a:pt x="3079826" y="724052"/>
                </a:lnTo>
                <a:lnTo>
                  <a:pt x="3130016" y="712444"/>
                </a:lnTo>
                <a:lnTo>
                  <a:pt x="3167913" y="698258"/>
                </a:lnTo>
                <a:lnTo>
                  <a:pt x="3193504" y="685685"/>
                </a:lnTo>
                <a:lnTo>
                  <a:pt x="3193504" y="57167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1289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/>
          <p:nvPr/>
        </p:nvSpPr>
        <p:spPr>
          <a:xfrm>
            <a:off x="15365800" y="7830737"/>
            <a:ext cx="1626870" cy="4692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2000"/>
              </a:lnSpc>
              <a:spcBef>
                <a:spcPts val="95"/>
              </a:spcBef>
            </a:pPr>
            <a:r>
              <a:rPr sz="950" b="1" spc="10" dirty="0">
                <a:solidFill>
                  <a:srgbClr val="FFFFFF"/>
                </a:solidFill>
                <a:cs typeface="Proxima Nova"/>
              </a:rPr>
              <a:t>Less than 3 hours away</a:t>
            </a:r>
            <a:r>
              <a:rPr sz="950" b="1" spc="-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950" b="1" spc="10" dirty="0">
                <a:solidFill>
                  <a:srgbClr val="FFFFFF"/>
                </a:solidFill>
                <a:cs typeface="Proxima Nova"/>
              </a:rPr>
              <a:t>from  the </a:t>
            </a:r>
            <a:r>
              <a:rPr sz="950" b="1" spc="5" dirty="0">
                <a:solidFill>
                  <a:srgbClr val="FFFFFF"/>
                </a:solidFill>
                <a:cs typeface="Proxima Nova"/>
              </a:rPr>
              <a:t>majority of </a:t>
            </a:r>
            <a:r>
              <a:rPr sz="950" b="1" spc="10" dirty="0">
                <a:solidFill>
                  <a:srgbClr val="FFFFFF"/>
                </a:solidFill>
                <a:cs typeface="Proxima Nova"/>
              </a:rPr>
              <a:t>European  </a:t>
            </a:r>
            <a:r>
              <a:rPr sz="950" b="1" spc="5" dirty="0">
                <a:solidFill>
                  <a:srgbClr val="FFFFFF"/>
                </a:solidFill>
                <a:cs typeface="Proxima Nova"/>
              </a:rPr>
              <a:t>capitals</a:t>
            </a:r>
            <a:endParaRPr sz="950">
              <a:cs typeface="Proxima Nova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699651" y="0"/>
            <a:ext cx="16413480" cy="11325225"/>
            <a:chOff x="3699651" y="0"/>
            <a:chExt cx="16413480" cy="11325225"/>
          </a:xfrm>
        </p:grpSpPr>
        <p:sp>
          <p:nvSpPr>
            <p:cNvPr id="5" name="object 5"/>
            <p:cNvSpPr/>
            <p:nvPr/>
          </p:nvSpPr>
          <p:spPr>
            <a:xfrm>
              <a:off x="5686258" y="3825008"/>
              <a:ext cx="94754" cy="88430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/>
            <p:cNvSpPr/>
            <p:nvPr/>
          </p:nvSpPr>
          <p:spPr>
            <a:xfrm>
              <a:off x="3699651" y="0"/>
              <a:ext cx="16413002" cy="11324681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" name="object 7"/>
          <p:cNvSpPr txBox="1"/>
          <p:nvPr/>
        </p:nvSpPr>
        <p:spPr>
          <a:xfrm>
            <a:off x="4934548" y="9922323"/>
            <a:ext cx="1612302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5" dirty="0">
                <a:solidFill>
                  <a:srgbClr val="FFFFFF"/>
                </a:solidFill>
                <a:cs typeface="ProximaNova-Semibold"/>
              </a:rPr>
              <a:t>Amsterdam</a:t>
            </a:r>
            <a:endParaRPr sz="1550" dirty="0">
              <a:cs typeface="ProximaNova-Semibold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8796331" y="6587187"/>
            <a:ext cx="116713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Copenhagen</a:t>
            </a:r>
            <a:endParaRPr sz="1550" dirty="0">
              <a:cs typeface="ProximaNova-Semibold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9804813" y="3608123"/>
            <a:ext cx="9607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Stockholm</a:t>
            </a:r>
            <a:endParaRPr sz="1550">
              <a:cs typeface="ProximaNova-Semibold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856466" y="3335190"/>
            <a:ext cx="43180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Oslo</a:t>
            </a:r>
            <a:endParaRPr sz="1550">
              <a:cs typeface="ProximaNova-Semibold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648818" y="10447302"/>
            <a:ext cx="111675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Prague</a:t>
            </a:r>
            <a:endParaRPr sz="2400" dirty="0">
              <a:cs typeface="ProximaNova-Semibold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994251" y="2350308"/>
            <a:ext cx="73215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Helsinki</a:t>
            </a:r>
            <a:endParaRPr sz="1550">
              <a:cs typeface="ProximaNova-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9154987" y="4825584"/>
            <a:ext cx="75882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spc="5" dirty="0">
                <a:solidFill>
                  <a:srgbClr val="FFFFFF"/>
                </a:solidFill>
                <a:cs typeface="ProximaNova-Semibold"/>
              </a:rPr>
              <a:t>Moscow</a:t>
            </a:r>
            <a:endParaRPr sz="1550">
              <a:cs typeface="ProximaNova-Semi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2184572" y="5039580"/>
            <a:ext cx="1296613" cy="567463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algn="r">
              <a:lnSpc>
                <a:spcPct val="100000"/>
              </a:lnSpc>
              <a:spcBef>
                <a:spcPts val="105"/>
              </a:spcBef>
            </a:pPr>
            <a:r>
              <a:rPr sz="3600" b="1" dirty="0">
                <a:solidFill>
                  <a:srgbClr val="FFFFFF"/>
                </a:solidFill>
                <a:cs typeface="ProximaNova-Semibold"/>
              </a:rPr>
              <a:t>Riga</a:t>
            </a:r>
            <a:endParaRPr sz="3600" dirty="0">
              <a:cs typeface="ProximaNova-Semibold"/>
            </a:endParaRPr>
          </a:p>
        </p:txBody>
      </p:sp>
      <p:sp>
        <p:nvSpPr>
          <p:cNvPr id="15" name="object 15"/>
          <p:cNvSpPr txBox="1">
            <a:spLocks noGrp="1"/>
          </p:cNvSpPr>
          <p:nvPr>
            <p:ph type="title"/>
          </p:nvPr>
        </p:nvSpPr>
        <p:spPr>
          <a:xfrm>
            <a:off x="1073491" y="1295077"/>
            <a:ext cx="300545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65" dirty="0">
                <a:solidFill>
                  <a:srgbClr val="FFFFFF"/>
                </a:solidFill>
                <a:latin typeface="+mn-lt"/>
              </a:rPr>
              <a:t>Coaches</a:t>
            </a:r>
            <a:endParaRPr sz="6100">
              <a:latin typeface="+mn-lt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073491" y="2906245"/>
            <a:ext cx="4453890" cy="18561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Comfortable coaches operate</a:t>
            </a:r>
            <a:r>
              <a:rPr sz="2400" b="1" spc="-25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not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only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from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neighbouring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countries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but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also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connect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Latvia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France, Greece, Ukraine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and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other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further</a:t>
            </a:r>
            <a:r>
              <a:rPr sz="2400" b="1" spc="-17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countries</a:t>
            </a:r>
            <a:endParaRPr sz="2400">
              <a:cs typeface="Proxima Nov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9013137" y="9269130"/>
            <a:ext cx="950324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Berlin</a:t>
            </a:r>
            <a:endParaRPr sz="1550" dirty="0">
              <a:cs typeface="ProximaNova-Semibold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951243" y="8833687"/>
            <a:ext cx="1445858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Hanover</a:t>
            </a:r>
            <a:endParaRPr sz="2400" dirty="0">
              <a:cs typeface="ProximaNova-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446779" y="9942991"/>
            <a:ext cx="1279627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Krakow</a:t>
            </a:r>
            <a:endParaRPr sz="2400" dirty="0">
              <a:cs typeface="ProximaNova-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5390665" y="4125892"/>
            <a:ext cx="55689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Pskov</a:t>
            </a:r>
            <a:endParaRPr sz="1550">
              <a:cs typeface="ProximaNova-Semi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6385421" y="9167774"/>
            <a:ext cx="677029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Kyiv</a:t>
            </a:r>
            <a:endParaRPr sz="1550" dirty="0">
              <a:cs typeface="ProximaNova-Semibold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12971179" y="8854995"/>
            <a:ext cx="1195070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spc="5" dirty="0">
                <a:solidFill>
                  <a:srgbClr val="FFFFFF"/>
                </a:solidFill>
                <a:cs typeface="ProximaNova-Semibold"/>
              </a:rPr>
              <a:t>Warsaw</a:t>
            </a:r>
            <a:endParaRPr sz="1550" dirty="0">
              <a:cs typeface="ProximaNova-Semibold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2565698" y="3075113"/>
            <a:ext cx="807666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dirty="0">
                <a:solidFill>
                  <a:srgbClr val="FFFFFF"/>
                </a:solidFill>
                <a:cs typeface="ProximaNova-Semibold"/>
              </a:rPr>
              <a:t>Tallinn</a:t>
            </a:r>
            <a:endParaRPr sz="1550" dirty="0">
              <a:cs typeface="ProximaNova-Semibold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2935150" y="3948123"/>
            <a:ext cx="545465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Parnu</a:t>
            </a:r>
            <a:endParaRPr sz="1550">
              <a:cs typeface="ProximaNova-Semibold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4579815" y="3531216"/>
            <a:ext cx="49022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Tartu</a:t>
            </a:r>
            <a:endParaRPr sz="1550">
              <a:cs typeface="ProximaNova-Semibold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4323652" y="4258922"/>
            <a:ext cx="52324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Valka</a:t>
            </a:r>
            <a:endParaRPr sz="1550">
              <a:cs typeface="ProximaNova-Semibold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5006782" y="2167735"/>
            <a:ext cx="1876159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St</a:t>
            </a:r>
            <a:r>
              <a:rPr sz="2400" b="1" spc="-4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400" b="1" dirty="0">
                <a:solidFill>
                  <a:srgbClr val="FFFFFF"/>
                </a:solidFill>
                <a:cs typeface="ProximaNova-Semibold"/>
              </a:rPr>
              <a:t>Petersburg</a:t>
            </a:r>
            <a:endParaRPr sz="2400" dirty="0">
              <a:cs typeface="ProximaNova-Semibold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4275881" y="6456382"/>
            <a:ext cx="958554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Vilnius</a:t>
            </a:r>
            <a:endParaRPr sz="1550" dirty="0">
              <a:cs typeface="ProximaNova-Semibold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5653756" y="7122435"/>
            <a:ext cx="893444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Minsk</a:t>
            </a:r>
            <a:endParaRPr sz="1550" dirty="0">
              <a:cs typeface="ProximaNova-Semi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2245322" y="6177763"/>
            <a:ext cx="1114659" cy="382797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Kaunas</a:t>
            </a:r>
            <a:endParaRPr sz="1550" dirty="0">
              <a:cs typeface="ProximaNova-Semibold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5467293" y="2521401"/>
            <a:ext cx="14137640" cy="7562850"/>
            <a:chOff x="5467293" y="2521401"/>
            <a:chExt cx="14137640" cy="7562850"/>
          </a:xfrm>
        </p:grpSpPr>
        <p:sp>
          <p:nvSpPr>
            <p:cNvPr id="32" name="object 32"/>
            <p:cNvSpPr/>
            <p:nvPr/>
          </p:nvSpPr>
          <p:spPr>
            <a:xfrm>
              <a:off x="14056495" y="6668851"/>
              <a:ext cx="2520950" cy="2491105"/>
            </a:xfrm>
            <a:custGeom>
              <a:avLst/>
              <a:gdLst/>
              <a:ahLst/>
              <a:cxnLst/>
              <a:rect l="l" t="t" r="r" b="b"/>
              <a:pathLst>
                <a:path w="2520950" h="2491104">
                  <a:moveTo>
                    <a:pt x="1485284" y="588065"/>
                  </a:moveTo>
                  <a:lnTo>
                    <a:pt x="2520363" y="2490500"/>
                  </a:lnTo>
                </a:path>
                <a:path w="2520950" h="2491104">
                  <a:moveTo>
                    <a:pt x="1485284" y="588065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3554428" y="5214230"/>
              <a:ext cx="499745" cy="1445895"/>
            </a:xfrm>
            <a:custGeom>
              <a:avLst/>
              <a:gdLst/>
              <a:ahLst/>
              <a:cxnLst/>
              <a:rect l="l" t="t" r="r" b="b"/>
              <a:pathLst>
                <a:path w="499744" h="1445895">
                  <a:moveTo>
                    <a:pt x="0" y="0"/>
                  </a:moveTo>
                  <a:lnTo>
                    <a:pt x="499147" y="1445558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4" name="object 34"/>
            <p:cNvSpPr/>
            <p:nvPr/>
          </p:nvSpPr>
          <p:spPr>
            <a:xfrm>
              <a:off x="13484107" y="5987364"/>
              <a:ext cx="344805" cy="353695"/>
            </a:xfrm>
            <a:custGeom>
              <a:avLst/>
              <a:gdLst/>
              <a:ahLst/>
              <a:cxnLst/>
              <a:rect l="l" t="t" r="r" b="b"/>
              <a:pathLst>
                <a:path w="344805" h="353695">
                  <a:moveTo>
                    <a:pt x="0" y="353109"/>
                  </a:moveTo>
                  <a:lnTo>
                    <a:pt x="344659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5" name="object 35"/>
            <p:cNvSpPr/>
            <p:nvPr/>
          </p:nvSpPr>
          <p:spPr>
            <a:xfrm>
              <a:off x="13484104" y="6340469"/>
              <a:ext cx="569595" cy="319405"/>
            </a:xfrm>
            <a:custGeom>
              <a:avLst/>
              <a:gdLst/>
              <a:ahLst/>
              <a:cxnLst/>
              <a:rect l="l" t="t" r="r" b="b"/>
              <a:pathLst>
                <a:path w="569594" h="319404">
                  <a:moveTo>
                    <a:pt x="569469" y="319320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6" name="object 36"/>
            <p:cNvSpPr/>
            <p:nvPr/>
          </p:nvSpPr>
          <p:spPr>
            <a:xfrm>
              <a:off x="12861624" y="6668855"/>
              <a:ext cx="1195070" cy="2306955"/>
            </a:xfrm>
            <a:custGeom>
              <a:avLst/>
              <a:gdLst/>
              <a:ahLst/>
              <a:cxnLst/>
              <a:rect l="l" t="t" r="r" b="b"/>
              <a:pathLst>
                <a:path w="1195069" h="2306954">
                  <a:moveTo>
                    <a:pt x="1194874" y="0"/>
                  </a:moveTo>
                  <a:lnTo>
                    <a:pt x="0" y="2306819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7" name="object 37"/>
            <p:cNvSpPr/>
            <p:nvPr/>
          </p:nvSpPr>
          <p:spPr>
            <a:xfrm>
              <a:off x="9275406" y="8975676"/>
              <a:ext cx="3586479" cy="1103630"/>
            </a:xfrm>
            <a:custGeom>
              <a:avLst/>
              <a:gdLst/>
              <a:ahLst/>
              <a:cxnLst/>
              <a:rect l="l" t="t" r="r" b="b"/>
              <a:pathLst>
                <a:path w="3586479" h="1103629">
                  <a:moveTo>
                    <a:pt x="3586215" y="0"/>
                  </a:moveTo>
                  <a:lnTo>
                    <a:pt x="3057100" y="1103181"/>
                  </a:lnTo>
                </a:path>
                <a:path w="3586479" h="1103629">
                  <a:moveTo>
                    <a:pt x="3586215" y="0"/>
                  </a:moveTo>
                  <a:lnTo>
                    <a:pt x="0" y="245531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8" name="object 38"/>
            <p:cNvSpPr/>
            <p:nvPr/>
          </p:nvSpPr>
          <p:spPr>
            <a:xfrm>
              <a:off x="5472690" y="9221210"/>
              <a:ext cx="3803015" cy="693420"/>
            </a:xfrm>
            <a:custGeom>
              <a:avLst/>
              <a:gdLst/>
              <a:ahLst/>
              <a:cxnLst/>
              <a:rect l="l" t="t" r="r" b="b"/>
              <a:pathLst>
                <a:path w="3803015" h="693420">
                  <a:moveTo>
                    <a:pt x="1862623" y="24208"/>
                  </a:moveTo>
                  <a:lnTo>
                    <a:pt x="3802711" y="0"/>
                  </a:lnTo>
                </a:path>
                <a:path w="3803015" h="693420">
                  <a:moveTo>
                    <a:pt x="1862623" y="24208"/>
                  </a:moveTo>
                  <a:lnTo>
                    <a:pt x="0" y="693392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39" name="object 39"/>
            <p:cNvSpPr/>
            <p:nvPr/>
          </p:nvSpPr>
          <p:spPr>
            <a:xfrm>
              <a:off x="13554431" y="4271278"/>
              <a:ext cx="1741170" cy="942975"/>
            </a:xfrm>
            <a:custGeom>
              <a:avLst/>
              <a:gdLst/>
              <a:ahLst/>
              <a:cxnLst/>
              <a:rect l="l" t="t" r="r" b="b"/>
              <a:pathLst>
                <a:path w="1741169" h="942975">
                  <a:moveTo>
                    <a:pt x="1740659" y="0"/>
                  </a:moveTo>
                  <a:lnTo>
                    <a:pt x="0" y="942955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0" name="object 40"/>
            <p:cNvSpPr/>
            <p:nvPr/>
          </p:nvSpPr>
          <p:spPr>
            <a:xfrm>
              <a:off x="13559043" y="3692593"/>
              <a:ext cx="945515" cy="1508125"/>
            </a:xfrm>
            <a:custGeom>
              <a:avLst/>
              <a:gdLst/>
              <a:ahLst/>
              <a:cxnLst/>
              <a:rect l="l" t="t" r="r" b="b"/>
              <a:pathLst>
                <a:path w="945515" h="1508125">
                  <a:moveTo>
                    <a:pt x="945259" y="0"/>
                  </a:moveTo>
                  <a:lnTo>
                    <a:pt x="0" y="1507807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1" name="object 41"/>
            <p:cNvSpPr/>
            <p:nvPr/>
          </p:nvSpPr>
          <p:spPr>
            <a:xfrm>
              <a:off x="13559038" y="4102977"/>
              <a:ext cx="9525" cy="1097915"/>
            </a:xfrm>
            <a:custGeom>
              <a:avLst/>
              <a:gdLst/>
              <a:ahLst/>
              <a:cxnLst/>
              <a:rect l="l" t="t" r="r" b="b"/>
              <a:pathLst>
                <a:path w="9525" h="1097914">
                  <a:moveTo>
                    <a:pt x="9224" y="0"/>
                  </a:moveTo>
                  <a:lnTo>
                    <a:pt x="0" y="1097422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2" name="object 42"/>
            <p:cNvSpPr/>
            <p:nvPr/>
          </p:nvSpPr>
          <p:spPr>
            <a:xfrm>
              <a:off x="13466815" y="3249937"/>
              <a:ext cx="101600" cy="853440"/>
            </a:xfrm>
            <a:custGeom>
              <a:avLst/>
              <a:gdLst/>
              <a:ahLst/>
              <a:cxnLst/>
              <a:rect l="l" t="t" r="r" b="b"/>
              <a:pathLst>
                <a:path w="101600" h="853439">
                  <a:moveTo>
                    <a:pt x="0" y="0"/>
                  </a:moveTo>
                  <a:lnTo>
                    <a:pt x="101441" y="853042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3" name="object 43"/>
            <p:cNvSpPr/>
            <p:nvPr/>
          </p:nvSpPr>
          <p:spPr>
            <a:xfrm>
              <a:off x="13478350" y="2569810"/>
              <a:ext cx="2042795" cy="682625"/>
            </a:xfrm>
            <a:custGeom>
              <a:avLst/>
              <a:gdLst/>
              <a:ahLst/>
              <a:cxnLst/>
              <a:rect l="l" t="t" r="r" b="b"/>
              <a:pathLst>
                <a:path w="2042794" h="682625">
                  <a:moveTo>
                    <a:pt x="2042681" y="0"/>
                  </a:moveTo>
                  <a:lnTo>
                    <a:pt x="0" y="682429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44" name="object 44"/>
            <p:cNvSpPr/>
            <p:nvPr/>
          </p:nvSpPr>
          <p:spPr>
            <a:xfrm>
              <a:off x="14207115" y="4399759"/>
              <a:ext cx="90028" cy="900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5" name="object 45"/>
            <p:cNvSpPr/>
            <p:nvPr/>
          </p:nvSpPr>
          <p:spPr>
            <a:xfrm>
              <a:off x="15253816" y="4222234"/>
              <a:ext cx="90028" cy="900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6" name="object 46"/>
            <p:cNvSpPr/>
            <p:nvPr/>
          </p:nvSpPr>
          <p:spPr>
            <a:xfrm>
              <a:off x="19514403" y="5080173"/>
              <a:ext cx="90028" cy="900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7" name="object 47"/>
            <p:cNvSpPr/>
            <p:nvPr/>
          </p:nvSpPr>
          <p:spPr>
            <a:xfrm>
              <a:off x="15487529" y="2521401"/>
              <a:ext cx="90039" cy="900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8" name="object 48"/>
            <p:cNvSpPr/>
            <p:nvPr/>
          </p:nvSpPr>
          <p:spPr>
            <a:xfrm>
              <a:off x="14466189" y="3632649"/>
              <a:ext cx="90028" cy="90028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9" name="object 49"/>
            <p:cNvSpPr/>
            <p:nvPr/>
          </p:nvSpPr>
          <p:spPr>
            <a:xfrm>
              <a:off x="13421799" y="3200950"/>
              <a:ext cx="90028" cy="900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0" name="object 50"/>
            <p:cNvSpPr/>
            <p:nvPr/>
          </p:nvSpPr>
          <p:spPr>
            <a:xfrm>
              <a:off x="13525547" y="4056571"/>
              <a:ext cx="90028" cy="900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1" name="object 51"/>
            <p:cNvSpPr/>
            <p:nvPr/>
          </p:nvSpPr>
          <p:spPr>
            <a:xfrm>
              <a:off x="13513441" y="5156883"/>
              <a:ext cx="90028" cy="900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2" name="object 52"/>
            <p:cNvSpPr/>
            <p:nvPr/>
          </p:nvSpPr>
          <p:spPr>
            <a:xfrm>
              <a:off x="14677723" y="5639975"/>
              <a:ext cx="90028" cy="900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3" name="object 53"/>
          <p:cNvSpPr txBox="1"/>
          <p:nvPr/>
        </p:nvSpPr>
        <p:spPr>
          <a:xfrm>
            <a:off x="14801353" y="5541064"/>
            <a:ext cx="2843787" cy="485326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7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Daugavpils</a:t>
            </a:r>
            <a:endParaRPr sz="1550" dirty="0">
              <a:cs typeface="ProximaNova-Semibold"/>
            </a:endParaRPr>
          </a:p>
          <a:p>
            <a:pPr marL="1733550">
              <a:lnSpc>
                <a:spcPts val="1700"/>
              </a:lnSpc>
            </a:pPr>
            <a:r>
              <a:rPr sz="2400" b="1" dirty="0">
                <a:solidFill>
                  <a:srgbClr val="FFFFFF"/>
                </a:solidFill>
                <a:cs typeface="ProximaNova-Semibold"/>
              </a:rPr>
              <a:t>Vitebsk</a:t>
            </a:r>
            <a:endParaRPr sz="1550" dirty="0">
              <a:cs typeface="ProximaNova-Semibold"/>
            </a:endParaRPr>
          </a:p>
        </p:txBody>
      </p:sp>
      <p:grpSp>
        <p:nvGrpSpPr>
          <p:cNvPr id="54" name="object 54"/>
          <p:cNvGrpSpPr/>
          <p:nvPr/>
        </p:nvGrpSpPr>
        <p:grpSpPr>
          <a:xfrm>
            <a:off x="3513059" y="2626355"/>
            <a:ext cx="13103860" cy="8248015"/>
            <a:chOff x="3513059" y="2626355"/>
            <a:chExt cx="13103860" cy="8248015"/>
          </a:xfrm>
        </p:grpSpPr>
        <p:sp>
          <p:nvSpPr>
            <p:cNvPr id="55" name="object 55"/>
            <p:cNvSpPr/>
            <p:nvPr/>
          </p:nvSpPr>
          <p:spPr>
            <a:xfrm>
              <a:off x="16380511" y="5842185"/>
              <a:ext cx="90039" cy="900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6" name="object 56"/>
            <p:cNvSpPr/>
            <p:nvPr/>
          </p:nvSpPr>
          <p:spPr>
            <a:xfrm>
              <a:off x="14833345" y="5072779"/>
              <a:ext cx="90028" cy="900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7" name="object 57"/>
            <p:cNvSpPr/>
            <p:nvPr/>
          </p:nvSpPr>
          <p:spPr>
            <a:xfrm>
              <a:off x="13436207" y="6296405"/>
              <a:ext cx="90028" cy="90018"/>
            </a:xfrm>
            <a:prstGeom prst="rect">
              <a:avLst/>
            </a:prstGeom>
            <a:blipFill>
              <a:blip r:embed="rId8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8" name="object 58"/>
            <p:cNvSpPr/>
            <p:nvPr/>
          </p:nvSpPr>
          <p:spPr>
            <a:xfrm>
              <a:off x="14009703" y="6616288"/>
              <a:ext cx="90028" cy="900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9" name="object 59"/>
            <p:cNvSpPr/>
            <p:nvPr/>
          </p:nvSpPr>
          <p:spPr>
            <a:xfrm>
              <a:off x="15496753" y="7209381"/>
              <a:ext cx="90028" cy="900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0" name="object 60"/>
            <p:cNvSpPr/>
            <p:nvPr/>
          </p:nvSpPr>
          <p:spPr>
            <a:xfrm>
              <a:off x="16526642" y="9115282"/>
              <a:ext cx="90028" cy="90018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1" name="object 61"/>
            <p:cNvSpPr/>
            <p:nvPr/>
          </p:nvSpPr>
          <p:spPr>
            <a:xfrm>
              <a:off x="12811411" y="8935058"/>
              <a:ext cx="90028" cy="900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2" name="object 62"/>
            <p:cNvSpPr/>
            <p:nvPr/>
          </p:nvSpPr>
          <p:spPr>
            <a:xfrm>
              <a:off x="12287488" y="10034787"/>
              <a:ext cx="90028" cy="90028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3" name="object 63"/>
            <p:cNvSpPr/>
            <p:nvPr/>
          </p:nvSpPr>
          <p:spPr>
            <a:xfrm>
              <a:off x="9226922" y="9177136"/>
              <a:ext cx="90028" cy="90028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4" name="object 64"/>
            <p:cNvSpPr/>
            <p:nvPr/>
          </p:nvSpPr>
          <p:spPr>
            <a:xfrm>
              <a:off x="7292016" y="9203073"/>
              <a:ext cx="90028" cy="90028"/>
            </a:xfrm>
            <a:prstGeom prst="rect">
              <a:avLst/>
            </a:prstGeom>
            <a:blipFill>
              <a:blip r:embed="rId7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5" name="object 65"/>
            <p:cNvSpPr/>
            <p:nvPr/>
          </p:nvSpPr>
          <p:spPr>
            <a:xfrm>
              <a:off x="5429743" y="9870525"/>
              <a:ext cx="90028" cy="90018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6" name="object 66"/>
            <p:cNvSpPr/>
            <p:nvPr/>
          </p:nvSpPr>
          <p:spPr>
            <a:xfrm>
              <a:off x="13317111" y="2626355"/>
              <a:ext cx="90028" cy="9001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7" name="object 67"/>
            <p:cNvSpPr/>
            <p:nvPr/>
          </p:nvSpPr>
          <p:spPr>
            <a:xfrm>
              <a:off x="10808137" y="3729540"/>
              <a:ext cx="90028" cy="90018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8" name="object 68"/>
            <p:cNvSpPr/>
            <p:nvPr/>
          </p:nvSpPr>
          <p:spPr>
            <a:xfrm>
              <a:off x="8038067" y="3618870"/>
              <a:ext cx="90028" cy="90028"/>
            </a:xfrm>
            <a:prstGeom prst="rect">
              <a:avLst/>
            </a:prstGeom>
            <a:blipFill>
              <a:blip r:embed="rId10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69" name="object 69"/>
            <p:cNvSpPr/>
            <p:nvPr/>
          </p:nvSpPr>
          <p:spPr>
            <a:xfrm>
              <a:off x="8668417" y="6678592"/>
              <a:ext cx="90028" cy="9002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0" name="object 70"/>
            <p:cNvSpPr/>
            <p:nvPr/>
          </p:nvSpPr>
          <p:spPr>
            <a:xfrm>
              <a:off x="9917714" y="10784289"/>
              <a:ext cx="90028" cy="90028"/>
            </a:xfrm>
            <a:prstGeom prst="rect">
              <a:avLst/>
            </a:prstGeom>
            <a:blipFill>
              <a:blip r:embed="rId1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1" name="object 71"/>
            <p:cNvSpPr/>
            <p:nvPr/>
          </p:nvSpPr>
          <p:spPr>
            <a:xfrm>
              <a:off x="3513059" y="5392572"/>
              <a:ext cx="2196933" cy="329541"/>
            </a:xfrm>
            <a:prstGeom prst="rect">
              <a:avLst/>
            </a:prstGeom>
            <a:blipFill>
              <a:blip r:embed="rId1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72" name="object 72"/>
            <p:cNvSpPr/>
            <p:nvPr/>
          </p:nvSpPr>
          <p:spPr>
            <a:xfrm>
              <a:off x="3794328" y="5833942"/>
              <a:ext cx="1732312" cy="962395"/>
            </a:xfrm>
            <a:prstGeom prst="rect">
              <a:avLst/>
            </a:prstGeom>
            <a:blipFill>
              <a:blip r:embed="rId1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73" name="object 73"/>
          <p:cNvSpPr txBox="1"/>
          <p:nvPr/>
        </p:nvSpPr>
        <p:spPr>
          <a:xfrm>
            <a:off x="14981352" y="4855891"/>
            <a:ext cx="791210" cy="25199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550" b="1" dirty="0">
                <a:solidFill>
                  <a:srgbClr val="FFFFFF"/>
                </a:solidFill>
                <a:cs typeface="ProximaNova-Semibold"/>
              </a:rPr>
              <a:t>Rēzekne</a:t>
            </a:r>
            <a:endParaRPr sz="1550">
              <a:cs typeface="ProximaNova-Semibold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069716" y="5242382"/>
            <a:ext cx="1912219" cy="672303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5" name="object 75"/>
          <p:cNvSpPr/>
          <p:nvPr/>
        </p:nvSpPr>
        <p:spPr>
          <a:xfrm>
            <a:off x="1004399" y="6099618"/>
            <a:ext cx="2330277" cy="45198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grpSp>
        <p:nvGrpSpPr>
          <p:cNvPr id="76" name="object 76"/>
          <p:cNvGrpSpPr/>
          <p:nvPr/>
        </p:nvGrpSpPr>
        <p:grpSpPr>
          <a:xfrm>
            <a:off x="13470240" y="2555442"/>
            <a:ext cx="6091274" cy="4697198"/>
            <a:chOff x="13470240" y="2555442"/>
            <a:chExt cx="6091274" cy="4697198"/>
          </a:xfrm>
        </p:grpSpPr>
        <p:sp>
          <p:nvSpPr>
            <p:cNvPr id="77" name="object 77"/>
            <p:cNvSpPr/>
            <p:nvPr/>
          </p:nvSpPr>
          <p:spPr>
            <a:xfrm>
              <a:off x="13577619" y="4447956"/>
              <a:ext cx="677545" cy="735965"/>
            </a:xfrm>
            <a:custGeom>
              <a:avLst/>
              <a:gdLst/>
              <a:ahLst/>
              <a:cxnLst/>
              <a:rect l="l" t="t" r="r" b="b"/>
              <a:pathLst>
                <a:path w="677544" h="735964">
                  <a:moveTo>
                    <a:pt x="0" y="735694"/>
                  </a:moveTo>
                  <a:lnTo>
                    <a:pt x="676995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8" name="object 78"/>
            <p:cNvSpPr/>
            <p:nvPr/>
          </p:nvSpPr>
          <p:spPr>
            <a:xfrm>
              <a:off x="13577619" y="4447956"/>
              <a:ext cx="677545" cy="735965"/>
            </a:xfrm>
            <a:custGeom>
              <a:avLst/>
              <a:gdLst/>
              <a:ahLst/>
              <a:cxnLst/>
              <a:rect l="l" t="t" r="r" b="b"/>
              <a:pathLst>
                <a:path w="677544" h="735964">
                  <a:moveTo>
                    <a:pt x="0" y="735694"/>
                  </a:moveTo>
                  <a:lnTo>
                    <a:pt x="676995" y="0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9" name="object 79"/>
            <p:cNvSpPr/>
            <p:nvPr/>
          </p:nvSpPr>
          <p:spPr>
            <a:xfrm>
              <a:off x="13567486" y="5207410"/>
              <a:ext cx="1153795" cy="487045"/>
            </a:xfrm>
            <a:custGeom>
              <a:avLst/>
              <a:gdLst/>
              <a:ahLst/>
              <a:cxnLst/>
              <a:rect l="l" t="t" r="r" b="b"/>
              <a:pathLst>
                <a:path w="1153794" h="487045">
                  <a:moveTo>
                    <a:pt x="0" y="0"/>
                  </a:moveTo>
                  <a:lnTo>
                    <a:pt x="1153661" y="486498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0" name="object 80"/>
            <p:cNvSpPr/>
            <p:nvPr/>
          </p:nvSpPr>
          <p:spPr>
            <a:xfrm>
              <a:off x="13567486" y="5207410"/>
              <a:ext cx="1153795" cy="487045"/>
            </a:xfrm>
            <a:custGeom>
              <a:avLst/>
              <a:gdLst/>
              <a:ahLst/>
              <a:cxnLst/>
              <a:rect l="l" t="t" r="r" b="b"/>
              <a:pathLst>
                <a:path w="1153794" h="487045">
                  <a:moveTo>
                    <a:pt x="0" y="0"/>
                  </a:moveTo>
                  <a:lnTo>
                    <a:pt x="1153661" y="486498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1" name="object 81"/>
            <p:cNvSpPr/>
            <p:nvPr/>
          </p:nvSpPr>
          <p:spPr>
            <a:xfrm>
              <a:off x="13587722" y="5114069"/>
              <a:ext cx="1286510" cy="86360"/>
            </a:xfrm>
            <a:custGeom>
              <a:avLst/>
              <a:gdLst/>
              <a:ahLst/>
              <a:cxnLst/>
              <a:rect l="l" t="t" r="r" b="b"/>
              <a:pathLst>
                <a:path w="1286509" h="86360">
                  <a:moveTo>
                    <a:pt x="0" y="86290"/>
                  </a:moveTo>
                  <a:lnTo>
                    <a:pt x="1285950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2" name="object 82"/>
            <p:cNvSpPr/>
            <p:nvPr/>
          </p:nvSpPr>
          <p:spPr>
            <a:xfrm>
              <a:off x="13587722" y="5114069"/>
              <a:ext cx="1286510" cy="86360"/>
            </a:xfrm>
            <a:custGeom>
              <a:avLst/>
              <a:gdLst/>
              <a:ahLst/>
              <a:cxnLst/>
              <a:rect l="l" t="t" r="r" b="b"/>
              <a:pathLst>
                <a:path w="1286509" h="86360">
                  <a:moveTo>
                    <a:pt x="0" y="86290"/>
                  </a:moveTo>
                  <a:lnTo>
                    <a:pt x="1285950" y="0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3" name="object 83"/>
            <p:cNvSpPr/>
            <p:nvPr/>
          </p:nvSpPr>
          <p:spPr>
            <a:xfrm>
              <a:off x="14903004" y="5120897"/>
              <a:ext cx="1527175" cy="765810"/>
            </a:xfrm>
            <a:custGeom>
              <a:avLst/>
              <a:gdLst/>
              <a:ahLst/>
              <a:cxnLst/>
              <a:rect l="l" t="t" r="r" b="b"/>
              <a:pathLst>
                <a:path w="1527175" h="765810">
                  <a:moveTo>
                    <a:pt x="0" y="0"/>
                  </a:moveTo>
                  <a:lnTo>
                    <a:pt x="1526676" y="765693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4" name="object 84"/>
            <p:cNvSpPr/>
            <p:nvPr/>
          </p:nvSpPr>
          <p:spPr>
            <a:xfrm>
              <a:off x="14903004" y="5120897"/>
              <a:ext cx="1527175" cy="765810"/>
            </a:xfrm>
            <a:custGeom>
              <a:avLst/>
              <a:gdLst/>
              <a:ahLst/>
              <a:cxnLst/>
              <a:rect l="l" t="t" r="r" b="b"/>
              <a:pathLst>
                <a:path w="1527175" h="765810">
                  <a:moveTo>
                    <a:pt x="0" y="0"/>
                  </a:moveTo>
                  <a:lnTo>
                    <a:pt x="1526676" y="765693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5" name="object 85"/>
            <p:cNvSpPr/>
            <p:nvPr/>
          </p:nvSpPr>
          <p:spPr>
            <a:xfrm>
              <a:off x="14911409" y="5120493"/>
              <a:ext cx="4650105" cy="9525"/>
            </a:xfrm>
            <a:custGeom>
              <a:avLst/>
              <a:gdLst/>
              <a:ahLst/>
              <a:cxnLst/>
              <a:rect l="l" t="t" r="r" b="b"/>
              <a:pathLst>
                <a:path w="4650105" h="9525">
                  <a:moveTo>
                    <a:pt x="0" y="0"/>
                  </a:moveTo>
                  <a:lnTo>
                    <a:pt x="4649963" y="9392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6" name="object 86"/>
            <p:cNvSpPr/>
            <p:nvPr/>
          </p:nvSpPr>
          <p:spPr>
            <a:xfrm>
              <a:off x="14911409" y="5120493"/>
              <a:ext cx="4650105" cy="9525"/>
            </a:xfrm>
            <a:custGeom>
              <a:avLst/>
              <a:gdLst/>
              <a:ahLst/>
              <a:cxnLst/>
              <a:rect l="l" t="t" r="r" b="b"/>
              <a:pathLst>
                <a:path w="4650105" h="9525">
                  <a:moveTo>
                    <a:pt x="0" y="0"/>
                  </a:moveTo>
                  <a:lnTo>
                    <a:pt x="4649963" y="9392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7" name="object 87"/>
            <p:cNvSpPr/>
            <p:nvPr/>
          </p:nvSpPr>
          <p:spPr>
            <a:xfrm>
              <a:off x="14879741" y="2555442"/>
              <a:ext cx="655320" cy="2560320"/>
            </a:xfrm>
            <a:custGeom>
              <a:avLst/>
              <a:gdLst/>
              <a:ahLst/>
              <a:cxnLst/>
              <a:rect l="l" t="t" r="r" b="b"/>
              <a:pathLst>
                <a:path w="655319" h="2560320">
                  <a:moveTo>
                    <a:pt x="0" y="2560173"/>
                  </a:moveTo>
                  <a:lnTo>
                    <a:pt x="654922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8" name="object 88"/>
            <p:cNvSpPr/>
            <p:nvPr/>
          </p:nvSpPr>
          <p:spPr>
            <a:xfrm>
              <a:off x="14879741" y="2555442"/>
              <a:ext cx="655320" cy="2560320"/>
            </a:xfrm>
            <a:custGeom>
              <a:avLst/>
              <a:gdLst/>
              <a:ahLst/>
              <a:cxnLst/>
              <a:rect l="l" t="t" r="r" b="b"/>
              <a:pathLst>
                <a:path w="655319" h="2560320">
                  <a:moveTo>
                    <a:pt x="0" y="2560173"/>
                  </a:moveTo>
                  <a:lnTo>
                    <a:pt x="654922" y="0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89" name="object 89"/>
            <p:cNvSpPr/>
            <p:nvPr/>
          </p:nvSpPr>
          <p:spPr>
            <a:xfrm>
              <a:off x="15538351" y="5879770"/>
              <a:ext cx="893444" cy="1372870"/>
            </a:xfrm>
            <a:custGeom>
              <a:avLst/>
              <a:gdLst/>
              <a:ahLst/>
              <a:cxnLst/>
              <a:rect l="l" t="t" r="r" b="b"/>
              <a:pathLst>
                <a:path w="893444" h="1372870">
                  <a:moveTo>
                    <a:pt x="893156" y="0"/>
                  </a:moveTo>
                  <a:lnTo>
                    <a:pt x="0" y="1372324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0" name="object 90"/>
            <p:cNvSpPr/>
            <p:nvPr/>
          </p:nvSpPr>
          <p:spPr>
            <a:xfrm>
              <a:off x="15538351" y="5879770"/>
              <a:ext cx="893444" cy="1372870"/>
            </a:xfrm>
            <a:custGeom>
              <a:avLst/>
              <a:gdLst/>
              <a:ahLst/>
              <a:cxnLst/>
              <a:rect l="l" t="t" r="r" b="b"/>
              <a:pathLst>
                <a:path w="893444" h="1372870">
                  <a:moveTo>
                    <a:pt x="893156" y="0"/>
                  </a:moveTo>
                  <a:lnTo>
                    <a:pt x="0" y="1372324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1" name="object 91"/>
            <p:cNvSpPr/>
            <p:nvPr/>
          </p:nvSpPr>
          <p:spPr>
            <a:xfrm>
              <a:off x="14050839" y="5683590"/>
              <a:ext cx="674370" cy="986155"/>
            </a:xfrm>
            <a:custGeom>
              <a:avLst/>
              <a:gdLst/>
              <a:ahLst/>
              <a:cxnLst/>
              <a:rect l="l" t="t" r="r" b="b"/>
              <a:pathLst>
                <a:path w="674369" h="986154">
                  <a:moveTo>
                    <a:pt x="674262" y="0"/>
                  </a:moveTo>
                  <a:lnTo>
                    <a:pt x="0" y="986116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2" name="object 92"/>
            <p:cNvSpPr/>
            <p:nvPr/>
          </p:nvSpPr>
          <p:spPr>
            <a:xfrm>
              <a:off x="14050839" y="5683590"/>
              <a:ext cx="674370" cy="986155"/>
            </a:xfrm>
            <a:custGeom>
              <a:avLst/>
              <a:gdLst/>
              <a:ahLst/>
              <a:cxnLst/>
              <a:rect l="l" t="t" r="r" b="b"/>
              <a:pathLst>
                <a:path w="674369" h="986154">
                  <a:moveTo>
                    <a:pt x="674262" y="0"/>
                  </a:moveTo>
                  <a:lnTo>
                    <a:pt x="0" y="986116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3" name="object 93"/>
            <p:cNvSpPr/>
            <p:nvPr/>
          </p:nvSpPr>
          <p:spPr>
            <a:xfrm>
              <a:off x="14262703" y="3648771"/>
              <a:ext cx="257175" cy="756920"/>
            </a:xfrm>
            <a:custGeom>
              <a:avLst/>
              <a:gdLst/>
              <a:ahLst/>
              <a:cxnLst/>
              <a:rect l="l" t="t" r="r" b="b"/>
              <a:pathLst>
                <a:path w="257175" h="756920">
                  <a:moveTo>
                    <a:pt x="257070" y="0"/>
                  </a:moveTo>
                  <a:lnTo>
                    <a:pt x="0" y="756406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4" name="object 94"/>
            <p:cNvSpPr/>
            <p:nvPr/>
          </p:nvSpPr>
          <p:spPr>
            <a:xfrm>
              <a:off x="14262703" y="3648771"/>
              <a:ext cx="257175" cy="756920"/>
            </a:xfrm>
            <a:custGeom>
              <a:avLst/>
              <a:gdLst/>
              <a:ahLst/>
              <a:cxnLst/>
              <a:rect l="l" t="t" r="r" b="b"/>
              <a:pathLst>
                <a:path w="257175" h="756920">
                  <a:moveTo>
                    <a:pt x="257070" y="0"/>
                  </a:moveTo>
                  <a:lnTo>
                    <a:pt x="0" y="756406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5" name="object 95"/>
            <p:cNvSpPr/>
            <p:nvPr/>
          </p:nvSpPr>
          <p:spPr>
            <a:xfrm>
              <a:off x="13470240" y="3243978"/>
              <a:ext cx="1035050" cy="434340"/>
            </a:xfrm>
            <a:custGeom>
              <a:avLst/>
              <a:gdLst/>
              <a:ahLst/>
              <a:cxnLst/>
              <a:rect l="l" t="t" r="r" b="b"/>
              <a:pathLst>
                <a:path w="1035050" h="434339">
                  <a:moveTo>
                    <a:pt x="1034513" y="433986"/>
                  </a:moveTo>
                  <a:lnTo>
                    <a:pt x="0" y="0"/>
                  </a:lnTo>
                </a:path>
              </a:pathLst>
            </a:custGeom>
            <a:ln w="1047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6" name="object 96"/>
            <p:cNvSpPr/>
            <p:nvPr/>
          </p:nvSpPr>
          <p:spPr>
            <a:xfrm>
              <a:off x="13470240" y="3243978"/>
              <a:ext cx="1035050" cy="434340"/>
            </a:xfrm>
            <a:custGeom>
              <a:avLst/>
              <a:gdLst/>
              <a:ahLst/>
              <a:cxnLst/>
              <a:rect l="l" t="t" r="r" b="b"/>
              <a:pathLst>
                <a:path w="1035050" h="434339">
                  <a:moveTo>
                    <a:pt x="1034513" y="433986"/>
                  </a:moveTo>
                  <a:lnTo>
                    <a:pt x="0" y="0"/>
                  </a:lnTo>
                </a:path>
              </a:pathLst>
            </a:custGeom>
            <a:ln w="31412">
              <a:solidFill>
                <a:srgbClr val="FFFFFF"/>
              </a:solidFill>
              <a:prstDash val="dash"/>
            </a:ln>
          </p:spPr>
          <p:txBody>
            <a:bodyPr wrap="square" lIns="0" tIns="0" rIns="0" bIns="0" rtlCol="0"/>
            <a:lstStyle/>
            <a:p/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20104100" cy="11308715"/>
          </a:xfrm>
          <a:custGeom>
            <a:avLst/>
            <a:gdLst/>
            <a:ahLst/>
            <a:cxnLst/>
            <a:rect l="l" t="t" r="r" b="b"/>
            <a:pathLst>
              <a:path w="20104100" h="11308715">
                <a:moveTo>
                  <a:pt x="20104099" y="0"/>
                </a:moveTo>
                <a:lnTo>
                  <a:pt x="0" y="0"/>
                </a:lnTo>
                <a:lnTo>
                  <a:pt x="0" y="11308556"/>
                </a:lnTo>
                <a:lnTo>
                  <a:pt x="20104099" y="11308556"/>
                </a:lnTo>
                <a:lnTo>
                  <a:pt x="20104099" y="0"/>
                </a:lnTo>
                <a:close/>
              </a:path>
            </a:pathLst>
          </a:custGeom>
          <a:solidFill>
            <a:srgbClr val="988980"/>
          </a:solidFill>
        </p:spPr>
        <p:txBody>
          <a:bodyPr wrap="square" lIns="0" tIns="0" rIns="0" bIns="0" rtlCol="0"/>
          <a:lstStyle/>
          <a:p/>
        </p:txBody>
      </p:sp>
      <p:grpSp>
        <p:nvGrpSpPr>
          <p:cNvPr id="3" name="object 3"/>
          <p:cNvGrpSpPr/>
          <p:nvPr/>
        </p:nvGrpSpPr>
        <p:grpSpPr>
          <a:xfrm>
            <a:off x="1090165" y="18105"/>
            <a:ext cx="19024600" cy="11329670"/>
            <a:chOff x="1090160" y="0"/>
            <a:chExt cx="19024600" cy="11329670"/>
          </a:xfrm>
        </p:grpSpPr>
        <p:sp>
          <p:nvSpPr>
            <p:cNvPr id="4" name="object 4"/>
            <p:cNvSpPr/>
            <p:nvPr/>
          </p:nvSpPr>
          <p:spPr>
            <a:xfrm>
              <a:off x="5647997" y="4301399"/>
              <a:ext cx="126634" cy="118714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090160" y="0"/>
              <a:ext cx="19024410" cy="113294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15569929" y="7328205"/>
            <a:ext cx="866139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00" b="1" spc="10" dirty="0">
                <a:solidFill>
                  <a:srgbClr val="FFFFFF"/>
                </a:solidFill>
                <a:cs typeface="Proxima Nova"/>
              </a:rPr>
              <a:t>Riga</a:t>
            </a:r>
            <a:endParaRPr sz="1800" dirty="0"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4464468" y="6997197"/>
            <a:ext cx="1260088" cy="323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10" dirty="0">
                <a:solidFill>
                  <a:srgbClr val="FFFFFF"/>
                </a:solidFill>
                <a:cs typeface="Proxima Nova"/>
              </a:rPr>
              <a:t>Ventspils</a:t>
            </a:r>
            <a:endParaRPr sz="1800" dirty="0">
              <a:cs typeface="Proxima Nov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1681359" y="4993954"/>
            <a:ext cx="1449705" cy="323165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000" spc="10" dirty="0">
                <a:solidFill>
                  <a:srgbClr val="FFFFFF"/>
                </a:solidFill>
                <a:cs typeface="Proxima Nova"/>
              </a:rPr>
              <a:t>Nynashamn</a:t>
            </a:r>
            <a:endParaRPr sz="1800" dirty="0">
              <a:cs typeface="Proxima Nov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948151" y="3969901"/>
            <a:ext cx="1848371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00" b="1" spc="10" dirty="0">
                <a:solidFill>
                  <a:srgbClr val="FFFFFF"/>
                </a:solidFill>
                <a:cs typeface="Proxima Nova"/>
              </a:rPr>
              <a:t>Stockholm</a:t>
            </a:r>
            <a:endParaRPr sz="1800" dirty="0">
              <a:cs typeface="Proxima Nova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5464618" y="3718703"/>
            <a:ext cx="1410183" cy="446276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800" b="1" spc="5" dirty="0">
                <a:solidFill>
                  <a:srgbClr val="FFFFFF"/>
                </a:solidFill>
                <a:cs typeface="Proxima Nova"/>
              </a:rPr>
              <a:t>Helsinki</a:t>
            </a:r>
            <a:endParaRPr sz="1800" dirty="0">
              <a:cs typeface="Proxima Nova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4373232" y="7728073"/>
            <a:ext cx="1091386" cy="384721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2400" spc="5" dirty="0">
                <a:solidFill>
                  <a:srgbClr val="FFFFFF"/>
                </a:solidFill>
                <a:cs typeface="Proxima Nova"/>
              </a:rPr>
              <a:t>Liepaja</a:t>
            </a:r>
            <a:endParaRPr sz="1800" dirty="0">
              <a:cs typeface="Proxima Nov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439380" y="3977651"/>
            <a:ext cx="637634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  <a:cs typeface="ProximaNova-Semibold"/>
              </a:rPr>
              <a:t>Oslo</a:t>
            </a:r>
            <a:endParaRPr sz="1550" dirty="0">
              <a:cs typeface="ProximaNova-Semibold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6243021" y="4611920"/>
            <a:ext cx="866139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cs typeface="ProximaNova-Semibold"/>
              </a:rPr>
              <a:t>Tallin</a:t>
            </a:r>
            <a:r>
              <a:rPr lang="lv-LV" sz="2000" dirty="0">
                <a:solidFill>
                  <a:srgbClr val="FFFFFF"/>
                </a:solidFill>
                <a:cs typeface="ProximaNova-Semibold"/>
              </a:rPr>
              <a:t>n</a:t>
            </a:r>
            <a:endParaRPr sz="2000" dirty="0">
              <a:cs typeface="ProximaNova-Semibold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6220058" y="9455049"/>
            <a:ext cx="894389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  <a:cs typeface="ProximaNova-Semibold"/>
              </a:rPr>
              <a:t>Vilnius</a:t>
            </a:r>
            <a:endParaRPr dirty="0">
              <a:cs typeface="ProximaNova-Semibold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3728712" y="9470094"/>
            <a:ext cx="1481789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  <a:cs typeface="ProximaNova-Semibold"/>
              </a:rPr>
              <a:t>Kaliningrad</a:t>
            </a:r>
            <a:endParaRPr dirty="0">
              <a:cs typeface="ProximaNova-Semibold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8416415" y="8586789"/>
            <a:ext cx="1684311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  <a:cs typeface="ProximaNova-Semibold"/>
              </a:rPr>
              <a:t>Copenhagen</a:t>
            </a:r>
            <a:endParaRPr sz="2000" dirty="0">
              <a:cs typeface="ProximaNova-Semibold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78057" y="9749601"/>
            <a:ext cx="2869193" cy="1054776"/>
          </a:xfrm>
          <a:prstGeom prst="rect">
            <a:avLst/>
          </a:prstGeom>
        </p:spPr>
        <p:txBody>
          <a:bodyPr vert="horz" wrap="square" lIns="0" tIns="1479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65"/>
              </a:spcBef>
            </a:pPr>
            <a:r>
              <a:rPr sz="2000" spc="5" dirty="0">
                <a:solidFill>
                  <a:srgbClr val="FFFFFF"/>
                </a:solidFill>
                <a:cs typeface="ProximaNova-Semibold"/>
              </a:rPr>
              <a:t>Hamburg</a:t>
            </a:r>
            <a:endParaRPr sz="2000" dirty="0">
              <a:cs typeface="ProximaNova-Semibold"/>
            </a:endParaRPr>
          </a:p>
          <a:p>
            <a:pPr marL="656590">
              <a:lnSpc>
                <a:spcPct val="100000"/>
              </a:lnSpc>
              <a:spcBef>
                <a:spcPts val="1265"/>
              </a:spcBef>
            </a:pPr>
            <a:r>
              <a:rPr sz="2800" b="1" spc="10" dirty="0">
                <a:solidFill>
                  <a:srgbClr val="FFFFFF"/>
                </a:solidFill>
                <a:cs typeface="Proxima Nova"/>
              </a:rPr>
              <a:t>Travemunde</a:t>
            </a:r>
            <a:endParaRPr sz="2800" b="1" dirty="0">
              <a:cs typeface="Proxima Nov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971606" y="9753179"/>
            <a:ext cx="1008021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5" dirty="0">
                <a:solidFill>
                  <a:srgbClr val="FFFFFF"/>
                </a:solidFill>
                <a:cs typeface="ProximaNova-Semibold"/>
              </a:rPr>
              <a:t>Gdansk</a:t>
            </a:r>
            <a:endParaRPr sz="2000" dirty="0">
              <a:cs typeface="ProximaNova-Semibold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9077014" y="6266482"/>
            <a:ext cx="1356036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  <a:cs typeface="ProximaNova-Semibold"/>
              </a:rPr>
              <a:t>Gothenburg</a:t>
            </a:r>
            <a:endParaRPr sz="1600" dirty="0">
              <a:cs typeface="ProximaNova-Semibold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8739128" y="10483135"/>
            <a:ext cx="904402" cy="29046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>
                <a:solidFill>
                  <a:srgbClr val="FFFFFF"/>
                </a:solidFill>
                <a:cs typeface="ProximaNova-Semibold"/>
              </a:rPr>
              <a:t>Minsk</a:t>
            </a:r>
            <a:endParaRPr sz="1550" dirty="0">
              <a:cs typeface="ProximaNova-Semibold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17964966" y="4094935"/>
            <a:ext cx="1848371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cs typeface="ProximaNova-Semibold"/>
              </a:rPr>
              <a:t>Saint</a:t>
            </a:r>
            <a:r>
              <a:rPr sz="2000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2000" dirty="0">
                <a:solidFill>
                  <a:srgbClr val="FFFFFF"/>
                </a:solidFill>
                <a:cs typeface="ProximaNova-Semibold"/>
              </a:rPr>
              <a:t>Petersburg</a:t>
            </a:r>
            <a:endParaRPr sz="2000" dirty="0">
              <a:cs typeface="ProximaNova-Semibold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title"/>
          </p:nvPr>
        </p:nvSpPr>
        <p:spPr>
          <a:xfrm>
            <a:off x="1077458" y="1294668"/>
            <a:ext cx="3606165" cy="956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6100" b="1" spc="-50" dirty="0">
                <a:solidFill>
                  <a:srgbClr val="FFFFFF"/>
                </a:solidFill>
                <a:latin typeface="+mn-lt"/>
              </a:rPr>
              <a:t>Ferry</a:t>
            </a:r>
            <a:r>
              <a:rPr sz="6100" b="1" spc="-21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lines</a:t>
            </a:r>
            <a:endParaRPr sz="6100">
              <a:latin typeface="+mn-l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0055902" y="9561257"/>
            <a:ext cx="6667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25" dirty="0">
                <a:solidFill>
                  <a:srgbClr val="FFFFFF"/>
                </a:solidFill>
                <a:cs typeface="Proxima Nova"/>
              </a:rPr>
              <a:t>25.5h</a:t>
            </a:r>
            <a:endParaRPr sz="1950">
              <a:cs typeface="Proxima Nova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13796522" y="6995974"/>
            <a:ext cx="45974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25" dirty="0">
                <a:solidFill>
                  <a:srgbClr val="FFFFFF"/>
                </a:solidFill>
                <a:cs typeface="Proxima Nova"/>
              </a:rPr>
              <a:t>26h</a:t>
            </a:r>
            <a:endParaRPr sz="1950" dirty="0">
              <a:cs typeface="Proxima Nova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13796522" y="5447817"/>
            <a:ext cx="41211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25" dirty="0">
                <a:solidFill>
                  <a:srgbClr val="FFFFFF"/>
                </a:solidFill>
                <a:cs typeface="Proxima Nova"/>
              </a:rPr>
              <a:t>18h</a:t>
            </a:r>
            <a:endParaRPr sz="1950" dirty="0">
              <a:cs typeface="Proxima Nova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15518181" y="5110379"/>
            <a:ext cx="41275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25" dirty="0">
                <a:solidFill>
                  <a:srgbClr val="FFFFFF"/>
                </a:solidFill>
                <a:cs typeface="Proxima Nova"/>
              </a:rPr>
              <a:t>19h</a:t>
            </a:r>
            <a:endParaRPr sz="1950">
              <a:cs typeface="Proxima Nova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2508659" y="5917777"/>
            <a:ext cx="52070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-30" dirty="0">
                <a:solidFill>
                  <a:srgbClr val="FFFFFF"/>
                </a:solidFill>
                <a:cs typeface="Proxima Nova"/>
              </a:rPr>
              <a:t>8.5h</a:t>
            </a:r>
            <a:endParaRPr sz="1950" dirty="0">
              <a:cs typeface="Proxima Nova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119157" y="3002396"/>
            <a:ext cx="4526915" cy="22218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Ferries operate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to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from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3</a:t>
            </a:r>
            <a:r>
              <a:rPr sz="2400" b="1" spc="-434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port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cities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Latvia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–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Riga,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Liepaja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and 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Ventspils.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cruise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trip</a:t>
            </a:r>
            <a:r>
              <a:rPr sz="2400" b="1" spc="-35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connecting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Riga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Stockholm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</a:t>
            </a:r>
            <a:r>
              <a:rPr sz="2400" b="1" spc="-29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only</a:t>
            </a:r>
            <a:endParaRPr sz="2400">
              <a:cs typeface="Proxima Nova"/>
            </a:endParaRPr>
          </a:p>
          <a:p>
            <a:pPr marL="12700" marR="620395" algn="just">
              <a:lnSpc>
                <a:spcPct val="100000"/>
              </a:lnSpc>
              <a:spcBef>
                <a:spcPts val="10"/>
              </a:spcBef>
            </a:pPr>
            <a:r>
              <a:rPr sz="2400" b="1" spc="-25" dirty="0">
                <a:solidFill>
                  <a:srgbClr val="FFFFFF"/>
                </a:solidFill>
                <a:cs typeface="Proxima Nova"/>
              </a:rPr>
              <a:t>18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hours long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is</a:t>
            </a:r>
            <a:r>
              <a:rPr sz="2400" b="1" spc="-4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available 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up to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7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times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</a:t>
            </a:r>
            <a:r>
              <a:rPr sz="2400" b="1" spc="-4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week.</a:t>
            </a:r>
            <a:endParaRPr sz="2400">
              <a:cs typeface="Proxima Nova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119157" y="5554180"/>
            <a:ext cx="3846195" cy="123190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The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ferry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between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Liepaja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and  Travemunde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in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Germany</a:t>
            </a:r>
            <a:r>
              <a:rPr sz="1950" b="1" spc="-5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operates 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up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to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5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times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a week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with sailing  duration from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26</a:t>
            </a:r>
            <a:r>
              <a:rPr sz="1950" b="1" spc="-1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hours.</a:t>
            </a:r>
            <a:endParaRPr sz="1950">
              <a:cs typeface="ProximaNova-Semibold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1119157" y="7061988"/>
            <a:ext cx="474916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Seasonal ferry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between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Riga </a:t>
            </a:r>
            <a:r>
              <a:rPr sz="1950" b="1" spc="15" dirty="0">
                <a:solidFill>
                  <a:srgbClr val="FFFFFF"/>
                </a:solidFill>
                <a:cs typeface="ProximaNova-Semibold"/>
              </a:rPr>
              <a:t>and</a:t>
            </a:r>
            <a:r>
              <a:rPr sz="1950" b="1" spc="-30" dirty="0">
                <a:solidFill>
                  <a:srgbClr val="FFFFFF"/>
                </a:solidFill>
                <a:cs typeface="ProximaNova-Semibold"/>
              </a:rPr>
              <a:t> </a:t>
            </a:r>
            <a:r>
              <a:rPr sz="1950" b="1" spc="10" dirty="0">
                <a:solidFill>
                  <a:srgbClr val="FFFFFF"/>
                </a:solidFill>
                <a:cs typeface="ProximaNova-Semibold"/>
              </a:rPr>
              <a:t>Helsinki.</a:t>
            </a:r>
            <a:endParaRPr sz="1950">
              <a:cs typeface="ProximaNova-Semibold"/>
            </a:endParaRPr>
          </a:p>
        </p:txBody>
      </p:sp>
      <p:grpSp>
        <p:nvGrpSpPr>
          <p:cNvPr id="31" name="object 31"/>
          <p:cNvGrpSpPr/>
          <p:nvPr/>
        </p:nvGrpSpPr>
        <p:grpSpPr>
          <a:xfrm>
            <a:off x="1090165" y="9317815"/>
            <a:ext cx="1614805" cy="578485"/>
            <a:chOff x="1090165" y="9317815"/>
            <a:chExt cx="1614805" cy="578485"/>
          </a:xfrm>
        </p:grpSpPr>
        <p:sp>
          <p:nvSpPr>
            <p:cNvPr id="32" name="object 32"/>
            <p:cNvSpPr/>
            <p:nvPr/>
          </p:nvSpPr>
          <p:spPr>
            <a:xfrm>
              <a:off x="1091420" y="9317815"/>
              <a:ext cx="1613548" cy="531569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33" name="object 33"/>
            <p:cNvSpPr/>
            <p:nvPr/>
          </p:nvSpPr>
          <p:spPr>
            <a:xfrm>
              <a:off x="1090165" y="9884568"/>
              <a:ext cx="1612900" cy="11430"/>
            </a:xfrm>
            <a:custGeom>
              <a:avLst/>
              <a:gdLst/>
              <a:ahLst/>
              <a:cxnLst/>
              <a:rect l="l" t="t" r="r" b="b"/>
              <a:pathLst>
                <a:path w="1612900" h="11429">
                  <a:moveTo>
                    <a:pt x="1612296" y="0"/>
                  </a:moveTo>
                  <a:lnTo>
                    <a:pt x="0" y="0"/>
                  </a:lnTo>
                  <a:lnTo>
                    <a:pt x="0" y="11308"/>
                  </a:lnTo>
                  <a:lnTo>
                    <a:pt x="1612296" y="11308"/>
                  </a:lnTo>
                  <a:lnTo>
                    <a:pt x="161229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4" name="object 34"/>
          <p:cNvSpPr txBox="1"/>
          <p:nvPr/>
        </p:nvSpPr>
        <p:spPr>
          <a:xfrm>
            <a:off x="12304507" y="7794942"/>
            <a:ext cx="1449705" cy="4298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650" spc="-25" dirty="0">
                <a:solidFill>
                  <a:srgbClr val="AB9F97"/>
                </a:solidFill>
                <a:cs typeface="Proxima Nova"/>
              </a:rPr>
              <a:t>Baltic</a:t>
            </a:r>
            <a:r>
              <a:rPr sz="2650" spc="-135" dirty="0">
                <a:solidFill>
                  <a:srgbClr val="AB9F97"/>
                </a:solidFill>
                <a:cs typeface="Proxima Nova"/>
              </a:rPr>
              <a:t> </a:t>
            </a:r>
            <a:r>
              <a:rPr sz="2650" spc="-30" dirty="0">
                <a:solidFill>
                  <a:srgbClr val="AB9F97"/>
                </a:solidFill>
                <a:cs typeface="Proxima Nova"/>
              </a:rPr>
              <a:t>Sea</a:t>
            </a:r>
            <a:endParaRPr sz="2650">
              <a:cs typeface="Proxima Nov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069651" y="1299888"/>
            <a:ext cx="3851910" cy="1886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6100" b="1" spc="-40" dirty="0">
                <a:solidFill>
                  <a:srgbClr val="FFFFFF"/>
                </a:solidFill>
                <a:latin typeface="+mn-lt"/>
              </a:rPr>
              <a:t>Some</a:t>
            </a:r>
            <a:r>
              <a:rPr sz="6100" b="1" spc="-19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50" dirty="0">
                <a:solidFill>
                  <a:srgbClr val="FFFFFF"/>
                </a:solidFill>
                <a:latin typeface="+mn-lt"/>
              </a:rPr>
              <a:t>facts  </a:t>
            </a:r>
            <a:r>
              <a:rPr sz="6100" b="1" spc="-45" dirty="0">
                <a:solidFill>
                  <a:srgbClr val="FFFFFF"/>
                </a:solidFill>
                <a:latin typeface="+mn-lt"/>
              </a:rPr>
              <a:t>about</a:t>
            </a:r>
            <a:r>
              <a:rPr sz="6100" b="1" spc="-17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40" dirty="0">
                <a:solidFill>
                  <a:srgbClr val="FFFFFF"/>
                </a:solidFill>
                <a:latin typeface="+mn-lt"/>
              </a:rPr>
              <a:t>Riga</a:t>
            </a:r>
            <a:endParaRPr sz="6100" dirty="0">
              <a:latin typeface="+mn-lt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575602" y="10578932"/>
            <a:ext cx="105727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liveriga.lv</a:t>
            </a:r>
            <a:endParaRPr sz="1950">
              <a:cs typeface="Proxima Nov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69650" y="3696089"/>
            <a:ext cx="404240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Home to almost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half</a:t>
            </a:r>
            <a:r>
              <a:rPr sz="2800" b="1" spc="-7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of  country's</a:t>
            </a:r>
            <a:r>
              <a:rPr sz="2800" b="1" spc="-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population</a:t>
            </a:r>
            <a:endParaRPr sz="2800" dirty="0">
              <a:cs typeface="Proxima Nova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69651" y="4977726"/>
            <a:ext cx="4042410" cy="88742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Riga was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founded</a:t>
            </a:r>
            <a:br>
              <a:rPr lang="lv-LV" sz="2800" b="1" dirty="0">
                <a:solidFill>
                  <a:srgbClr val="FFFFFF"/>
                </a:solidFill>
                <a:cs typeface="Proxima Nova"/>
              </a:rPr>
            </a:br>
            <a:r>
              <a:rPr sz="2800" b="1" dirty="0">
                <a:solidFill>
                  <a:srgbClr val="FFFFFF"/>
                </a:solidFill>
                <a:cs typeface="Proxima Nova"/>
              </a:rPr>
              <a:t>in</a:t>
            </a:r>
            <a:r>
              <a:rPr sz="2800" b="1" spc="-7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1201</a:t>
            </a:r>
            <a:endParaRPr sz="2800" dirty="0">
              <a:cs typeface="Proxima Nova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69651" y="5832150"/>
            <a:ext cx="5052060" cy="8801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Its historical center is a</a:t>
            </a:r>
            <a:r>
              <a:rPr sz="2800" spc="-70" dirty="0">
                <a:solidFill>
                  <a:srgbClr val="FFFFFF"/>
                </a:solidFill>
                <a:cs typeface="ProximaNova-Light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UNESCO  World Heritage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Site</a:t>
            </a:r>
            <a:endParaRPr sz="2800" dirty="0">
              <a:cs typeface="Proxima Nov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69651" y="7113786"/>
            <a:ext cx="522541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Over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800 Art Nouveau</a:t>
            </a:r>
            <a:r>
              <a:rPr sz="2800" b="1" spc="-5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buildings</a:t>
            </a:r>
            <a:endParaRPr sz="2800" dirty="0">
              <a:cs typeface="Proxima Nov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69651" y="7968210"/>
            <a:ext cx="4562799" cy="87459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900" marR="508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FFFFFF"/>
                </a:solidFill>
                <a:cs typeface="ProximaNova-Light"/>
              </a:rPr>
              <a:t>More than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800 free</a:t>
            </a:r>
            <a:br>
              <a:rPr lang="lv-LV" sz="2800" b="1" spc="-70" dirty="0">
                <a:solidFill>
                  <a:srgbClr val="FFFFFF"/>
                </a:solidFill>
                <a:cs typeface="Proxima Nova"/>
              </a:rPr>
            </a:br>
            <a:r>
              <a:rPr sz="2800" b="1" dirty="0">
                <a:solidFill>
                  <a:srgbClr val="FFFFFF"/>
                </a:solidFill>
                <a:cs typeface="Proxima Nova"/>
              </a:rPr>
              <a:t>WIFI  connection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points</a:t>
            </a:r>
            <a:endParaRPr sz="2800" dirty="0">
              <a:cs typeface="Proxima Nov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1041489" y="1507217"/>
            <a:ext cx="4725562" cy="21672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9265" marR="5080" indent="-457200">
              <a:lnSpc>
                <a:spcPct val="100000"/>
              </a:lnSpc>
              <a:spcBef>
                <a:spcPts val="100"/>
              </a:spcBef>
              <a:buFont typeface="Courier New" panose="02070309020205020404" pitchFamily="49" charset="0"/>
              <a:buChar char="o"/>
            </a:pPr>
            <a:r>
              <a:rPr sz="2800" dirty="0">
                <a:solidFill>
                  <a:srgbClr val="FFFFFF"/>
                </a:solidFill>
                <a:cs typeface="Proxima Nova"/>
              </a:rPr>
              <a:t>Riga Central Market is</a:t>
            </a:r>
            <a:r>
              <a:rPr sz="2800" spc="-9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dirty="0">
                <a:solidFill>
                  <a:srgbClr val="FFFFFF"/>
                </a:solidFill>
                <a:cs typeface="Proxima Nova"/>
              </a:rPr>
              <a:t>one  of the biggest markets in  Europe. It is famous for its  pavilions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housed in giant  zeppelin</a:t>
            </a:r>
            <a:r>
              <a:rPr sz="2800" b="1" spc="-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800" b="1" dirty="0">
                <a:solidFill>
                  <a:srgbClr val="FFFFFF"/>
                </a:solidFill>
                <a:cs typeface="Proxima Nova"/>
              </a:rPr>
              <a:t>hangars.</a:t>
            </a:r>
            <a:endParaRPr sz="2800" dirty="0">
              <a:cs typeface="Proxima Nova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16534130" cy="11308715"/>
            <a:chOff x="0" y="0"/>
            <a:chExt cx="16534130" cy="11308715"/>
          </a:xfrm>
        </p:grpSpPr>
        <p:sp>
          <p:nvSpPr>
            <p:cNvPr id="3" name="object 3"/>
            <p:cNvSpPr/>
            <p:nvPr/>
          </p:nvSpPr>
          <p:spPr>
            <a:xfrm>
              <a:off x="0" y="0"/>
              <a:ext cx="16533691" cy="1130855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1164418" y="10606583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9" y="0"/>
                  </a:moveTo>
                  <a:lnTo>
                    <a:pt x="82742" y="14347"/>
                  </a:lnTo>
                  <a:lnTo>
                    <a:pt x="43035" y="43037"/>
                  </a:lnTo>
                  <a:lnTo>
                    <a:pt x="14344" y="82748"/>
                  </a:lnTo>
                  <a:lnTo>
                    <a:pt x="0" y="127773"/>
                  </a:lnTo>
                  <a:lnTo>
                    <a:pt x="1" y="174587"/>
                  </a:lnTo>
                  <a:lnTo>
                    <a:pt x="14350" y="219618"/>
                  </a:lnTo>
                  <a:lnTo>
                    <a:pt x="43050" y="259323"/>
                  </a:lnTo>
                  <a:lnTo>
                    <a:pt x="82767" y="288011"/>
                  </a:lnTo>
                  <a:lnTo>
                    <a:pt x="127771" y="302349"/>
                  </a:lnTo>
                  <a:lnTo>
                    <a:pt x="174585" y="302349"/>
                  </a:lnTo>
                  <a:lnTo>
                    <a:pt x="219617" y="288003"/>
                  </a:lnTo>
                  <a:lnTo>
                    <a:pt x="226239" y="283218"/>
                  </a:lnTo>
                  <a:lnTo>
                    <a:pt x="141430" y="283218"/>
                  </a:lnTo>
                  <a:lnTo>
                    <a:pt x="126245" y="275242"/>
                  </a:lnTo>
                  <a:lnTo>
                    <a:pt x="124537" y="273491"/>
                  </a:lnTo>
                  <a:lnTo>
                    <a:pt x="97662" y="273491"/>
                  </a:lnTo>
                  <a:lnTo>
                    <a:pt x="88464" y="269030"/>
                  </a:lnTo>
                  <a:lnTo>
                    <a:pt x="79615" y="263857"/>
                  </a:lnTo>
                  <a:lnTo>
                    <a:pt x="71152" y="257985"/>
                  </a:lnTo>
                  <a:lnTo>
                    <a:pt x="63108" y="251428"/>
                  </a:lnTo>
                  <a:lnTo>
                    <a:pt x="68071" y="247052"/>
                  </a:lnTo>
                  <a:lnTo>
                    <a:pt x="73307" y="243083"/>
                  </a:lnTo>
                  <a:lnTo>
                    <a:pt x="78783" y="239533"/>
                  </a:lnTo>
                  <a:lnTo>
                    <a:pt x="100318" y="239533"/>
                  </a:lnTo>
                  <a:lnTo>
                    <a:pt x="99397" y="237523"/>
                  </a:lnTo>
                  <a:lnTo>
                    <a:pt x="49423" y="237523"/>
                  </a:lnTo>
                  <a:lnTo>
                    <a:pt x="37041" y="220416"/>
                  </a:lnTo>
                  <a:lnTo>
                    <a:pt x="27608" y="201745"/>
                  </a:lnTo>
                  <a:lnTo>
                    <a:pt x="21247" y="181812"/>
                  </a:lnTo>
                  <a:lnTo>
                    <a:pt x="18083" y="160918"/>
                  </a:lnTo>
                  <a:lnTo>
                    <a:pt x="302348" y="160918"/>
                  </a:lnTo>
                  <a:lnTo>
                    <a:pt x="302348" y="141432"/>
                  </a:lnTo>
                  <a:lnTo>
                    <a:pt x="18083" y="141432"/>
                  </a:lnTo>
                  <a:lnTo>
                    <a:pt x="21247" y="120542"/>
                  </a:lnTo>
                  <a:lnTo>
                    <a:pt x="27608" y="100610"/>
                  </a:lnTo>
                  <a:lnTo>
                    <a:pt x="37041" y="81940"/>
                  </a:lnTo>
                  <a:lnTo>
                    <a:pt x="49423" y="64837"/>
                  </a:lnTo>
                  <a:lnTo>
                    <a:pt x="99397" y="64837"/>
                  </a:lnTo>
                  <a:lnTo>
                    <a:pt x="100318" y="62827"/>
                  </a:lnTo>
                  <a:lnTo>
                    <a:pt x="78783" y="62827"/>
                  </a:lnTo>
                  <a:lnTo>
                    <a:pt x="73307" y="59277"/>
                  </a:lnTo>
                  <a:lnTo>
                    <a:pt x="68071" y="55309"/>
                  </a:lnTo>
                  <a:lnTo>
                    <a:pt x="63108" y="50921"/>
                  </a:lnTo>
                  <a:lnTo>
                    <a:pt x="71152" y="44369"/>
                  </a:lnTo>
                  <a:lnTo>
                    <a:pt x="79615" y="38496"/>
                  </a:lnTo>
                  <a:lnTo>
                    <a:pt x="88464" y="33321"/>
                  </a:lnTo>
                  <a:lnTo>
                    <a:pt x="97662" y="28859"/>
                  </a:lnTo>
                  <a:lnTo>
                    <a:pt x="124539" y="28859"/>
                  </a:lnTo>
                  <a:lnTo>
                    <a:pt x="126245" y="27109"/>
                  </a:lnTo>
                  <a:lnTo>
                    <a:pt x="141430" y="19132"/>
                  </a:lnTo>
                  <a:lnTo>
                    <a:pt x="226232" y="19132"/>
                  </a:lnTo>
                  <a:lnTo>
                    <a:pt x="219601" y="14344"/>
                  </a:lnTo>
                  <a:lnTo>
                    <a:pt x="174583" y="1"/>
                  </a:lnTo>
                  <a:lnTo>
                    <a:pt x="127779" y="0"/>
                  </a:lnTo>
                  <a:close/>
                </a:path>
                <a:path w="302894" h="302895">
                  <a:moveTo>
                    <a:pt x="160927" y="218592"/>
                  </a:moveTo>
                  <a:lnTo>
                    <a:pt x="141430" y="218592"/>
                  </a:lnTo>
                  <a:lnTo>
                    <a:pt x="141430" y="283218"/>
                  </a:lnTo>
                  <a:lnTo>
                    <a:pt x="160927" y="283218"/>
                  </a:lnTo>
                  <a:lnTo>
                    <a:pt x="160927" y="218592"/>
                  </a:lnTo>
                  <a:close/>
                </a:path>
                <a:path w="302894" h="302895">
                  <a:moveTo>
                    <a:pt x="230587" y="218592"/>
                  </a:moveTo>
                  <a:lnTo>
                    <a:pt x="160927" y="218592"/>
                  </a:lnTo>
                  <a:lnTo>
                    <a:pt x="172727" y="219958"/>
                  </a:lnTo>
                  <a:lnTo>
                    <a:pt x="184267" y="222347"/>
                  </a:lnTo>
                  <a:lnTo>
                    <a:pt x="195492" y="225735"/>
                  </a:lnTo>
                  <a:lnTo>
                    <a:pt x="206350" y="230099"/>
                  </a:lnTo>
                  <a:lnTo>
                    <a:pt x="198846" y="246486"/>
                  </a:lnTo>
                  <a:lnTo>
                    <a:pt x="188759" y="262266"/>
                  </a:lnTo>
                  <a:lnTo>
                    <a:pt x="176111" y="275242"/>
                  </a:lnTo>
                  <a:lnTo>
                    <a:pt x="160927" y="283218"/>
                  </a:lnTo>
                  <a:lnTo>
                    <a:pt x="226239" y="283218"/>
                  </a:lnTo>
                  <a:lnTo>
                    <a:pt x="239703" y="273491"/>
                  </a:lnTo>
                  <a:lnTo>
                    <a:pt x="204695" y="273491"/>
                  </a:lnTo>
                  <a:lnTo>
                    <a:pt x="210251" y="265556"/>
                  </a:lnTo>
                  <a:lnTo>
                    <a:pt x="215233" y="257183"/>
                  </a:lnTo>
                  <a:lnTo>
                    <a:pt x="219663" y="248475"/>
                  </a:lnTo>
                  <a:lnTo>
                    <a:pt x="223564" y="239533"/>
                  </a:lnTo>
                  <a:lnTo>
                    <a:pt x="273611" y="239533"/>
                  </a:lnTo>
                  <a:lnTo>
                    <a:pt x="275063" y="237523"/>
                  </a:lnTo>
                  <a:lnTo>
                    <a:pt x="252924" y="237523"/>
                  </a:lnTo>
                  <a:lnTo>
                    <a:pt x="247471" y="232865"/>
                  </a:lnTo>
                  <a:lnTo>
                    <a:pt x="241842" y="228489"/>
                  </a:lnTo>
                  <a:lnTo>
                    <a:pt x="236042" y="224400"/>
                  </a:lnTo>
                  <a:lnTo>
                    <a:pt x="230077" y="220602"/>
                  </a:lnTo>
                  <a:lnTo>
                    <a:pt x="230587" y="218592"/>
                  </a:lnTo>
                  <a:close/>
                </a:path>
                <a:path w="302894" h="302895">
                  <a:moveTo>
                    <a:pt x="100318" y="239533"/>
                  </a:moveTo>
                  <a:lnTo>
                    <a:pt x="78783" y="239533"/>
                  </a:lnTo>
                  <a:lnTo>
                    <a:pt x="82685" y="248475"/>
                  </a:lnTo>
                  <a:lnTo>
                    <a:pt x="87119" y="257183"/>
                  </a:lnTo>
                  <a:lnTo>
                    <a:pt x="92104" y="265556"/>
                  </a:lnTo>
                  <a:lnTo>
                    <a:pt x="97662" y="273491"/>
                  </a:lnTo>
                  <a:lnTo>
                    <a:pt x="124537" y="273491"/>
                  </a:lnTo>
                  <a:lnTo>
                    <a:pt x="113593" y="262266"/>
                  </a:lnTo>
                  <a:lnTo>
                    <a:pt x="103502" y="246486"/>
                  </a:lnTo>
                  <a:lnTo>
                    <a:pt x="100318" y="239533"/>
                  </a:lnTo>
                  <a:close/>
                </a:path>
                <a:path w="302894" h="302895">
                  <a:moveTo>
                    <a:pt x="273611" y="239533"/>
                  </a:moveTo>
                  <a:lnTo>
                    <a:pt x="223564" y="239533"/>
                  </a:lnTo>
                  <a:lnTo>
                    <a:pt x="229040" y="243083"/>
                  </a:lnTo>
                  <a:lnTo>
                    <a:pt x="234286" y="247052"/>
                  </a:lnTo>
                  <a:lnTo>
                    <a:pt x="204695" y="273491"/>
                  </a:lnTo>
                  <a:lnTo>
                    <a:pt x="239703" y="273491"/>
                  </a:lnTo>
                  <a:lnTo>
                    <a:pt x="259319" y="259313"/>
                  </a:lnTo>
                  <a:lnTo>
                    <a:pt x="273611" y="239533"/>
                  </a:lnTo>
                  <a:close/>
                </a:path>
                <a:path w="302894" h="302895">
                  <a:moveTo>
                    <a:pt x="82542" y="160918"/>
                  </a:moveTo>
                  <a:lnTo>
                    <a:pt x="63045" y="160918"/>
                  </a:lnTo>
                  <a:lnTo>
                    <a:pt x="64052" y="176536"/>
                  </a:lnTo>
                  <a:lnTo>
                    <a:pt x="65942" y="191754"/>
                  </a:lnTo>
                  <a:lnTo>
                    <a:pt x="68689" y="206475"/>
                  </a:lnTo>
                  <a:lnTo>
                    <a:pt x="72270" y="220602"/>
                  </a:lnTo>
                  <a:lnTo>
                    <a:pt x="66304" y="224400"/>
                  </a:lnTo>
                  <a:lnTo>
                    <a:pt x="60505" y="228489"/>
                  </a:lnTo>
                  <a:lnTo>
                    <a:pt x="54876" y="232865"/>
                  </a:lnTo>
                  <a:lnTo>
                    <a:pt x="49423" y="237523"/>
                  </a:lnTo>
                  <a:lnTo>
                    <a:pt x="99397" y="237523"/>
                  </a:lnTo>
                  <a:lnTo>
                    <a:pt x="95997" y="230099"/>
                  </a:lnTo>
                  <a:lnTo>
                    <a:pt x="106855" y="225735"/>
                  </a:lnTo>
                  <a:lnTo>
                    <a:pt x="118081" y="222347"/>
                  </a:lnTo>
                  <a:lnTo>
                    <a:pt x="129624" y="219958"/>
                  </a:lnTo>
                  <a:lnTo>
                    <a:pt x="141430" y="218592"/>
                  </a:lnTo>
                  <a:lnTo>
                    <a:pt x="230587" y="218592"/>
                  </a:lnTo>
                  <a:lnTo>
                    <a:pt x="232399" y="211451"/>
                  </a:lnTo>
                  <a:lnTo>
                    <a:pt x="89934" y="211451"/>
                  </a:lnTo>
                  <a:lnTo>
                    <a:pt x="87108" y="199464"/>
                  </a:lnTo>
                  <a:lnTo>
                    <a:pt x="84923" y="187001"/>
                  </a:lnTo>
                  <a:lnTo>
                    <a:pt x="83395" y="174129"/>
                  </a:lnTo>
                  <a:lnTo>
                    <a:pt x="82542" y="160918"/>
                  </a:lnTo>
                  <a:close/>
                </a:path>
                <a:path w="302894" h="302895">
                  <a:moveTo>
                    <a:pt x="302348" y="160918"/>
                  </a:moveTo>
                  <a:lnTo>
                    <a:pt x="284264" y="160918"/>
                  </a:lnTo>
                  <a:lnTo>
                    <a:pt x="281104" y="181812"/>
                  </a:lnTo>
                  <a:lnTo>
                    <a:pt x="274743" y="201745"/>
                  </a:lnTo>
                  <a:lnTo>
                    <a:pt x="265307" y="220416"/>
                  </a:lnTo>
                  <a:lnTo>
                    <a:pt x="252924" y="237523"/>
                  </a:lnTo>
                  <a:lnTo>
                    <a:pt x="275063" y="237523"/>
                  </a:lnTo>
                  <a:lnTo>
                    <a:pt x="288004" y="219607"/>
                  </a:lnTo>
                  <a:lnTo>
                    <a:pt x="302347" y="174587"/>
                  </a:lnTo>
                  <a:lnTo>
                    <a:pt x="302348" y="160918"/>
                  </a:lnTo>
                  <a:close/>
                </a:path>
                <a:path w="302894" h="302895">
                  <a:moveTo>
                    <a:pt x="160927" y="160918"/>
                  </a:moveTo>
                  <a:lnTo>
                    <a:pt x="141430" y="160918"/>
                  </a:lnTo>
                  <a:lnTo>
                    <a:pt x="141430" y="199053"/>
                  </a:lnTo>
                  <a:lnTo>
                    <a:pt x="128070" y="200470"/>
                  </a:lnTo>
                  <a:lnTo>
                    <a:pt x="114995" y="203025"/>
                  </a:lnTo>
                  <a:lnTo>
                    <a:pt x="102264" y="206694"/>
                  </a:lnTo>
                  <a:lnTo>
                    <a:pt x="89934" y="211451"/>
                  </a:lnTo>
                  <a:lnTo>
                    <a:pt x="212423" y="211451"/>
                  </a:lnTo>
                  <a:lnTo>
                    <a:pt x="200092" y="206694"/>
                  </a:lnTo>
                  <a:lnTo>
                    <a:pt x="187358" y="203025"/>
                  </a:lnTo>
                  <a:lnTo>
                    <a:pt x="174283" y="200470"/>
                  </a:lnTo>
                  <a:lnTo>
                    <a:pt x="160927" y="199053"/>
                  </a:lnTo>
                  <a:lnTo>
                    <a:pt x="160927" y="160918"/>
                  </a:lnTo>
                  <a:close/>
                </a:path>
                <a:path w="302894" h="302895">
                  <a:moveTo>
                    <a:pt x="239302" y="160918"/>
                  </a:moveTo>
                  <a:lnTo>
                    <a:pt x="219805" y="160918"/>
                  </a:lnTo>
                  <a:lnTo>
                    <a:pt x="218953" y="174129"/>
                  </a:lnTo>
                  <a:lnTo>
                    <a:pt x="217429" y="187001"/>
                  </a:lnTo>
                  <a:lnTo>
                    <a:pt x="215248" y="199464"/>
                  </a:lnTo>
                  <a:lnTo>
                    <a:pt x="212423" y="211451"/>
                  </a:lnTo>
                  <a:lnTo>
                    <a:pt x="232399" y="211451"/>
                  </a:lnTo>
                  <a:lnTo>
                    <a:pt x="233662" y="206475"/>
                  </a:lnTo>
                  <a:lnTo>
                    <a:pt x="236409" y="191754"/>
                  </a:lnTo>
                  <a:lnTo>
                    <a:pt x="238296" y="176536"/>
                  </a:lnTo>
                  <a:lnTo>
                    <a:pt x="239302" y="160918"/>
                  </a:lnTo>
                  <a:close/>
                </a:path>
                <a:path w="302894" h="302895">
                  <a:moveTo>
                    <a:pt x="99397" y="64837"/>
                  </a:moveTo>
                  <a:lnTo>
                    <a:pt x="49423" y="64837"/>
                  </a:lnTo>
                  <a:lnTo>
                    <a:pt x="54876" y="69490"/>
                  </a:lnTo>
                  <a:lnTo>
                    <a:pt x="60505" y="73863"/>
                  </a:lnTo>
                  <a:lnTo>
                    <a:pt x="66304" y="77954"/>
                  </a:lnTo>
                  <a:lnTo>
                    <a:pt x="72270" y="81758"/>
                  </a:lnTo>
                  <a:lnTo>
                    <a:pt x="68689" y="95885"/>
                  </a:lnTo>
                  <a:lnTo>
                    <a:pt x="65942" y="110605"/>
                  </a:lnTo>
                  <a:lnTo>
                    <a:pt x="64052" y="125820"/>
                  </a:lnTo>
                  <a:lnTo>
                    <a:pt x="63045" y="141432"/>
                  </a:lnTo>
                  <a:lnTo>
                    <a:pt x="82542" y="141432"/>
                  </a:lnTo>
                  <a:lnTo>
                    <a:pt x="83395" y="128226"/>
                  </a:lnTo>
                  <a:lnTo>
                    <a:pt x="84923" y="115357"/>
                  </a:lnTo>
                  <a:lnTo>
                    <a:pt x="87108" y="102891"/>
                  </a:lnTo>
                  <a:lnTo>
                    <a:pt x="89934" y="90899"/>
                  </a:lnTo>
                  <a:lnTo>
                    <a:pt x="232397" y="90899"/>
                  </a:lnTo>
                  <a:lnTo>
                    <a:pt x="230587" y="83769"/>
                  </a:lnTo>
                  <a:lnTo>
                    <a:pt x="141430" y="83769"/>
                  </a:lnTo>
                  <a:lnTo>
                    <a:pt x="129624" y="82398"/>
                  </a:lnTo>
                  <a:lnTo>
                    <a:pt x="118081" y="80010"/>
                  </a:lnTo>
                  <a:lnTo>
                    <a:pt x="106855" y="76624"/>
                  </a:lnTo>
                  <a:lnTo>
                    <a:pt x="95997" y="72261"/>
                  </a:lnTo>
                  <a:lnTo>
                    <a:pt x="99397" y="64837"/>
                  </a:lnTo>
                  <a:close/>
                </a:path>
                <a:path w="302894" h="302895">
                  <a:moveTo>
                    <a:pt x="212423" y="90899"/>
                  </a:moveTo>
                  <a:lnTo>
                    <a:pt x="89934" y="90899"/>
                  </a:lnTo>
                  <a:lnTo>
                    <a:pt x="102264" y="95661"/>
                  </a:lnTo>
                  <a:lnTo>
                    <a:pt x="114995" y="99328"/>
                  </a:lnTo>
                  <a:lnTo>
                    <a:pt x="128070" y="101881"/>
                  </a:lnTo>
                  <a:lnTo>
                    <a:pt x="141430" y="103297"/>
                  </a:lnTo>
                  <a:lnTo>
                    <a:pt x="141430" y="141432"/>
                  </a:lnTo>
                  <a:lnTo>
                    <a:pt x="160927" y="141432"/>
                  </a:lnTo>
                  <a:lnTo>
                    <a:pt x="160927" y="103297"/>
                  </a:lnTo>
                  <a:lnTo>
                    <a:pt x="174283" y="101881"/>
                  </a:lnTo>
                  <a:lnTo>
                    <a:pt x="187358" y="99328"/>
                  </a:lnTo>
                  <a:lnTo>
                    <a:pt x="200092" y="95661"/>
                  </a:lnTo>
                  <a:lnTo>
                    <a:pt x="212423" y="90899"/>
                  </a:lnTo>
                  <a:close/>
                </a:path>
                <a:path w="302894" h="302895">
                  <a:moveTo>
                    <a:pt x="232397" y="90899"/>
                  </a:moveTo>
                  <a:lnTo>
                    <a:pt x="212423" y="90899"/>
                  </a:lnTo>
                  <a:lnTo>
                    <a:pt x="215248" y="102891"/>
                  </a:lnTo>
                  <a:lnTo>
                    <a:pt x="217429" y="115357"/>
                  </a:lnTo>
                  <a:lnTo>
                    <a:pt x="218953" y="128226"/>
                  </a:lnTo>
                  <a:lnTo>
                    <a:pt x="219805" y="141432"/>
                  </a:lnTo>
                  <a:lnTo>
                    <a:pt x="239302" y="141432"/>
                  </a:lnTo>
                  <a:lnTo>
                    <a:pt x="238296" y="125820"/>
                  </a:lnTo>
                  <a:lnTo>
                    <a:pt x="236409" y="110605"/>
                  </a:lnTo>
                  <a:lnTo>
                    <a:pt x="233662" y="95885"/>
                  </a:lnTo>
                  <a:lnTo>
                    <a:pt x="232397" y="90899"/>
                  </a:lnTo>
                  <a:close/>
                </a:path>
                <a:path w="302894" h="302895">
                  <a:moveTo>
                    <a:pt x="275063" y="64837"/>
                  </a:moveTo>
                  <a:lnTo>
                    <a:pt x="252924" y="64837"/>
                  </a:lnTo>
                  <a:lnTo>
                    <a:pt x="265307" y="81940"/>
                  </a:lnTo>
                  <a:lnTo>
                    <a:pt x="274743" y="100610"/>
                  </a:lnTo>
                  <a:lnTo>
                    <a:pt x="281104" y="120542"/>
                  </a:lnTo>
                  <a:lnTo>
                    <a:pt x="284264" y="141432"/>
                  </a:lnTo>
                  <a:lnTo>
                    <a:pt x="302348" y="141432"/>
                  </a:lnTo>
                  <a:lnTo>
                    <a:pt x="302346" y="127773"/>
                  </a:lnTo>
                  <a:lnTo>
                    <a:pt x="288000" y="82743"/>
                  </a:lnTo>
                  <a:lnTo>
                    <a:pt x="275063" y="64837"/>
                  </a:lnTo>
                  <a:close/>
                </a:path>
                <a:path w="302894" h="302895">
                  <a:moveTo>
                    <a:pt x="160927" y="19132"/>
                  </a:moveTo>
                  <a:lnTo>
                    <a:pt x="141430" y="19132"/>
                  </a:lnTo>
                  <a:lnTo>
                    <a:pt x="141430" y="83769"/>
                  </a:lnTo>
                  <a:lnTo>
                    <a:pt x="160927" y="83769"/>
                  </a:lnTo>
                  <a:lnTo>
                    <a:pt x="160927" y="19132"/>
                  </a:lnTo>
                  <a:close/>
                </a:path>
                <a:path w="302894" h="302895">
                  <a:moveTo>
                    <a:pt x="226232" y="19132"/>
                  </a:moveTo>
                  <a:lnTo>
                    <a:pt x="160927" y="19132"/>
                  </a:lnTo>
                  <a:lnTo>
                    <a:pt x="176111" y="27109"/>
                  </a:lnTo>
                  <a:lnTo>
                    <a:pt x="188759" y="40089"/>
                  </a:lnTo>
                  <a:lnTo>
                    <a:pt x="198846" y="55873"/>
                  </a:lnTo>
                  <a:lnTo>
                    <a:pt x="206350" y="72261"/>
                  </a:lnTo>
                  <a:lnTo>
                    <a:pt x="195492" y="76624"/>
                  </a:lnTo>
                  <a:lnTo>
                    <a:pt x="184267" y="80010"/>
                  </a:lnTo>
                  <a:lnTo>
                    <a:pt x="172727" y="82398"/>
                  </a:lnTo>
                  <a:lnTo>
                    <a:pt x="160927" y="83769"/>
                  </a:lnTo>
                  <a:lnTo>
                    <a:pt x="230587" y="83769"/>
                  </a:lnTo>
                  <a:lnTo>
                    <a:pt x="230077" y="81758"/>
                  </a:lnTo>
                  <a:lnTo>
                    <a:pt x="236042" y="77954"/>
                  </a:lnTo>
                  <a:lnTo>
                    <a:pt x="241842" y="73863"/>
                  </a:lnTo>
                  <a:lnTo>
                    <a:pt x="247471" y="69490"/>
                  </a:lnTo>
                  <a:lnTo>
                    <a:pt x="252924" y="64837"/>
                  </a:lnTo>
                  <a:lnTo>
                    <a:pt x="275063" y="64837"/>
                  </a:lnTo>
                  <a:lnTo>
                    <a:pt x="273610" y="62827"/>
                  </a:lnTo>
                  <a:lnTo>
                    <a:pt x="223564" y="62827"/>
                  </a:lnTo>
                  <a:lnTo>
                    <a:pt x="219663" y="53885"/>
                  </a:lnTo>
                  <a:lnTo>
                    <a:pt x="215233" y="45176"/>
                  </a:lnTo>
                  <a:lnTo>
                    <a:pt x="210251" y="36799"/>
                  </a:lnTo>
                  <a:lnTo>
                    <a:pt x="204695" y="28859"/>
                  </a:lnTo>
                  <a:lnTo>
                    <a:pt x="239692" y="28859"/>
                  </a:lnTo>
                  <a:lnTo>
                    <a:pt x="226232" y="19132"/>
                  </a:lnTo>
                  <a:close/>
                </a:path>
                <a:path w="302894" h="302895">
                  <a:moveTo>
                    <a:pt x="124539" y="28859"/>
                  </a:moveTo>
                  <a:lnTo>
                    <a:pt x="97662" y="28859"/>
                  </a:lnTo>
                  <a:lnTo>
                    <a:pt x="92104" y="36799"/>
                  </a:lnTo>
                  <a:lnTo>
                    <a:pt x="87119" y="45176"/>
                  </a:lnTo>
                  <a:lnTo>
                    <a:pt x="82685" y="53885"/>
                  </a:lnTo>
                  <a:lnTo>
                    <a:pt x="78783" y="62827"/>
                  </a:lnTo>
                  <a:lnTo>
                    <a:pt x="100318" y="62827"/>
                  </a:lnTo>
                  <a:lnTo>
                    <a:pt x="103502" y="55873"/>
                  </a:lnTo>
                  <a:lnTo>
                    <a:pt x="113593" y="40089"/>
                  </a:lnTo>
                  <a:lnTo>
                    <a:pt x="124539" y="28859"/>
                  </a:lnTo>
                  <a:close/>
                </a:path>
                <a:path w="302894" h="302895">
                  <a:moveTo>
                    <a:pt x="239692" y="28859"/>
                  </a:moveTo>
                  <a:lnTo>
                    <a:pt x="204695" y="28859"/>
                  </a:lnTo>
                  <a:lnTo>
                    <a:pt x="213892" y="33321"/>
                  </a:lnTo>
                  <a:lnTo>
                    <a:pt x="222737" y="38496"/>
                  </a:lnTo>
                  <a:lnTo>
                    <a:pt x="231197" y="44369"/>
                  </a:lnTo>
                  <a:lnTo>
                    <a:pt x="239239" y="50921"/>
                  </a:lnTo>
                  <a:lnTo>
                    <a:pt x="234286" y="55309"/>
                  </a:lnTo>
                  <a:lnTo>
                    <a:pt x="229040" y="59277"/>
                  </a:lnTo>
                  <a:lnTo>
                    <a:pt x="223564" y="62827"/>
                  </a:lnTo>
                  <a:lnTo>
                    <a:pt x="273610" y="62827"/>
                  </a:lnTo>
                  <a:lnTo>
                    <a:pt x="259311" y="43037"/>
                  </a:lnTo>
                  <a:lnTo>
                    <a:pt x="239692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5" name="object 5"/>
          <p:cNvSpPr txBox="1"/>
          <p:nvPr/>
        </p:nvSpPr>
        <p:spPr>
          <a:xfrm>
            <a:off x="1575602" y="10578932"/>
            <a:ext cx="1218565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kurzeme.lv</a:t>
            </a:r>
            <a:endParaRPr sz="1950">
              <a:cs typeface="Proxima Nova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6690853" y="0"/>
            <a:ext cx="13423900" cy="11329670"/>
            <a:chOff x="6690853" y="0"/>
            <a:chExt cx="13423900" cy="11329670"/>
          </a:xfrm>
        </p:grpSpPr>
        <p:sp>
          <p:nvSpPr>
            <p:cNvPr id="7" name="object 7"/>
            <p:cNvSpPr/>
            <p:nvPr/>
          </p:nvSpPr>
          <p:spPr>
            <a:xfrm>
              <a:off x="6690853" y="0"/>
              <a:ext cx="13423675" cy="11329498"/>
            </a:xfrm>
            <a:prstGeom prst="rect">
              <a:avLst/>
            </a:prstGeom>
            <a:blipFill>
              <a:blip r:embed="rId2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/>
            <p:cNvSpPr/>
            <p:nvPr/>
          </p:nvSpPr>
          <p:spPr>
            <a:xfrm>
              <a:off x="15617717" y="4995838"/>
              <a:ext cx="2795270" cy="1371600"/>
            </a:xfrm>
            <a:custGeom>
              <a:avLst/>
              <a:gdLst/>
              <a:ahLst/>
              <a:cxnLst/>
              <a:rect l="l" t="t" r="r" b="b"/>
              <a:pathLst>
                <a:path w="2795269" h="1371600">
                  <a:moveTo>
                    <a:pt x="58333" y="1320800"/>
                  </a:moveTo>
                  <a:lnTo>
                    <a:pt x="30595" y="1320800"/>
                  </a:lnTo>
                  <a:lnTo>
                    <a:pt x="21224" y="1333500"/>
                  </a:lnTo>
                  <a:lnTo>
                    <a:pt x="9884" y="1346200"/>
                  </a:lnTo>
                  <a:lnTo>
                    <a:pt x="7717" y="1346200"/>
                  </a:lnTo>
                  <a:lnTo>
                    <a:pt x="0" y="1371600"/>
                  </a:lnTo>
                  <a:lnTo>
                    <a:pt x="5476" y="1371600"/>
                  </a:lnTo>
                  <a:lnTo>
                    <a:pt x="13936" y="1358900"/>
                  </a:lnTo>
                  <a:lnTo>
                    <a:pt x="15936" y="1346200"/>
                  </a:lnTo>
                  <a:lnTo>
                    <a:pt x="26575" y="1333500"/>
                  </a:lnTo>
                  <a:lnTo>
                    <a:pt x="33423" y="1333500"/>
                  </a:lnTo>
                  <a:lnTo>
                    <a:pt x="58333" y="1320800"/>
                  </a:lnTo>
                  <a:close/>
                </a:path>
                <a:path w="2795269" h="1371600">
                  <a:moveTo>
                    <a:pt x="83652" y="1308100"/>
                  </a:moveTo>
                  <a:lnTo>
                    <a:pt x="65379" y="1308100"/>
                  </a:lnTo>
                  <a:lnTo>
                    <a:pt x="59045" y="1320800"/>
                  </a:lnTo>
                  <a:lnTo>
                    <a:pt x="76221" y="1320800"/>
                  </a:lnTo>
                  <a:lnTo>
                    <a:pt x="83652" y="1308100"/>
                  </a:lnTo>
                  <a:close/>
                </a:path>
                <a:path w="2795269" h="1371600">
                  <a:moveTo>
                    <a:pt x="150215" y="1231900"/>
                  </a:moveTo>
                  <a:lnTo>
                    <a:pt x="142592" y="1231900"/>
                  </a:lnTo>
                  <a:lnTo>
                    <a:pt x="130890" y="1244600"/>
                  </a:lnTo>
                  <a:lnTo>
                    <a:pt x="118091" y="1257300"/>
                  </a:lnTo>
                  <a:lnTo>
                    <a:pt x="106277" y="1270000"/>
                  </a:lnTo>
                  <a:lnTo>
                    <a:pt x="97525" y="1270000"/>
                  </a:lnTo>
                  <a:lnTo>
                    <a:pt x="95159" y="1282700"/>
                  </a:lnTo>
                  <a:lnTo>
                    <a:pt x="86206" y="1295400"/>
                  </a:lnTo>
                  <a:lnTo>
                    <a:pt x="84060" y="1295400"/>
                  </a:lnTo>
                  <a:lnTo>
                    <a:pt x="79193" y="1308100"/>
                  </a:lnTo>
                  <a:lnTo>
                    <a:pt x="89421" y="1308100"/>
                  </a:lnTo>
                  <a:lnTo>
                    <a:pt x="92279" y="1295400"/>
                  </a:lnTo>
                  <a:lnTo>
                    <a:pt x="101326" y="1282700"/>
                  </a:lnTo>
                  <a:lnTo>
                    <a:pt x="103159" y="1282700"/>
                  </a:lnTo>
                  <a:lnTo>
                    <a:pt x="112174" y="1270000"/>
                  </a:lnTo>
                  <a:lnTo>
                    <a:pt x="123695" y="1257300"/>
                  </a:lnTo>
                  <a:lnTo>
                    <a:pt x="135659" y="1244600"/>
                  </a:lnTo>
                  <a:lnTo>
                    <a:pt x="146006" y="1244600"/>
                  </a:lnTo>
                  <a:lnTo>
                    <a:pt x="150215" y="1231900"/>
                  </a:lnTo>
                  <a:close/>
                </a:path>
                <a:path w="2795269" h="1371600">
                  <a:moveTo>
                    <a:pt x="271836" y="1168400"/>
                  </a:moveTo>
                  <a:lnTo>
                    <a:pt x="247385" y="1168400"/>
                  </a:lnTo>
                  <a:lnTo>
                    <a:pt x="226443" y="1181100"/>
                  </a:lnTo>
                  <a:lnTo>
                    <a:pt x="210192" y="1193800"/>
                  </a:lnTo>
                  <a:lnTo>
                    <a:pt x="206339" y="1193800"/>
                  </a:lnTo>
                  <a:lnTo>
                    <a:pt x="189020" y="1219200"/>
                  </a:lnTo>
                  <a:lnTo>
                    <a:pt x="180999" y="1219200"/>
                  </a:lnTo>
                  <a:lnTo>
                    <a:pt x="147817" y="1231900"/>
                  </a:lnTo>
                  <a:lnTo>
                    <a:pt x="193857" y="1231900"/>
                  </a:lnTo>
                  <a:lnTo>
                    <a:pt x="211375" y="1206500"/>
                  </a:lnTo>
                  <a:lnTo>
                    <a:pt x="214443" y="1206500"/>
                  </a:lnTo>
                  <a:lnTo>
                    <a:pt x="230119" y="1193800"/>
                  </a:lnTo>
                  <a:lnTo>
                    <a:pt x="250532" y="1181100"/>
                  </a:lnTo>
                  <a:lnTo>
                    <a:pt x="271836" y="1168400"/>
                  </a:lnTo>
                  <a:close/>
                </a:path>
                <a:path w="2795269" h="1371600">
                  <a:moveTo>
                    <a:pt x="340453" y="1155700"/>
                  </a:moveTo>
                  <a:lnTo>
                    <a:pt x="288284" y="1155700"/>
                  </a:lnTo>
                  <a:lnTo>
                    <a:pt x="269253" y="1168400"/>
                  </a:lnTo>
                  <a:lnTo>
                    <a:pt x="332517" y="1168400"/>
                  </a:lnTo>
                  <a:lnTo>
                    <a:pt x="340453" y="1155700"/>
                  </a:lnTo>
                  <a:close/>
                </a:path>
                <a:path w="2795269" h="1371600">
                  <a:moveTo>
                    <a:pt x="374805" y="1130300"/>
                  </a:moveTo>
                  <a:lnTo>
                    <a:pt x="370805" y="1130300"/>
                  </a:lnTo>
                  <a:lnTo>
                    <a:pt x="348439" y="1155700"/>
                  </a:lnTo>
                  <a:lnTo>
                    <a:pt x="352502" y="1155700"/>
                  </a:lnTo>
                  <a:lnTo>
                    <a:pt x="374805" y="1130300"/>
                  </a:lnTo>
                  <a:close/>
                </a:path>
                <a:path w="2795269" h="1371600">
                  <a:moveTo>
                    <a:pt x="402317" y="1117600"/>
                  </a:moveTo>
                  <a:lnTo>
                    <a:pt x="392580" y="1130300"/>
                  </a:lnTo>
                  <a:lnTo>
                    <a:pt x="412416" y="1130300"/>
                  </a:lnTo>
                  <a:lnTo>
                    <a:pt x="402317" y="1117600"/>
                  </a:lnTo>
                  <a:close/>
                </a:path>
                <a:path w="2795269" h="1371600">
                  <a:moveTo>
                    <a:pt x="486459" y="1117600"/>
                  </a:moveTo>
                  <a:lnTo>
                    <a:pt x="436908" y="1117600"/>
                  </a:lnTo>
                  <a:lnTo>
                    <a:pt x="428814" y="1130300"/>
                  </a:lnTo>
                  <a:lnTo>
                    <a:pt x="464688" y="1130300"/>
                  </a:lnTo>
                  <a:lnTo>
                    <a:pt x="486459" y="1117600"/>
                  </a:lnTo>
                  <a:close/>
                </a:path>
                <a:path w="2795269" h="1371600">
                  <a:moveTo>
                    <a:pt x="522141" y="1104900"/>
                  </a:moveTo>
                  <a:lnTo>
                    <a:pt x="503174" y="1104900"/>
                  </a:lnTo>
                  <a:lnTo>
                    <a:pt x="483536" y="1117600"/>
                  </a:lnTo>
                  <a:lnTo>
                    <a:pt x="506655" y="1117600"/>
                  </a:lnTo>
                  <a:lnTo>
                    <a:pt x="522141" y="1104900"/>
                  </a:lnTo>
                  <a:close/>
                </a:path>
                <a:path w="2795269" h="1371600">
                  <a:moveTo>
                    <a:pt x="542224" y="1066800"/>
                  </a:moveTo>
                  <a:lnTo>
                    <a:pt x="536234" y="1066800"/>
                  </a:lnTo>
                  <a:lnTo>
                    <a:pt x="521952" y="1104900"/>
                  </a:lnTo>
                  <a:lnTo>
                    <a:pt x="529612" y="1104900"/>
                  </a:lnTo>
                  <a:lnTo>
                    <a:pt x="532837" y="1092200"/>
                  </a:lnTo>
                  <a:lnTo>
                    <a:pt x="535889" y="1092200"/>
                  </a:lnTo>
                  <a:lnTo>
                    <a:pt x="542224" y="1066800"/>
                  </a:lnTo>
                  <a:close/>
                </a:path>
                <a:path w="2795269" h="1371600">
                  <a:moveTo>
                    <a:pt x="586033" y="1041400"/>
                  </a:moveTo>
                  <a:lnTo>
                    <a:pt x="567109" y="1041400"/>
                  </a:lnTo>
                  <a:lnTo>
                    <a:pt x="551929" y="1054100"/>
                  </a:lnTo>
                  <a:lnTo>
                    <a:pt x="540496" y="1066800"/>
                  </a:lnTo>
                  <a:lnTo>
                    <a:pt x="556210" y="1066800"/>
                  </a:lnTo>
                  <a:lnTo>
                    <a:pt x="570651" y="1054100"/>
                  </a:lnTo>
                  <a:lnTo>
                    <a:pt x="586033" y="1041400"/>
                  </a:lnTo>
                  <a:close/>
                </a:path>
                <a:path w="2795269" h="1371600">
                  <a:moveTo>
                    <a:pt x="643708" y="1028700"/>
                  </a:moveTo>
                  <a:lnTo>
                    <a:pt x="597374" y="1028700"/>
                  </a:lnTo>
                  <a:lnTo>
                    <a:pt x="583202" y="1041400"/>
                  </a:lnTo>
                  <a:lnTo>
                    <a:pt x="638566" y="1041400"/>
                  </a:lnTo>
                  <a:lnTo>
                    <a:pt x="643708" y="1028700"/>
                  </a:lnTo>
                  <a:close/>
                </a:path>
                <a:path w="2795269" h="1371600">
                  <a:moveTo>
                    <a:pt x="691422" y="1016000"/>
                  </a:moveTo>
                  <a:lnTo>
                    <a:pt x="662724" y="1016000"/>
                  </a:lnTo>
                  <a:lnTo>
                    <a:pt x="642189" y="1028700"/>
                  </a:lnTo>
                  <a:lnTo>
                    <a:pt x="664670" y="1028700"/>
                  </a:lnTo>
                  <a:lnTo>
                    <a:pt x="691422" y="1016000"/>
                  </a:lnTo>
                  <a:close/>
                </a:path>
                <a:path w="2795269" h="1371600">
                  <a:moveTo>
                    <a:pt x="755233" y="977900"/>
                  </a:moveTo>
                  <a:lnTo>
                    <a:pt x="750312" y="977900"/>
                  </a:lnTo>
                  <a:lnTo>
                    <a:pt x="737391" y="990600"/>
                  </a:lnTo>
                  <a:lnTo>
                    <a:pt x="735098" y="990600"/>
                  </a:lnTo>
                  <a:lnTo>
                    <a:pt x="714898" y="1003300"/>
                  </a:lnTo>
                  <a:lnTo>
                    <a:pt x="688867" y="1016000"/>
                  </a:lnTo>
                  <a:lnTo>
                    <a:pt x="718181" y="1016000"/>
                  </a:lnTo>
                  <a:lnTo>
                    <a:pt x="739160" y="1003300"/>
                  </a:lnTo>
                  <a:lnTo>
                    <a:pt x="742647" y="1003300"/>
                  </a:lnTo>
                  <a:lnTo>
                    <a:pt x="755233" y="977900"/>
                  </a:lnTo>
                  <a:close/>
                </a:path>
                <a:path w="2795269" h="1371600">
                  <a:moveTo>
                    <a:pt x="781306" y="965200"/>
                  </a:moveTo>
                  <a:lnTo>
                    <a:pt x="760370" y="965200"/>
                  </a:lnTo>
                  <a:lnTo>
                    <a:pt x="754950" y="977900"/>
                  </a:lnTo>
                  <a:lnTo>
                    <a:pt x="791588" y="977900"/>
                  </a:lnTo>
                  <a:lnTo>
                    <a:pt x="781306" y="965200"/>
                  </a:lnTo>
                  <a:close/>
                </a:path>
                <a:path w="2795269" h="1371600">
                  <a:moveTo>
                    <a:pt x="828529" y="965200"/>
                  </a:moveTo>
                  <a:lnTo>
                    <a:pt x="814865" y="965200"/>
                  </a:lnTo>
                  <a:lnTo>
                    <a:pt x="797724" y="977900"/>
                  </a:lnTo>
                  <a:lnTo>
                    <a:pt x="817619" y="977900"/>
                  </a:lnTo>
                  <a:lnTo>
                    <a:pt x="828529" y="965200"/>
                  </a:lnTo>
                  <a:close/>
                </a:path>
                <a:path w="2795269" h="1371600">
                  <a:moveTo>
                    <a:pt x="846811" y="939800"/>
                  </a:moveTo>
                  <a:lnTo>
                    <a:pt x="835295" y="939800"/>
                  </a:lnTo>
                  <a:lnTo>
                    <a:pt x="831335" y="952500"/>
                  </a:lnTo>
                  <a:lnTo>
                    <a:pt x="823105" y="965200"/>
                  </a:lnTo>
                  <a:lnTo>
                    <a:pt x="832948" y="965200"/>
                  </a:lnTo>
                  <a:lnTo>
                    <a:pt x="846811" y="939800"/>
                  </a:lnTo>
                  <a:close/>
                </a:path>
                <a:path w="2795269" h="1371600">
                  <a:moveTo>
                    <a:pt x="978979" y="939800"/>
                  </a:moveTo>
                  <a:lnTo>
                    <a:pt x="928422" y="939800"/>
                  </a:lnTo>
                  <a:lnTo>
                    <a:pt x="938348" y="952500"/>
                  </a:lnTo>
                  <a:lnTo>
                    <a:pt x="970869" y="952500"/>
                  </a:lnTo>
                  <a:lnTo>
                    <a:pt x="978979" y="939800"/>
                  </a:lnTo>
                  <a:close/>
                </a:path>
                <a:path w="2795269" h="1371600">
                  <a:moveTo>
                    <a:pt x="858463" y="927100"/>
                  </a:moveTo>
                  <a:lnTo>
                    <a:pt x="843740" y="927100"/>
                  </a:lnTo>
                  <a:lnTo>
                    <a:pt x="839356" y="939800"/>
                  </a:lnTo>
                  <a:lnTo>
                    <a:pt x="851628" y="939800"/>
                  </a:lnTo>
                  <a:lnTo>
                    <a:pt x="858463" y="927100"/>
                  </a:lnTo>
                  <a:close/>
                </a:path>
                <a:path w="2795269" h="1371600">
                  <a:moveTo>
                    <a:pt x="904035" y="927100"/>
                  </a:moveTo>
                  <a:lnTo>
                    <a:pt x="858463" y="927100"/>
                  </a:lnTo>
                  <a:lnTo>
                    <a:pt x="867375" y="939800"/>
                  </a:lnTo>
                  <a:lnTo>
                    <a:pt x="919971" y="939800"/>
                  </a:lnTo>
                  <a:lnTo>
                    <a:pt x="904035" y="927100"/>
                  </a:lnTo>
                  <a:close/>
                </a:path>
                <a:path w="2795269" h="1371600">
                  <a:moveTo>
                    <a:pt x="1032713" y="889000"/>
                  </a:moveTo>
                  <a:lnTo>
                    <a:pt x="1025280" y="889000"/>
                  </a:lnTo>
                  <a:lnTo>
                    <a:pt x="1021110" y="901700"/>
                  </a:lnTo>
                  <a:lnTo>
                    <a:pt x="1011130" y="901700"/>
                  </a:lnTo>
                  <a:lnTo>
                    <a:pt x="1000944" y="914400"/>
                  </a:lnTo>
                  <a:lnTo>
                    <a:pt x="990996" y="927100"/>
                  </a:lnTo>
                  <a:lnTo>
                    <a:pt x="981729" y="939800"/>
                  </a:lnTo>
                  <a:lnTo>
                    <a:pt x="995277" y="939800"/>
                  </a:lnTo>
                  <a:lnTo>
                    <a:pt x="1005581" y="927100"/>
                  </a:lnTo>
                  <a:lnTo>
                    <a:pt x="1016114" y="914400"/>
                  </a:lnTo>
                  <a:lnTo>
                    <a:pt x="1032713" y="889000"/>
                  </a:lnTo>
                  <a:close/>
                </a:path>
                <a:path w="2795269" h="1371600">
                  <a:moveTo>
                    <a:pt x="1043884" y="876300"/>
                  </a:moveTo>
                  <a:lnTo>
                    <a:pt x="1033162" y="876300"/>
                  </a:lnTo>
                  <a:lnTo>
                    <a:pt x="1027261" y="889000"/>
                  </a:lnTo>
                  <a:lnTo>
                    <a:pt x="1038482" y="889000"/>
                  </a:lnTo>
                  <a:lnTo>
                    <a:pt x="1043884" y="876300"/>
                  </a:lnTo>
                  <a:close/>
                </a:path>
                <a:path w="2795269" h="1371600">
                  <a:moveTo>
                    <a:pt x="1074238" y="850900"/>
                  </a:moveTo>
                  <a:lnTo>
                    <a:pt x="1061580" y="850900"/>
                  </a:lnTo>
                  <a:lnTo>
                    <a:pt x="1048187" y="863600"/>
                  </a:lnTo>
                  <a:lnTo>
                    <a:pt x="1043894" y="863600"/>
                  </a:lnTo>
                  <a:lnTo>
                    <a:pt x="1038732" y="876300"/>
                  </a:lnTo>
                  <a:lnTo>
                    <a:pt x="1052784" y="876300"/>
                  </a:lnTo>
                  <a:lnTo>
                    <a:pt x="1065820" y="863600"/>
                  </a:lnTo>
                  <a:lnTo>
                    <a:pt x="1074238" y="850900"/>
                  </a:lnTo>
                  <a:close/>
                </a:path>
                <a:path w="2795269" h="1371600">
                  <a:moveTo>
                    <a:pt x="1089068" y="838200"/>
                  </a:moveTo>
                  <a:lnTo>
                    <a:pt x="1077048" y="838200"/>
                  </a:lnTo>
                  <a:lnTo>
                    <a:pt x="1069441" y="850900"/>
                  </a:lnTo>
                  <a:lnTo>
                    <a:pt x="1082189" y="850900"/>
                  </a:lnTo>
                  <a:lnTo>
                    <a:pt x="1089068" y="838200"/>
                  </a:lnTo>
                  <a:close/>
                </a:path>
                <a:path w="2795269" h="1371600">
                  <a:moveTo>
                    <a:pt x="1110835" y="787400"/>
                  </a:moveTo>
                  <a:lnTo>
                    <a:pt x="1102334" y="787400"/>
                  </a:lnTo>
                  <a:lnTo>
                    <a:pt x="1099817" y="800100"/>
                  </a:lnTo>
                  <a:lnTo>
                    <a:pt x="1097649" y="800100"/>
                  </a:lnTo>
                  <a:lnTo>
                    <a:pt x="1095673" y="812800"/>
                  </a:lnTo>
                  <a:lnTo>
                    <a:pt x="1091317" y="825500"/>
                  </a:lnTo>
                  <a:lnTo>
                    <a:pt x="1088448" y="838200"/>
                  </a:lnTo>
                  <a:lnTo>
                    <a:pt x="1094270" y="838200"/>
                  </a:lnTo>
                  <a:lnTo>
                    <a:pt x="1097882" y="825500"/>
                  </a:lnTo>
                  <a:lnTo>
                    <a:pt x="1107411" y="800100"/>
                  </a:lnTo>
                  <a:lnTo>
                    <a:pt x="1110835" y="787400"/>
                  </a:lnTo>
                  <a:close/>
                </a:path>
                <a:path w="2795269" h="1371600">
                  <a:moveTo>
                    <a:pt x="1141767" y="774700"/>
                  </a:moveTo>
                  <a:lnTo>
                    <a:pt x="1116637" y="774700"/>
                  </a:lnTo>
                  <a:lnTo>
                    <a:pt x="1110237" y="787400"/>
                  </a:lnTo>
                  <a:lnTo>
                    <a:pt x="1127611" y="787400"/>
                  </a:lnTo>
                  <a:lnTo>
                    <a:pt x="1141767" y="774700"/>
                  </a:lnTo>
                  <a:close/>
                </a:path>
                <a:path w="2795269" h="1371600">
                  <a:moveTo>
                    <a:pt x="1158216" y="762000"/>
                  </a:moveTo>
                  <a:lnTo>
                    <a:pt x="1148991" y="762000"/>
                  </a:lnTo>
                  <a:lnTo>
                    <a:pt x="1131787" y="774700"/>
                  </a:lnTo>
                  <a:lnTo>
                    <a:pt x="1153747" y="774700"/>
                  </a:lnTo>
                  <a:lnTo>
                    <a:pt x="1158216" y="762000"/>
                  </a:lnTo>
                  <a:close/>
                </a:path>
                <a:path w="2795269" h="1371600">
                  <a:moveTo>
                    <a:pt x="1166806" y="749300"/>
                  </a:moveTo>
                  <a:lnTo>
                    <a:pt x="1160973" y="749300"/>
                  </a:lnTo>
                  <a:lnTo>
                    <a:pt x="1157024" y="762000"/>
                  </a:lnTo>
                  <a:lnTo>
                    <a:pt x="1162511" y="762000"/>
                  </a:lnTo>
                  <a:lnTo>
                    <a:pt x="1166806" y="749300"/>
                  </a:lnTo>
                  <a:close/>
                </a:path>
                <a:path w="2795269" h="1371600">
                  <a:moveTo>
                    <a:pt x="1191607" y="711200"/>
                  </a:moveTo>
                  <a:lnTo>
                    <a:pt x="1181178" y="711200"/>
                  </a:lnTo>
                  <a:lnTo>
                    <a:pt x="1177377" y="723900"/>
                  </a:lnTo>
                  <a:lnTo>
                    <a:pt x="1167919" y="736600"/>
                  </a:lnTo>
                  <a:lnTo>
                    <a:pt x="1164992" y="749300"/>
                  </a:lnTo>
                  <a:lnTo>
                    <a:pt x="1171075" y="749300"/>
                  </a:lnTo>
                  <a:lnTo>
                    <a:pt x="1176142" y="736600"/>
                  </a:lnTo>
                  <a:lnTo>
                    <a:pt x="1183356" y="723900"/>
                  </a:lnTo>
                  <a:lnTo>
                    <a:pt x="1186759" y="723900"/>
                  </a:lnTo>
                  <a:lnTo>
                    <a:pt x="1191607" y="711200"/>
                  </a:lnTo>
                  <a:close/>
                </a:path>
                <a:path w="2795269" h="1371600">
                  <a:moveTo>
                    <a:pt x="1219996" y="685800"/>
                  </a:moveTo>
                  <a:lnTo>
                    <a:pt x="1211141" y="685800"/>
                  </a:lnTo>
                  <a:lnTo>
                    <a:pt x="1199419" y="698500"/>
                  </a:lnTo>
                  <a:lnTo>
                    <a:pt x="1192390" y="698500"/>
                  </a:lnTo>
                  <a:lnTo>
                    <a:pt x="1186205" y="711200"/>
                  </a:lnTo>
                  <a:lnTo>
                    <a:pt x="1197697" y="711200"/>
                  </a:lnTo>
                  <a:lnTo>
                    <a:pt x="1204575" y="698500"/>
                  </a:lnTo>
                  <a:lnTo>
                    <a:pt x="1219996" y="685800"/>
                  </a:lnTo>
                  <a:close/>
                </a:path>
                <a:path w="2795269" h="1371600">
                  <a:moveTo>
                    <a:pt x="1234734" y="673100"/>
                  </a:moveTo>
                  <a:lnTo>
                    <a:pt x="1222611" y="673100"/>
                  </a:lnTo>
                  <a:lnTo>
                    <a:pt x="1214997" y="685800"/>
                  </a:lnTo>
                  <a:lnTo>
                    <a:pt x="1227821" y="685800"/>
                  </a:lnTo>
                  <a:lnTo>
                    <a:pt x="1234734" y="673100"/>
                  </a:lnTo>
                  <a:close/>
                </a:path>
                <a:path w="2795269" h="1371600">
                  <a:moveTo>
                    <a:pt x="1244386" y="660400"/>
                  </a:moveTo>
                  <a:lnTo>
                    <a:pt x="1234475" y="660400"/>
                  </a:lnTo>
                  <a:lnTo>
                    <a:pt x="1229283" y="673100"/>
                  </a:lnTo>
                  <a:lnTo>
                    <a:pt x="1240213" y="673100"/>
                  </a:lnTo>
                  <a:lnTo>
                    <a:pt x="1244386" y="660400"/>
                  </a:lnTo>
                  <a:close/>
                </a:path>
                <a:path w="2795269" h="1371600">
                  <a:moveTo>
                    <a:pt x="1264002" y="622300"/>
                  </a:moveTo>
                  <a:lnTo>
                    <a:pt x="1256006" y="622300"/>
                  </a:lnTo>
                  <a:lnTo>
                    <a:pt x="1248932" y="635000"/>
                  </a:lnTo>
                  <a:lnTo>
                    <a:pt x="1243975" y="647700"/>
                  </a:lnTo>
                  <a:lnTo>
                    <a:pt x="1239124" y="660400"/>
                  </a:lnTo>
                  <a:lnTo>
                    <a:pt x="1245087" y="660400"/>
                  </a:lnTo>
                  <a:lnTo>
                    <a:pt x="1250060" y="647700"/>
                  </a:lnTo>
                  <a:lnTo>
                    <a:pt x="1255148" y="647700"/>
                  </a:lnTo>
                  <a:lnTo>
                    <a:pt x="1264002" y="622300"/>
                  </a:lnTo>
                  <a:close/>
                </a:path>
                <a:path w="2795269" h="1371600">
                  <a:moveTo>
                    <a:pt x="1275638" y="596900"/>
                  </a:moveTo>
                  <a:lnTo>
                    <a:pt x="1269276" y="596900"/>
                  </a:lnTo>
                  <a:lnTo>
                    <a:pt x="1264431" y="609600"/>
                  </a:lnTo>
                  <a:lnTo>
                    <a:pt x="1259153" y="622300"/>
                  </a:lnTo>
                  <a:lnTo>
                    <a:pt x="1265494" y="622300"/>
                  </a:lnTo>
                  <a:lnTo>
                    <a:pt x="1270614" y="609600"/>
                  </a:lnTo>
                  <a:lnTo>
                    <a:pt x="1275638" y="596900"/>
                  </a:lnTo>
                  <a:close/>
                </a:path>
                <a:path w="2795269" h="1371600">
                  <a:moveTo>
                    <a:pt x="1287170" y="584200"/>
                  </a:moveTo>
                  <a:lnTo>
                    <a:pt x="1274798" y="584200"/>
                  </a:lnTo>
                  <a:lnTo>
                    <a:pt x="1269667" y="596900"/>
                  </a:lnTo>
                  <a:lnTo>
                    <a:pt x="1280474" y="596900"/>
                  </a:lnTo>
                  <a:lnTo>
                    <a:pt x="1287170" y="584200"/>
                  </a:lnTo>
                  <a:close/>
                </a:path>
                <a:path w="2795269" h="1371600">
                  <a:moveTo>
                    <a:pt x="1372503" y="533400"/>
                  </a:moveTo>
                  <a:lnTo>
                    <a:pt x="1332032" y="533400"/>
                  </a:lnTo>
                  <a:lnTo>
                    <a:pt x="1326525" y="546100"/>
                  </a:lnTo>
                  <a:lnTo>
                    <a:pt x="1312766" y="558800"/>
                  </a:lnTo>
                  <a:lnTo>
                    <a:pt x="1300240" y="558800"/>
                  </a:lnTo>
                  <a:lnTo>
                    <a:pt x="1290714" y="571500"/>
                  </a:lnTo>
                  <a:lnTo>
                    <a:pt x="1281723" y="584200"/>
                  </a:lnTo>
                  <a:lnTo>
                    <a:pt x="1296035" y="584200"/>
                  </a:lnTo>
                  <a:lnTo>
                    <a:pt x="1305357" y="571500"/>
                  </a:lnTo>
                  <a:lnTo>
                    <a:pt x="1315017" y="558800"/>
                  </a:lnTo>
                  <a:lnTo>
                    <a:pt x="1330524" y="546100"/>
                  </a:lnTo>
                  <a:lnTo>
                    <a:pt x="1356607" y="546100"/>
                  </a:lnTo>
                  <a:lnTo>
                    <a:pt x="1372503" y="533400"/>
                  </a:lnTo>
                  <a:close/>
                </a:path>
                <a:path w="2795269" h="1371600">
                  <a:moveTo>
                    <a:pt x="1409682" y="520700"/>
                  </a:moveTo>
                  <a:lnTo>
                    <a:pt x="1388292" y="520700"/>
                  </a:lnTo>
                  <a:lnTo>
                    <a:pt x="1382491" y="533400"/>
                  </a:lnTo>
                  <a:lnTo>
                    <a:pt x="1400236" y="533400"/>
                  </a:lnTo>
                  <a:lnTo>
                    <a:pt x="1409682" y="520700"/>
                  </a:lnTo>
                  <a:close/>
                </a:path>
                <a:path w="2795269" h="1371600">
                  <a:moveTo>
                    <a:pt x="1424155" y="508000"/>
                  </a:moveTo>
                  <a:lnTo>
                    <a:pt x="1414616" y="508000"/>
                  </a:lnTo>
                  <a:lnTo>
                    <a:pt x="1407968" y="520700"/>
                  </a:lnTo>
                  <a:lnTo>
                    <a:pt x="1418055" y="520700"/>
                  </a:lnTo>
                  <a:lnTo>
                    <a:pt x="1424155" y="508000"/>
                  </a:lnTo>
                  <a:close/>
                </a:path>
                <a:path w="2795269" h="1371600">
                  <a:moveTo>
                    <a:pt x="1435024" y="482600"/>
                  </a:moveTo>
                  <a:lnTo>
                    <a:pt x="1428616" y="482600"/>
                  </a:lnTo>
                  <a:lnTo>
                    <a:pt x="1421119" y="508000"/>
                  </a:lnTo>
                  <a:lnTo>
                    <a:pt x="1427608" y="508000"/>
                  </a:lnTo>
                  <a:lnTo>
                    <a:pt x="1435024" y="482600"/>
                  </a:lnTo>
                  <a:close/>
                </a:path>
                <a:path w="2795269" h="1371600">
                  <a:moveTo>
                    <a:pt x="1449335" y="469900"/>
                  </a:moveTo>
                  <a:lnTo>
                    <a:pt x="1436737" y="469900"/>
                  </a:lnTo>
                  <a:lnTo>
                    <a:pt x="1431254" y="482600"/>
                  </a:lnTo>
                  <a:lnTo>
                    <a:pt x="1442306" y="482600"/>
                  </a:lnTo>
                  <a:lnTo>
                    <a:pt x="1449335" y="469900"/>
                  </a:lnTo>
                  <a:close/>
                </a:path>
                <a:path w="2795269" h="1371600">
                  <a:moveTo>
                    <a:pt x="1466939" y="457200"/>
                  </a:moveTo>
                  <a:lnTo>
                    <a:pt x="1453171" y="457200"/>
                  </a:lnTo>
                  <a:lnTo>
                    <a:pt x="1444476" y="469900"/>
                  </a:lnTo>
                  <a:lnTo>
                    <a:pt x="1463159" y="469900"/>
                  </a:lnTo>
                  <a:lnTo>
                    <a:pt x="1466939" y="457200"/>
                  </a:lnTo>
                  <a:close/>
                </a:path>
                <a:path w="2795269" h="1371600">
                  <a:moveTo>
                    <a:pt x="1493567" y="457200"/>
                  </a:moveTo>
                  <a:lnTo>
                    <a:pt x="1466939" y="457200"/>
                  </a:lnTo>
                  <a:lnTo>
                    <a:pt x="1489493" y="469900"/>
                  </a:lnTo>
                  <a:lnTo>
                    <a:pt x="1502568" y="469900"/>
                  </a:lnTo>
                  <a:lnTo>
                    <a:pt x="1493567" y="457200"/>
                  </a:lnTo>
                  <a:close/>
                </a:path>
                <a:path w="2795269" h="1371600">
                  <a:moveTo>
                    <a:pt x="1567906" y="457200"/>
                  </a:moveTo>
                  <a:lnTo>
                    <a:pt x="1533052" y="457200"/>
                  </a:lnTo>
                  <a:lnTo>
                    <a:pt x="1524187" y="469900"/>
                  </a:lnTo>
                  <a:lnTo>
                    <a:pt x="1555829" y="469900"/>
                  </a:lnTo>
                  <a:lnTo>
                    <a:pt x="1567906" y="457200"/>
                  </a:lnTo>
                  <a:close/>
                </a:path>
                <a:path w="2795269" h="1371600">
                  <a:moveTo>
                    <a:pt x="1608737" y="444500"/>
                  </a:moveTo>
                  <a:lnTo>
                    <a:pt x="1581417" y="444500"/>
                  </a:lnTo>
                  <a:lnTo>
                    <a:pt x="1566050" y="457200"/>
                  </a:lnTo>
                  <a:lnTo>
                    <a:pt x="1602207" y="457200"/>
                  </a:lnTo>
                  <a:lnTo>
                    <a:pt x="1608737" y="444500"/>
                  </a:lnTo>
                  <a:close/>
                </a:path>
                <a:path w="2795269" h="1371600">
                  <a:moveTo>
                    <a:pt x="1647907" y="406400"/>
                  </a:moveTo>
                  <a:lnTo>
                    <a:pt x="1635751" y="406400"/>
                  </a:lnTo>
                  <a:lnTo>
                    <a:pt x="1614558" y="444500"/>
                  </a:lnTo>
                  <a:lnTo>
                    <a:pt x="1622516" y="444500"/>
                  </a:lnTo>
                  <a:lnTo>
                    <a:pt x="1626820" y="431800"/>
                  </a:lnTo>
                  <a:lnTo>
                    <a:pt x="1631091" y="431800"/>
                  </a:lnTo>
                  <a:lnTo>
                    <a:pt x="1640913" y="419100"/>
                  </a:lnTo>
                  <a:lnTo>
                    <a:pt x="1647907" y="406400"/>
                  </a:lnTo>
                  <a:close/>
                </a:path>
                <a:path w="2795269" h="1371600">
                  <a:moveTo>
                    <a:pt x="1679594" y="393700"/>
                  </a:moveTo>
                  <a:lnTo>
                    <a:pt x="1663980" y="393700"/>
                  </a:lnTo>
                  <a:lnTo>
                    <a:pt x="1644379" y="406400"/>
                  </a:lnTo>
                  <a:lnTo>
                    <a:pt x="1667048" y="406400"/>
                  </a:lnTo>
                  <a:lnTo>
                    <a:pt x="1679594" y="393700"/>
                  </a:lnTo>
                  <a:close/>
                </a:path>
                <a:path w="2795269" h="1371600">
                  <a:moveTo>
                    <a:pt x="1695546" y="381000"/>
                  </a:moveTo>
                  <a:lnTo>
                    <a:pt x="1680549" y="381000"/>
                  </a:lnTo>
                  <a:lnTo>
                    <a:pt x="1664520" y="393700"/>
                  </a:lnTo>
                  <a:lnTo>
                    <a:pt x="1684642" y="393700"/>
                  </a:lnTo>
                  <a:lnTo>
                    <a:pt x="1695546" y="381000"/>
                  </a:lnTo>
                  <a:close/>
                </a:path>
                <a:path w="2795269" h="1371600">
                  <a:moveTo>
                    <a:pt x="1713068" y="368300"/>
                  </a:moveTo>
                  <a:lnTo>
                    <a:pt x="1700650" y="368300"/>
                  </a:lnTo>
                  <a:lnTo>
                    <a:pt x="1691013" y="381000"/>
                  </a:lnTo>
                  <a:lnTo>
                    <a:pt x="1705565" y="381000"/>
                  </a:lnTo>
                  <a:lnTo>
                    <a:pt x="1713068" y="368300"/>
                  </a:lnTo>
                  <a:close/>
                </a:path>
                <a:path w="2795269" h="1371600">
                  <a:moveTo>
                    <a:pt x="1725108" y="342900"/>
                  </a:moveTo>
                  <a:lnTo>
                    <a:pt x="1718533" y="342900"/>
                  </a:lnTo>
                  <a:lnTo>
                    <a:pt x="1715089" y="355600"/>
                  </a:lnTo>
                  <a:lnTo>
                    <a:pt x="1711409" y="355600"/>
                  </a:lnTo>
                  <a:lnTo>
                    <a:pt x="1707633" y="368300"/>
                  </a:lnTo>
                  <a:lnTo>
                    <a:pt x="1717384" y="368300"/>
                  </a:lnTo>
                  <a:lnTo>
                    <a:pt x="1721427" y="355600"/>
                  </a:lnTo>
                  <a:lnTo>
                    <a:pt x="1725108" y="342900"/>
                  </a:lnTo>
                  <a:close/>
                </a:path>
                <a:path w="2795269" h="1371600">
                  <a:moveTo>
                    <a:pt x="1730188" y="330200"/>
                  </a:moveTo>
                  <a:lnTo>
                    <a:pt x="1723486" y="330200"/>
                  </a:lnTo>
                  <a:lnTo>
                    <a:pt x="1721602" y="342900"/>
                  </a:lnTo>
                  <a:lnTo>
                    <a:pt x="1728334" y="342900"/>
                  </a:lnTo>
                  <a:lnTo>
                    <a:pt x="1730188" y="330200"/>
                  </a:lnTo>
                  <a:close/>
                </a:path>
                <a:path w="2795269" h="1371600">
                  <a:moveTo>
                    <a:pt x="1748020" y="279400"/>
                  </a:moveTo>
                  <a:lnTo>
                    <a:pt x="1738168" y="279400"/>
                  </a:lnTo>
                  <a:lnTo>
                    <a:pt x="1734057" y="292100"/>
                  </a:lnTo>
                  <a:lnTo>
                    <a:pt x="1731037" y="304800"/>
                  </a:lnTo>
                  <a:lnTo>
                    <a:pt x="1728638" y="317500"/>
                  </a:lnTo>
                  <a:lnTo>
                    <a:pt x="1725926" y="330200"/>
                  </a:lnTo>
                  <a:lnTo>
                    <a:pt x="1732837" y="330200"/>
                  </a:lnTo>
                  <a:lnTo>
                    <a:pt x="1735685" y="317500"/>
                  </a:lnTo>
                  <a:lnTo>
                    <a:pt x="1737786" y="304800"/>
                  </a:lnTo>
                  <a:lnTo>
                    <a:pt x="1740376" y="292100"/>
                  </a:lnTo>
                  <a:lnTo>
                    <a:pt x="1743704" y="292100"/>
                  </a:lnTo>
                  <a:lnTo>
                    <a:pt x="1748020" y="279400"/>
                  </a:lnTo>
                  <a:close/>
                </a:path>
                <a:path w="2795269" h="1371600">
                  <a:moveTo>
                    <a:pt x="1827693" y="292100"/>
                  </a:moveTo>
                  <a:lnTo>
                    <a:pt x="1820866" y="292100"/>
                  </a:lnTo>
                  <a:lnTo>
                    <a:pt x="1824101" y="317500"/>
                  </a:lnTo>
                  <a:lnTo>
                    <a:pt x="1830792" y="317500"/>
                  </a:lnTo>
                  <a:lnTo>
                    <a:pt x="1827693" y="292100"/>
                  </a:lnTo>
                  <a:close/>
                </a:path>
                <a:path w="2795269" h="1371600">
                  <a:moveTo>
                    <a:pt x="1864634" y="292100"/>
                  </a:moveTo>
                  <a:lnTo>
                    <a:pt x="1856299" y="292100"/>
                  </a:lnTo>
                  <a:lnTo>
                    <a:pt x="1853472" y="304800"/>
                  </a:lnTo>
                  <a:lnTo>
                    <a:pt x="1851577" y="317500"/>
                  </a:lnTo>
                  <a:lnTo>
                    <a:pt x="1858288" y="317500"/>
                  </a:lnTo>
                  <a:lnTo>
                    <a:pt x="1860267" y="304800"/>
                  </a:lnTo>
                  <a:lnTo>
                    <a:pt x="1861084" y="304800"/>
                  </a:lnTo>
                  <a:lnTo>
                    <a:pt x="1864634" y="292100"/>
                  </a:lnTo>
                  <a:close/>
                </a:path>
                <a:path w="2795269" h="1371600">
                  <a:moveTo>
                    <a:pt x="1819979" y="279400"/>
                  </a:moveTo>
                  <a:lnTo>
                    <a:pt x="1804719" y="279400"/>
                  </a:lnTo>
                  <a:lnTo>
                    <a:pt x="1816112" y="292100"/>
                  </a:lnTo>
                  <a:lnTo>
                    <a:pt x="1824970" y="292100"/>
                  </a:lnTo>
                  <a:lnTo>
                    <a:pt x="1819979" y="279400"/>
                  </a:lnTo>
                  <a:close/>
                </a:path>
                <a:path w="2795269" h="1371600">
                  <a:moveTo>
                    <a:pt x="1928119" y="266700"/>
                  </a:moveTo>
                  <a:lnTo>
                    <a:pt x="1921132" y="266700"/>
                  </a:lnTo>
                  <a:lnTo>
                    <a:pt x="1902402" y="292100"/>
                  </a:lnTo>
                  <a:lnTo>
                    <a:pt x="1906486" y="292100"/>
                  </a:lnTo>
                  <a:lnTo>
                    <a:pt x="1928119" y="266700"/>
                  </a:lnTo>
                  <a:close/>
                </a:path>
                <a:path w="2795269" h="1371600">
                  <a:moveTo>
                    <a:pt x="1793757" y="266700"/>
                  </a:moveTo>
                  <a:lnTo>
                    <a:pt x="1759036" y="266700"/>
                  </a:lnTo>
                  <a:lnTo>
                    <a:pt x="1743842" y="279400"/>
                  </a:lnTo>
                  <a:lnTo>
                    <a:pt x="1800688" y="279400"/>
                  </a:lnTo>
                  <a:lnTo>
                    <a:pt x="1793757" y="266700"/>
                  </a:lnTo>
                  <a:close/>
                </a:path>
                <a:path w="2795269" h="1371600">
                  <a:moveTo>
                    <a:pt x="1980515" y="266700"/>
                  </a:moveTo>
                  <a:lnTo>
                    <a:pt x="1962357" y="266700"/>
                  </a:lnTo>
                  <a:lnTo>
                    <a:pt x="1969068" y="279400"/>
                  </a:lnTo>
                  <a:lnTo>
                    <a:pt x="1975186" y="279400"/>
                  </a:lnTo>
                  <a:lnTo>
                    <a:pt x="1980515" y="266700"/>
                  </a:lnTo>
                  <a:close/>
                </a:path>
                <a:path w="2795269" h="1371600">
                  <a:moveTo>
                    <a:pt x="2001000" y="254000"/>
                  </a:moveTo>
                  <a:lnTo>
                    <a:pt x="1989447" y="254000"/>
                  </a:lnTo>
                  <a:lnTo>
                    <a:pt x="1983488" y="266700"/>
                  </a:lnTo>
                  <a:lnTo>
                    <a:pt x="1994161" y="266700"/>
                  </a:lnTo>
                  <a:lnTo>
                    <a:pt x="2001000" y="254000"/>
                  </a:lnTo>
                  <a:close/>
                </a:path>
                <a:path w="2795269" h="1371600">
                  <a:moveTo>
                    <a:pt x="2048471" y="203200"/>
                  </a:moveTo>
                  <a:lnTo>
                    <a:pt x="2039969" y="203200"/>
                  </a:lnTo>
                  <a:lnTo>
                    <a:pt x="2032929" y="215900"/>
                  </a:lnTo>
                  <a:lnTo>
                    <a:pt x="2022908" y="228600"/>
                  </a:lnTo>
                  <a:lnTo>
                    <a:pt x="2011899" y="241300"/>
                  </a:lnTo>
                  <a:lnTo>
                    <a:pt x="2001897" y="254000"/>
                  </a:lnTo>
                  <a:lnTo>
                    <a:pt x="2006661" y="254000"/>
                  </a:lnTo>
                  <a:lnTo>
                    <a:pt x="2016776" y="241300"/>
                  </a:lnTo>
                  <a:lnTo>
                    <a:pt x="2028156" y="228600"/>
                  </a:lnTo>
                  <a:lnTo>
                    <a:pt x="2038694" y="215900"/>
                  </a:lnTo>
                  <a:lnTo>
                    <a:pt x="2046283" y="215900"/>
                  </a:lnTo>
                  <a:lnTo>
                    <a:pt x="2048471" y="203200"/>
                  </a:lnTo>
                  <a:close/>
                </a:path>
                <a:path w="2795269" h="1371600">
                  <a:moveTo>
                    <a:pt x="2053319" y="177800"/>
                  </a:moveTo>
                  <a:lnTo>
                    <a:pt x="2046492" y="177800"/>
                  </a:lnTo>
                  <a:lnTo>
                    <a:pt x="2041644" y="203200"/>
                  </a:lnTo>
                  <a:lnTo>
                    <a:pt x="2048696" y="203200"/>
                  </a:lnTo>
                  <a:lnTo>
                    <a:pt x="2053319" y="177800"/>
                  </a:lnTo>
                  <a:close/>
                </a:path>
                <a:path w="2795269" h="1371600">
                  <a:moveTo>
                    <a:pt x="2517809" y="177800"/>
                  </a:moveTo>
                  <a:lnTo>
                    <a:pt x="2510707" y="177800"/>
                  </a:lnTo>
                  <a:lnTo>
                    <a:pt x="2510307" y="190500"/>
                  </a:lnTo>
                  <a:lnTo>
                    <a:pt x="2510895" y="203200"/>
                  </a:lnTo>
                  <a:lnTo>
                    <a:pt x="2518781" y="203200"/>
                  </a:lnTo>
                  <a:lnTo>
                    <a:pt x="2517853" y="190500"/>
                  </a:lnTo>
                  <a:lnTo>
                    <a:pt x="2517505" y="190500"/>
                  </a:lnTo>
                  <a:lnTo>
                    <a:pt x="2517809" y="177800"/>
                  </a:lnTo>
                  <a:close/>
                </a:path>
                <a:path w="2795269" h="1371600">
                  <a:moveTo>
                    <a:pt x="2071329" y="152400"/>
                  </a:moveTo>
                  <a:lnTo>
                    <a:pt x="2063419" y="152400"/>
                  </a:lnTo>
                  <a:lnTo>
                    <a:pt x="2055913" y="165100"/>
                  </a:lnTo>
                  <a:lnTo>
                    <a:pt x="2048586" y="177800"/>
                  </a:lnTo>
                  <a:lnTo>
                    <a:pt x="2054942" y="177800"/>
                  </a:lnTo>
                  <a:lnTo>
                    <a:pt x="2061828" y="165100"/>
                  </a:lnTo>
                  <a:lnTo>
                    <a:pt x="2071329" y="152400"/>
                  </a:lnTo>
                  <a:close/>
                </a:path>
                <a:path w="2795269" h="1371600">
                  <a:moveTo>
                    <a:pt x="2519692" y="165100"/>
                  </a:moveTo>
                  <a:lnTo>
                    <a:pt x="2513892" y="165100"/>
                  </a:lnTo>
                  <a:lnTo>
                    <a:pt x="2510953" y="177800"/>
                  </a:lnTo>
                  <a:lnTo>
                    <a:pt x="2518023" y="177800"/>
                  </a:lnTo>
                  <a:lnTo>
                    <a:pt x="2519692" y="165100"/>
                  </a:lnTo>
                  <a:close/>
                </a:path>
                <a:path w="2795269" h="1371600">
                  <a:moveTo>
                    <a:pt x="2555901" y="152400"/>
                  </a:moveTo>
                  <a:lnTo>
                    <a:pt x="2526783" y="152400"/>
                  </a:lnTo>
                  <a:lnTo>
                    <a:pt x="2519244" y="165100"/>
                  </a:lnTo>
                  <a:lnTo>
                    <a:pt x="2546351" y="165100"/>
                  </a:lnTo>
                  <a:lnTo>
                    <a:pt x="2555901" y="152400"/>
                  </a:lnTo>
                  <a:close/>
                </a:path>
                <a:path w="2795269" h="1371600">
                  <a:moveTo>
                    <a:pt x="2681115" y="152400"/>
                  </a:moveTo>
                  <a:lnTo>
                    <a:pt x="2675391" y="152400"/>
                  </a:lnTo>
                  <a:lnTo>
                    <a:pt x="2679800" y="165100"/>
                  </a:lnTo>
                  <a:lnTo>
                    <a:pt x="2684200" y="165100"/>
                  </a:lnTo>
                  <a:lnTo>
                    <a:pt x="2681115" y="152400"/>
                  </a:lnTo>
                  <a:close/>
                </a:path>
                <a:path w="2795269" h="1371600">
                  <a:moveTo>
                    <a:pt x="2716101" y="152400"/>
                  </a:moveTo>
                  <a:lnTo>
                    <a:pt x="2707697" y="152400"/>
                  </a:lnTo>
                  <a:lnTo>
                    <a:pt x="2702964" y="165100"/>
                  </a:lnTo>
                  <a:lnTo>
                    <a:pt x="2713969" y="165100"/>
                  </a:lnTo>
                  <a:lnTo>
                    <a:pt x="2716101" y="152400"/>
                  </a:lnTo>
                  <a:close/>
                </a:path>
                <a:path w="2795269" h="1371600">
                  <a:moveTo>
                    <a:pt x="2081670" y="139700"/>
                  </a:moveTo>
                  <a:lnTo>
                    <a:pt x="2074437" y="139700"/>
                  </a:lnTo>
                  <a:lnTo>
                    <a:pt x="2065947" y="152400"/>
                  </a:lnTo>
                  <a:lnTo>
                    <a:pt x="2072630" y="152400"/>
                  </a:lnTo>
                  <a:lnTo>
                    <a:pt x="2081670" y="139700"/>
                  </a:lnTo>
                  <a:close/>
                </a:path>
                <a:path w="2795269" h="1371600">
                  <a:moveTo>
                    <a:pt x="2593337" y="139700"/>
                  </a:moveTo>
                  <a:lnTo>
                    <a:pt x="2581115" y="139700"/>
                  </a:lnTo>
                  <a:lnTo>
                    <a:pt x="2559021" y="152400"/>
                  </a:lnTo>
                  <a:lnTo>
                    <a:pt x="2584560" y="152400"/>
                  </a:lnTo>
                  <a:lnTo>
                    <a:pt x="2593337" y="139700"/>
                  </a:lnTo>
                  <a:close/>
                </a:path>
                <a:path w="2795269" h="1371600">
                  <a:moveTo>
                    <a:pt x="2678049" y="139700"/>
                  </a:moveTo>
                  <a:lnTo>
                    <a:pt x="2670976" y="139700"/>
                  </a:lnTo>
                  <a:lnTo>
                    <a:pt x="2672334" y="152400"/>
                  </a:lnTo>
                  <a:lnTo>
                    <a:pt x="2678609" y="152400"/>
                  </a:lnTo>
                  <a:lnTo>
                    <a:pt x="2678049" y="139700"/>
                  </a:lnTo>
                  <a:close/>
                </a:path>
                <a:path w="2795269" h="1371600">
                  <a:moveTo>
                    <a:pt x="2782887" y="114300"/>
                  </a:moveTo>
                  <a:lnTo>
                    <a:pt x="2688295" y="114300"/>
                  </a:lnTo>
                  <a:lnTo>
                    <a:pt x="2679620" y="135576"/>
                  </a:lnTo>
                  <a:lnTo>
                    <a:pt x="2678049" y="139700"/>
                  </a:lnTo>
                  <a:lnTo>
                    <a:pt x="2681115" y="152400"/>
                  </a:lnTo>
                  <a:lnTo>
                    <a:pt x="2708628" y="152400"/>
                  </a:lnTo>
                  <a:lnTo>
                    <a:pt x="2711844" y="139700"/>
                  </a:lnTo>
                  <a:lnTo>
                    <a:pt x="2778987" y="139700"/>
                  </a:lnTo>
                  <a:lnTo>
                    <a:pt x="2782887" y="114300"/>
                  </a:lnTo>
                  <a:close/>
                </a:path>
                <a:path w="2795269" h="1371600">
                  <a:moveTo>
                    <a:pt x="2714194" y="139700"/>
                  </a:moveTo>
                  <a:lnTo>
                    <a:pt x="2711844" y="139700"/>
                  </a:lnTo>
                  <a:lnTo>
                    <a:pt x="2708628" y="152400"/>
                  </a:lnTo>
                  <a:lnTo>
                    <a:pt x="2714194" y="139700"/>
                  </a:lnTo>
                  <a:close/>
                </a:path>
                <a:path w="2795269" h="1371600">
                  <a:moveTo>
                    <a:pt x="2724226" y="139700"/>
                  </a:moveTo>
                  <a:lnTo>
                    <a:pt x="2714194" y="139700"/>
                  </a:lnTo>
                  <a:lnTo>
                    <a:pt x="2708628" y="152400"/>
                  </a:lnTo>
                  <a:lnTo>
                    <a:pt x="2718911" y="152400"/>
                  </a:lnTo>
                  <a:lnTo>
                    <a:pt x="2724226" y="139700"/>
                  </a:lnTo>
                  <a:close/>
                </a:path>
                <a:path w="2795269" h="1371600">
                  <a:moveTo>
                    <a:pt x="2786648" y="139700"/>
                  </a:moveTo>
                  <a:lnTo>
                    <a:pt x="2756963" y="139700"/>
                  </a:lnTo>
                  <a:lnTo>
                    <a:pt x="2775988" y="152400"/>
                  </a:lnTo>
                  <a:lnTo>
                    <a:pt x="2786648" y="139700"/>
                  </a:lnTo>
                  <a:close/>
                </a:path>
                <a:path w="2795269" h="1371600">
                  <a:moveTo>
                    <a:pt x="2096252" y="127000"/>
                  </a:moveTo>
                  <a:lnTo>
                    <a:pt x="2087014" y="127000"/>
                  </a:lnTo>
                  <a:lnTo>
                    <a:pt x="2076908" y="139700"/>
                  </a:lnTo>
                  <a:lnTo>
                    <a:pt x="2091077" y="139700"/>
                  </a:lnTo>
                  <a:lnTo>
                    <a:pt x="2096252" y="127000"/>
                  </a:lnTo>
                  <a:close/>
                </a:path>
                <a:path w="2795269" h="1371600">
                  <a:moveTo>
                    <a:pt x="2612894" y="101600"/>
                  </a:moveTo>
                  <a:lnTo>
                    <a:pt x="2603418" y="101600"/>
                  </a:lnTo>
                  <a:lnTo>
                    <a:pt x="2598184" y="114300"/>
                  </a:lnTo>
                  <a:lnTo>
                    <a:pt x="2588486" y="139700"/>
                  </a:lnTo>
                  <a:lnTo>
                    <a:pt x="2594266" y="139700"/>
                  </a:lnTo>
                  <a:lnTo>
                    <a:pt x="2606152" y="114300"/>
                  </a:lnTo>
                  <a:lnTo>
                    <a:pt x="2609218" y="114300"/>
                  </a:lnTo>
                  <a:lnTo>
                    <a:pt x="2612894" y="101600"/>
                  </a:lnTo>
                  <a:close/>
                </a:path>
                <a:path w="2795269" h="1371600">
                  <a:moveTo>
                    <a:pt x="2687729" y="114300"/>
                  </a:moveTo>
                  <a:lnTo>
                    <a:pt x="2680829" y="114300"/>
                  </a:lnTo>
                  <a:lnTo>
                    <a:pt x="2670620" y="139700"/>
                  </a:lnTo>
                  <a:lnTo>
                    <a:pt x="2677939" y="139700"/>
                  </a:lnTo>
                  <a:lnTo>
                    <a:pt x="2679620" y="135576"/>
                  </a:lnTo>
                  <a:lnTo>
                    <a:pt x="2687729" y="114300"/>
                  </a:lnTo>
                  <a:close/>
                </a:path>
                <a:path w="2795269" h="1371600">
                  <a:moveTo>
                    <a:pt x="2794836" y="38100"/>
                  </a:moveTo>
                  <a:lnTo>
                    <a:pt x="2786878" y="38100"/>
                  </a:lnTo>
                  <a:lnTo>
                    <a:pt x="2787695" y="50800"/>
                  </a:lnTo>
                  <a:lnTo>
                    <a:pt x="2786868" y="63500"/>
                  </a:lnTo>
                  <a:lnTo>
                    <a:pt x="2777904" y="88900"/>
                  </a:lnTo>
                  <a:lnTo>
                    <a:pt x="2777496" y="101600"/>
                  </a:lnTo>
                  <a:lnTo>
                    <a:pt x="2782887" y="114300"/>
                  </a:lnTo>
                  <a:lnTo>
                    <a:pt x="2785119" y="127000"/>
                  </a:lnTo>
                  <a:lnTo>
                    <a:pt x="2783674" y="127000"/>
                  </a:lnTo>
                  <a:lnTo>
                    <a:pt x="2779800" y="139700"/>
                  </a:lnTo>
                  <a:lnTo>
                    <a:pt x="2790794" y="139700"/>
                  </a:lnTo>
                  <a:lnTo>
                    <a:pt x="2792449" y="127000"/>
                  </a:lnTo>
                  <a:lnTo>
                    <a:pt x="2790328" y="114300"/>
                  </a:lnTo>
                  <a:lnTo>
                    <a:pt x="2784721" y="88900"/>
                  </a:lnTo>
                  <a:lnTo>
                    <a:pt x="2785046" y="88900"/>
                  </a:lnTo>
                  <a:lnTo>
                    <a:pt x="2793977" y="63500"/>
                  </a:lnTo>
                  <a:lnTo>
                    <a:pt x="2794721" y="50800"/>
                  </a:lnTo>
                  <a:lnTo>
                    <a:pt x="2794836" y="38100"/>
                  </a:lnTo>
                  <a:close/>
                </a:path>
                <a:path w="2795269" h="1371600">
                  <a:moveTo>
                    <a:pt x="2688295" y="114300"/>
                  </a:moveTo>
                  <a:lnTo>
                    <a:pt x="2687729" y="114300"/>
                  </a:lnTo>
                  <a:lnTo>
                    <a:pt x="2679620" y="135576"/>
                  </a:lnTo>
                  <a:lnTo>
                    <a:pt x="2688295" y="114300"/>
                  </a:lnTo>
                  <a:close/>
                </a:path>
                <a:path w="2795269" h="1371600">
                  <a:moveTo>
                    <a:pt x="2140388" y="114300"/>
                  </a:moveTo>
                  <a:lnTo>
                    <a:pt x="2124010" y="114300"/>
                  </a:lnTo>
                  <a:lnTo>
                    <a:pt x="2108230" y="127000"/>
                  </a:lnTo>
                  <a:lnTo>
                    <a:pt x="2133796" y="127000"/>
                  </a:lnTo>
                  <a:lnTo>
                    <a:pt x="2140388" y="114300"/>
                  </a:lnTo>
                  <a:close/>
                </a:path>
                <a:path w="2795269" h="1371600">
                  <a:moveTo>
                    <a:pt x="2157330" y="101600"/>
                  </a:moveTo>
                  <a:lnTo>
                    <a:pt x="2147106" y="101600"/>
                  </a:lnTo>
                  <a:lnTo>
                    <a:pt x="2142112" y="114300"/>
                  </a:lnTo>
                  <a:lnTo>
                    <a:pt x="2151357" y="114300"/>
                  </a:lnTo>
                  <a:lnTo>
                    <a:pt x="2157330" y="101600"/>
                  </a:lnTo>
                  <a:close/>
                </a:path>
                <a:path w="2795269" h="1371600">
                  <a:moveTo>
                    <a:pt x="2441789" y="63500"/>
                  </a:moveTo>
                  <a:lnTo>
                    <a:pt x="2425161" y="63500"/>
                  </a:lnTo>
                  <a:lnTo>
                    <a:pt x="2412544" y="88900"/>
                  </a:lnTo>
                  <a:lnTo>
                    <a:pt x="2410094" y="88900"/>
                  </a:lnTo>
                  <a:lnTo>
                    <a:pt x="2400042" y="101600"/>
                  </a:lnTo>
                  <a:lnTo>
                    <a:pt x="2374436" y="101600"/>
                  </a:lnTo>
                  <a:lnTo>
                    <a:pt x="2382787" y="114300"/>
                  </a:lnTo>
                  <a:lnTo>
                    <a:pt x="2404125" y="114300"/>
                  </a:lnTo>
                  <a:lnTo>
                    <a:pt x="2415549" y="101600"/>
                  </a:lnTo>
                  <a:lnTo>
                    <a:pt x="2418366" y="88900"/>
                  </a:lnTo>
                  <a:lnTo>
                    <a:pt x="2430282" y="76200"/>
                  </a:lnTo>
                  <a:lnTo>
                    <a:pt x="2433695" y="76200"/>
                  </a:lnTo>
                  <a:lnTo>
                    <a:pt x="2441789" y="63500"/>
                  </a:lnTo>
                  <a:close/>
                </a:path>
                <a:path w="2795269" h="1371600">
                  <a:moveTo>
                    <a:pt x="2681106" y="101600"/>
                  </a:moveTo>
                  <a:lnTo>
                    <a:pt x="2671792" y="101600"/>
                  </a:lnTo>
                  <a:lnTo>
                    <a:pt x="2679646" y="114300"/>
                  </a:lnTo>
                  <a:lnTo>
                    <a:pt x="2685305" y="114300"/>
                  </a:lnTo>
                  <a:lnTo>
                    <a:pt x="2681106" y="101600"/>
                  </a:lnTo>
                  <a:close/>
                </a:path>
                <a:path w="2795269" h="1371600">
                  <a:moveTo>
                    <a:pt x="2194607" y="63500"/>
                  </a:moveTo>
                  <a:lnTo>
                    <a:pt x="2188854" y="63500"/>
                  </a:lnTo>
                  <a:lnTo>
                    <a:pt x="2171535" y="76200"/>
                  </a:lnTo>
                  <a:lnTo>
                    <a:pt x="2168321" y="88900"/>
                  </a:lnTo>
                  <a:lnTo>
                    <a:pt x="2158521" y="101600"/>
                  </a:lnTo>
                  <a:lnTo>
                    <a:pt x="2163396" y="101600"/>
                  </a:lnTo>
                  <a:lnTo>
                    <a:pt x="2169169" y="88900"/>
                  </a:lnTo>
                  <a:lnTo>
                    <a:pt x="2176582" y="88900"/>
                  </a:lnTo>
                  <a:lnTo>
                    <a:pt x="2185371" y="76200"/>
                  </a:lnTo>
                  <a:lnTo>
                    <a:pt x="2190284" y="76200"/>
                  </a:lnTo>
                  <a:lnTo>
                    <a:pt x="2194607" y="63500"/>
                  </a:lnTo>
                  <a:close/>
                </a:path>
                <a:path w="2795269" h="1371600">
                  <a:moveTo>
                    <a:pt x="2378458" y="50800"/>
                  </a:moveTo>
                  <a:lnTo>
                    <a:pt x="2373100" y="50800"/>
                  </a:lnTo>
                  <a:lnTo>
                    <a:pt x="2375739" y="63500"/>
                  </a:lnTo>
                  <a:lnTo>
                    <a:pt x="2375896" y="76200"/>
                  </a:lnTo>
                  <a:lnTo>
                    <a:pt x="2365844" y="101600"/>
                  </a:lnTo>
                  <a:lnTo>
                    <a:pt x="2373875" y="101600"/>
                  </a:lnTo>
                  <a:lnTo>
                    <a:pt x="2383100" y="76200"/>
                  </a:lnTo>
                  <a:lnTo>
                    <a:pt x="2382483" y="63500"/>
                  </a:lnTo>
                  <a:lnTo>
                    <a:pt x="2380969" y="63500"/>
                  </a:lnTo>
                  <a:lnTo>
                    <a:pt x="2378458" y="50800"/>
                  </a:lnTo>
                  <a:close/>
                </a:path>
                <a:path w="2795269" h="1371600">
                  <a:moveTo>
                    <a:pt x="2640474" y="88900"/>
                  </a:moveTo>
                  <a:lnTo>
                    <a:pt x="2623074" y="88900"/>
                  </a:lnTo>
                  <a:lnTo>
                    <a:pt x="2614662" y="101600"/>
                  </a:lnTo>
                  <a:lnTo>
                    <a:pt x="2633748" y="101600"/>
                  </a:lnTo>
                  <a:lnTo>
                    <a:pt x="2640474" y="88900"/>
                  </a:lnTo>
                  <a:close/>
                </a:path>
                <a:path w="2795269" h="1371600">
                  <a:moveTo>
                    <a:pt x="2670840" y="88900"/>
                  </a:moveTo>
                  <a:lnTo>
                    <a:pt x="2654445" y="88900"/>
                  </a:lnTo>
                  <a:lnTo>
                    <a:pt x="2661795" y="101600"/>
                  </a:lnTo>
                  <a:lnTo>
                    <a:pt x="2675942" y="101600"/>
                  </a:lnTo>
                  <a:lnTo>
                    <a:pt x="2670840" y="88900"/>
                  </a:lnTo>
                  <a:close/>
                </a:path>
                <a:path w="2795269" h="1371600">
                  <a:moveTo>
                    <a:pt x="2526415" y="63500"/>
                  </a:moveTo>
                  <a:lnTo>
                    <a:pt x="2463742" y="63500"/>
                  </a:lnTo>
                  <a:lnTo>
                    <a:pt x="2481987" y="76200"/>
                  </a:lnTo>
                  <a:lnTo>
                    <a:pt x="2542637" y="76200"/>
                  </a:lnTo>
                  <a:lnTo>
                    <a:pt x="2526415" y="63500"/>
                  </a:lnTo>
                  <a:close/>
                </a:path>
                <a:path w="2795269" h="1371600">
                  <a:moveTo>
                    <a:pt x="2600360" y="63500"/>
                  </a:moveTo>
                  <a:lnTo>
                    <a:pt x="2571576" y="63500"/>
                  </a:lnTo>
                  <a:lnTo>
                    <a:pt x="2558635" y="76200"/>
                  </a:lnTo>
                  <a:lnTo>
                    <a:pt x="2593946" y="76200"/>
                  </a:lnTo>
                  <a:lnTo>
                    <a:pt x="2600360" y="63500"/>
                  </a:lnTo>
                  <a:close/>
                </a:path>
                <a:path w="2795269" h="1371600">
                  <a:moveTo>
                    <a:pt x="2209373" y="25400"/>
                  </a:moveTo>
                  <a:lnTo>
                    <a:pt x="2199430" y="25400"/>
                  </a:lnTo>
                  <a:lnTo>
                    <a:pt x="2196760" y="38100"/>
                  </a:lnTo>
                  <a:lnTo>
                    <a:pt x="2192980" y="63500"/>
                  </a:lnTo>
                  <a:lnTo>
                    <a:pt x="2199880" y="63500"/>
                  </a:lnTo>
                  <a:lnTo>
                    <a:pt x="2203629" y="38100"/>
                  </a:lnTo>
                  <a:lnTo>
                    <a:pt x="2205472" y="38100"/>
                  </a:lnTo>
                  <a:lnTo>
                    <a:pt x="2209373" y="25400"/>
                  </a:lnTo>
                  <a:close/>
                </a:path>
                <a:path w="2795269" h="1371600">
                  <a:moveTo>
                    <a:pt x="2623522" y="38100"/>
                  </a:moveTo>
                  <a:lnTo>
                    <a:pt x="2611438" y="38100"/>
                  </a:lnTo>
                  <a:lnTo>
                    <a:pt x="2598465" y="63500"/>
                  </a:lnTo>
                  <a:lnTo>
                    <a:pt x="2603617" y="63500"/>
                  </a:lnTo>
                  <a:lnTo>
                    <a:pt x="2615815" y="50800"/>
                  </a:lnTo>
                  <a:lnTo>
                    <a:pt x="2649783" y="50800"/>
                  </a:lnTo>
                  <a:lnTo>
                    <a:pt x="2623522" y="38100"/>
                  </a:lnTo>
                  <a:close/>
                </a:path>
                <a:path w="2795269" h="1371600">
                  <a:moveTo>
                    <a:pt x="2687035" y="50800"/>
                  </a:moveTo>
                  <a:lnTo>
                    <a:pt x="2622119" y="50800"/>
                  </a:lnTo>
                  <a:lnTo>
                    <a:pt x="2647437" y="63500"/>
                  </a:lnTo>
                  <a:lnTo>
                    <a:pt x="2675362" y="63500"/>
                  </a:lnTo>
                  <a:lnTo>
                    <a:pt x="2687035" y="50800"/>
                  </a:lnTo>
                  <a:close/>
                </a:path>
                <a:path w="2795269" h="1371600">
                  <a:moveTo>
                    <a:pt x="2370922" y="38100"/>
                  </a:moveTo>
                  <a:lnTo>
                    <a:pt x="2345331" y="38100"/>
                  </a:lnTo>
                  <a:lnTo>
                    <a:pt x="2367425" y="50800"/>
                  </a:lnTo>
                  <a:lnTo>
                    <a:pt x="2374911" y="50800"/>
                  </a:lnTo>
                  <a:lnTo>
                    <a:pt x="2370922" y="38100"/>
                  </a:lnTo>
                  <a:close/>
                </a:path>
                <a:path w="2795269" h="1371600">
                  <a:moveTo>
                    <a:pt x="2703090" y="25400"/>
                  </a:moveTo>
                  <a:lnTo>
                    <a:pt x="2696849" y="25400"/>
                  </a:lnTo>
                  <a:lnTo>
                    <a:pt x="2692190" y="38100"/>
                  </a:lnTo>
                  <a:lnTo>
                    <a:pt x="2691048" y="38100"/>
                  </a:lnTo>
                  <a:lnTo>
                    <a:pt x="2683537" y="50800"/>
                  </a:lnTo>
                  <a:lnTo>
                    <a:pt x="2698472" y="50800"/>
                  </a:lnTo>
                  <a:lnTo>
                    <a:pt x="2703090" y="25400"/>
                  </a:lnTo>
                  <a:close/>
                </a:path>
                <a:path w="2795269" h="1371600">
                  <a:moveTo>
                    <a:pt x="2332661" y="25400"/>
                  </a:moveTo>
                  <a:lnTo>
                    <a:pt x="2322102" y="25400"/>
                  </a:lnTo>
                  <a:lnTo>
                    <a:pt x="2329202" y="38100"/>
                  </a:lnTo>
                  <a:lnTo>
                    <a:pt x="2339458" y="38100"/>
                  </a:lnTo>
                  <a:lnTo>
                    <a:pt x="2332661" y="25400"/>
                  </a:lnTo>
                  <a:close/>
                </a:path>
                <a:path w="2795269" h="1371600">
                  <a:moveTo>
                    <a:pt x="2782353" y="25400"/>
                  </a:moveTo>
                  <a:lnTo>
                    <a:pt x="2778422" y="25400"/>
                  </a:lnTo>
                  <a:lnTo>
                    <a:pt x="2785140" y="38100"/>
                  </a:lnTo>
                  <a:lnTo>
                    <a:pt x="2790773" y="38100"/>
                  </a:lnTo>
                  <a:lnTo>
                    <a:pt x="2782353" y="25400"/>
                  </a:lnTo>
                  <a:close/>
                </a:path>
                <a:path w="2795269" h="1371600">
                  <a:moveTo>
                    <a:pt x="2225146" y="12700"/>
                  </a:moveTo>
                  <a:lnTo>
                    <a:pt x="2210186" y="12700"/>
                  </a:lnTo>
                  <a:lnTo>
                    <a:pt x="2203903" y="25400"/>
                  </a:lnTo>
                  <a:lnTo>
                    <a:pt x="2220349" y="25400"/>
                  </a:lnTo>
                  <a:lnTo>
                    <a:pt x="2225146" y="12700"/>
                  </a:lnTo>
                  <a:close/>
                </a:path>
                <a:path w="2795269" h="1371600">
                  <a:moveTo>
                    <a:pt x="2239107" y="12700"/>
                  </a:moveTo>
                  <a:lnTo>
                    <a:pt x="2233031" y="12700"/>
                  </a:lnTo>
                  <a:lnTo>
                    <a:pt x="2251156" y="25400"/>
                  </a:lnTo>
                  <a:lnTo>
                    <a:pt x="2239107" y="12700"/>
                  </a:lnTo>
                  <a:close/>
                </a:path>
                <a:path w="2795269" h="1371600">
                  <a:moveTo>
                    <a:pt x="2263249" y="12700"/>
                  </a:moveTo>
                  <a:lnTo>
                    <a:pt x="2253575" y="12700"/>
                  </a:lnTo>
                  <a:lnTo>
                    <a:pt x="2251261" y="25400"/>
                  </a:lnTo>
                  <a:lnTo>
                    <a:pt x="2260569" y="25400"/>
                  </a:lnTo>
                  <a:lnTo>
                    <a:pt x="2263249" y="12700"/>
                  </a:lnTo>
                  <a:close/>
                </a:path>
                <a:path w="2795269" h="1371600">
                  <a:moveTo>
                    <a:pt x="2315311" y="12700"/>
                  </a:moveTo>
                  <a:lnTo>
                    <a:pt x="2299910" y="12700"/>
                  </a:lnTo>
                  <a:lnTo>
                    <a:pt x="2310966" y="25400"/>
                  </a:lnTo>
                  <a:lnTo>
                    <a:pt x="2325771" y="25400"/>
                  </a:lnTo>
                  <a:lnTo>
                    <a:pt x="2315311" y="12700"/>
                  </a:lnTo>
                  <a:close/>
                </a:path>
                <a:path w="2795269" h="1371600">
                  <a:moveTo>
                    <a:pt x="2757688" y="12700"/>
                  </a:moveTo>
                  <a:lnTo>
                    <a:pt x="2723197" y="12700"/>
                  </a:lnTo>
                  <a:lnTo>
                    <a:pt x="2710010" y="25400"/>
                  </a:lnTo>
                  <a:lnTo>
                    <a:pt x="2770393" y="25400"/>
                  </a:lnTo>
                  <a:lnTo>
                    <a:pt x="2757688" y="12700"/>
                  </a:lnTo>
                  <a:close/>
                </a:path>
                <a:path w="2795269" h="1371600">
                  <a:moveTo>
                    <a:pt x="2270203" y="0"/>
                  </a:moveTo>
                  <a:lnTo>
                    <a:pt x="2259177" y="0"/>
                  </a:lnTo>
                  <a:lnTo>
                    <a:pt x="2255788" y="12700"/>
                  </a:lnTo>
                  <a:lnTo>
                    <a:pt x="2265334" y="12700"/>
                  </a:lnTo>
                  <a:lnTo>
                    <a:pt x="2270203" y="0"/>
                  </a:lnTo>
                  <a:close/>
                </a:path>
                <a:path w="2795269" h="1371600">
                  <a:moveTo>
                    <a:pt x="2296030" y="0"/>
                  </a:moveTo>
                  <a:lnTo>
                    <a:pt x="2282422" y="0"/>
                  </a:lnTo>
                  <a:lnTo>
                    <a:pt x="2292453" y="12700"/>
                  </a:lnTo>
                  <a:lnTo>
                    <a:pt x="2311021" y="12700"/>
                  </a:lnTo>
                  <a:lnTo>
                    <a:pt x="2296030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/>
            <p:cNvSpPr/>
            <p:nvPr/>
          </p:nvSpPr>
          <p:spPr>
            <a:xfrm>
              <a:off x="7199219" y="2013950"/>
              <a:ext cx="12406937" cy="7280152"/>
            </a:xfrm>
            <a:prstGeom prst="rect">
              <a:avLst/>
            </a:prstGeom>
            <a:blipFill>
              <a:blip r:embed="rId3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465945">
              <a:lnSpc>
                <a:spcPct val="100000"/>
              </a:lnSpc>
              <a:spcBef>
                <a:spcPts val="105"/>
              </a:spcBef>
            </a:pPr>
            <a:r>
              <a:rPr spc="-45" dirty="0">
                <a:latin typeface="+mn-lt"/>
              </a:rPr>
              <a:t>Estonia</a:t>
            </a:r>
            <a:endParaRPr spc="-45" dirty="0">
              <a:latin typeface="+mn-lt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765766" y="9206627"/>
            <a:ext cx="20935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Lithuania</a:t>
            </a:r>
            <a:endParaRPr sz="4200">
              <a:cs typeface="Proxima Nova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106370" y="2565615"/>
            <a:ext cx="228409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0" dirty="0">
                <a:solidFill>
                  <a:srgbClr val="AB9F97"/>
                </a:solidFill>
                <a:cs typeface="Proxima Nova"/>
              </a:rPr>
              <a:t>Baltic</a:t>
            </a:r>
            <a:r>
              <a:rPr sz="4200" spc="-145" dirty="0">
                <a:solidFill>
                  <a:srgbClr val="AB9F97"/>
                </a:solidFill>
                <a:cs typeface="Proxima Nova"/>
              </a:rPr>
              <a:t> </a:t>
            </a:r>
            <a:r>
              <a:rPr sz="4200" spc="-45" dirty="0">
                <a:solidFill>
                  <a:srgbClr val="AB9F97"/>
                </a:solidFill>
                <a:cs typeface="Proxima Nova"/>
              </a:rPr>
              <a:t>Sea</a:t>
            </a:r>
            <a:endParaRPr sz="4200">
              <a:cs typeface="Proxima Nova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8156212" y="1948293"/>
            <a:ext cx="1510665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Russia</a:t>
            </a:r>
            <a:endParaRPr sz="4200">
              <a:cs typeface="Proxima Nova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7684677" y="10026874"/>
            <a:ext cx="1744980" cy="6667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200" spc="-45" dirty="0">
                <a:solidFill>
                  <a:srgbClr val="AB9F97"/>
                </a:solidFill>
                <a:cs typeface="Proxima Nova"/>
              </a:rPr>
              <a:t>Belarus</a:t>
            </a:r>
            <a:endParaRPr sz="4200">
              <a:cs typeface="Proxima Nova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1046362" y="1130794"/>
            <a:ext cx="4658995" cy="189483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8100">
              <a:lnSpc>
                <a:spcPct val="100000"/>
              </a:lnSpc>
              <a:spcBef>
                <a:spcPts val="105"/>
              </a:spcBef>
            </a:pPr>
            <a:r>
              <a:rPr sz="9150" b="1" spc="-82" baseline="-12000" dirty="0">
                <a:solidFill>
                  <a:srgbClr val="FFFFFF"/>
                </a:solidFill>
                <a:cs typeface="Proxima Nova"/>
              </a:rPr>
              <a:t>Kurzeme</a:t>
            </a:r>
            <a:r>
              <a:rPr sz="9150" b="1" spc="-240" baseline="-1200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250" b="1" spc="-25" dirty="0">
                <a:solidFill>
                  <a:srgbClr val="FFFFFF"/>
                </a:solidFill>
                <a:cs typeface="Proxima Nova"/>
              </a:rPr>
              <a:t>(Courland)</a:t>
            </a:r>
            <a:endParaRPr sz="2250">
              <a:cs typeface="Proxima Nova"/>
            </a:endParaRPr>
          </a:p>
          <a:p>
            <a:pPr marL="38100">
              <a:lnSpc>
                <a:spcPct val="100000"/>
              </a:lnSpc>
              <a:spcBef>
                <a:spcPts val="70"/>
              </a:spcBef>
            </a:pPr>
            <a:r>
              <a:rPr sz="6100" b="1" spc="-65" dirty="0">
                <a:solidFill>
                  <a:srgbClr val="FFFFFF"/>
                </a:solidFill>
                <a:cs typeface="Proxima Nova"/>
              </a:rPr>
              <a:t>region</a:t>
            </a:r>
            <a:endParaRPr sz="6100">
              <a:cs typeface="Proxima Nova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19116" y="3942286"/>
            <a:ext cx="5185410" cy="22288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Situated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in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western Latvia,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Kurzeme 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has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350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km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border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Baltic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Sea.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highlights include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 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picturesque Jurkalne seashore bu</a:t>
            </a:r>
            <a:r>
              <a:rPr lang="en-US" sz="2400" b="1" dirty="0">
                <a:solidFill>
                  <a:srgbClr val="FFFFFF"/>
                </a:solidFill>
                <a:cs typeface="Proxima Nova"/>
              </a:rPr>
              <a:t>ff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s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the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Cape Kolka </a:t>
            </a:r>
            <a:r>
              <a:rPr sz="2400" b="1" dirty="0">
                <a:solidFill>
                  <a:srgbClr val="FFFFFF"/>
                </a:solidFill>
                <a:cs typeface="Proxima Nova"/>
              </a:rPr>
              <a:t>- a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unique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place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where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Baltic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Sea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collides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with</a:t>
            </a:r>
            <a:r>
              <a:rPr sz="2400" b="1" spc="-42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the 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Gulf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16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Riga.</a:t>
            </a:r>
            <a:endParaRPr sz="2400" dirty="0">
              <a:cs typeface="Proxima Nova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119116" y="6860148"/>
            <a:ext cx="4937760" cy="15335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region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can be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proud of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more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than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200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lakes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small rivers.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Combined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with the  Baltic Sea,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it's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natural fisherman's paradise,  also perfect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if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you're rather interested only in  eating delicious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fish.</a:t>
            </a:r>
            <a:endParaRPr sz="1950">
              <a:cs typeface="Proxima Nova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119116" y="8669517"/>
            <a:ext cx="5185410" cy="1214179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01000"/>
              </a:lnSpc>
              <a:spcBef>
                <a:spcPts val="90"/>
              </a:spcBef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Need a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drink with your meal? Sabile’s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Wine</a:t>
            </a:r>
            <a:r>
              <a:rPr sz="1950" spc="-4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Hill 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included in Guinness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Book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World Records  as the northernmost vineyard in the world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-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suited both for romantic walks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wine  tastings.</a:t>
            </a:r>
            <a:endParaRPr sz="1950">
              <a:cs typeface="Proxima Nova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368006" y="5786959"/>
            <a:ext cx="2312670" cy="110934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431800">
              <a:lnSpc>
                <a:spcPct val="100000"/>
              </a:lnSpc>
              <a:spcBef>
                <a:spcPts val="130"/>
              </a:spcBef>
            </a:pPr>
            <a:r>
              <a:rPr sz="3700" i="1" spc="-25" dirty="0">
                <a:solidFill>
                  <a:srgbClr val="FFFFFF"/>
                </a:solidFill>
                <a:cs typeface="Proxima Nova"/>
              </a:rPr>
              <a:t>Kurzeme</a:t>
            </a:r>
            <a:endParaRPr sz="3700" i="1" dirty="0">
              <a:cs typeface="Proxima Nova"/>
            </a:endParaRPr>
          </a:p>
          <a:p>
            <a:pPr marL="12700">
              <a:lnSpc>
                <a:spcPct val="100000"/>
              </a:lnSpc>
              <a:spcBef>
                <a:spcPts val="190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Liepaja</a:t>
            </a:r>
            <a:endParaRPr sz="1800" dirty="0">
              <a:cs typeface="Proxima Nov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8399971" y="3948238"/>
            <a:ext cx="95948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Ventspils</a:t>
            </a:r>
            <a:endParaRPr sz="1800">
              <a:cs typeface="Proxima Nov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9699823" y="2674445"/>
            <a:ext cx="1176655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Cape</a:t>
            </a:r>
            <a:r>
              <a:rPr sz="18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800" b="1" spc="-25" dirty="0">
                <a:solidFill>
                  <a:srgbClr val="FFFFFF"/>
                </a:solidFill>
                <a:cs typeface="Proxima Nova"/>
              </a:rPr>
              <a:t>Kolka</a:t>
            </a:r>
            <a:endParaRPr sz="1800">
              <a:cs typeface="Proxima Nova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027631" y="4885110"/>
            <a:ext cx="1285240" cy="545470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12700" marR="5080" indent="638810">
              <a:lnSpc>
                <a:spcPts val="1860"/>
              </a:lnSpc>
              <a:spcBef>
                <a:spcPts val="40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Sabile  Kuldiga</a:t>
            </a:r>
            <a:endParaRPr sz="1800">
              <a:cs typeface="Proxima Nova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7512911" y="4928118"/>
            <a:ext cx="891540" cy="298450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1800" b="1" spc="-25" dirty="0">
                <a:solidFill>
                  <a:srgbClr val="FFFFFF"/>
                </a:solidFill>
                <a:cs typeface="Proxima Nova"/>
              </a:rPr>
              <a:t>Jurkalne</a:t>
            </a:r>
            <a:endParaRPr sz="1800">
              <a:cs typeface="Proxima Nov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0" y="0"/>
            <a:ext cx="20104100" cy="11308715"/>
            <a:chOff x="0" y="0"/>
            <a:chExt cx="20104100" cy="11308715"/>
          </a:xfrm>
        </p:grpSpPr>
        <p:sp>
          <p:nvSpPr>
            <p:cNvPr id="3" name="object 3"/>
            <p:cNvSpPr/>
            <p:nvPr/>
          </p:nvSpPr>
          <p:spPr>
            <a:xfrm>
              <a:off x="5692632" y="0"/>
              <a:ext cx="14411466" cy="11308556"/>
            </a:xfrm>
            <a:prstGeom prst="rect">
              <a:avLst/>
            </a:prstGeom>
            <a:blipFill>
              <a:blip r:embed="rId1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/>
          </p:txBody>
        </p:sp>
        <p:sp>
          <p:nvSpPr>
            <p:cNvPr id="4" name="object 4"/>
            <p:cNvSpPr/>
            <p:nvPr/>
          </p:nvSpPr>
          <p:spPr>
            <a:xfrm>
              <a:off x="0" y="0"/>
              <a:ext cx="6699884" cy="11308715"/>
            </a:xfrm>
            <a:custGeom>
              <a:avLst/>
              <a:gdLst/>
              <a:ahLst/>
              <a:cxnLst/>
              <a:rect l="l" t="t" r="r" b="b"/>
              <a:pathLst>
                <a:path w="6699884" h="11308715">
                  <a:moveTo>
                    <a:pt x="6699638" y="0"/>
                  </a:moveTo>
                  <a:lnTo>
                    <a:pt x="0" y="0"/>
                  </a:lnTo>
                  <a:lnTo>
                    <a:pt x="0" y="11308556"/>
                  </a:lnTo>
                  <a:lnTo>
                    <a:pt x="6699638" y="11308556"/>
                  </a:lnTo>
                  <a:lnTo>
                    <a:pt x="6699638" y="0"/>
                  </a:lnTo>
                  <a:close/>
                </a:path>
              </a:pathLst>
            </a:custGeom>
            <a:solidFill>
              <a:srgbClr val="98898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/>
            <p:cNvSpPr/>
            <p:nvPr/>
          </p:nvSpPr>
          <p:spPr>
            <a:xfrm>
              <a:off x="1164424" y="10430295"/>
              <a:ext cx="302895" cy="302895"/>
            </a:xfrm>
            <a:custGeom>
              <a:avLst/>
              <a:gdLst/>
              <a:ahLst/>
              <a:cxnLst/>
              <a:rect l="l" t="t" r="r" b="b"/>
              <a:pathLst>
                <a:path w="302894" h="302895">
                  <a:moveTo>
                    <a:pt x="127773" y="0"/>
                  </a:moveTo>
                  <a:lnTo>
                    <a:pt x="82739" y="14347"/>
                  </a:lnTo>
                  <a:lnTo>
                    <a:pt x="43037" y="43037"/>
                  </a:lnTo>
                  <a:lnTo>
                    <a:pt x="14347" y="82743"/>
                  </a:lnTo>
                  <a:lnTo>
                    <a:pt x="1" y="127773"/>
                  </a:lnTo>
                  <a:lnTo>
                    <a:pt x="0" y="174577"/>
                  </a:lnTo>
                  <a:lnTo>
                    <a:pt x="14344" y="219607"/>
                  </a:lnTo>
                  <a:lnTo>
                    <a:pt x="43037" y="259313"/>
                  </a:lnTo>
                  <a:lnTo>
                    <a:pt x="82748" y="288006"/>
                  </a:lnTo>
                  <a:lnTo>
                    <a:pt x="127768" y="302349"/>
                  </a:lnTo>
                  <a:lnTo>
                    <a:pt x="174579" y="302349"/>
                  </a:lnTo>
                  <a:lnTo>
                    <a:pt x="219610" y="288003"/>
                  </a:lnTo>
                  <a:lnTo>
                    <a:pt x="226231" y="283218"/>
                  </a:lnTo>
                  <a:lnTo>
                    <a:pt x="141432" y="283218"/>
                  </a:lnTo>
                  <a:lnTo>
                    <a:pt x="126239" y="275241"/>
                  </a:lnTo>
                  <a:lnTo>
                    <a:pt x="124522" y="273480"/>
                  </a:lnTo>
                  <a:lnTo>
                    <a:pt x="97653" y="273480"/>
                  </a:lnTo>
                  <a:lnTo>
                    <a:pt x="88456" y="269024"/>
                  </a:lnTo>
                  <a:lnTo>
                    <a:pt x="79610" y="263851"/>
                  </a:lnTo>
                  <a:lnTo>
                    <a:pt x="71146" y="257976"/>
                  </a:lnTo>
                  <a:lnTo>
                    <a:pt x="63110" y="251428"/>
                  </a:lnTo>
                  <a:lnTo>
                    <a:pt x="68073" y="247041"/>
                  </a:lnTo>
                  <a:lnTo>
                    <a:pt x="73308" y="243073"/>
                  </a:lnTo>
                  <a:lnTo>
                    <a:pt x="78784" y="239523"/>
                  </a:lnTo>
                  <a:lnTo>
                    <a:pt x="100315" y="239523"/>
                  </a:lnTo>
                  <a:lnTo>
                    <a:pt x="99395" y="237513"/>
                  </a:lnTo>
                  <a:lnTo>
                    <a:pt x="49424" y="237513"/>
                  </a:lnTo>
                  <a:lnTo>
                    <a:pt x="37043" y="220406"/>
                  </a:lnTo>
                  <a:lnTo>
                    <a:pt x="27609" y="201736"/>
                  </a:lnTo>
                  <a:lnTo>
                    <a:pt x="21248" y="181806"/>
                  </a:lnTo>
                  <a:lnTo>
                    <a:pt x="18085" y="160918"/>
                  </a:lnTo>
                  <a:lnTo>
                    <a:pt x="302349" y="160918"/>
                  </a:lnTo>
                  <a:lnTo>
                    <a:pt x="302350" y="141421"/>
                  </a:lnTo>
                  <a:lnTo>
                    <a:pt x="18085" y="141421"/>
                  </a:lnTo>
                  <a:lnTo>
                    <a:pt x="21248" y="120533"/>
                  </a:lnTo>
                  <a:lnTo>
                    <a:pt x="27609" y="100604"/>
                  </a:lnTo>
                  <a:lnTo>
                    <a:pt x="37043" y="81938"/>
                  </a:lnTo>
                  <a:lnTo>
                    <a:pt x="49424" y="64837"/>
                  </a:lnTo>
                  <a:lnTo>
                    <a:pt x="99395" y="64837"/>
                  </a:lnTo>
                  <a:lnTo>
                    <a:pt x="100319" y="62816"/>
                  </a:lnTo>
                  <a:lnTo>
                    <a:pt x="78784" y="62816"/>
                  </a:lnTo>
                  <a:lnTo>
                    <a:pt x="73308" y="59267"/>
                  </a:lnTo>
                  <a:lnTo>
                    <a:pt x="68073" y="55298"/>
                  </a:lnTo>
                  <a:lnTo>
                    <a:pt x="63099" y="50921"/>
                  </a:lnTo>
                  <a:lnTo>
                    <a:pt x="71147" y="44363"/>
                  </a:lnTo>
                  <a:lnTo>
                    <a:pt x="79610" y="38489"/>
                  </a:lnTo>
                  <a:lnTo>
                    <a:pt x="88456" y="33315"/>
                  </a:lnTo>
                  <a:lnTo>
                    <a:pt x="97653" y="28859"/>
                  </a:lnTo>
                  <a:lnTo>
                    <a:pt x="124529" y="28859"/>
                  </a:lnTo>
                  <a:lnTo>
                    <a:pt x="126240" y="27103"/>
                  </a:lnTo>
                  <a:lnTo>
                    <a:pt x="141432" y="19121"/>
                  </a:lnTo>
                  <a:lnTo>
                    <a:pt x="226214" y="19121"/>
                  </a:lnTo>
                  <a:lnTo>
                    <a:pt x="219598" y="14344"/>
                  </a:lnTo>
                  <a:lnTo>
                    <a:pt x="174577" y="1"/>
                  </a:lnTo>
                  <a:lnTo>
                    <a:pt x="127773" y="0"/>
                  </a:lnTo>
                  <a:close/>
                </a:path>
                <a:path w="302894" h="302895">
                  <a:moveTo>
                    <a:pt x="160918" y="218581"/>
                  </a:moveTo>
                  <a:lnTo>
                    <a:pt x="141432" y="218581"/>
                  </a:lnTo>
                  <a:lnTo>
                    <a:pt x="141432" y="283218"/>
                  </a:lnTo>
                  <a:lnTo>
                    <a:pt x="160918" y="283218"/>
                  </a:lnTo>
                  <a:lnTo>
                    <a:pt x="160918" y="218581"/>
                  </a:lnTo>
                  <a:close/>
                </a:path>
                <a:path w="302894" h="302895">
                  <a:moveTo>
                    <a:pt x="230590" y="218581"/>
                  </a:moveTo>
                  <a:lnTo>
                    <a:pt x="160918" y="218581"/>
                  </a:lnTo>
                  <a:lnTo>
                    <a:pt x="172724" y="219954"/>
                  </a:lnTo>
                  <a:lnTo>
                    <a:pt x="184267" y="222344"/>
                  </a:lnTo>
                  <a:lnTo>
                    <a:pt x="195493" y="225730"/>
                  </a:lnTo>
                  <a:lnTo>
                    <a:pt x="206351" y="230089"/>
                  </a:lnTo>
                  <a:lnTo>
                    <a:pt x="198845" y="246481"/>
                  </a:lnTo>
                  <a:lnTo>
                    <a:pt x="188755" y="262264"/>
                  </a:lnTo>
                  <a:lnTo>
                    <a:pt x="176105" y="275242"/>
                  </a:lnTo>
                  <a:lnTo>
                    <a:pt x="160918" y="283218"/>
                  </a:lnTo>
                  <a:lnTo>
                    <a:pt x="226231" y="283218"/>
                  </a:lnTo>
                  <a:lnTo>
                    <a:pt x="239708" y="273480"/>
                  </a:lnTo>
                  <a:lnTo>
                    <a:pt x="204697" y="273480"/>
                  </a:lnTo>
                  <a:lnTo>
                    <a:pt x="210253" y="265550"/>
                  </a:lnTo>
                  <a:lnTo>
                    <a:pt x="215234" y="257177"/>
                  </a:lnTo>
                  <a:lnTo>
                    <a:pt x="219664" y="248466"/>
                  </a:lnTo>
                  <a:lnTo>
                    <a:pt x="223565" y="239523"/>
                  </a:lnTo>
                  <a:lnTo>
                    <a:pt x="273612" y="239523"/>
                  </a:lnTo>
                  <a:lnTo>
                    <a:pt x="275065" y="237513"/>
                  </a:lnTo>
                  <a:lnTo>
                    <a:pt x="252926" y="237513"/>
                  </a:lnTo>
                  <a:lnTo>
                    <a:pt x="247471" y="232855"/>
                  </a:lnTo>
                  <a:lnTo>
                    <a:pt x="241840" y="228480"/>
                  </a:lnTo>
                  <a:lnTo>
                    <a:pt x="236039" y="224394"/>
                  </a:lnTo>
                  <a:lnTo>
                    <a:pt x="230078" y="220602"/>
                  </a:lnTo>
                  <a:lnTo>
                    <a:pt x="230590" y="218581"/>
                  </a:lnTo>
                  <a:close/>
                </a:path>
                <a:path w="302894" h="302895">
                  <a:moveTo>
                    <a:pt x="100315" y="239523"/>
                  </a:moveTo>
                  <a:lnTo>
                    <a:pt x="78784" y="239523"/>
                  </a:lnTo>
                  <a:lnTo>
                    <a:pt x="82685" y="248466"/>
                  </a:lnTo>
                  <a:lnTo>
                    <a:pt x="87115" y="257177"/>
                  </a:lnTo>
                  <a:lnTo>
                    <a:pt x="92097" y="265550"/>
                  </a:lnTo>
                  <a:lnTo>
                    <a:pt x="97653" y="273480"/>
                  </a:lnTo>
                  <a:lnTo>
                    <a:pt x="124522" y="273480"/>
                  </a:lnTo>
                  <a:lnTo>
                    <a:pt x="113585" y="262261"/>
                  </a:lnTo>
                  <a:lnTo>
                    <a:pt x="103496" y="246477"/>
                  </a:lnTo>
                  <a:lnTo>
                    <a:pt x="100315" y="239523"/>
                  </a:lnTo>
                  <a:close/>
                </a:path>
                <a:path w="302894" h="302895">
                  <a:moveTo>
                    <a:pt x="273612" y="239523"/>
                  </a:moveTo>
                  <a:lnTo>
                    <a:pt x="223565" y="239523"/>
                  </a:lnTo>
                  <a:lnTo>
                    <a:pt x="229031" y="243073"/>
                  </a:lnTo>
                  <a:lnTo>
                    <a:pt x="234277" y="247041"/>
                  </a:lnTo>
                  <a:lnTo>
                    <a:pt x="204697" y="273480"/>
                  </a:lnTo>
                  <a:lnTo>
                    <a:pt x="239708" y="273480"/>
                  </a:lnTo>
                  <a:lnTo>
                    <a:pt x="259313" y="259313"/>
                  </a:lnTo>
                  <a:lnTo>
                    <a:pt x="273612" y="239523"/>
                  </a:lnTo>
                  <a:close/>
                </a:path>
                <a:path w="302894" h="302895">
                  <a:moveTo>
                    <a:pt x="82543" y="160918"/>
                  </a:moveTo>
                  <a:lnTo>
                    <a:pt x="63047" y="160918"/>
                  </a:lnTo>
                  <a:lnTo>
                    <a:pt x="64052" y="176531"/>
                  </a:lnTo>
                  <a:lnTo>
                    <a:pt x="65939" y="191750"/>
                  </a:lnTo>
                  <a:lnTo>
                    <a:pt x="68686" y="206473"/>
                  </a:lnTo>
                  <a:lnTo>
                    <a:pt x="72272" y="220602"/>
                  </a:lnTo>
                  <a:lnTo>
                    <a:pt x="66304" y="224394"/>
                  </a:lnTo>
                  <a:lnTo>
                    <a:pt x="60502" y="228480"/>
                  </a:lnTo>
                  <a:lnTo>
                    <a:pt x="54873" y="232855"/>
                  </a:lnTo>
                  <a:lnTo>
                    <a:pt x="49424" y="237513"/>
                  </a:lnTo>
                  <a:lnTo>
                    <a:pt x="99395" y="237513"/>
                  </a:lnTo>
                  <a:lnTo>
                    <a:pt x="95999" y="230089"/>
                  </a:lnTo>
                  <a:lnTo>
                    <a:pt x="106857" y="225730"/>
                  </a:lnTo>
                  <a:lnTo>
                    <a:pt x="118083" y="222344"/>
                  </a:lnTo>
                  <a:lnTo>
                    <a:pt x="129625" y="219954"/>
                  </a:lnTo>
                  <a:lnTo>
                    <a:pt x="141432" y="218581"/>
                  </a:lnTo>
                  <a:lnTo>
                    <a:pt x="230590" y="218581"/>
                  </a:lnTo>
                  <a:lnTo>
                    <a:pt x="232400" y="211440"/>
                  </a:lnTo>
                  <a:lnTo>
                    <a:pt x="89936" y="211440"/>
                  </a:lnTo>
                  <a:lnTo>
                    <a:pt x="87104" y="199454"/>
                  </a:lnTo>
                  <a:lnTo>
                    <a:pt x="84916" y="186992"/>
                  </a:lnTo>
                  <a:lnTo>
                    <a:pt x="83391" y="174123"/>
                  </a:lnTo>
                  <a:lnTo>
                    <a:pt x="82543" y="160918"/>
                  </a:lnTo>
                  <a:close/>
                </a:path>
                <a:path w="302894" h="302895">
                  <a:moveTo>
                    <a:pt x="302349" y="160918"/>
                  </a:moveTo>
                  <a:lnTo>
                    <a:pt x="284265" y="160918"/>
                  </a:lnTo>
                  <a:lnTo>
                    <a:pt x="281100" y="181806"/>
                  </a:lnTo>
                  <a:lnTo>
                    <a:pt x="274737" y="201736"/>
                  </a:lnTo>
                  <a:lnTo>
                    <a:pt x="265303" y="220406"/>
                  </a:lnTo>
                  <a:lnTo>
                    <a:pt x="252926" y="237513"/>
                  </a:lnTo>
                  <a:lnTo>
                    <a:pt x="275065" y="237513"/>
                  </a:lnTo>
                  <a:lnTo>
                    <a:pt x="288003" y="219607"/>
                  </a:lnTo>
                  <a:lnTo>
                    <a:pt x="302349" y="174577"/>
                  </a:lnTo>
                  <a:lnTo>
                    <a:pt x="302349" y="160918"/>
                  </a:lnTo>
                  <a:close/>
                </a:path>
                <a:path w="302894" h="302895">
                  <a:moveTo>
                    <a:pt x="160918" y="160918"/>
                  </a:moveTo>
                  <a:lnTo>
                    <a:pt x="141432" y="160918"/>
                  </a:lnTo>
                  <a:lnTo>
                    <a:pt x="141432" y="199053"/>
                  </a:lnTo>
                  <a:lnTo>
                    <a:pt x="128067" y="200470"/>
                  </a:lnTo>
                  <a:lnTo>
                    <a:pt x="114993" y="203024"/>
                  </a:lnTo>
                  <a:lnTo>
                    <a:pt x="102264" y="206689"/>
                  </a:lnTo>
                  <a:lnTo>
                    <a:pt x="89936" y="211440"/>
                  </a:lnTo>
                  <a:lnTo>
                    <a:pt x="212414" y="211440"/>
                  </a:lnTo>
                  <a:lnTo>
                    <a:pt x="200084" y="206689"/>
                  </a:lnTo>
                  <a:lnTo>
                    <a:pt x="187353" y="203024"/>
                  </a:lnTo>
                  <a:lnTo>
                    <a:pt x="174278" y="200470"/>
                  </a:lnTo>
                  <a:lnTo>
                    <a:pt x="160918" y="199053"/>
                  </a:lnTo>
                  <a:lnTo>
                    <a:pt x="160918" y="160918"/>
                  </a:lnTo>
                  <a:close/>
                </a:path>
                <a:path w="302894" h="302895">
                  <a:moveTo>
                    <a:pt x="239303" y="160918"/>
                  </a:moveTo>
                  <a:lnTo>
                    <a:pt x="219806" y="160918"/>
                  </a:lnTo>
                  <a:lnTo>
                    <a:pt x="218953" y="174123"/>
                  </a:lnTo>
                  <a:lnTo>
                    <a:pt x="217426" y="186992"/>
                  </a:lnTo>
                  <a:lnTo>
                    <a:pt x="215240" y="199454"/>
                  </a:lnTo>
                  <a:lnTo>
                    <a:pt x="212414" y="211440"/>
                  </a:lnTo>
                  <a:lnTo>
                    <a:pt x="232400" y="211440"/>
                  </a:lnTo>
                  <a:lnTo>
                    <a:pt x="233659" y="206473"/>
                  </a:lnTo>
                  <a:lnTo>
                    <a:pt x="236407" y="191750"/>
                  </a:lnTo>
                  <a:lnTo>
                    <a:pt x="238296" y="176531"/>
                  </a:lnTo>
                  <a:lnTo>
                    <a:pt x="239303" y="160918"/>
                  </a:lnTo>
                  <a:close/>
                </a:path>
                <a:path w="302894" h="302895">
                  <a:moveTo>
                    <a:pt x="99395" y="64837"/>
                  </a:moveTo>
                  <a:lnTo>
                    <a:pt x="49424" y="64837"/>
                  </a:lnTo>
                  <a:lnTo>
                    <a:pt x="54873" y="69489"/>
                  </a:lnTo>
                  <a:lnTo>
                    <a:pt x="60502" y="73862"/>
                  </a:lnTo>
                  <a:lnTo>
                    <a:pt x="66304" y="77950"/>
                  </a:lnTo>
                  <a:lnTo>
                    <a:pt x="72272" y="81748"/>
                  </a:lnTo>
                  <a:lnTo>
                    <a:pt x="68686" y="95875"/>
                  </a:lnTo>
                  <a:lnTo>
                    <a:pt x="65939" y="110595"/>
                  </a:lnTo>
                  <a:lnTo>
                    <a:pt x="64052" y="125810"/>
                  </a:lnTo>
                  <a:lnTo>
                    <a:pt x="63047" y="141421"/>
                  </a:lnTo>
                  <a:lnTo>
                    <a:pt x="82543" y="141421"/>
                  </a:lnTo>
                  <a:lnTo>
                    <a:pt x="83391" y="128220"/>
                  </a:lnTo>
                  <a:lnTo>
                    <a:pt x="84916" y="115351"/>
                  </a:lnTo>
                  <a:lnTo>
                    <a:pt x="87104" y="102887"/>
                  </a:lnTo>
                  <a:lnTo>
                    <a:pt x="89936" y="90899"/>
                  </a:lnTo>
                  <a:lnTo>
                    <a:pt x="232398" y="90899"/>
                  </a:lnTo>
                  <a:lnTo>
                    <a:pt x="230588" y="83758"/>
                  </a:lnTo>
                  <a:lnTo>
                    <a:pt x="141432" y="83758"/>
                  </a:lnTo>
                  <a:lnTo>
                    <a:pt x="129625" y="82392"/>
                  </a:lnTo>
                  <a:lnTo>
                    <a:pt x="118083" y="80004"/>
                  </a:lnTo>
                  <a:lnTo>
                    <a:pt x="106857" y="76620"/>
                  </a:lnTo>
                  <a:lnTo>
                    <a:pt x="95999" y="72261"/>
                  </a:lnTo>
                  <a:lnTo>
                    <a:pt x="99395" y="64837"/>
                  </a:lnTo>
                  <a:close/>
                </a:path>
                <a:path w="302894" h="302895">
                  <a:moveTo>
                    <a:pt x="212414" y="90899"/>
                  </a:moveTo>
                  <a:lnTo>
                    <a:pt x="89936" y="90899"/>
                  </a:lnTo>
                  <a:lnTo>
                    <a:pt x="102264" y="95655"/>
                  </a:lnTo>
                  <a:lnTo>
                    <a:pt x="114993" y="99319"/>
                  </a:lnTo>
                  <a:lnTo>
                    <a:pt x="128067" y="101871"/>
                  </a:lnTo>
                  <a:lnTo>
                    <a:pt x="141432" y="103286"/>
                  </a:lnTo>
                  <a:lnTo>
                    <a:pt x="141432" y="141421"/>
                  </a:lnTo>
                  <a:lnTo>
                    <a:pt x="160918" y="141421"/>
                  </a:lnTo>
                  <a:lnTo>
                    <a:pt x="160918" y="103286"/>
                  </a:lnTo>
                  <a:lnTo>
                    <a:pt x="174278" y="101871"/>
                  </a:lnTo>
                  <a:lnTo>
                    <a:pt x="187353" y="99319"/>
                  </a:lnTo>
                  <a:lnTo>
                    <a:pt x="200084" y="95655"/>
                  </a:lnTo>
                  <a:lnTo>
                    <a:pt x="212414" y="90899"/>
                  </a:lnTo>
                  <a:close/>
                </a:path>
                <a:path w="302894" h="302895">
                  <a:moveTo>
                    <a:pt x="232398" y="90899"/>
                  </a:moveTo>
                  <a:lnTo>
                    <a:pt x="212414" y="90899"/>
                  </a:lnTo>
                  <a:lnTo>
                    <a:pt x="215240" y="102887"/>
                  </a:lnTo>
                  <a:lnTo>
                    <a:pt x="217426" y="115351"/>
                  </a:lnTo>
                  <a:lnTo>
                    <a:pt x="218953" y="128220"/>
                  </a:lnTo>
                  <a:lnTo>
                    <a:pt x="219806" y="141421"/>
                  </a:lnTo>
                  <a:lnTo>
                    <a:pt x="239303" y="141421"/>
                  </a:lnTo>
                  <a:lnTo>
                    <a:pt x="238296" y="125810"/>
                  </a:lnTo>
                  <a:lnTo>
                    <a:pt x="236407" y="110595"/>
                  </a:lnTo>
                  <a:lnTo>
                    <a:pt x="233659" y="95875"/>
                  </a:lnTo>
                  <a:lnTo>
                    <a:pt x="232398" y="90899"/>
                  </a:lnTo>
                  <a:close/>
                </a:path>
                <a:path w="302894" h="302895">
                  <a:moveTo>
                    <a:pt x="275067" y="64837"/>
                  </a:moveTo>
                  <a:lnTo>
                    <a:pt x="252926" y="64837"/>
                  </a:lnTo>
                  <a:lnTo>
                    <a:pt x="265303" y="81938"/>
                  </a:lnTo>
                  <a:lnTo>
                    <a:pt x="274737" y="100604"/>
                  </a:lnTo>
                  <a:lnTo>
                    <a:pt x="281100" y="120533"/>
                  </a:lnTo>
                  <a:lnTo>
                    <a:pt x="284265" y="141421"/>
                  </a:lnTo>
                  <a:lnTo>
                    <a:pt x="302350" y="141421"/>
                  </a:lnTo>
                  <a:lnTo>
                    <a:pt x="302350" y="127773"/>
                  </a:lnTo>
                  <a:lnTo>
                    <a:pt x="288006" y="82743"/>
                  </a:lnTo>
                  <a:lnTo>
                    <a:pt x="275067" y="64837"/>
                  </a:lnTo>
                  <a:close/>
                </a:path>
                <a:path w="302894" h="302895">
                  <a:moveTo>
                    <a:pt x="160918" y="19121"/>
                  </a:moveTo>
                  <a:lnTo>
                    <a:pt x="141432" y="19121"/>
                  </a:lnTo>
                  <a:lnTo>
                    <a:pt x="141432" y="83758"/>
                  </a:lnTo>
                  <a:lnTo>
                    <a:pt x="160918" y="83758"/>
                  </a:lnTo>
                  <a:lnTo>
                    <a:pt x="160918" y="19121"/>
                  </a:lnTo>
                  <a:close/>
                </a:path>
                <a:path w="302894" h="302895">
                  <a:moveTo>
                    <a:pt x="226214" y="19121"/>
                  </a:moveTo>
                  <a:lnTo>
                    <a:pt x="160918" y="19121"/>
                  </a:lnTo>
                  <a:lnTo>
                    <a:pt x="176108" y="27103"/>
                  </a:lnTo>
                  <a:lnTo>
                    <a:pt x="188759" y="40084"/>
                  </a:lnTo>
                  <a:lnTo>
                    <a:pt x="198847" y="55868"/>
                  </a:lnTo>
                  <a:lnTo>
                    <a:pt x="206351" y="72261"/>
                  </a:lnTo>
                  <a:lnTo>
                    <a:pt x="195493" y="76620"/>
                  </a:lnTo>
                  <a:lnTo>
                    <a:pt x="184267" y="80004"/>
                  </a:lnTo>
                  <a:lnTo>
                    <a:pt x="172724" y="82392"/>
                  </a:lnTo>
                  <a:lnTo>
                    <a:pt x="160918" y="83758"/>
                  </a:lnTo>
                  <a:lnTo>
                    <a:pt x="230588" y="83758"/>
                  </a:lnTo>
                  <a:lnTo>
                    <a:pt x="230078" y="81748"/>
                  </a:lnTo>
                  <a:lnTo>
                    <a:pt x="236039" y="77950"/>
                  </a:lnTo>
                  <a:lnTo>
                    <a:pt x="241840" y="73862"/>
                  </a:lnTo>
                  <a:lnTo>
                    <a:pt x="247471" y="69489"/>
                  </a:lnTo>
                  <a:lnTo>
                    <a:pt x="252926" y="64837"/>
                  </a:lnTo>
                  <a:lnTo>
                    <a:pt x="275067" y="64837"/>
                  </a:lnTo>
                  <a:lnTo>
                    <a:pt x="273606" y="62816"/>
                  </a:lnTo>
                  <a:lnTo>
                    <a:pt x="223565" y="62816"/>
                  </a:lnTo>
                  <a:lnTo>
                    <a:pt x="219664" y="53879"/>
                  </a:lnTo>
                  <a:lnTo>
                    <a:pt x="215234" y="45170"/>
                  </a:lnTo>
                  <a:lnTo>
                    <a:pt x="210253" y="36795"/>
                  </a:lnTo>
                  <a:lnTo>
                    <a:pt x="204697" y="28859"/>
                  </a:lnTo>
                  <a:lnTo>
                    <a:pt x="239691" y="28859"/>
                  </a:lnTo>
                  <a:lnTo>
                    <a:pt x="226214" y="19121"/>
                  </a:lnTo>
                  <a:close/>
                </a:path>
                <a:path w="302894" h="302895">
                  <a:moveTo>
                    <a:pt x="124529" y="28859"/>
                  </a:moveTo>
                  <a:lnTo>
                    <a:pt x="97653" y="28859"/>
                  </a:lnTo>
                  <a:lnTo>
                    <a:pt x="92097" y="36795"/>
                  </a:lnTo>
                  <a:lnTo>
                    <a:pt x="87115" y="45170"/>
                  </a:lnTo>
                  <a:lnTo>
                    <a:pt x="82685" y="53879"/>
                  </a:lnTo>
                  <a:lnTo>
                    <a:pt x="78784" y="62816"/>
                  </a:lnTo>
                  <a:lnTo>
                    <a:pt x="100319" y="62816"/>
                  </a:lnTo>
                  <a:lnTo>
                    <a:pt x="103498" y="55868"/>
                  </a:lnTo>
                  <a:lnTo>
                    <a:pt x="113587" y="40084"/>
                  </a:lnTo>
                  <a:lnTo>
                    <a:pt x="124529" y="28859"/>
                  </a:lnTo>
                  <a:close/>
                </a:path>
                <a:path w="302894" h="302895">
                  <a:moveTo>
                    <a:pt x="239691" y="28859"/>
                  </a:moveTo>
                  <a:lnTo>
                    <a:pt x="204697" y="28859"/>
                  </a:lnTo>
                  <a:lnTo>
                    <a:pt x="213889" y="33315"/>
                  </a:lnTo>
                  <a:lnTo>
                    <a:pt x="222734" y="38489"/>
                  </a:lnTo>
                  <a:lnTo>
                    <a:pt x="231197" y="44363"/>
                  </a:lnTo>
                  <a:lnTo>
                    <a:pt x="239240" y="50921"/>
                  </a:lnTo>
                  <a:lnTo>
                    <a:pt x="234277" y="55298"/>
                  </a:lnTo>
                  <a:lnTo>
                    <a:pt x="229031" y="59267"/>
                  </a:lnTo>
                  <a:lnTo>
                    <a:pt x="223565" y="62816"/>
                  </a:lnTo>
                  <a:lnTo>
                    <a:pt x="273606" y="62816"/>
                  </a:lnTo>
                  <a:lnTo>
                    <a:pt x="259313" y="43037"/>
                  </a:lnTo>
                  <a:lnTo>
                    <a:pt x="239691" y="2885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071793" y="1294668"/>
            <a:ext cx="4079240" cy="2550827"/>
          </a:xfrm>
          <a:prstGeom prst="rect">
            <a:avLst/>
          </a:prstGeom>
        </p:spPr>
        <p:txBody>
          <a:bodyPr vert="horz" wrap="square" lIns="0" tIns="168275" rIns="0" bIns="0" rtlCol="0">
            <a:spAutoFit/>
          </a:bodyPr>
          <a:lstStyle/>
          <a:p>
            <a:pPr marL="12700" marR="1026160">
              <a:lnSpc>
                <a:spcPts val="6100"/>
              </a:lnSpc>
              <a:spcBef>
                <a:spcPts val="1325"/>
              </a:spcBef>
            </a:pPr>
            <a:r>
              <a:rPr sz="6100" b="1" spc="-55" dirty="0">
                <a:solidFill>
                  <a:srgbClr val="FFFFFF"/>
                </a:solidFill>
                <a:latin typeface="+mn-lt"/>
              </a:rPr>
              <a:t>Kuldiga</a:t>
            </a:r>
            <a:r>
              <a:rPr sz="6100" b="1" spc="-21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dirty="0">
                <a:solidFill>
                  <a:srgbClr val="FFFFFF"/>
                </a:solidFill>
                <a:latin typeface="+mn-lt"/>
              </a:rPr>
              <a:t>- 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heritage</a:t>
            </a:r>
            <a:endParaRPr sz="6100" dirty="0">
              <a:latin typeface="+mn-lt"/>
            </a:endParaRPr>
          </a:p>
          <a:p>
            <a:pPr marL="12700">
              <a:lnSpc>
                <a:spcPts val="6095"/>
              </a:lnSpc>
            </a:pPr>
            <a:r>
              <a:rPr sz="6100" b="1" spc="-35" dirty="0">
                <a:solidFill>
                  <a:srgbClr val="FFFFFF"/>
                </a:solidFill>
                <a:latin typeface="+mn-lt"/>
              </a:rPr>
              <a:t>of</a:t>
            </a:r>
            <a:r>
              <a:rPr sz="6100" b="1" spc="-190" dirty="0">
                <a:solidFill>
                  <a:srgbClr val="FFFFFF"/>
                </a:solidFill>
                <a:latin typeface="+mn-lt"/>
              </a:rPr>
              <a:t> </a:t>
            </a:r>
            <a:r>
              <a:rPr sz="6100" b="1" spc="-65" dirty="0">
                <a:solidFill>
                  <a:srgbClr val="FFFFFF"/>
                </a:solidFill>
                <a:latin typeface="+mn-lt"/>
              </a:rPr>
              <a:t>centuries</a:t>
            </a:r>
            <a:endParaRPr sz="6100" dirty="0">
              <a:latin typeface="+mn-lt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119106" y="4392478"/>
            <a:ext cx="5133340" cy="64066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326390">
              <a:lnSpc>
                <a:spcPct val="100000"/>
              </a:lnSpc>
              <a:spcBef>
                <a:spcPts val="100"/>
              </a:spcBef>
            </a:pPr>
            <a:r>
              <a:rPr sz="2400" b="1" spc="-45" dirty="0">
                <a:solidFill>
                  <a:srgbClr val="FFFFFF"/>
                </a:solidFill>
                <a:cs typeface="Proxima Nova"/>
              </a:rPr>
              <a:t>Situated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150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km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from Riga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100 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km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from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Liepaja, </a:t>
            </a:r>
            <a:r>
              <a:rPr sz="2400" b="1" spc="-40" dirty="0">
                <a:solidFill>
                  <a:srgbClr val="FFFFFF"/>
                </a:solidFill>
                <a:cs typeface="Proxima Nova"/>
              </a:rPr>
              <a:t>this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ancient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town 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was</a:t>
            </a:r>
            <a:r>
              <a:rPr sz="2400" b="1" spc="-110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one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capitals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35" dirty="0">
                <a:solidFill>
                  <a:srgbClr val="FFFFFF"/>
                </a:solidFill>
                <a:cs typeface="Proxima Nova"/>
              </a:rPr>
              <a:t>the</a:t>
            </a:r>
            <a:r>
              <a:rPr sz="2400" b="1" spc="-10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Duchy  </a:t>
            </a:r>
            <a:r>
              <a:rPr sz="2400" b="1" spc="-25" dirty="0">
                <a:solidFill>
                  <a:srgbClr val="FFFFFF"/>
                </a:solidFill>
                <a:cs typeface="Proxima Nova"/>
              </a:rPr>
              <a:t>of </a:t>
            </a:r>
            <a:r>
              <a:rPr sz="2400" b="1" spc="-45" dirty="0">
                <a:solidFill>
                  <a:srgbClr val="FFFFFF"/>
                </a:solidFill>
                <a:cs typeface="Proxima Nova"/>
              </a:rPr>
              <a:t>Courland</a:t>
            </a:r>
            <a:r>
              <a:rPr sz="2400" b="1" spc="-185" dirty="0">
                <a:solidFill>
                  <a:srgbClr val="FFFFFF"/>
                </a:solidFill>
                <a:cs typeface="Proxima Nova"/>
              </a:rPr>
              <a:t> </a:t>
            </a:r>
            <a:r>
              <a:rPr sz="2400" b="1" spc="-50" dirty="0">
                <a:solidFill>
                  <a:srgbClr val="FFFFFF"/>
                </a:solidFill>
                <a:cs typeface="Proxima Nova"/>
              </a:rPr>
              <a:t>(1562-1795).</a:t>
            </a:r>
            <a:endParaRPr sz="2400" dirty="0">
              <a:cs typeface="Proxima Nova"/>
            </a:endParaRPr>
          </a:p>
          <a:p>
            <a:pPr marL="12700" marR="471170">
              <a:lnSpc>
                <a:spcPct val="101000"/>
              </a:lnSpc>
              <a:spcBef>
                <a:spcPts val="2290"/>
              </a:spcBef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architecture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still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well-preserved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admired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by</a:t>
            </a:r>
            <a:r>
              <a:rPr sz="1950" spc="-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many.</a:t>
            </a:r>
            <a:endParaRPr sz="1950" dirty="0">
              <a:cs typeface="Proxima Nova"/>
            </a:endParaRPr>
          </a:p>
          <a:p>
            <a:pPr marL="12700" marR="5080">
              <a:lnSpc>
                <a:spcPct val="101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In the Restoration center of Kuldiga everybody 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invited to learn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more on how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 preserve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building's authenticity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by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performing  conservation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restoration</a:t>
            </a:r>
            <a:r>
              <a:rPr sz="1950" spc="-15" dirty="0">
                <a:solidFill>
                  <a:srgbClr val="FFFFFF"/>
                </a:solidFill>
                <a:cs typeface="Proxima Nova"/>
              </a:rPr>
              <a:t>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works.</a:t>
            </a:r>
            <a:endParaRPr sz="1950" dirty="0">
              <a:cs typeface="Proxima Nova"/>
            </a:endParaRPr>
          </a:p>
          <a:p>
            <a:pPr>
              <a:lnSpc>
                <a:spcPct val="100000"/>
              </a:lnSpc>
            </a:pPr>
            <a:endParaRPr sz="1950" dirty="0">
              <a:cs typeface="Proxima Nova"/>
            </a:endParaRPr>
          </a:p>
          <a:p>
            <a:pPr marL="12700" marR="17780">
              <a:lnSpc>
                <a:spcPct val="101000"/>
              </a:lnSpc>
            </a:pPr>
            <a:r>
              <a:rPr sz="1950" spc="15" dirty="0">
                <a:solidFill>
                  <a:srgbClr val="FFFFFF"/>
                </a:solidFill>
                <a:cs typeface="Proxima Nova"/>
              </a:rPr>
              <a:t>The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historical centre of Kuldiga has the 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European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Heritage Label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and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is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included in  the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UNESCO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World Heritage Latvian Tentative 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List.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Don't just look with your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eyes –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take the 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chance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to stay in </a:t>
            </a:r>
            <a:r>
              <a:rPr sz="1950" spc="15" dirty="0">
                <a:solidFill>
                  <a:srgbClr val="FFFFFF"/>
                </a:solidFill>
                <a:cs typeface="Proxima Nova"/>
              </a:rPr>
              <a:t>one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of Kuldiga's unique, </a:t>
            </a:r>
            <a:r>
              <a:rPr sz="1950" spc="5" dirty="0">
                <a:solidFill>
                  <a:srgbClr val="FFFFFF"/>
                </a:solidFill>
                <a:cs typeface="Proxima Nova"/>
              </a:rPr>
              <a:t>little  </a:t>
            </a:r>
            <a:r>
              <a:rPr sz="1950" spc="10" dirty="0">
                <a:solidFill>
                  <a:srgbClr val="FFFFFF"/>
                </a:solidFill>
                <a:cs typeface="Proxima Nova"/>
              </a:rPr>
              <a:t>hotels.</a:t>
            </a:r>
            <a:endParaRPr sz="19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lang="lv-LV" sz="2150" dirty="0">
              <a:cs typeface="Proxima Nova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2150" dirty="0">
              <a:cs typeface="Proxima Nova"/>
            </a:endParaRPr>
          </a:p>
          <a:p>
            <a:pPr marL="468630">
              <a:lnSpc>
                <a:spcPct val="100000"/>
              </a:lnSpc>
            </a:pPr>
            <a:r>
              <a:rPr sz="1950" spc="10" dirty="0">
                <a:solidFill>
                  <a:srgbClr val="FFFFFF"/>
                </a:solidFill>
                <a:cs typeface="Proxima Nova"/>
              </a:rPr>
              <a:t>visitkuldiga.com</a:t>
            </a:r>
            <a:endParaRPr sz="1950" dirty="0">
              <a:cs typeface="Proxima Nov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13118</Words>
  <Application>WPS Presentation</Application>
  <PresentationFormat>Custom</PresentationFormat>
  <Paragraphs>604</Paragraphs>
  <Slides>31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4" baseType="lpstr">
      <vt:lpstr>Arial</vt:lpstr>
      <vt:lpstr>SimSun</vt:lpstr>
      <vt:lpstr>Wingdings</vt:lpstr>
      <vt:lpstr>Proxima Nova</vt:lpstr>
      <vt:lpstr>Proxima Nova Alt Lt</vt:lpstr>
      <vt:lpstr>Courier New</vt:lpstr>
      <vt:lpstr>ProximaNova-Light</vt:lpstr>
      <vt:lpstr>Segoe Print</vt:lpstr>
      <vt:lpstr>ProximaNova-Semibold</vt:lpstr>
      <vt:lpstr>Calibri</vt:lpstr>
      <vt:lpstr>Microsoft YaHei</vt:lpstr>
      <vt:lpstr>Arial Unicode MS</vt:lpstr>
      <vt:lpstr>Office Theme</vt:lpstr>
      <vt:lpstr>TRAVEL</vt:lpstr>
      <vt:lpstr>Key information  about Latvia</vt:lpstr>
      <vt:lpstr>A small part of what  makes Latvia special</vt:lpstr>
      <vt:lpstr>Riga - home</vt:lpstr>
      <vt:lpstr>Coaches</vt:lpstr>
      <vt:lpstr>Ferry lines</vt:lpstr>
      <vt:lpstr>Some facts  about Riga</vt:lpstr>
      <vt:lpstr>Estonia</vt:lpstr>
      <vt:lpstr>of centuries</vt:lpstr>
      <vt:lpstr>Liepaja  never sleeps</vt:lpstr>
      <vt:lpstr>Estonia</vt:lpstr>
      <vt:lpstr>Bread barn  of Latvia</vt:lpstr>
      <vt:lpstr>Rundale  Palace</vt:lpstr>
      <vt:lpstr>Estonia</vt:lpstr>
      <vt:lpstr>Mark Rothko</vt:lpstr>
      <vt:lpstr>Estonia</vt:lpstr>
      <vt:lpstr>Cesis</vt:lpstr>
      <vt:lpstr>Gauja  National Park</vt:lpstr>
      <vt:lpstr>Unique activities in  Gauja National park</vt:lpstr>
      <vt:lpstr>Estonia</vt:lpstr>
      <vt:lpstr>of manors</vt:lpstr>
      <vt:lpstr>Gastronomy  and local  cuisine</vt:lpstr>
      <vt:lpstr>Latvian  crafts</vt:lpstr>
      <vt:lpstr>Latvian Bath house</vt:lpstr>
      <vt:lpstr>Must-see  events</vt:lpstr>
      <vt:lpstr>and Dance  celebration</vt:lpstr>
      <vt:lpstr>Riga Marathon</vt:lpstr>
      <vt:lpstr>Contemporary  Art (RIBOCA)</vt:lpstr>
      <vt:lpstr>Riga Jurmala  music festival</vt:lpstr>
      <vt:lpstr>(Sounds of lake)</vt:lpstr>
      <vt:lpstr>TRAVEL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LIAA_prezentacija_2</dc:title>
  <dc:creator/>
  <cp:lastModifiedBy>janis</cp:lastModifiedBy>
  <cp:revision>19</cp:revision>
  <dcterms:created xsi:type="dcterms:W3CDTF">2020-08-24T15:07:00Z</dcterms:created>
  <dcterms:modified xsi:type="dcterms:W3CDTF">2021-03-08T14:22:11Z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2020-08-24T00:00:00Z</vt:filetime>
  </property>
  <property fmtid="{D5CDD505-2E9C-101B-9397-08002B2CF9AE}" pid="3" name="Creator">
    <vt:lpwstr>Adobe Illustrator 24.2 (Macintosh)</vt:lpwstr>
  </property>
  <property fmtid="{D5CDD505-2E9C-101B-9397-08002B2CF9AE}" pid="4" name="LastSaved">
    <vt:filetime>2020-08-24T00:00:00Z</vt:filetime>
  </property>
  <property fmtid="{D5CDD505-2E9C-101B-9397-08002B2CF9AE}" pid="5" name="KSOProductBuildVer">
    <vt:lpwstr>1033-11.2.0.9669</vt:lpwstr>
  </property>
</Properties>
</file>